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76" r:id="rId10"/>
    <p:sldId id="263" r:id="rId11"/>
    <p:sldId id="270" r:id="rId12"/>
    <p:sldId id="264" r:id="rId13"/>
    <p:sldId id="277" r:id="rId14"/>
    <p:sldId id="271" r:id="rId15"/>
    <p:sldId id="272" r:id="rId16"/>
    <p:sldId id="273" r:id="rId17"/>
    <p:sldId id="278" r:id="rId18"/>
    <p:sldId id="274" r:id="rId19"/>
    <p:sldId id="279" r:id="rId20"/>
    <p:sldId id="280" r:id="rId21"/>
  </p:sldIdLst>
  <p:sldSz cx="12192000" cy="6858000"/>
  <p:notesSz cx="6858000" cy="9144000"/>
  <p:embeddedFontLst>
    <p:embeddedFont>
      <p:font typeface="Arial Rounded MT Bold" panose="020F0704030504030204" pitchFamily="34" charset="0"/>
      <p:regular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7D"/>
    <a:srgbClr val="E6E6E6"/>
    <a:srgbClr val="5F9D50"/>
    <a:srgbClr val="EE99AD"/>
    <a:srgbClr val="BDD7EE"/>
    <a:srgbClr val="E53E3E"/>
    <a:srgbClr val="F4DA7D"/>
    <a:srgbClr val="F9F3E3"/>
    <a:srgbClr val="FDDFE6"/>
    <a:srgbClr val="E4B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>
        <p:scale>
          <a:sx n="50" d="100"/>
          <a:sy n="50" d="100"/>
        </p:scale>
        <p:origin x="388" y="4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E1019-23B2-4C25-827B-C93061729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2A2C8-E535-497D-B2E0-EADC4D224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217BB-053F-4C4F-9801-B8375DDA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5DB-64EC-4ACE-BAF3-E7CDE54060F6}" type="datetimeFigureOut">
              <a:rPr lang="th-TH" smtClean="0"/>
              <a:t>24/10/63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03E8C-C4DB-48C1-BAF7-2719E516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1D0C3-8FC7-45D7-AF39-C9BA80B1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3E73-529D-4785-B373-6D2918DF8B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652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0218-411F-4F90-866B-060C5A93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AEBB3-2CC2-40DE-AECC-AFEA3BD3A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A49E1-5563-44AC-8506-01B751CA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5DB-64EC-4ACE-BAF3-E7CDE54060F6}" type="datetimeFigureOut">
              <a:rPr lang="th-TH" smtClean="0"/>
              <a:t>24/10/63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78F3A-401C-46F5-B80A-FA4E85F7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339D2-BA8D-40BF-8A04-5076E3F1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3E73-529D-4785-B373-6D2918DF8B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96917D-915A-4707-AF3E-43A4923DA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496EE-CAB0-48B9-A884-0C5461563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D4DAA-9A33-420B-A7B9-C377D66D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5DB-64EC-4ACE-BAF3-E7CDE54060F6}" type="datetimeFigureOut">
              <a:rPr lang="th-TH" smtClean="0"/>
              <a:t>24/10/63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E90A3-C319-4918-B6A7-B6ADD0AE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8A214-F6FB-46D6-B5D0-137B94D9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3E73-529D-4785-B373-6D2918DF8B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651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08D73-0197-4533-8BC6-FFDAE280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BEF9-1C94-42F1-BA00-BA2AD36E5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9946-5BFF-4CBC-B1DB-03FFCB81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5DB-64EC-4ACE-BAF3-E7CDE54060F6}" type="datetimeFigureOut">
              <a:rPr lang="th-TH" smtClean="0"/>
              <a:t>24/10/63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34F1-04FC-43A1-A26E-9EC7F40D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31159-476B-41EF-97E2-C7B4D57E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3E73-529D-4785-B373-6D2918DF8B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4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FF9F-2BCB-4B3C-A2C0-9C2EECFD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29718-2A5D-4641-A024-08503351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DD08F-2B96-498C-A8E6-2BD928F9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5DB-64EC-4ACE-BAF3-E7CDE54060F6}" type="datetimeFigureOut">
              <a:rPr lang="th-TH" smtClean="0"/>
              <a:t>24/10/63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4ED7D-90C9-4EF4-8E05-32494905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45D64-44F1-4BCF-A7B4-0AE70448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3E73-529D-4785-B373-6D2918DF8B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616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9651-30C6-444A-B43D-6C5061A4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FDC02-A145-4E18-8376-818B849E3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CDCB1-0F2E-44DB-A7A6-B78DEE14D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C6EA6-3F58-4A87-B189-24BD6D62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5DB-64EC-4ACE-BAF3-E7CDE54060F6}" type="datetimeFigureOut">
              <a:rPr lang="th-TH" smtClean="0"/>
              <a:t>24/10/63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76D28-0137-45C9-B4DA-6AA3AAE9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7F21F-B0F0-43F6-84CF-1018B4E5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3E73-529D-4785-B373-6D2918DF8B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000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2326-83BE-4BA9-B9BA-94D746EA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EA649-3C2F-48BC-A7E0-A22B9A205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40488-2644-4D3B-AAAC-9EA62AE44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C403C-FE56-4CCD-8F25-359F1D614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93C81-4152-4D04-827E-98DD95D17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D773F-3043-488B-B907-083F823E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5DB-64EC-4ACE-BAF3-E7CDE54060F6}" type="datetimeFigureOut">
              <a:rPr lang="th-TH" smtClean="0"/>
              <a:t>24/10/63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6ABBC-6DF1-4666-B492-A8BF229D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3B2BF-60A5-4EE2-8112-4E34DEF7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3E73-529D-4785-B373-6D2918DF8B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349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E68A-6D28-4C3A-878F-DF61D16C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E3C4E-D3DD-4925-AE09-8B289E7B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5DB-64EC-4ACE-BAF3-E7CDE54060F6}" type="datetimeFigureOut">
              <a:rPr lang="th-TH" smtClean="0"/>
              <a:t>24/10/63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5C8C0-C3AF-4B49-977B-D8EEE0B5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FA1F3-18CA-40BD-B4B3-829ADDF4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3E73-529D-4785-B373-6D2918DF8B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783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17D8F9-F028-4E27-86EF-7EFF47F6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5DB-64EC-4ACE-BAF3-E7CDE54060F6}" type="datetimeFigureOut">
              <a:rPr lang="th-TH" smtClean="0"/>
              <a:t>24/10/63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D0533-EDAC-42BB-89E8-D2A72B23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A65B6-5190-42EB-A9B4-142EFF6C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3E73-529D-4785-B373-6D2918DF8B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912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10A1-CB0D-4909-BD3B-BAE21036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24BA3-4D89-4D63-9CF5-06FCD97B0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A1AF8-0E62-4F3D-A0AC-E20BF5347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C0E87-CC7E-46F2-A5CE-C32D19AF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5DB-64EC-4ACE-BAF3-E7CDE54060F6}" type="datetimeFigureOut">
              <a:rPr lang="th-TH" smtClean="0"/>
              <a:t>24/10/63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4A657-2AEA-4D36-B805-AA092988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E1578-3992-448C-99D0-D1FF67BE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3E73-529D-4785-B373-6D2918DF8B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329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3C43B-C403-4377-914F-0A6128B5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FCA16C-BF0C-4C54-95BA-478A64190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8BE2-D356-46E8-AABB-22D09890F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CE6E3-4BD9-4CCE-B250-2743698A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5DB-64EC-4ACE-BAF3-E7CDE54060F6}" type="datetimeFigureOut">
              <a:rPr lang="th-TH" smtClean="0"/>
              <a:t>24/10/63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C7BB2-F31A-4FA6-A196-FDECEE233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11707-DACA-4D8A-A7EB-425093FC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3E73-529D-4785-B373-6D2918DF8B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875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1C602-129F-47F6-BADC-FBB6B978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FC991-3C37-4477-85BA-7EA2858D5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29B7-F9E8-4E1B-9A04-F540741CE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25DB-64EC-4ACE-BAF3-E7CDE54060F6}" type="datetimeFigureOut">
              <a:rPr lang="th-TH" smtClean="0"/>
              <a:t>24/10/63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7329B-E287-4636-A8FD-8E333EC23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3472E-1D3E-46C4-88B9-B410A8526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3E73-529D-4785-B373-6D2918DF8B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351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">
            <a:extLst>
              <a:ext uri="{FF2B5EF4-FFF2-40B4-BE49-F238E27FC236}">
                <a16:creationId xmlns:a16="http://schemas.microsoft.com/office/drawing/2014/main" id="{AE0187ED-BE55-487E-844F-A15360E5C849}"/>
              </a:ext>
            </a:extLst>
          </p:cNvPr>
          <p:cNvGrpSpPr/>
          <p:nvPr/>
        </p:nvGrpSpPr>
        <p:grpSpPr>
          <a:xfrm>
            <a:off x="6659889" y="4371394"/>
            <a:ext cx="4381346" cy="2512219"/>
            <a:chOff x="8599339" y="5176153"/>
            <a:chExt cx="3179935" cy="170558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1795501-EBA1-4899-B8A1-4BF5FA947FCD}"/>
                </a:ext>
              </a:extLst>
            </p:cNvPr>
            <p:cNvGrpSpPr/>
            <p:nvPr/>
          </p:nvGrpSpPr>
          <p:grpSpPr>
            <a:xfrm>
              <a:off x="8618389" y="5195196"/>
              <a:ext cx="3160885" cy="1686539"/>
              <a:chOff x="8618389" y="5195196"/>
              <a:chExt cx="3160885" cy="1686539"/>
            </a:xfrm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E0A1AEDE-92E6-4D3F-A6E6-5844D94D2B69}"/>
                  </a:ext>
                </a:extLst>
              </p:cNvPr>
              <p:cNvGrpSpPr/>
              <p:nvPr/>
            </p:nvGrpSpPr>
            <p:grpSpPr>
              <a:xfrm>
                <a:off x="8618389" y="5195196"/>
                <a:ext cx="3158202" cy="1686539"/>
                <a:chOff x="8618389" y="5195196"/>
                <a:chExt cx="3158202" cy="1686539"/>
              </a:xfrm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65F97F9D-1E36-4AF2-9875-8DB9251BE74A}"/>
                    </a:ext>
                  </a:extLst>
                </p:cNvPr>
                <p:cNvSpPr/>
                <p:nvPr/>
              </p:nvSpPr>
              <p:spPr>
                <a:xfrm>
                  <a:off x="8618389" y="5195196"/>
                  <a:ext cx="3158202" cy="1686539"/>
                </a:xfrm>
                <a:custGeom>
                  <a:avLst/>
                  <a:gdLst>
                    <a:gd name="connsiteX0" fmla="*/ 3152680 w 3158202"/>
                    <a:gd name="connsiteY0" fmla="*/ 58526 h 1686539"/>
                    <a:gd name="connsiteX1" fmla="*/ 3025807 w 3158202"/>
                    <a:gd name="connsiteY1" fmla="*/ 2900 h 1686539"/>
                    <a:gd name="connsiteX2" fmla="*/ 2892362 w 3158202"/>
                    <a:gd name="connsiteY2" fmla="*/ 80720 h 1686539"/>
                    <a:gd name="connsiteX3" fmla="*/ 2640235 w 3158202"/>
                    <a:gd name="connsiteY3" fmla="*/ 198258 h 1686539"/>
                    <a:gd name="connsiteX4" fmla="*/ 2145411 w 3158202"/>
                    <a:gd name="connsiteY4" fmla="*/ 399140 h 1686539"/>
                    <a:gd name="connsiteX5" fmla="*/ 2154174 w 3158202"/>
                    <a:gd name="connsiteY5" fmla="*/ 227595 h 1686539"/>
                    <a:gd name="connsiteX6" fmla="*/ 1997012 w 3158202"/>
                    <a:gd name="connsiteY6" fmla="*/ 185685 h 1686539"/>
                    <a:gd name="connsiteX7" fmla="*/ 1829372 w 3158202"/>
                    <a:gd name="connsiteY7" fmla="*/ 259028 h 1686539"/>
                    <a:gd name="connsiteX8" fmla="*/ 1191863 w 3158202"/>
                    <a:gd name="connsiteY8" fmla="*/ 329417 h 1686539"/>
                    <a:gd name="connsiteX9" fmla="*/ 786003 w 3158202"/>
                    <a:gd name="connsiteY9" fmla="*/ 372185 h 1686539"/>
                    <a:gd name="connsiteX10" fmla="*/ 453771 w 3158202"/>
                    <a:gd name="connsiteY10" fmla="*/ 595165 h 1686539"/>
                    <a:gd name="connsiteX11" fmla="*/ 385191 w 3158202"/>
                    <a:gd name="connsiteY11" fmla="*/ 737659 h 1686539"/>
                    <a:gd name="connsiteX12" fmla="*/ 0 w 3158202"/>
                    <a:gd name="connsiteY12" fmla="*/ 1686539 h 1686539"/>
                    <a:gd name="connsiteX13" fmla="*/ 809720 w 3158202"/>
                    <a:gd name="connsiteY13" fmla="*/ 1678824 h 1686539"/>
                    <a:gd name="connsiteX14" fmla="*/ 992791 w 3158202"/>
                    <a:gd name="connsiteY14" fmla="*/ 1256390 h 1686539"/>
                    <a:gd name="connsiteX15" fmla="*/ 1170432 w 3158202"/>
                    <a:gd name="connsiteY15" fmla="*/ 1156949 h 1686539"/>
                    <a:gd name="connsiteX16" fmla="*/ 1921097 w 3158202"/>
                    <a:gd name="connsiteY16" fmla="*/ 955972 h 1686539"/>
                    <a:gd name="connsiteX17" fmla="*/ 2195036 w 3158202"/>
                    <a:gd name="connsiteY17" fmla="*/ 844625 h 1686539"/>
                    <a:gd name="connsiteX18" fmla="*/ 2459355 w 3158202"/>
                    <a:gd name="connsiteY18" fmla="*/ 727943 h 1686539"/>
                    <a:gd name="connsiteX19" fmla="*/ 2677859 w 3158202"/>
                    <a:gd name="connsiteY19" fmla="*/ 610405 h 1686539"/>
                    <a:gd name="connsiteX20" fmla="*/ 2781395 w 3158202"/>
                    <a:gd name="connsiteY20" fmla="*/ 516584 h 1686539"/>
                    <a:gd name="connsiteX21" fmla="*/ 3083528 w 3158202"/>
                    <a:gd name="connsiteY21" fmla="*/ 217784 h 1686539"/>
                    <a:gd name="connsiteX22" fmla="*/ 3152680 w 3158202"/>
                    <a:gd name="connsiteY22" fmla="*/ 58526 h 1686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158202" h="1686539">
                      <a:moveTo>
                        <a:pt x="3152680" y="58526"/>
                      </a:moveTo>
                      <a:cubicBezTo>
                        <a:pt x="3134678" y="11473"/>
                        <a:pt x="3074956" y="-7863"/>
                        <a:pt x="3025807" y="2900"/>
                      </a:cubicBezTo>
                      <a:cubicBezTo>
                        <a:pt x="2976658" y="13664"/>
                        <a:pt x="2931033" y="48620"/>
                        <a:pt x="2892362" y="80720"/>
                      </a:cubicBezTo>
                      <a:cubicBezTo>
                        <a:pt x="2797683" y="72433"/>
                        <a:pt x="2716816" y="142061"/>
                        <a:pt x="2640235" y="198258"/>
                      </a:cubicBezTo>
                      <a:cubicBezTo>
                        <a:pt x="2494979" y="304843"/>
                        <a:pt x="2323148" y="370946"/>
                        <a:pt x="2145411" y="399140"/>
                      </a:cubicBezTo>
                      <a:cubicBezTo>
                        <a:pt x="2183321" y="335704"/>
                        <a:pt x="2196084" y="311415"/>
                        <a:pt x="2154174" y="227595"/>
                      </a:cubicBezTo>
                      <a:cubicBezTo>
                        <a:pt x="2124837" y="168921"/>
                        <a:pt x="2059210" y="164921"/>
                        <a:pt x="1997012" y="185685"/>
                      </a:cubicBezTo>
                      <a:cubicBezTo>
                        <a:pt x="1934147" y="206640"/>
                        <a:pt x="1886998" y="227786"/>
                        <a:pt x="1829372" y="259028"/>
                      </a:cubicBezTo>
                      <a:cubicBezTo>
                        <a:pt x="1643920" y="359612"/>
                        <a:pt x="1402842" y="324369"/>
                        <a:pt x="1191863" y="329417"/>
                      </a:cubicBezTo>
                      <a:cubicBezTo>
                        <a:pt x="1055561" y="332656"/>
                        <a:pt x="917543" y="336180"/>
                        <a:pt x="786003" y="372185"/>
                      </a:cubicBezTo>
                      <a:cubicBezTo>
                        <a:pt x="654463" y="408189"/>
                        <a:pt x="527876" y="480579"/>
                        <a:pt x="453771" y="595165"/>
                      </a:cubicBezTo>
                      <a:cubicBezTo>
                        <a:pt x="425101" y="639551"/>
                        <a:pt x="405098" y="688796"/>
                        <a:pt x="385191" y="737659"/>
                      </a:cubicBezTo>
                      <a:cubicBezTo>
                        <a:pt x="256794" y="1053984"/>
                        <a:pt x="128397" y="1370214"/>
                        <a:pt x="0" y="1686539"/>
                      </a:cubicBezTo>
                      <a:lnTo>
                        <a:pt x="809720" y="1678824"/>
                      </a:lnTo>
                      <a:cubicBezTo>
                        <a:pt x="839534" y="1525281"/>
                        <a:pt x="875633" y="1360118"/>
                        <a:pt x="992791" y="1256390"/>
                      </a:cubicBezTo>
                      <a:cubicBezTo>
                        <a:pt x="1043845" y="1211147"/>
                        <a:pt x="1106710" y="1181429"/>
                        <a:pt x="1170432" y="1156949"/>
                      </a:cubicBezTo>
                      <a:cubicBezTo>
                        <a:pt x="1412462" y="1063985"/>
                        <a:pt x="1675543" y="1039125"/>
                        <a:pt x="1921097" y="955972"/>
                      </a:cubicBezTo>
                      <a:cubicBezTo>
                        <a:pt x="2014442" y="924349"/>
                        <a:pt x="2104835" y="884439"/>
                        <a:pt x="2195036" y="844625"/>
                      </a:cubicBezTo>
                      <a:cubicBezTo>
                        <a:pt x="2283143" y="805763"/>
                        <a:pt x="2371249" y="766805"/>
                        <a:pt x="2459355" y="727943"/>
                      </a:cubicBezTo>
                      <a:cubicBezTo>
                        <a:pt x="2535174" y="694415"/>
                        <a:pt x="2611755" y="660506"/>
                        <a:pt x="2677859" y="610405"/>
                      </a:cubicBezTo>
                      <a:cubicBezTo>
                        <a:pt x="2715006" y="582211"/>
                        <a:pt x="2748248" y="549350"/>
                        <a:pt x="2781395" y="516584"/>
                      </a:cubicBezTo>
                      <a:cubicBezTo>
                        <a:pt x="2882075" y="416952"/>
                        <a:pt x="2982849" y="317416"/>
                        <a:pt x="3083528" y="217784"/>
                      </a:cubicBezTo>
                      <a:cubicBezTo>
                        <a:pt x="3127153" y="174541"/>
                        <a:pt x="3174587" y="115867"/>
                        <a:pt x="3152680" y="58526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86DFBC78-89E9-451E-9575-99CC770F654B}"/>
                    </a:ext>
                  </a:extLst>
                </p:cNvPr>
                <p:cNvSpPr/>
                <p:nvPr/>
              </p:nvSpPr>
              <p:spPr>
                <a:xfrm>
                  <a:off x="10175643" y="5897767"/>
                  <a:ext cx="26939" cy="26880"/>
                </a:xfrm>
                <a:custGeom>
                  <a:avLst/>
                  <a:gdLst>
                    <a:gd name="connsiteX0" fmla="*/ 14467 w 26939"/>
                    <a:gd name="connsiteY0" fmla="*/ 24420 h 26880"/>
                    <a:gd name="connsiteX1" fmla="*/ 21802 w 26939"/>
                    <a:gd name="connsiteY1" fmla="*/ 15657 h 26880"/>
                    <a:gd name="connsiteX2" fmla="*/ 25611 w 26939"/>
                    <a:gd name="connsiteY2" fmla="*/ 11085 h 26880"/>
                    <a:gd name="connsiteX3" fmla="*/ 26659 w 26939"/>
                    <a:gd name="connsiteY3" fmla="*/ 3941 h 26880"/>
                    <a:gd name="connsiteX4" fmla="*/ 23040 w 26939"/>
                    <a:gd name="connsiteY4" fmla="*/ 322 h 26880"/>
                    <a:gd name="connsiteX5" fmla="*/ 16277 w 26939"/>
                    <a:gd name="connsiteY5" fmla="*/ 1084 h 26880"/>
                    <a:gd name="connsiteX6" fmla="*/ 11229 w 26939"/>
                    <a:gd name="connsiteY6" fmla="*/ 5084 h 26880"/>
                    <a:gd name="connsiteX7" fmla="*/ 2466 w 26939"/>
                    <a:gd name="connsiteY7" fmla="*/ 12323 h 26880"/>
                    <a:gd name="connsiteX8" fmla="*/ 2466 w 26939"/>
                    <a:gd name="connsiteY8" fmla="*/ 24325 h 26880"/>
                    <a:gd name="connsiteX9" fmla="*/ 14467 w 26939"/>
                    <a:gd name="connsiteY9" fmla="*/ 24420 h 26880"/>
                    <a:gd name="connsiteX10" fmla="*/ 14467 w 26939"/>
                    <a:gd name="connsiteY10" fmla="*/ 24420 h 26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939" h="26880">
                      <a:moveTo>
                        <a:pt x="14467" y="24420"/>
                      </a:moveTo>
                      <a:cubicBezTo>
                        <a:pt x="16944" y="21467"/>
                        <a:pt x="19325" y="18610"/>
                        <a:pt x="21802" y="15657"/>
                      </a:cubicBezTo>
                      <a:cubicBezTo>
                        <a:pt x="23040" y="14133"/>
                        <a:pt x="24468" y="12704"/>
                        <a:pt x="25611" y="11085"/>
                      </a:cubicBezTo>
                      <a:cubicBezTo>
                        <a:pt x="27135" y="8799"/>
                        <a:pt x="27135" y="6608"/>
                        <a:pt x="26659" y="3941"/>
                      </a:cubicBezTo>
                      <a:cubicBezTo>
                        <a:pt x="26373" y="2322"/>
                        <a:pt x="24659" y="607"/>
                        <a:pt x="23040" y="322"/>
                      </a:cubicBezTo>
                      <a:cubicBezTo>
                        <a:pt x="20563" y="-155"/>
                        <a:pt x="18563" y="-250"/>
                        <a:pt x="16277" y="1084"/>
                      </a:cubicBezTo>
                      <a:cubicBezTo>
                        <a:pt x="14467" y="2131"/>
                        <a:pt x="12848" y="3751"/>
                        <a:pt x="11229" y="5084"/>
                      </a:cubicBezTo>
                      <a:cubicBezTo>
                        <a:pt x="8276" y="7465"/>
                        <a:pt x="5418" y="9942"/>
                        <a:pt x="2466" y="12323"/>
                      </a:cubicBezTo>
                      <a:cubicBezTo>
                        <a:pt x="-963" y="15181"/>
                        <a:pt x="-678" y="21372"/>
                        <a:pt x="2466" y="24325"/>
                      </a:cubicBezTo>
                      <a:cubicBezTo>
                        <a:pt x="5609" y="27373"/>
                        <a:pt x="11419" y="28039"/>
                        <a:pt x="14467" y="24420"/>
                      </a:cubicBezTo>
                      <a:lnTo>
                        <a:pt x="14467" y="2442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34FE74F-CB75-48E1-9746-23A3F43E53D3}"/>
                  </a:ext>
                </a:extLst>
              </p:cNvPr>
              <p:cNvSpPr/>
              <p:nvPr/>
            </p:nvSpPr>
            <p:spPr>
              <a:xfrm>
                <a:off x="9953659" y="5593862"/>
                <a:ext cx="819096" cy="420940"/>
              </a:xfrm>
              <a:custGeom>
                <a:avLst/>
                <a:gdLst>
                  <a:gd name="connsiteX0" fmla="*/ 814904 w 819096"/>
                  <a:gd name="connsiteY0" fmla="*/ 569 h 420940"/>
                  <a:gd name="connsiteX1" fmla="*/ 663266 w 819096"/>
                  <a:gd name="connsiteY1" fmla="*/ 115440 h 420940"/>
                  <a:gd name="connsiteX2" fmla="*/ 590305 w 819096"/>
                  <a:gd name="connsiteY2" fmla="*/ 172209 h 420940"/>
                  <a:gd name="connsiteX3" fmla="*/ 512104 w 819096"/>
                  <a:gd name="connsiteY3" fmla="*/ 208881 h 420940"/>
                  <a:gd name="connsiteX4" fmla="*/ 343893 w 819096"/>
                  <a:gd name="connsiteY4" fmla="*/ 260411 h 420940"/>
                  <a:gd name="connsiteX5" fmla="*/ 178253 w 819096"/>
                  <a:gd name="connsiteY5" fmla="*/ 325943 h 420940"/>
                  <a:gd name="connsiteX6" fmla="*/ 1088 w 819096"/>
                  <a:gd name="connsiteY6" fmla="*/ 416907 h 420940"/>
                  <a:gd name="connsiteX7" fmla="*/ 3279 w 819096"/>
                  <a:gd name="connsiteY7" fmla="*/ 420717 h 420940"/>
                  <a:gd name="connsiteX8" fmla="*/ 173491 w 819096"/>
                  <a:gd name="connsiteY8" fmla="*/ 348898 h 420940"/>
                  <a:gd name="connsiteX9" fmla="*/ 339797 w 819096"/>
                  <a:gd name="connsiteY9" fmla="*/ 287557 h 420940"/>
                  <a:gd name="connsiteX10" fmla="*/ 512200 w 819096"/>
                  <a:gd name="connsiteY10" fmla="*/ 233646 h 420940"/>
                  <a:gd name="connsiteX11" fmla="*/ 589162 w 819096"/>
                  <a:gd name="connsiteY11" fmla="*/ 199451 h 420940"/>
                  <a:gd name="connsiteX12" fmla="*/ 655551 w 819096"/>
                  <a:gd name="connsiteY12" fmla="*/ 147635 h 420940"/>
                  <a:gd name="connsiteX13" fmla="*/ 737752 w 819096"/>
                  <a:gd name="connsiteY13" fmla="*/ 76674 h 420940"/>
                  <a:gd name="connsiteX14" fmla="*/ 818238 w 819096"/>
                  <a:gd name="connsiteY14" fmla="*/ 3903 h 420940"/>
                  <a:gd name="connsiteX15" fmla="*/ 814904 w 819096"/>
                  <a:gd name="connsiteY15" fmla="*/ 569 h 420940"/>
                  <a:gd name="connsiteX16" fmla="*/ 814904 w 819096"/>
                  <a:gd name="connsiteY16" fmla="*/ 569 h 42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9096" h="420940">
                    <a:moveTo>
                      <a:pt x="814904" y="569"/>
                    </a:moveTo>
                    <a:cubicBezTo>
                      <a:pt x="765850" y="40574"/>
                      <a:pt x="712796" y="75721"/>
                      <a:pt x="663266" y="115440"/>
                    </a:cubicBezTo>
                    <a:cubicBezTo>
                      <a:pt x="639263" y="134681"/>
                      <a:pt x="615736" y="154969"/>
                      <a:pt x="590305" y="172209"/>
                    </a:cubicBezTo>
                    <a:cubicBezTo>
                      <a:pt x="566206" y="188592"/>
                      <a:pt x="539822" y="199927"/>
                      <a:pt x="512104" y="208881"/>
                    </a:cubicBezTo>
                    <a:cubicBezTo>
                      <a:pt x="456288" y="226978"/>
                      <a:pt x="399328" y="241075"/>
                      <a:pt x="343893" y="260411"/>
                    </a:cubicBezTo>
                    <a:cubicBezTo>
                      <a:pt x="287791" y="280032"/>
                      <a:pt x="232736" y="302130"/>
                      <a:pt x="178253" y="325943"/>
                    </a:cubicBezTo>
                    <a:cubicBezTo>
                      <a:pt x="117293" y="352613"/>
                      <a:pt x="58905" y="383950"/>
                      <a:pt x="1088" y="416907"/>
                    </a:cubicBezTo>
                    <a:cubicBezTo>
                      <a:pt x="-1388" y="418335"/>
                      <a:pt x="802" y="421860"/>
                      <a:pt x="3279" y="420717"/>
                    </a:cubicBezTo>
                    <a:cubicBezTo>
                      <a:pt x="59191" y="394999"/>
                      <a:pt x="116436" y="372234"/>
                      <a:pt x="173491" y="348898"/>
                    </a:cubicBezTo>
                    <a:cubicBezTo>
                      <a:pt x="228259" y="326610"/>
                      <a:pt x="283790" y="306417"/>
                      <a:pt x="339797" y="287557"/>
                    </a:cubicBezTo>
                    <a:cubicBezTo>
                      <a:pt x="396852" y="268317"/>
                      <a:pt x="454859" y="252124"/>
                      <a:pt x="512200" y="233646"/>
                    </a:cubicBezTo>
                    <a:cubicBezTo>
                      <a:pt x="538965" y="224978"/>
                      <a:pt x="565349" y="214596"/>
                      <a:pt x="589162" y="199451"/>
                    </a:cubicBezTo>
                    <a:cubicBezTo>
                      <a:pt x="612879" y="184306"/>
                      <a:pt x="634120" y="165637"/>
                      <a:pt x="655551" y="147635"/>
                    </a:cubicBezTo>
                    <a:cubicBezTo>
                      <a:pt x="683269" y="124299"/>
                      <a:pt x="710891" y="100962"/>
                      <a:pt x="737752" y="76674"/>
                    </a:cubicBezTo>
                    <a:cubicBezTo>
                      <a:pt x="764517" y="52385"/>
                      <a:pt x="790330" y="26953"/>
                      <a:pt x="818238" y="3903"/>
                    </a:cubicBezTo>
                    <a:cubicBezTo>
                      <a:pt x="820714" y="1998"/>
                      <a:pt x="817285" y="-1336"/>
                      <a:pt x="814904" y="569"/>
                    </a:cubicBezTo>
                    <a:lnTo>
                      <a:pt x="814904" y="56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36A584D-116A-4F79-AFBC-C35129B68E50}"/>
                  </a:ext>
                </a:extLst>
              </p:cNvPr>
              <p:cNvSpPr/>
              <p:nvPr/>
            </p:nvSpPr>
            <p:spPr>
              <a:xfrm>
                <a:off x="10343207" y="5271808"/>
                <a:ext cx="1324780" cy="874161"/>
              </a:xfrm>
              <a:custGeom>
                <a:avLst/>
                <a:gdLst>
                  <a:gd name="connsiteX0" fmla="*/ 1126111 w 1324780"/>
                  <a:gd name="connsiteY0" fmla="*/ 13918 h 874161"/>
                  <a:gd name="connsiteX1" fmla="*/ 1241363 w 1324780"/>
                  <a:gd name="connsiteY1" fmla="*/ 21919 h 874161"/>
                  <a:gd name="connsiteX2" fmla="*/ 1290131 w 1324780"/>
                  <a:gd name="connsiteY2" fmla="*/ 40874 h 874161"/>
                  <a:gd name="connsiteX3" fmla="*/ 1302323 w 1324780"/>
                  <a:gd name="connsiteY3" fmla="*/ 104977 h 874161"/>
                  <a:gd name="connsiteX4" fmla="*/ 1174688 w 1324780"/>
                  <a:gd name="connsiteY4" fmla="*/ 208228 h 874161"/>
                  <a:gd name="connsiteX5" fmla="*/ 1022002 w 1324780"/>
                  <a:gd name="connsiteY5" fmla="*/ 310431 h 874161"/>
                  <a:gd name="connsiteX6" fmla="*/ 722917 w 1324780"/>
                  <a:gd name="connsiteY6" fmla="*/ 524458 h 874161"/>
                  <a:gd name="connsiteX7" fmla="*/ 392400 w 1324780"/>
                  <a:gd name="connsiteY7" fmla="*/ 700575 h 874161"/>
                  <a:gd name="connsiteX8" fmla="*/ 200757 w 1324780"/>
                  <a:gd name="connsiteY8" fmla="*/ 790586 h 874161"/>
                  <a:gd name="connsiteX9" fmla="*/ 101792 w 1324780"/>
                  <a:gd name="connsiteY9" fmla="*/ 833163 h 874161"/>
                  <a:gd name="connsiteX10" fmla="*/ 2256 w 1324780"/>
                  <a:gd name="connsiteY10" fmla="*/ 868120 h 874161"/>
                  <a:gd name="connsiteX11" fmla="*/ 3875 w 1324780"/>
                  <a:gd name="connsiteY11" fmla="*/ 874121 h 874161"/>
                  <a:gd name="connsiteX12" fmla="*/ 102268 w 1324780"/>
                  <a:gd name="connsiteY12" fmla="*/ 851642 h 874161"/>
                  <a:gd name="connsiteX13" fmla="*/ 190184 w 1324780"/>
                  <a:gd name="connsiteY13" fmla="*/ 815923 h 874161"/>
                  <a:gd name="connsiteX14" fmla="*/ 370588 w 1324780"/>
                  <a:gd name="connsiteY14" fmla="*/ 732865 h 874161"/>
                  <a:gd name="connsiteX15" fmla="*/ 721679 w 1324780"/>
                  <a:gd name="connsiteY15" fmla="*/ 548461 h 874161"/>
                  <a:gd name="connsiteX16" fmla="*/ 884842 w 1324780"/>
                  <a:gd name="connsiteY16" fmla="*/ 438733 h 874161"/>
                  <a:gd name="connsiteX17" fmla="*/ 1035242 w 1324780"/>
                  <a:gd name="connsiteY17" fmla="*/ 324719 h 874161"/>
                  <a:gd name="connsiteX18" fmla="*/ 1195453 w 1324780"/>
                  <a:gd name="connsiteY18" fmla="*/ 218420 h 874161"/>
                  <a:gd name="connsiteX19" fmla="*/ 1319659 w 1324780"/>
                  <a:gd name="connsiteY19" fmla="*/ 111549 h 874161"/>
                  <a:gd name="connsiteX20" fmla="*/ 1309372 w 1324780"/>
                  <a:gd name="connsiteY20" fmla="*/ 34968 h 874161"/>
                  <a:gd name="connsiteX21" fmla="*/ 1259365 w 1324780"/>
                  <a:gd name="connsiteY21" fmla="*/ 8774 h 874161"/>
                  <a:gd name="connsiteX22" fmla="*/ 1124777 w 1324780"/>
                  <a:gd name="connsiteY22" fmla="*/ 5155 h 874161"/>
                  <a:gd name="connsiteX23" fmla="*/ 1126111 w 1324780"/>
                  <a:gd name="connsiteY23" fmla="*/ 13918 h 874161"/>
                  <a:gd name="connsiteX24" fmla="*/ 1126111 w 1324780"/>
                  <a:gd name="connsiteY24" fmla="*/ 13918 h 8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24780" h="874161">
                    <a:moveTo>
                      <a:pt x="1126111" y="13918"/>
                    </a:moveTo>
                    <a:cubicBezTo>
                      <a:pt x="1164592" y="9536"/>
                      <a:pt x="1203739" y="13918"/>
                      <a:pt x="1241363" y="21919"/>
                    </a:cubicBezTo>
                    <a:cubicBezTo>
                      <a:pt x="1257937" y="25443"/>
                      <a:pt x="1276510" y="30015"/>
                      <a:pt x="1290131" y="40874"/>
                    </a:cubicBezTo>
                    <a:cubicBezTo>
                      <a:pt x="1308991" y="55828"/>
                      <a:pt x="1309086" y="83927"/>
                      <a:pt x="1302323" y="104977"/>
                    </a:cubicBezTo>
                    <a:cubicBezTo>
                      <a:pt x="1284607" y="159936"/>
                      <a:pt x="1220313" y="182129"/>
                      <a:pt x="1174688" y="208228"/>
                    </a:cubicBezTo>
                    <a:cubicBezTo>
                      <a:pt x="1121443" y="238708"/>
                      <a:pt x="1071151" y="273855"/>
                      <a:pt x="1022002" y="310431"/>
                    </a:cubicBezTo>
                    <a:cubicBezTo>
                      <a:pt x="923418" y="383774"/>
                      <a:pt x="827788" y="459974"/>
                      <a:pt x="722917" y="524458"/>
                    </a:cubicBezTo>
                    <a:cubicBezTo>
                      <a:pt x="616428" y="589895"/>
                      <a:pt x="504985" y="646568"/>
                      <a:pt x="392400" y="700575"/>
                    </a:cubicBezTo>
                    <a:cubicBezTo>
                      <a:pt x="328773" y="731055"/>
                      <a:pt x="264765" y="760964"/>
                      <a:pt x="200757" y="790586"/>
                    </a:cubicBezTo>
                    <a:cubicBezTo>
                      <a:pt x="168086" y="805731"/>
                      <a:pt x="135225" y="819923"/>
                      <a:pt x="101792" y="833163"/>
                    </a:cubicBezTo>
                    <a:cubicBezTo>
                      <a:pt x="69121" y="846022"/>
                      <a:pt x="36165" y="858976"/>
                      <a:pt x="2256" y="868120"/>
                    </a:cubicBezTo>
                    <a:cubicBezTo>
                      <a:pt x="-1745" y="869168"/>
                      <a:pt x="65" y="874692"/>
                      <a:pt x="3875" y="874121"/>
                    </a:cubicBezTo>
                    <a:cubicBezTo>
                      <a:pt x="37594" y="869453"/>
                      <a:pt x="70074" y="862595"/>
                      <a:pt x="102268" y="851642"/>
                    </a:cubicBezTo>
                    <a:cubicBezTo>
                      <a:pt x="132177" y="841545"/>
                      <a:pt x="161323" y="828782"/>
                      <a:pt x="190184" y="815923"/>
                    </a:cubicBezTo>
                    <a:cubicBezTo>
                      <a:pt x="250668" y="789158"/>
                      <a:pt x="310675" y="761059"/>
                      <a:pt x="370588" y="732865"/>
                    </a:cubicBezTo>
                    <a:cubicBezTo>
                      <a:pt x="490222" y="676572"/>
                      <a:pt x="608713" y="617231"/>
                      <a:pt x="721679" y="548461"/>
                    </a:cubicBezTo>
                    <a:cubicBezTo>
                      <a:pt x="777686" y="514361"/>
                      <a:pt x="832169" y="477785"/>
                      <a:pt x="884842" y="438733"/>
                    </a:cubicBezTo>
                    <a:cubicBezTo>
                      <a:pt x="935420" y="401300"/>
                      <a:pt x="984759" y="362247"/>
                      <a:pt x="1035242" y="324719"/>
                    </a:cubicBezTo>
                    <a:cubicBezTo>
                      <a:pt x="1086677" y="286523"/>
                      <a:pt x="1139541" y="249757"/>
                      <a:pt x="1195453" y="218420"/>
                    </a:cubicBezTo>
                    <a:cubicBezTo>
                      <a:pt x="1243173" y="191750"/>
                      <a:pt x="1300704" y="167747"/>
                      <a:pt x="1319659" y="111549"/>
                    </a:cubicBezTo>
                    <a:cubicBezTo>
                      <a:pt x="1328136" y="86498"/>
                      <a:pt x="1326993" y="56018"/>
                      <a:pt x="1309372" y="34968"/>
                    </a:cubicBezTo>
                    <a:cubicBezTo>
                      <a:pt x="1297180" y="20395"/>
                      <a:pt x="1277177" y="13346"/>
                      <a:pt x="1259365" y="8774"/>
                    </a:cubicBezTo>
                    <a:cubicBezTo>
                      <a:pt x="1217074" y="-2179"/>
                      <a:pt x="1167735" y="-2275"/>
                      <a:pt x="1124777" y="5155"/>
                    </a:cubicBezTo>
                    <a:cubicBezTo>
                      <a:pt x="1120110" y="6107"/>
                      <a:pt x="1121158" y="14489"/>
                      <a:pt x="1126111" y="13918"/>
                    </a:cubicBezTo>
                    <a:lnTo>
                      <a:pt x="1126111" y="1391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2E3A186-FF61-4114-B961-DB3F699E6577}"/>
                  </a:ext>
                </a:extLst>
              </p:cNvPr>
              <p:cNvSpPr/>
              <p:nvPr/>
            </p:nvSpPr>
            <p:spPr>
              <a:xfrm>
                <a:off x="10458579" y="5560518"/>
                <a:ext cx="78054" cy="141633"/>
              </a:xfrm>
              <a:custGeom>
                <a:avLst/>
                <a:gdLst>
                  <a:gd name="connsiteX0" fmla="*/ 1089 w 78054"/>
                  <a:gd name="connsiteY0" fmla="*/ 8863 h 141633"/>
                  <a:gd name="connsiteX1" fmla="*/ 37188 w 78054"/>
                  <a:gd name="connsiteY1" fmla="*/ 72966 h 141633"/>
                  <a:gd name="connsiteX2" fmla="*/ 52428 w 78054"/>
                  <a:gd name="connsiteY2" fmla="*/ 106018 h 141633"/>
                  <a:gd name="connsiteX3" fmla="*/ 68430 w 78054"/>
                  <a:gd name="connsiteY3" fmla="*/ 139260 h 141633"/>
                  <a:gd name="connsiteX4" fmla="*/ 78051 w 78054"/>
                  <a:gd name="connsiteY4" fmla="*/ 136688 h 141633"/>
                  <a:gd name="connsiteX5" fmla="*/ 68621 w 78054"/>
                  <a:gd name="connsiteY5" fmla="*/ 101636 h 141633"/>
                  <a:gd name="connsiteX6" fmla="*/ 52619 w 78054"/>
                  <a:gd name="connsiteY6" fmla="*/ 66775 h 141633"/>
                  <a:gd name="connsiteX7" fmla="*/ 11757 w 78054"/>
                  <a:gd name="connsiteY7" fmla="*/ 2672 h 141633"/>
                  <a:gd name="connsiteX8" fmla="*/ 1089 w 78054"/>
                  <a:gd name="connsiteY8" fmla="*/ 8863 h 141633"/>
                  <a:gd name="connsiteX9" fmla="*/ 1089 w 78054"/>
                  <a:gd name="connsiteY9" fmla="*/ 8863 h 14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054" h="141633">
                    <a:moveTo>
                      <a:pt x="1089" y="8863"/>
                    </a:moveTo>
                    <a:cubicBezTo>
                      <a:pt x="14614" y="29342"/>
                      <a:pt x="26711" y="50773"/>
                      <a:pt x="37188" y="72966"/>
                    </a:cubicBezTo>
                    <a:cubicBezTo>
                      <a:pt x="42332" y="83920"/>
                      <a:pt x="47666" y="94874"/>
                      <a:pt x="52428" y="106018"/>
                    </a:cubicBezTo>
                    <a:cubicBezTo>
                      <a:pt x="57191" y="117353"/>
                      <a:pt x="61096" y="129164"/>
                      <a:pt x="68430" y="139260"/>
                    </a:cubicBezTo>
                    <a:cubicBezTo>
                      <a:pt x="71193" y="143165"/>
                      <a:pt x="78241" y="142213"/>
                      <a:pt x="78051" y="136688"/>
                    </a:cubicBezTo>
                    <a:cubicBezTo>
                      <a:pt x="77670" y="124306"/>
                      <a:pt x="73288" y="112971"/>
                      <a:pt x="68621" y="101636"/>
                    </a:cubicBezTo>
                    <a:cubicBezTo>
                      <a:pt x="63668" y="89825"/>
                      <a:pt x="58620" y="78014"/>
                      <a:pt x="52619" y="66775"/>
                    </a:cubicBezTo>
                    <a:cubicBezTo>
                      <a:pt x="40713" y="44391"/>
                      <a:pt x="26901" y="23055"/>
                      <a:pt x="11757" y="2672"/>
                    </a:cubicBezTo>
                    <a:cubicBezTo>
                      <a:pt x="7089" y="-3520"/>
                      <a:pt x="-3388" y="2100"/>
                      <a:pt x="1089" y="8863"/>
                    </a:cubicBezTo>
                    <a:lnTo>
                      <a:pt x="1089" y="886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C1842CE-0A7D-4B9A-AF94-4B07725359E3}"/>
                  </a:ext>
                </a:extLst>
              </p:cNvPr>
              <p:cNvSpPr/>
              <p:nvPr/>
            </p:nvSpPr>
            <p:spPr>
              <a:xfrm>
                <a:off x="10321727" y="5661221"/>
                <a:ext cx="64646" cy="99460"/>
              </a:xfrm>
              <a:custGeom>
                <a:avLst/>
                <a:gdLst>
                  <a:gd name="connsiteX0" fmla="*/ 2399 w 64646"/>
                  <a:gd name="connsiteY0" fmla="*/ 14268 h 99460"/>
                  <a:gd name="connsiteX1" fmla="*/ 32689 w 64646"/>
                  <a:gd name="connsiteY1" fmla="*/ 53225 h 99460"/>
                  <a:gd name="connsiteX2" fmla="*/ 44500 w 64646"/>
                  <a:gd name="connsiteY2" fmla="*/ 74942 h 99460"/>
                  <a:gd name="connsiteX3" fmla="*/ 56311 w 64646"/>
                  <a:gd name="connsiteY3" fmla="*/ 97136 h 99460"/>
                  <a:gd name="connsiteX4" fmla="*/ 64598 w 64646"/>
                  <a:gd name="connsiteY4" fmla="*/ 93611 h 99460"/>
                  <a:gd name="connsiteX5" fmla="*/ 58406 w 64646"/>
                  <a:gd name="connsiteY5" fmla="*/ 68370 h 99460"/>
                  <a:gd name="connsiteX6" fmla="*/ 46500 w 64646"/>
                  <a:gd name="connsiteY6" fmla="*/ 44462 h 99460"/>
                  <a:gd name="connsiteX7" fmla="*/ 14306 w 64646"/>
                  <a:gd name="connsiteY7" fmla="*/ 2552 h 99460"/>
                  <a:gd name="connsiteX8" fmla="*/ 2399 w 64646"/>
                  <a:gd name="connsiteY8" fmla="*/ 14268 h 99460"/>
                  <a:gd name="connsiteX9" fmla="*/ 2399 w 64646"/>
                  <a:gd name="connsiteY9" fmla="*/ 14268 h 9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646" h="99460">
                    <a:moveTo>
                      <a:pt x="2399" y="14268"/>
                    </a:moveTo>
                    <a:cubicBezTo>
                      <a:pt x="14020" y="26079"/>
                      <a:pt x="24212" y="39033"/>
                      <a:pt x="32689" y="53225"/>
                    </a:cubicBezTo>
                    <a:cubicBezTo>
                      <a:pt x="36880" y="60274"/>
                      <a:pt x="40690" y="67608"/>
                      <a:pt x="44500" y="74942"/>
                    </a:cubicBezTo>
                    <a:cubicBezTo>
                      <a:pt x="48405" y="82372"/>
                      <a:pt x="52406" y="89706"/>
                      <a:pt x="56311" y="97136"/>
                    </a:cubicBezTo>
                    <a:cubicBezTo>
                      <a:pt x="58883" y="102089"/>
                      <a:pt x="65264" y="98279"/>
                      <a:pt x="64598" y="93611"/>
                    </a:cubicBezTo>
                    <a:cubicBezTo>
                      <a:pt x="63359" y="84753"/>
                      <a:pt x="61550" y="76657"/>
                      <a:pt x="58406" y="68370"/>
                    </a:cubicBezTo>
                    <a:cubicBezTo>
                      <a:pt x="55263" y="59988"/>
                      <a:pt x="51072" y="52082"/>
                      <a:pt x="46500" y="44462"/>
                    </a:cubicBezTo>
                    <a:cubicBezTo>
                      <a:pt x="37451" y="29318"/>
                      <a:pt x="26593" y="15221"/>
                      <a:pt x="14306" y="2552"/>
                    </a:cubicBezTo>
                    <a:cubicBezTo>
                      <a:pt x="6781" y="-5258"/>
                      <a:pt x="-5125" y="6648"/>
                      <a:pt x="2399" y="14268"/>
                    </a:cubicBezTo>
                    <a:lnTo>
                      <a:pt x="2399" y="142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AFAF46B-6AF3-43C8-A400-50E1C18E8A9E}"/>
                  </a:ext>
                </a:extLst>
              </p:cNvPr>
              <p:cNvSpPr/>
              <p:nvPr/>
            </p:nvSpPr>
            <p:spPr>
              <a:xfrm>
                <a:off x="10980105" y="5537756"/>
                <a:ext cx="76303" cy="97569"/>
              </a:xfrm>
              <a:custGeom>
                <a:avLst/>
                <a:gdLst>
                  <a:gd name="connsiteX0" fmla="*/ 3056 w 76303"/>
                  <a:gd name="connsiteY0" fmla="*/ 11812 h 97569"/>
                  <a:gd name="connsiteX1" fmla="*/ 42299 w 76303"/>
                  <a:gd name="connsiteY1" fmla="*/ 48198 h 97569"/>
                  <a:gd name="connsiteX2" fmla="*/ 56301 w 76303"/>
                  <a:gd name="connsiteY2" fmla="*/ 71439 h 97569"/>
                  <a:gd name="connsiteX3" fmla="*/ 68969 w 76303"/>
                  <a:gd name="connsiteY3" fmla="*/ 95632 h 97569"/>
                  <a:gd name="connsiteX4" fmla="*/ 76304 w 76303"/>
                  <a:gd name="connsiteY4" fmla="*/ 93632 h 97569"/>
                  <a:gd name="connsiteX5" fmla="*/ 70970 w 76303"/>
                  <a:gd name="connsiteY5" fmla="*/ 65247 h 97569"/>
                  <a:gd name="connsiteX6" fmla="*/ 55539 w 76303"/>
                  <a:gd name="connsiteY6" fmla="*/ 38863 h 97569"/>
                  <a:gd name="connsiteX7" fmla="*/ 9533 w 76303"/>
                  <a:gd name="connsiteY7" fmla="*/ 668 h 97569"/>
                  <a:gd name="connsiteX8" fmla="*/ 3056 w 76303"/>
                  <a:gd name="connsiteY8" fmla="*/ 11812 h 97569"/>
                  <a:gd name="connsiteX9" fmla="*/ 3056 w 76303"/>
                  <a:gd name="connsiteY9" fmla="*/ 11812 h 9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303" h="97569">
                    <a:moveTo>
                      <a:pt x="3056" y="11812"/>
                    </a:moveTo>
                    <a:cubicBezTo>
                      <a:pt x="17820" y="21337"/>
                      <a:pt x="31822" y="34005"/>
                      <a:pt x="42299" y="48198"/>
                    </a:cubicBezTo>
                    <a:cubicBezTo>
                      <a:pt x="47729" y="55532"/>
                      <a:pt x="52015" y="63438"/>
                      <a:pt x="56301" y="71439"/>
                    </a:cubicBezTo>
                    <a:cubicBezTo>
                      <a:pt x="60682" y="79440"/>
                      <a:pt x="64969" y="87441"/>
                      <a:pt x="68969" y="95632"/>
                    </a:cubicBezTo>
                    <a:cubicBezTo>
                      <a:pt x="70684" y="99252"/>
                      <a:pt x="76304" y="97347"/>
                      <a:pt x="76304" y="93632"/>
                    </a:cubicBezTo>
                    <a:cubicBezTo>
                      <a:pt x="76208" y="83726"/>
                      <a:pt x="74684" y="74487"/>
                      <a:pt x="70970" y="65247"/>
                    </a:cubicBezTo>
                    <a:cubicBezTo>
                      <a:pt x="67159" y="55722"/>
                      <a:pt x="61730" y="47055"/>
                      <a:pt x="55539" y="38863"/>
                    </a:cubicBezTo>
                    <a:cubicBezTo>
                      <a:pt x="43061" y="22480"/>
                      <a:pt x="28202" y="9526"/>
                      <a:pt x="9533" y="668"/>
                    </a:cubicBezTo>
                    <a:cubicBezTo>
                      <a:pt x="2199" y="-2666"/>
                      <a:pt x="-3897" y="7335"/>
                      <a:pt x="3056" y="11812"/>
                    </a:cubicBezTo>
                    <a:lnTo>
                      <a:pt x="3056" y="1181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AD50961-E6A5-47CB-8B7C-B780E402FD77}"/>
                  </a:ext>
                </a:extLst>
              </p:cNvPr>
              <p:cNvSpPr/>
              <p:nvPr/>
            </p:nvSpPr>
            <p:spPr>
              <a:xfrm>
                <a:off x="11263006" y="5381313"/>
                <a:ext cx="94394" cy="81704"/>
              </a:xfrm>
              <a:custGeom>
                <a:avLst/>
                <a:gdLst>
                  <a:gd name="connsiteX0" fmla="*/ 7239 w 94394"/>
                  <a:gd name="connsiteY0" fmla="*/ 14713 h 81704"/>
                  <a:gd name="connsiteX1" fmla="*/ 26575 w 94394"/>
                  <a:gd name="connsiteY1" fmla="*/ 23190 h 81704"/>
                  <a:gd name="connsiteX2" fmla="*/ 45244 w 94394"/>
                  <a:gd name="connsiteY2" fmla="*/ 41573 h 81704"/>
                  <a:gd name="connsiteX3" fmla="*/ 63055 w 94394"/>
                  <a:gd name="connsiteY3" fmla="*/ 61290 h 81704"/>
                  <a:gd name="connsiteX4" fmla="*/ 84010 w 94394"/>
                  <a:gd name="connsiteY4" fmla="*/ 81388 h 81704"/>
                  <a:gd name="connsiteX5" fmla="*/ 94393 w 94394"/>
                  <a:gd name="connsiteY5" fmla="*/ 73482 h 81704"/>
                  <a:gd name="connsiteX6" fmla="*/ 77152 w 94394"/>
                  <a:gd name="connsiteY6" fmla="*/ 46145 h 81704"/>
                  <a:gd name="connsiteX7" fmla="*/ 56579 w 94394"/>
                  <a:gd name="connsiteY7" fmla="*/ 25095 h 81704"/>
                  <a:gd name="connsiteX8" fmla="*/ 7239 w 94394"/>
                  <a:gd name="connsiteY8" fmla="*/ 235 h 81704"/>
                  <a:gd name="connsiteX9" fmla="*/ 0 w 94394"/>
                  <a:gd name="connsiteY9" fmla="*/ 7474 h 81704"/>
                  <a:gd name="connsiteX10" fmla="*/ 7239 w 94394"/>
                  <a:gd name="connsiteY10" fmla="*/ 14713 h 81704"/>
                  <a:gd name="connsiteX11" fmla="*/ 7239 w 94394"/>
                  <a:gd name="connsiteY11" fmla="*/ 14713 h 8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394" h="81704">
                    <a:moveTo>
                      <a:pt x="7239" y="14713"/>
                    </a:moveTo>
                    <a:cubicBezTo>
                      <a:pt x="14668" y="14713"/>
                      <a:pt x="21050" y="18523"/>
                      <a:pt x="26575" y="23190"/>
                    </a:cubicBezTo>
                    <a:cubicBezTo>
                      <a:pt x="33147" y="28810"/>
                      <a:pt x="39148" y="35287"/>
                      <a:pt x="45244" y="41573"/>
                    </a:cubicBezTo>
                    <a:cubicBezTo>
                      <a:pt x="51435" y="47955"/>
                      <a:pt x="57340" y="54527"/>
                      <a:pt x="63055" y="61290"/>
                    </a:cubicBezTo>
                    <a:cubicBezTo>
                      <a:pt x="68961" y="68243"/>
                      <a:pt x="74771" y="78626"/>
                      <a:pt x="84010" y="81388"/>
                    </a:cubicBezTo>
                    <a:cubicBezTo>
                      <a:pt x="89059" y="82912"/>
                      <a:pt x="94488" y="78721"/>
                      <a:pt x="94393" y="73482"/>
                    </a:cubicBezTo>
                    <a:cubicBezTo>
                      <a:pt x="94202" y="62814"/>
                      <a:pt x="83820" y="53575"/>
                      <a:pt x="77152" y="46145"/>
                    </a:cubicBezTo>
                    <a:cubicBezTo>
                      <a:pt x="70580" y="38906"/>
                      <a:pt x="63722" y="31858"/>
                      <a:pt x="56579" y="25095"/>
                    </a:cubicBezTo>
                    <a:cubicBezTo>
                      <a:pt x="43529" y="12808"/>
                      <a:pt x="26479" y="-2051"/>
                      <a:pt x="7239" y="235"/>
                    </a:cubicBezTo>
                    <a:cubicBezTo>
                      <a:pt x="3334" y="711"/>
                      <a:pt x="0" y="3283"/>
                      <a:pt x="0" y="7474"/>
                    </a:cubicBezTo>
                    <a:cubicBezTo>
                      <a:pt x="0" y="11379"/>
                      <a:pt x="3334" y="14713"/>
                      <a:pt x="7239" y="14713"/>
                    </a:cubicBezTo>
                    <a:lnTo>
                      <a:pt x="7239" y="1471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5FCF7CE-650C-435C-8903-65ECDBC3FACF}"/>
                  </a:ext>
                </a:extLst>
              </p:cNvPr>
              <p:cNvSpPr/>
              <p:nvPr/>
            </p:nvSpPr>
            <p:spPr>
              <a:xfrm>
                <a:off x="11533171" y="5320668"/>
                <a:ext cx="125055" cy="148846"/>
              </a:xfrm>
              <a:custGeom>
                <a:avLst/>
                <a:gdLst>
                  <a:gd name="connsiteX0" fmla="*/ 113978 w 125055"/>
                  <a:gd name="connsiteY0" fmla="*/ 1158 h 148846"/>
                  <a:gd name="connsiteX1" fmla="*/ 16919 w 125055"/>
                  <a:gd name="connsiteY1" fmla="*/ 72024 h 148846"/>
                  <a:gd name="connsiteX2" fmla="*/ 1107 w 125055"/>
                  <a:gd name="connsiteY2" fmla="*/ 87835 h 148846"/>
                  <a:gd name="connsiteX3" fmla="*/ 3679 w 125055"/>
                  <a:gd name="connsiteY3" fmla="*/ 111457 h 148846"/>
                  <a:gd name="connsiteX4" fmla="*/ 33016 w 125055"/>
                  <a:gd name="connsiteY4" fmla="*/ 148510 h 148846"/>
                  <a:gd name="connsiteX5" fmla="*/ 43589 w 125055"/>
                  <a:gd name="connsiteY5" fmla="*/ 134794 h 148846"/>
                  <a:gd name="connsiteX6" fmla="*/ 29016 w 125055"/>
                  <a:gd name="connsiteY6" fmla="*/ 120030 h 148846"/>
                  <a:gd name="connsiteX7" fmla="*/ 19014 w 125055"/>
                  <a:gd name="connsiteY7" fmla="*/ 104028 h 148846"/>
                  <a:gd name="connsiteX8" fmla="*/ 16061 w 125055"/>
                  <a:gd name="connsiteY8" fmla="*/ 95360 h 148846"/>
                  <a:gd name="connsiteX9" fmla="*/ 20729 w 125055"/>
                  <a:gd name="connsiteY9" fmla="*/ 88978 h 148846"/>
                  <a:gd name="connsiteX10" fmla="*/ 41874 w 125055"/>
                  <a:gd name="connsiteY10" fmla="*/ 73643 h 148846"/>
                  <a:gd name="connsiteX11" fmla="*/ 122742 w 125055"/>
                  <a:gd name="connsiteY11" fmla="*/ 12588 h 148846"/>
                  <a:gd name="connsiteX12" fmla="*/ 113978 w 125055"/>
                  <a:gd name="connsiteY12" fmla="*/ 1158 h 148846"/>
                  <a:gd name="connsiteX13" fmla="*/ 113978 w 125055"/>
                  <a:gd name="connsiteY13" fmla="*/ 1158 h 14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55" h="148846">
                    <a:moveTo>
                      <a:pt x="113978" y="1158"/>
                    </a:moveTo>
                    <a:cubicBezTo>
                      <a:pt x="81212" y="24208"/>
                      <a:pt x="48732" y="47640"/>
                      <a:pt x="16919" y="72024"/>
                    </a:cubicBezTo>
                    <a:cubicBezTo>
                      <a:pt x="11204" y="76405"/>
                      <a:pt x="3679" y="80692"/>
                      <a:pt x="1107" y="87835"/>
                    </a:cubicBezTo>
                    <a:cubicBezTo>
                      <a:pt x="-1560" y="95265"/>
                      <a:pt x="1107" y="104314"/>
                      <a:pt x="3679" y="111457"/>
                    </a:cubicBezTo>
                    <a:cubicBezTo>
                      <a:pt x="8346" y="124507"/>
                      <a:pt x="18633" y="144319"/>
                      <a:pt x="33016" y="148510"/>
                    </a:cubicBezTo>
                    <a:cubicBezTo>
                      <a:pt x="40731" y="150700"/>
                      <a:pt x="47875" y="141747"/>
                      <a:pt x="43589" y="134794"/>
                    </a:cubicBezTo>
                    <a:cubicBezTo>
                      <a:pt x="39969" y="128983"/>
                      <a:pt x="33587" y="125173"/>
                      <a:pt x="29016" y="120030"/>
                    </a:cubicBezTo>
                    <a:cubicBezTo>
                      <a:pt x="24920" y="115267"/>
                      <a:pt x="21491" y="109743"/>
                      <a:pt x="19014" y="104028"/>
                    </a:cubicBezTo>
                    <a:cubicBezTo>
                      <a:pt x="17871" y="101361"/>
                      <a:pt x="16443" y="98313"/>
                      <a:pt x="16061" y="95360"/>
                    </a:cubicBezTo>
                    <a:cubicBezTo>
                      <a:pt x="15585" y="91836"/>
                      <a:pt x="18062" y="90979"/>
                      <a:pt x="20729" y="88978"/>
                    </a:cubicBezTo>
                    <a:cubicBezTo>
                      <a:pt x="27777" y="83930"/>
                      <a:pt x="34921" y="78882"/>
                      <a:pt x="41874" y="73643"/>
                    </a:cubicBezTo>
                    <a:cubicBezTo>
                      <a:pt x="68925" y="53450"/>
                      <a:pt x="96071" y="33257"/>
                      <a:pt x="122742" y="12588"/>
                    </a:cubicBezTo>
                    <a:cubicBezTo>
                      <a:pt x="129218" y="7540"/>
                      <a:pt x="120741" y="-3605"/>
                      <a:pt x="113978" y="1158"/>
                    </a:cubicBezTo>
                    <a:lnTo>
                      <a:pt x="113978" y="11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3D8844B-3CAC-45CA-9F32-1CB61190F67C}"/>
                  </a:ext>
                </a:extLst>
              </p:cNvPr>
              <p:cNvSpPr/>
              <p:nvPr/>
            </p:nvSpPr>
            <p:spPr>
              <a:xfrm>
                <a:off x="11613226" y="5432093"/>
                <a:ext cx="39448" cy="37378"/>
              </a:xfrm>
              <a:custGeom>
                <a:avLst/>
                <a:gdLst>
                  <a:gd name="connsiteX0" fmla="*/ 1062 w 39448"/>
                  <a:gd name="connsiteY0" fmla="*/ 13177 h 37378"/>
                  <a:gd name="connsiteX1" fmla="*/ 11063 w 39448"/>
                  <a:gd name="connsiteY1" fmla="*/ 27179 h 37378"/>
                  <a:gd name="connsiteX2" fmla="*/ 18683 w 39448"/>
                  <a:gd name="connsiteY2" fmla="*/ 33180 h 37378"/>
                  <a:gd name="connsiteX3" fmla="*/ 21922 w 39448"/>
                  <a:gd name="connsiteY3" fmla="*/ 34989 h 37378"/>
                  <a:gd name="connsiteX4" fmla="*/ 23732 w 39448"/>
                  <a:gd name="connsiteY4" fmla="*/ 35847 h 37378"/>
                  <a:gd name="connsiteX5" fmla="*/ 29161 w 39448"/>
                  <a:gd name="connsiteY5" fmla="*/ 37371 h 37378"/>
                  <a:gd name="connsiteX6" fmla="*/ 34495 w 39448"/>
                  <a:gd name="connsiteY6" fmla="*/ 35847 h 37378"/>
                  <a:gd name="connsiteX7" fmla="*/ 39067 w 39448"/>
                  <a:gd name="connsiteY7" fmla="*/ 29941 h 37378"/>
                  <a:gd name="connsiteX8" fmla="*/ 39448 w 39448"/>
                  <a:gd name="connsiteY8" fmla="*/ 27274 h 37378"/>
                  <a:gd name="connsiteX9" fmla="*/ 38114 w 39448"/>
                  <a:gd name="connsiteY9" fmla="*/ 22226 h 37378"/>
                  <a:gd name="connsiteX10" fmla="*/ 28780 w 39448"/>
                  <a:gd name="connsiteY10" fmla="*/ 16130 h 37378"/>
                  <a:gd name="connsiteX11" fmla="*/ 31161 w 39448"/>
                  <a:gd name="connsiteY11" fmla="*/ 17178 h 37378"/>
                  <a:gd name="connsiteX12" fmla="*/ 22493 w 39448"/>
                  <a:gd name="connsiteY12" fmla="*/ 12129 h 37378"/>
                  <a:gd name="connsiteX13" fmla="*/ 24398 w 39448"/>
                  <a:gd name="connsiteY13" fmla="*/ 13653 h 37378"/>
                  <a:gd name="connsiteX14" fmla="*/ 17731 w 39448"/>
                  <a:gd name="connsiteY14" fmla="*/ 6986 h 37378"/>
                  <a:gd name="connsiteX15" fmla="*/ 19160 w 39448"/>
                  <a:gd name="connsiteY15" fmla="*/ 8796 h 37378"/>
                  <a:gd name="connsiteX16" fmla="*/ 16207 w 39448"/>
                  <a:gd name="connsiteY16" fmla="*/ 4319 h 37378"/>
                  <a:gd name="connsiteX17" fmla="*/ 4301 w 39448"/>
                  <a:gd name="connsiteY17" fmla="*/ 1176 h 37378"/>
                  <a:gd name="connsiteX18" fmla="*/ 300 w 39448"/>
                  <a:gd name="connsiteY18" fmla="*/ 6414 h 37378"/>
                  <a:gd name="connsiteX19" fmla="*/ 14 w 39448"/>
                  <a:gd name="connsiteY19" fmla="*/ 8700 h 37378"/>
                  <a:gd name="connsiteX20" fmla="*/ 1062 w 39448"/>
                  <a:gd name="connsiteY20" fmla="*/ 13177 h 37378"/>
                  <a:gd name="connsiteX21" fmla="*/ 1062 w 39448"/>
                  <a:gd name="connsiteY21" fmla="*/ 13177 h 3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448" h="37378">
                    <a:moveTo>
                      <a:pt x="1062" y="13177"/>
                    </a:moveTo>
                    <a:cubicBezTo>
                      <a:pt x="3348" y="18416"/>
                      <a:pt x="6872" y="23274"/>
                      <a:pt x="11063" y="27179"/>
                    </a:cubicBezTo>
                    <a:cubicBezTo>
                      <a:pt x="13445" y="29370"/>
                      <a:pt x="16016" y="31370"/>
                      <a:pt x="18683" y="33180"/>
                    </a:cubicBezTo>
                    <a:cubicBezTo>
                      <a:pt x="19731" y="33846"/>
                      <a:pt x="20779" y="34418"/>
                      <a:pt x="21922" y="34989"/>
                    </a:cubicBezTo>
                    <a:cubicBezTo>
                      <a:pt x="22493" y="35275"/>
                      <a:pt x="23160" y="35561"/>
                      <a:pt x="23732" y="35847"/>
                    </a:cubicBezTo>
                    <a:cubicBezTo>
                      <a:pt x="25541" y="36704"/>
                      <a:pt x="27065" y="37466"/>
                      <a:pt x="29161" y="37371"/>
                    </a:cubicBezTo>
                    <a:cubicBezTo>
                      <a:pt x="31161" y="37275"/>
                      <a:pt x="32685" y="36704"/>
                      <a:pt x="34495" y="35847"/>
                    </a:cubicBezTo>
                    <a:cubicBezTo>
                      <a:pt x="36495" y="34894"/>
                      <a:pt x="38591" y="32037"/>
                      <a:pt x="39067" y="29941"/>
                    </a:cubicBezTo>
                    <a:cubicBezTo>
                      <a:pt x="39162" y="29084"/>
                      <a:pt x="39257" y="28131"/>
                      <a:pt x="39448" y="27274"/>
                    </a:cubicBezTo>
                    <a:cubicBezTo>
                      <a:pt x="39448" y="25464"/>
                      <a:pt x="38972" y="23845"/>
                      <a:pt x="38114" y="22226"/>
                    </a:cubicBezTo>
                    <a:cubicBezTo>
                      <a:pt x="36305" y="18416"/>
                      <a:pt x="32304" y="17654"/>
                      <a:pt x="28780" y="16130"/>
                    </a:cubicBezTo>
                    <a:cubicBezTo>
                      <a:pt x="29542" y="16511"/>
                      <a:pt x="30399" y="16797"/>
                      <a:pt x="31161" y="17178"/>
                    </a:cubicBezTo>
                    <a:cubicBezTo>
                      <a:pt x="28018" y="15844"/>
                      <a:pt x="25161" y="14130"/>
                      <a:pt x="22493" y="12129"/>
                    </a:cubicBezTo>
                    <a:cubicBezTo>
                      <a:pt x="23160" y="12606"/>
                      <a:pt x="23732" y="13082"/>
                      <a:pt x="24398" y="13653"/>
                    </a:cubicBezTo>
                    <a:cubicBezTo>
                      <a:pt x="21922" y="11748"/>
                      <a:pt x="19731" y="9462"/>
                      <a:pt x="17731" y="6986"/>
                    </a:cubicBezTo>
                    <a:cubicBezTo>
                      <a:pt x="18207" y="7557"/>
                      <a:pt x="18683" y="8224"/>
                      <a:pt x="19160" y="8796"/>
                    </a:cubicBezTo>
                    <a:cubicBezTo>
                      <a:pt x="18017" y="7367"/>
                      <a:pt x="17064" y="5843"/>
                      <a:pt x="16207" y="4319"/>
                    </a:cubicBezTo>
                    <a:cubicBezTo>
                      <a:pt x="13921" y="318"/>
                      <a:pt x="8206" y="-1301"/>
                      <a:pt x="4301" y="1176"/>
                    </a:cubicBezTo>
                    <a:cubicBezTo>
                      <a:pt x="2396" y="2414"/>
                      <a:pt x="776" y="4128"/>
                      <a:pt x="300" y="6414"/>
                    </a:cubicBezTo>
                    <a:cubicBezTo>
                      <a:pt x="205" y="7176"/>
                      <a:pt x="110" y="7938"/>
                      <a:pt x="14" y="8700"/>
                    </a:cubicBezTo>
                    <a:cubicBezTo>
                      <a:pt x="-81" y="10415"/>
                      <a:pt x="300" y="11844"/>
                      <a:pt x="1062" y="13177"/>
                    </a:cubicBezTo>
                    <a:lnTo>
                      <a:pt x="1062" y="1317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77174CC-ABED-4157-A040-53323A23BDCE}"/>
                  </a:ext>
                </a:extLst>
              </p:cNvPr>
              <p:cNvSpPr/>
              <p:nvPr/>
            </p:nvSpPr>
            <p:spPr>
              <a:xfrm>
                <a:off x="10555784" y="5409934"/>
                <a:ext cx="247586" cy="123886"/>
              </a:xfrm>
              <a:custGeom>
                <a:avLst/>
                <a:gdLst>
                  <a:gd name="connsiteX0" fmla="*/ 11706 w 247586"/>
                  <a:gd name="connsiteY0" fmla="*/ 122489 h 123886"/>
                  <a:gd name="connsiteX1" fmla="*/ 147532 w 247586"/>
                  <a:gd name="connsiteY1" fmla="*/ 32002 h 123886"/>
                  <a:gd name="connsiteX2" fmla="*/ 213540 w 247586"/>
                  <a:gd name="connsiteY2" fmla="*/ 36478 h 123886"/>
                  <a:gd name="connsiteX3" fmla="*/ 243259 w 247586"/>
                  <a:gd name="connsiteY3" fmla="*/ 104677 h 123886"/>
                  <a:gd name="connsiteX4" fmla="*/ 247545 w 247586"/>
                  <a:gd name="connsiteY4" fmla="*/ 102868 h 123886"/>
                  <a:gd name="connsiteX5" fmla="*/ 235639 w 247586"/>
                  <a:gd name="connsiteY5" fmla="*/ 58291 h 123886"/>
                  <a:gd name="connsiteX6" fmla="*/ 221542 w 247586"/>
                  <a:gd name="connsiteY6" fmla="*/ 23715 h 123886"/>
                  <a:gd name="connsiteX7" fmla="*/ 160010 w 247586"/>
                  <a:gd name="connsiteY7" fmla="*/ 3522 h 123886"/>
                  <a:gd name="connsiteX8" fmla="*/ 85144 w 247586"/>
                  <a:gd name="connsiteY8" fmla="*/ 50575 h 123886"/>
                  <a:gd name="connsiteX9" fmla="*/ 3705 w 247586"/>
                  <a:gd name="connsiteY9" fmla="*/ 108487 h 123886"/>
                  <a:gd name="connsiteX10" fmla="*/ 11706 w 247586"/>
                  <a:gd name="connsiteY10" fmla="*/ 122489 h 123886"/>
                  <a:gd name="connsiteX11" fmla="*/ 11706 w 247586"/>
                  <a:gd name="connsiteY11" fmla="*/ 122489 h 12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586" h="123886">
                    <a:moveTo>
                      <a:pt x="11706" y="122489"/>
                    </a:moveTo>
                    <a:cubicBezTo>
                      <a:pt x="57331" y="92866"/>
                      <a:pt x="101812" y="61434"/>
                      <a:pt x="147532" y="32002"/>
                    </a:cubicBezTo>
                    <a:cubicBezTo>
                      <a:pt x="170011" y="17524"/>
                      <a:pt x="195538" y="12475"/>
                      <a:pt x="213540" y="36478"/>
                    </a:cubicBezTo>
                    <a:cubicBezTo>
                      <a:pt x="228590" y="56576"/>
                      <a:pt x="233543" y="81817"/>
                      <a:pt x="243259" y="104677"/>
                    </a:cubicBezTo>
                    <a:cubicBezTo>
                      <a:pt x="244306" y="107249"/>
                      <a:pt x="248021" y="105344"/>
                      <a:pt x="247545" y="102868"/>
                    </a:cubicBezTo>
                    <a:cubicBezTo>
                      <a:pt x="244306" y="87913"/>
                      <a:pt x="240020" y="72959"/>
                      <a:pt x="235639" y="58291"/>
                    </a:cubicBezTo>
                    <a:cubicBezTo>
                      <a:pt x="232019" y="46289"/>
                      <a:pt x="228685" y="34097"/>
                      <a:pt x="221542" y="23715"/>
                    </a:cubicBezTo>
                    <a:cubicBezTo>
                      <a:pt x="206968" y="2665"/>
                      <a:pt x="184394" y="-5241"/>
                      <a:pt x="160010" y="3522"/>
                    </a:cubicBezTo>
                    <a:cubicBezTo>
                      <a:pt x="132769" y="13333"/>
                      <a:pt x="108670" y="34192"/>
                      <a:pt x="85144" y="50575"/>
                    </a:cubicBezTo>
                    <a:cubicBezTo>
                      <a:pt x="57807" y="69625"/>
                      <a:pt x="30756" y="88961"/>
                      <a:pt x="3705" y="108487"/>
                    </a:cubicBezTo>
                    <a:cubicBezTo>
                      <a:pt x="-4773" y="114488"/>
                      <a:pt x="2752" y="128299"/>
                      <a:pt x="11706" y="122489"/>
                    </a:cubicBezTo>
                    <a:lnTo>
                      <a:pt x="11706" y="12248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5AEDA76-4870-42DA-921B-9D03E984F88A}"/>
                  </a:ext>
                </a:extLst>
              </p:cNvPr>
              <p:cNvSpPr/>
              <p:nvPr/>
            </p:nvSpPr>
            <p:spPr>
              <a:xfrm>
                <a:off x="9032165" y="5853224"/>
                <a:ext cx="187257" cy="293465"/>
              </a:xfrm>
              <a:custGeom>
                <a:avLst/>
                <a:gdLst>
                  <a:gd name="connsiteX0" fmla="*/ 2467 w 187257"/>
                  <a:gd name="connsiteY0" fmla="*/ 3717 h 293465"/>
                  <a:gd name="connsiteX1" fmla="*/ 45901 w 187257"/>
                  <a:gd name="connsiteY1" fmla="*/ 168975 h 293465"/>
                  <a:gd name="connsiteX2" fmla="*/ 102384 w 187257"/>
                  <a:gd name="connsiteY2" fmla="*/ 236698 h 293465"/>
                  <a:gd name="connsiteX3" fmla="*/ 175536 w 187257"/>
                  <a:gd name="connsiteY3" fmla="*/ 292800 h 293465"/>
                  <a:gd name="connsiteX4" fmla="*/ 184776 w 187257"/>
                  <a:gd name="connsiteY4" fmla="*/ 280799 h 293465"/>
                  <a:gd name="connsiteX5" fmla="*/ 120387 w 187257"/>
                  <a:gd name="connsiteY5" fmla="*/ 227364 h 293465"/>
                  <a:gd name="connsiteX6" fmla="*/ 64570 w 187257"/>
                  <a:gd name="connsiteY6" fmla="*/ 162784 h 293465"/>
                  <a:gd name="connsiteX7" fmla="*/ 12754 w 187257"/>
                  <a:gd name="connsiteY7" fmla="*/ 5050 h 293465"/>
                  <a:gd name="connsiteX8" fmla="*/ 2467 w 187257"/>
                  <a:gd name="connsiteY8" fmla="*/ 3717 h 293465"/>
                  <a:gd name="connsiteX9" fmla="*/ 2467 w 187257"/>
                  <a:gd name="connsiteY9" fmla="*/ 3717 h 29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257" h="293465">
                    <a:moveTo>
                      <a:pt x="2467" y="3717"/>
                    </a:moveTo>
                    <a:cubicBezTo>
                      <a:pt x="-7249" y="63534"/>
                      <a:pt x="12659" y="119636"/>
                      <a:pt x="45901" y="168975"/>
                    </a:cubicBezTo>
                    <a:cubicBezTo>
                      <a:pt x="62284" y="193359"/>
                      <a:pt x="81429" y="216029"/>
                      <a:pt x="102384" y="236698"/>
                    </a:cubicBezTo>
                    <a:cubicBezTo>
                      <a:pt x="123530" y="257463"/>
                      <a:pt x="148009" y="281085"/>
                      <a:pt x="175536" y="292800"/>
                    </a:cubicBezTo>
                    <a:cubicBezTo>
                      <a:pt x="182871" y="295944"/>
                      <a:pt x="191634" y="287276"/>
                      <a:pt x="184776" y="280799"/>
                    </a:cubicBezTo>
                    <a:cubicBezTo>
                      <a:pt x="164583" y="261654"/>
                      <a:pt x="140675" y="246699"/>
                      <a:pt x="120387" y="227364"/>
                    </a:cubicBezTo>
                    <a:cubicBezTo>
                      <a:pt x="99813" y="207742"/>
                      <a:pt x="80763" y="186216"/>
                      <a:pt x="64570" y="162784"/>
                    </a:cubicBezTo>
                    <a:cubicBezTo>
                      <a:pt x="32947" y="117255"/>
                      <a:pt x="9135" y="61438"/>
                      <a:pt x="12754" y="5050"/>
                    </a:cubicBezTo>
                    <a:cubicBezTo>
                      <a:pt x="12945" y="-665"/>
                      <a:pt x="3420" y="-2094"/>
                      <a:pt x="2467" y="3717"/>
                    </a:cubicBezTo>
                    <a:lnTo>
                      <a:pt x="2467" y="371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1F7FA88-66C8-45F4-98CA-6ABA824212E7}"/>
                  </a:ext>
                </a:extLst>
              </p:cNvPr>
              <p:cNvSpPr/>
              <p:nvPr/>
            </p:nvSpPr>
            <p:spPr>
              <a:xfrm>
                <a:off x="11655942" y="5248938"/>
                <a:ext cx="123332" cy="86928"/>
              </a:xfrm>
              <a:custGeom>
                <a:avLst/>
                <a:gdLst>
                  <a:gd name="connsiteX0" fmla="*/ 5304 w 123332"/>
                  <a:gd name="connsiteY0" fmla="*/ 86318 h 86928"/>
                  <a:gd name="connsiteX1" fmla="*/ 41118 w 123332"/>
                  <a:gd name="connsiteY1" fmla="*/ 59648 h 86928"/>
                  <a:gd name="connsiteX2" fmla="*/ 76646 w 123332"/>
                  <a:gd name="connsiteY2" fmla="*/ 31263 h 86928"/>
                  <a:gd name="connsiteX3" fmla="*/ 93506 w 123332"/>
                  <a:gd name="connsiteY3" fmla="*/ 18024 h 86928"/>
                  <a:gd name="connsiteX4" fmla="*/ 106936 w 123332"/>
                  <a:gd name="connsiteY4" fmla="*/ 17357 h 86928"/>
                  <a:gd name="connsiteX5" fmla="*/ 112937 w 123332"/>
                  <a:gd name="connsiteY5" fmla="*/ 33454 h 86928"/>
                  <a:gd name="connsiteX6" fmla="*/ 116461 w 123332"/>
                  <a:gd name="connsiteY6" fmla="*/ 55933 h 86928"/>
                  <a:gd name="connsiteX7" fmla="*/ 118461 w 123332"/>
                  <a:gd name="connsiteY7" fmla="*/ 56219 h 86928"/>
                  <a:gd name="connsiteX8" fmla="*/ 123033 w 123332"/>
                  <a:gd name="connsiteY8" fmla="*/ 32121 h 86928"/>
                  <a:gd name="connsiteX9" fmla="*/ 118842 w 123332"/>
                  <a:gd name="connsiteY9" fmla="*/ 11166 h 86928"/>
                  <a:gd name="connsiteX10" fmla="*/ 103697 w 123332"/>
                  <a:gd name="connsiteY10" fmla="*/ 117 h 86928"/>
                  <a:gd name="connsiteX11" fmla="*/ 83409 w 123332"/>
                  <a:gd name="connsiteY11" fmla="*/ 7737 h 86928"/>
                  <a:gd name="connsiteX12" fmla="*/ 42452 w 123332"/>
                  <a:gd name="connsiteY12" fmla="*/ 42789 h 86928"/>
                  <a:gd name="connsiteX13" fmla="*/ 22545 w 123332"/>
                  <a:gd name="connsiteY13" fmla="*/ 60886 h 86928"/>
                  <a:gd name="connsiteX14" fmla="*/ 1018 w 123332"/>
                  <a:gd name="connsiteY14" fmla="*/ 80508 h 86928"/>
                  <a:gd name="connsiteX15" fmla="*/ 5304 w 123332"/>
                  <a:gd name="connsiteY15" fmla="*/ 86318 h 86928"/>
                  <a:gd name="connsiteX16" fmla="*/ 5304 w 123332"/>
                  <a:gd name="connsiteY16" fmla="*/ 86318 h 8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3332" h="86928">
                    <a:moveTo>
                      <a:pt x="5304" y="86318"/>
                    </a:moveTo>
                    <a:cubicBezTo>
                      <a:pt x="17496" y="77841"/>
                      <a:pt x="29212" y="68601"/>
                      <a:pt x="41118" y="59648"/>
                    </a:cubicBezTo>
                    <a:cubicBezTo>
                      <a:pt x="53215" y="50504"/>
                      <a:pt x="64836" y="40693"/>
                      <a:pt x="76646" y="31263"/>
                    </a:cubicBezTo>
                    <a:cubicBezTo>
                      <a:pt x="82171" y="26787"/>
                      <a:pt x="87505" y="21929"/>
                      <a:pt x="93506" y="18024"/>
                    </a:cubicBezTo>
                    <a:cubicBezTo>
                      <a:pt x="97792" y="15261"/>
                      <a:pt x="103221" y="12499"/>
                      <a:pt x="106936" y="17357"/>
                    </a:cubicBezTo>
                    <a:cubicBezTo>
                      <a:pt x="110460" y="22024"/>
                      <a:pt x="110460" y="28311"/>
                      <a:pt x="112937" y="33454"/>
                    </a:cubicBezTo>
                    <a:cubicBezTo>
                      <a:pt x="116461" y="40884"/>
                      <a:pt x="117128" y="47837"/>
                      <a:pt x="116461" y="55933"/>
                    </a:cubicBezTo>
                    <a:cubicBezTo>
                      <a:pt x="116366" y="57076"/>
                      <a:pt x="118176" y="57267"/>
                      <a:pt x="118461" y="56219"/>
                    </a:cubicBezTo>
                    <a:cubicBezTo>
                      <a:pt x="120366" y="48313"/>
                      <a:pt x="121604" y="40122"/>
                      <a:pt x="123033" y="32121"/>
                    </a:cubicBezTo>
                    <a:cubicBezTo>
                      <a:pt x="124176" y="25548"/>
                      <a:pt x="121890" y="17166"/>
                      <a:pt x="118842" y="11166"/>
                    </a:cubicBezTo>
                    <a:cubicBezTo>
                      <a:pt x="115794" y="5165"/>
                      <a:pt x="110460" y="879"/>
                      <a:pt x="103697" y="117"/>
                    </a:cubicBezTo>
                    <a:cubicBezTo>
                      <a:pt x="96078" y="-741"/>
                      <a:pt x="89220" y="3260"/>
                      <a:pt x="83409" y="7737"/>
                    </a:cubicBezTo>
                    <a:cubicBezTo>
                      <a:pt x="69312" y="18690"/>
                      <a:pt x="56072" y="31168"/>
                      <a:pt x="42452" y="42789"/>
                    </a:cubicBezTo>
                    <a:cubicBezTo>
                      <a:pt x="35689" y="48694"/>
                      <a:pt x="29117" y="54790"/>
                      <a:pt x="22545" y="60886"/>
                    </a:cubicBezTo>
                    <a:cubicBezTo>
                      <a:pt x="15496" y="67554"/>
                      <a:pt x="7876" y="73650"/>
                      <a:pt x="1018" y="80508"/>
                    </a:cubicBezTo>
                    <a:cubicBezTo>
                      <a:pt x="-1839" y="83556"/>
                      <a:pt x="1875" y="88699"/>
                      <a:pt x="5304" y="86318"/>
                    </a:cubicBezTo>
                    <a:lnTo>
                      <a:pt x="5304" y="8631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2664F04-A785-4DC0-8ACD-F8B579D4C3DA}"/>
                  </a:ext>
                </a:extLst>
              </p:cNvPr>
              <p:cNvSpPr/>
              <p:nvPr/>
            </p:nvSpPr>
            <p:spPr>
              <a:xfrm>
                <a:off x="10558152" y="5517213"/>
                <a:ext cx="109293" cy="174046"/>
              </a:xfrm>
              <a:custGeom>
                <a:avLst/>
                <a:gdLst>
                  <a:gd name="connsiteX0" fmla="*/ 576 w 109293"/>
                  <a:gd name="connsiteY0" fmla="*/ 11495 h 174046"/>
                  <a:gd name="connsiteX1" fmla="*/ 36199 w 109293"/>
                  <a:gd name="connsiteY1" fmla="*/ 96839 h 174046"/>
                  <a:gd name="connsiteX2" fmla="*/ 60869 w 109293"/>
                  <a:gd name="connsiteY2" fmla="*/ 135416 h 174046"/>
                  <a:gd name="connsiteX3" fmla="*/ 91444 w 109293"/>
                  <a:gd name="connsiteY3" fmla="*/ 171230 h 174046"/>
                  <a:gd name="connsiteX4" fmla="*/ 106398 w 109293"/>
                  <a:gd name="connsiteY4" fmla="*/ 156275 h 174046"/>
                  <a:gd name="connsiteX5" fmla="*/ 77062 w 109293"/>
                  <a:gd name="connsiteY5" fmla="*/ 124462 h 174046"/>
                  <a:gd name="connsiteX6" fmla="*/ 51249 w 109293"/>
                  <a:gd name="connsiteY6" fmla="*/ 87981 h 174046"/>
                  <a:gd name="connsiteX7" fmla="*/ 18292 w 109293"/>
                  <a:gd name="connsiteY7" fmla="*/ 6542 h 174046"/>
                  <a:gd name="connsiteX8" fmla="*/ 576 w 109293"/>
                  <a:gd name="connsiteY8" fmla="*/ 11495 h 174046"/>
                  <a:gd name="connsiteX9" fmla="*/ 576 w 109293"/>
                  <a:gd name="connsiteY9" fmla="*/ 11495 h 17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293" h="174046">
                    <a:moveTo>
                      <a:pt x="576" y="11495"/>
                    </a:moveTo>
                    <a:cubicBezTo>
                      <a:pt x="11339" y="40451"/>
                      <a:pt x="21340" y="69598"/>
                      <a:pt x="36199" y="96839"/>
                    </a:cubicBezTo>
                    <a:cubicBezTo>
                      <a:pt x="43533" y="110270"/>
                      <a:pt x="51820" y="123128"/>
                      <a:pt x="60869" y="135416"/>
                    </a:cubicBezTo>
                    <a:cubicBezTo>
                      <a:pt x="69918" y="147703"/>
                      <a:pt x="79729" y="161514"/>
                      <a:pt x="91444" y="171230"/>
                    </a:cubicBezTo>
                    <a:cubicBezTo>
                      <a:pt x="101922" y="179897"/>
                      <a:pt x="115257" y="166753"/>
                      <a:pt x="106398" y="156275"/>
                    </a:cubicBezTo>
                    <a:cubicBezTo>
                      <a:pt x="97159" y="145322"/>
                      <a:pt x="86205" y="135701"/>
                      <a:pt x="77062" y="124462"/>
                    </a:cubicBezTo>
                    <a:cubicBezTo>
                      <a:pt x="67632" y="112937"/>
                      <a:pt x="59059" y="100649"/>
                      <a:pt x="51249" y="87981"/>
                    </a:cubicBezTo>
                    <a:cubicBezTo>
                      <a:pt x="35913" y="62930"/>
                      <a:pt x="22959" y="35689"/>
                      <a:pt x="18292" y="6542"/>
                    </a:cubicBezTo>
                    <a:cubicBezTo>
                      <a:pt x="16387" y="-5078"/>
                      <a:pt x="-3615" y="161"/>
                      <a:pt x="576" y="11495"/>
                    </a:cubicBezTo>
                    <a:lnTo>
                      <a:pt x="576" y="11495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5397A1-8A95-4CA3-B33B-F0DF98736954}"/>
                  </a:ext>
                </a:extLst>
              </p:cNvPr>
              <p:cNvSpPr/>
              <p:nvPr/>
            </p:nvSpPr>
            <p:spPr>
              <a:xfrm>
                <a:off x="10381800" y="5606466"/>
                <a:ext cx="94405" cy="144909"/>
              </a:xfrm>
              <a:custGeom>
                <a:avLst/>
                <a:gdLst>
                  <a:gd name="connsiteX0" fmla="*/ 1572 w 94405"/>
                  <a:gd name="connsiteY0" fmla="*/ 7968 h 144909"/>
                  <a:gd name="connsiteX1" fmla="*/ 84154 w 94405"/>
                  <a:gd name="connsiteY1" fmla="*/ 142270 h 144909"/>
                  <a:gd name="connsiteX2" fmla="*/ 94060 w 94405"/>
                  <a:gd name="connsiteY2" fmla="*/ 138079 h 144909"/>
                  <a:gd name="connsiteX3" fmla="*/ 8335 w 94405"/>
                  <a:gd name="connsiteY3" fmla="*/ 1205 h 144909"/>
                  <a:gd name="connsiteX4" fmla="*/ 1572 w 94405"/>
                  <a:gd name="connsiteY4" fmla="*/ 7968 h 144909"/>
                  <a:gd name="connsiteX5" fmla="*/ 1572 w 94405"/>
                  <a:gd name="connsiteY5" fmla="*/ 7968 h 14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05" h="144909">
                    <a:moveTo>
                      <a:pt x="1572" y="7968"/>
                    </a:moveTo>
                    <a:cubicBezTo>
                      <a:pt x="42339" y="43877"/>
                      <a:pt x="62532" y="93883"/>
                      <a:pt x="84154" y="142270"/>
                    </a:cubicBezTo>
                    <a:cubicBezTo>
                      <a:pt x="86631" y="147795"/>
                      <a:pt x="96346" y="143794"/>
                      <a:pt x="94060" y="138079"/>
                    </a:cubicBezTo>
                    <a:cubicBezTo>
                      <a:pt x="74343" y="88359"/>
                      <a:pt x="50626" y="35876"/>
                      <a:pt x="8335" y="1205"/>
                    </a:cubicBezTo>
                    <a:cubicBezTo>
                      <a:pt x="3668" y="-2700"/>
                      <a:pt x="-3095" y="3777"/>
                      <a:pt x="1572" y="7968"/>
                    </a:cubicBezTo>
                    <a:lnTo>
                      <a:pt x="1572" y="79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F572D0D-FB99-41BC-A1BB-BAD79B792E76}"/>
                  </a:ext>
                </a:extLst>
              </p:cNvPr>
              <p:cNvSpPr/>
              <p:nvPr/>
            </p:nvSpPr>
            <p:spPr>
              <a:xfrm>
                <a:off x="10758975" y="5336148"/>
                <a:ext cx="586865" cy="274222"/>
              </a:xfrm>
              <a:custGeom>
                <a:avLst/>
                <a:gdLst>
                  <a:gd name="connsiteX0" fmla="*/ 6255 w 586865"/>
                  <a:gd name="connsiteY0" fmla="*/ 274095 h 274222"/>
                  <a:gd name="connsiteX1" fmla="*/ 243713 w 586865"/>
                  <a:gd name="connsiteY1" fmla="*/ 199419 h 274222"/>
                  <a:gd name="connsiteX2" fmla="*/ 464216 w 586865"/>
                  <a:gd name="connsiteY2" fmla="*/ 85024 h 274222"/>
                  <a:gd name="connsiteX3" fmla="*/ 522319 w 586865"/>
                  <a:gd name="connsiteY3" fmla="*/ 45114 h 274222"/>
                  <a:gd name="connsiteX4" fmla="*/ 584708 w 586865"/>
                  <a:gd name="connsiteY4" fmla="*/ 8633 h 274222"/>
                  <a:gd name="connsiteX5" fmla="*/ 581183 w 586865"/>
                  <a:gd name="connsiteY5" fmla="*/ 251 h 274222"/>
                  <a:gd name="connsiteX6" fmla="*/ 526986 w 586865"/>
                  <a:gd name="connsiteY6" fmla="*/ 27874 h 274222"/>
                  <a:gd name="connsiteX7" fmla="*/ 474408 w 586865"/>
                  <a:gd name="connsiteY7" fmla="*/ 60354 h 274222"/>
                  <a:gd name="connsiteX8" fmla="*/ 367919 w 586865"/>
                  <a:gd name="connsiteY8" fmla="*/ 125315 h 274222"/>
                  <a:gd name="connsiteX9" fmla="*/ 140081 w 586865"/>
                  <a:gd name="connsiteY9" fmla="*/ 227327 h 274222"/>
                  <a:gd name="connsiteX10" fmla="*/ 3588 w 586865"/>
                  <a:gd name="connsiteY10" fmla="*/ 264475 h 274222"/>
                  <a:gd name="connsiteX11" fmla="*/ 6255 w 586865"/>
                  <a:gd name="connsiteY11" fmla="*/ 274095 h 274222"/>
                  <a:gd name="connsiteX12" fmla="*/ 6255 w 586865"/>
                  <a:gd name="connsiteY12" fmla="*/ 274095 h 27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6865" h="274222">
                    <a:moveTo>
                      <a:pt x="6255" y="274095"/>
                    </a:moveTo>
                    <a:cubicBezTo>
                      <a:pt x="87217" y="256283"/>
                      <a:pt x="166846" y="230375"/>
                      <a:pt x="243713" y="199419"/>
                    </a:cubicBezTo>
                    <a:cubicBezTo>
                      <a:pt x="320199" y="168653"/>
                      <a:pt x="395351" y="130458"/>
                      <a:pt x="464216" y="85024"/>
                    </a:cubicBezTo>
                    <a:cubicBezTo>
                      <a:pt x="483838" y="72070"/>
                      <a:pt x="503079" y="58640"/>
                      <a:pt x="522319" y="45114"/>
                    </a:cubicBezTo>
                    <a:cubicBezTo>
                      <a:pt x="542131" y="31112"/>
                      <a:pt x="563848" y="20825"/>
                      <a:pt x="584708" y="8633"/>
                    </a:cubicBezTo>
                    <a:cubicBezTo>
                      <a:pt x="589089" y="6062"/>
                      <a:pt x="586232" y="-1463"/>
                      <a:pt x="581183" y="251"/>
                    </a:cubicBezTo>
                    <a:cubicBezTo>
                      <a:pt x="562038" y="6633"/>
                      <a:pt x="544322" y="17587"/>
                      <a:pt x="526986" y="27874"/>
                    </a:cubicBezTo>
                    <a:cubicBezTo>
                      <a:pt x="509174" y="38447"/>
                      <a:pt x="491744" y="49115"/>
                      <a:pt x="474408" y="60354"/>
                    </a:cubicBezTo>
                    <a:cubicBezTo>
                      <a:pt x="439547" y="83119"/>
                      <a:pt x="404304" y="105122"/>
                      <a:pt x="367919" y="125315"/>
                    </a:cubicBezTo>
                    <a:cubicBezTo>
                      <a:pt x="295433" y="165510"/>
                      <a:pt x="219138" y="201896"/>
                      <a:pt x="140081" y="227327"/>
                    </a:cubicBezTo>
                    <a:cubicBezTo>
                      <a:pt x="95218" y="241805"/>
                      <a:pt x="49498" y="253997"/>
                      <a:pt x="3588" y="264475"/>
                    </a:cubicBezTo>
                    <a:cubicBezTo>
                      <a:pt x="-2699" y="265904"/>
                      <a:pt x="-32" y="275429"/>
                      <a:pt x="6255" y="274095"/>
                    </a:cubicBezTo>
                    <a:lnTo>
                      <a:pt x="6255" y="274095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525CE72-310A-491A-B6FD-9EE357285A05}"/>
                  </a:ext>
                </a:extLst>
              </p:cNvPr>
              <p:cNvSpPr/>
              <p:nvPr/>
            </p:nvSpPr>
            <p:spPr>
              <a:xfrm>
                <a:off x="9110065" y="5525903"/>
                <a:ext cx="697695" cy="228373"/>
              </a:xfrm>
              <a:custGeom>
                <a:avLst/>
                <a:gdLst>
                  <a:gd name="connsiteX0" fmla="*/ 8959 w 697695"/>
                  <a:gd name="connsiteY0" fmla="*/ 226167 h 228373"/>
                  <a:gd name="connsiteX1" fmla="*/ 218033 w 697695"/>
                  <a:gd name="connsiteY1" fmla="*/ 71862 h 228373"/>
                  <a:gd name="connsiteX2" fmla="*/ 514546 w 697695"/>
                  <a:gd name="connsiteY2" fmla="*/ 24332 h 228373"/>
                  <a:gd name="connsiteX3" fmla="*/ 606176 w 697695"/>
                  <a:gd name="connsiteY3" fmla="*/ 19379 h 228373"/>
                  <a:gd name="connsiteX4" fmla="*/ 649610 w 697695"/>
                  <a:gd name="connsiteY4" fmla="*/ 16426 h 228373"/>
                  <a:gd name="connsiteX5" fmla="*/ 694283 w 697695"/>
                  <a:gd name="connsiteY5" fmla="*/ 10140 h 228373"/>
                  <a:gd name="connsiteX6" fmla="*/ 693044 w 697695"/>
                  <a:gd name="connsiteY6" fmla="*/ 710 h 228373"/>
                  <a:gd name="connsiteX7" fmla="*/ 651992 w 697695"/>
                  <a:gd name="connsiteY7" fmla="*/ 1758 h 228373"/>
                  <a:gd name="connsiteX8" fmla="*/ 608558 w 697695"/>
                  <a:gd name="connsiteY8" fmla="*/ 4329 h 228373"/>
                  <a:gd name="connsiteX9" fmla="*/ 523880 w 697695"/>
                  <a:gd name="connsiteY9" fmla="*/ 8425 h 228373"/>
                  <a:gd name="connsiteX10" fmla="*/ 358050 w 697695"/>
                  <a:gd name="connsiteY10" fmla="*/ 24046 h 228373"/>
                  <a:gd name="connsiteX11" fmla="*/ 103066 w 697695"/>
                  <a:gd name="connsiteY11" fmla="*/ 117010 h 228373"/>
                  <a:gd name="connsiteX12" fmla="*/ 863 w 697695"/>
                  <a:gd name="connsiteY12" fmla="*/ 221214 h 228373"/>
                  <a:gd name="connsiteX13" fmla="*/ 8959 w 697695"/>
                  <a:gd name="connsiteY13" fmla="*/ 226167 h 228373"/>
                  <a:gd name="connsiteX14" fmla="*/ 8959 w 697695"/>
                  <a:gd name="connsiteY14" fmla="*/ 226167 h 22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695" h="228373">
                    <a:moveTo>
                      <a:pt x="8959" y="226167"/>
                    </a:moveTo>
                    <a:cubicBezTo>
                      <a:pt x="58203" y="152062"/>
                      <a:pt x="135546" y="102151"/>
                      <a:pt x="218033" y="71862"/>
                    </a:cubicBezTo>
                    <a:cubicBezTo>
                      <a:pt x="313092" y="37000"/>
                      <a:pt x="414248" y="29761"/>
                      <a:pt x="514546" y="24332"/>
                    </a:cubicBezTo>
                    <a:cubicBezTo>
                      <a:pt x="545121" y="22713"/>
                      <a:pt x="575601" y="21284"/>
                      <a:pt x="606176" y="19379"/>
                    </a:cubicBezTo>
                    <a:cubicBezTo>
                      <a:pt x="620654" y="18522"/>
                      <a:pt x="635132" y="17569"/>
                      <a:pt x="649610" y="16426"/>
                    </a:cubicBezTo>
                    <a:cubicBezTo>
                      <a:pt x="664374" y="15283"/>
                      <a:pt x="680090" y="14807"/>
                      <a:pt x="694283" y="10140"/>
                    </a:cubicBezTo>
                    <a:cubicBezTo>
                      <a:pt x="699712" y="8330"/>
                      <a:pt x="698188" y="1377"/>
                      <a:pt x="693044" y="710"/>
                    </a:cubicBezTo>
                    <a:cubicBezTo>
                      <a:pt x="679519" y="-1005"/>
                      <a:pt x="665517" y="805"/>
                      <a:pt x="651992" y="1758"/>
                    </a:cubicBezTo>
                    <a:cubicBezTo>
                      <a:pt x="637514" y="2710"/>
                      <a:pt x="623036" y="3567"/>
                      <a:pt x="608558" y="4329"/>
                    </a:cubicBezTo>
                    <a:cubicBezTo>
                      <a:pt x="580364" y="5853"/>
                      <a:pt x="552074" y="6996"/>
                      <a:pt x="523880" y="8425"/>
                    </a:cubicBezTo>
                    <a:cubicBezTo>
                      <a:pt x="468350" y="11283"/>
                      <a:pt x="413009" y="15188"/>
                      <a:pt x="358050" y="24046"/>
                    </a:cubicBezTo>
                    <a:cubicBezTo>
                      <a:pt x="268420" y="38429"/>
                      <a:pt x="178313" y="64813"/>
                      <a:pt x="103066" y="117010"/>
                    </a:cubicBezTo>
                    <a:cubicBezTo>
                      <a:pt x="62680" y="145014"/>
                      <a:pt x="27533" y="179875"/>
                      <a:pt x="863" y="221214"/>
                    </a:cubicBezTo>
                    <a:cubicBezTo>
                      <a:pt x="-2662" y="226548"/>
                      <a:pt x="5530" y="231310"/>
                      <a:pt x="8959" y="226167"/>
                    </a:cubicBezTo>
                    <a:lnTo>
                      <a:pt x="8959" y="22616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54C5B65-B99D-4E26-A1F2-242F32CB286D}"/>
                  </a:ext>
                </a:extLst>
              </p:cNvPr>
              <p:cNvSpPr/>
              <p:nvPr/>
            </p:nvSpPr>
            <p:spPr>
              <a:xfrm>
                <a:off x="10760780" y="5522553"/>
                <a:ext cx="33881" cy="76964"/>
              </a:xfrm>
              <a:custGeom>
                <a:avLst/>
                <a:gdLst>
                  <a:gd name="connsiteX0" fmla="*/ 26356 w 33881"/>
                  <a:gd name="connsiteY0" fmla="*/ 3679 h 76964"/>
                  <a:gd name="connsiteX1" fmla="*/ 19213 w 33881"/>
                  <a:gd name="connsiteY1" fmla="*/ 39398 h 76964"/>
                  <a:gd name="connsiteX2" fmla="*/ 734 w 33881"/>
                  <a:gd name="connsiteY2" fmla="*/ 70735 h 76964"/>
                  <a:gd name="connsiteX3" fmla="*/ 7211 w 33881"/>
                  <a:gd name="connsiteY3" fmla="*/ 75783 h 76964"/>
                  <a:gd name="connsiteX4" fmla="*/ 33881 w 33881"/>
                  <a:gd name="connsiteY4" fmla="*/ 3679 h 76964"/>
                  <a:gd name="connsiteX5" fmla="*/ 26356 w 33881"/>
                  <a:gd name="connsiteY5" fmla="*/ 3679 h 76964"/>
                  <a:gd name="connsiteX6" fmla="*/ 26356 w 33881"/>
                  <a:gd name="connsiteY6" fmla="*/ 3679 h 7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1" h="76964">
                    <a:moveTo>
                      <a:pt x="26356" y="3679"/>
                    </a:moveTo>
                    <a:cubicBezTo>
                      <a:pt x="26071" y="15966"/>
                      <a:pt x="23689" y="27968"/>
                      <a:pt x="19213" y="39398"/>
                    </a:cubicBezTo>
                    <a:cubicBezTo>
                      <a:pt x="14831" y="50828"/>
                      <a:pt x="8164" y="61020"/>
                      <a:pt x="734" y="70735"/>
                    </a:cubicBezTo>
                    <a:cubicBezTo>
                      <a:pt x="-2123" y="74450"/>
                      <a:pt x="4068" y="79212"/>
                      <a:pt x="7211" y="75783"/>
                    </a:cubicBezTo>
                    <a:cubicBezTo>
                      <a:pt x="24832" y="56638"/>
                      <a:pt x="33691" y="29397"/>
                      <a:pt x="33881" y="3679"/>
                    </a:cubicBezTo>
                    <a:cubicBezTo>
                      <a:pt x="33976" y="-1274"/>
                      <a:pt x="26547" y="-1179"/>
                      <a:pt x="26356" y="3679"/>
                    </a:cubicBezTo>
                    <a:lnTo>
                      <a:pt x="26356" y="367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8E68685-E28C-4115-82B4-F1298BFDE7F8}"/>
                  </a:ext>
                </a:extLst>
              </p:cNvPr>
              <p:cNvSpPr/>
              <p:nvPr/>
            </p:nvSpPr>
            <p:spPr>
              <a:xfrm>
                <a:off x="11281557" y="5706909"/>
                <a:ext cx="30570" cy="96165"/>
              </a:xfrm>
              <a:custGeom>
                <a:avLst/>
                <a:gdLst>
                  <a:gd name="connsiteX0" fmla="*/ 28026 w 30570"/>
                  <a:gd name="connsiteY0" fmla="*/ 91167 h 96165"/>
                  <a:gd name="connsiteX1" fmla="*/ 11643 w 30570"/>
                  <a:gd name="connsiteY1" fmla="*/ 2870 h 96165"/>
                  <a:gd name="connsiteX2" fmla="*/ 785 w 30570"/>
                  <a:gd name="connsiteY2" fmla="*/ 9157 h 96165"/>
                  <a:gd name="connsiteX3" fmla="*/ 14691 w 30570"/>
                  <a:gd name="connsiteY3" fmla="*/ 87452 h 96165"/>
                  <a:gd name="connsiteX4" fmla="*/ 19549 w 30570"/>
                  <a:gd name="connsiteY4" fmla="*/ 95929 h 96165"/>
                  <a:gd name="connsiteX5" fmla="*/ 28026 w 30570"/>
                  <a:gd name="connsiteY5" fmla="*/ 91167 h 96165"/>
                  <a:gd name="connsiteX6" fmla="*/ 28026 w 30570"/>
                  <a:gd name="connsiteY6" fmla="*/ 91167 h 9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570" h="96165">
                    <a:moveTo>
                      <a:pt x="28026" y="91167"/>
                    </a:moveTo>
                    <a:cubicBezTo>
                      <a:pt x="34027" y="61354"/>
                      <a:pt x="29741" y="27921"/>
                      <a:pt x="11643" y="2870"/>
                    </a:cubicBezTo>
                    <a:cubicBezTo>
                      <a:pt x="6976" y="-3607"/>
                      <a:pt x="-2835" y="1918"/>
                      <a:pt x="785" y="9157"/>
                    </a:cubicBezTo>
                    <a:cubicBezTo>
                      <a:pt x="13072" y="33445"/>
                      <a:pt x="19549" y="60401"/>
                      <a:pt x="14691" y="87452"/>
                    </a:cubicBezTo>
                    <a:cubicBezTo>
                      <a:pt x="14025" y="91167"/>
                      <a:pt x="15644" y="94882"/>
                      <a:pt x="19549" y="95929"/>
                    </a:cubicBezTo>
                    <a:cubicBezTo>
                      <a:pt x="22978" y="96882"/>
                      <a:pt x="27264" y="94882"/>
                      <a:pt x="28026" y="91167"/>
                    </a:cubicBezTo>
                    <a:lnTo>
                      <a:pt x="28026" y="9116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F26A8147-B1F5-4836-89B5-07268280A12B}"/>
                </a:ext>
              </a:extLst>
            </p:cNvPr>
            <p:cNvGrpSpPr/>
            <p:nvPr/>
          </p:nvGrpSpPr>
          <p:grpSpPr>
            <a:xfrm>
              <a:off x="8599339" y="5176153"/>
              <a:ext cx="3160885" cy="1686531"/>
              <a:chOff x="8599339" y="5176153"/>
              <a:chExt cx="3160885" cy="1686531"/>
            </a:xfrm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88A0E665-2E79-461E-9209-3019BD207620}"/>
                  </a:ext>
                </a:extLst>
              </p:cNvPr>
              <p:cNvGrpSpPr/>
              <p:nvPr/>
            </p:nvGrpSpPr>
            <p:grpSpPr>
              <a:xfrm>
                <a:off x="8599339" y="5176153"/>
                <a:ext cx="3158202" cy="1686531"/>
                <a:chOff x="8599339" y="5176153"/>
                <a:chExt cx="3158202" cy="1686531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8392028-1437-4DED-9D71-D5BB915BE69C}"/>
                    </a:ext>
                  </a:extLst>
                </p:cNvPr>
                <p:cNvSpPr/>
                <p:nvPr/>
              </p:nvSpPr>
              <p:spPr>
                <a:xfrm>
                  <a:off x="8599339" y="5176153"/>
                  <a:ext cx="3158202" cy="1686531"/>
                </a:xfrm>
                <a:custGeom>
                  <a:avLst/>
                  <a:gdLst>
                    <a:gd name="connsiteX0" fmla="*/ 3152680 w 3158202"/>
                    <a:gd name="connsiteY0" fmla="*/ 58519 h 1686531"/>
                    <a:gd name="connsiteX1" fmla="*/ 3025807 w 3158202"/>
                    <a:gd name="connsiteY1" fmla="*/ 2893 h 1686531"/>
                    <a:gd name="connsiteX2" fmla="*/ 2892362 w 3158202"/>
                    <a:gd name="connsiteY2" fmla="*/ 80712 h 1686531"/>
                    <a:gd name="connsiteX3" fmla="*/ 2640235 w 3158202"/>
                    <a:gd name="connsiteY3" fmla="*/ 198251 h 1686531"/>
                    <a:gd name="connsiteX4" fmla="*/ 2145411 w 3158202"/>
                    <a:gd name="connsiteY4" fmla="*/ 399133 h 1686531"/>
                    <a:gd name="connsiteX5" fmla="*/ 2154174 w 3158202"/>
                    <a:gd name="connsiteY5" fmla="*/ 227588 h 1686531"/>
                    <a:gd name="connsiteX6" fmla="*/ 1997012 w 3158202"/>
                    <a:gd name="connsiteY6" fmla="*/ 185678 h 1686531"/>
                    <a:gd name="connsiteX7" fmla="*/ 1829372 w 3158202"/>
                    <a:gd name="connsiteY7" fmla="*/ 259020 h 1686531"/>
                    <a:gd name="connsiteX8" fmla="*/ 1191863 w 3158202"/>
                    <a:gd name="connsiteY8" fmla="*/ 329410 h 1686531"/>
                    <a:gd name="connsiteX9" fmla="*/ 786003 w 3158202"/>
                    <a:gd name="connsiteY9" fmla="*/ 372177 h 1686531"/>
                    <a:gd name="connsiteX10" fmla="*/ 453771 w 3158202"/>
                    <a:gd name="connsiteY10" fmla="*/ 595157 h 1686531"/>
                    <a:gd name="connsiteX11" fmla="*/ 385191 w 3158202"/>
                    <a:gd name="connsiteY11" fmla="*/ 737651 h 1686531"/>
                    <a:gd name="connsiteX12" fmla="*/ 0 w 3158202"/>
                    <a:gd name="connsiteY12" fmla="*/ 1686532 h 1686531"/>
                    <a:gd name="connsiteX13" fmla="*/ 809720 w 3158202"/>
                    <a:gd name="connsiteY13" fmla="*/ 1678817 h 1686531"/>
                    <a:gd name="connsiteX14" fmla="*/ 992791 w 3158202"/>
                    <a:gd name="connsiteY14" fmla="*/ 1256383 h 1686531"/>
                    <a:gd name="connsiteX15" fmla="*/ 1170432 w 3158202"/>
                    <a:gd name="connsiteY15" fmla="*/ 1156942 h 1686531"/>
                    <a:gd name="connsiteX16" fmla="*/ 1921097 w 3158202"/>
                    <a:gd name="connsiteY16" fmla="*/ 955964 h 1686531"/>
                    <a:gd name="connsiteX17" fmla="*/ 2195036 w 3158202"/>
                    <a:gd name="connsiteY17" fmla="*/ 844617 h 1686531"/>
                    <a:gd name="connsiteX18" fmla="*/ 2459355 w 3158202"/>
                    <a:gd name="connsiteY18" fmla="*/ 727936 h 1686531"/>
                    <a:gd name="connsiteX19" fmla="*/ 2677859 w 3158202"/>
                    <a:gd name="connsiteY19" fmla="*/ 610397 h 1686531"/>
                    <a:gd name="connsiteX20" fmla="*/ 2781395 w 3158202"/>
                    <a:gd name="connsiteY20" fmla="*/ 516576 h 1686531"/>
                    <a:gd name="connsiteX21" fmla="*/ 3083528 w 3158202"/>
                    <a:gd name="connsiteY21" fmla="*/ 217777 h 1686531"/>
                    <a:gd name="connsiteX22" fmla="*/ 3152680 w 3158202"/>
                    <a:gd name="connsiteY22" fmla="*/ 58519 h 1686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158202" h="1686531">
                      <a:moveTo>
                        <a:pt x="3152680" y="58519"/>
                      </a:moveTo>
                      <a:cubicBezTo>
                        <a:pt x="3134678" y="11561"/>
                        <a:pt x="3074956" y="-7870"/>
                        <a:pt x="3025807" y="2893"/>
                      </a:cubicBezTo>
                      <a:cubicBezTo>
                        <a:pt x="2976658" y="13656"/>
                        <a:pt x="2931033" y="48613"/>
                        <a:pt x="2892362" y="80712"/>
                      </a:cubicBezTo>
                      <a:cubicBezTo>
                        <a:pt x="2797683" y="72425"/>
                        <a:pt x="2716816" y="142053"/>
                        <a:pt x="2640235" y="198251"/>
                      </a:cubicBezTo>
                      <a:cubicBezTo>
                        <a:pt x="2494979" y="304835"/>
                        <a:pt x="2323148" y="370939"/>
                        <a:pt x="2145411" y="399133"/>
                      </a:cubicBezTo>
                      <a:cubicBezTo>
                        <a:pt x="2183321" y="335696"/>
                        <a:pt x="2196084" y="311408"/>
                        <a:pt x="2154174" y="227588"/>
                      </a:cubicBezTo>
                      <a:cubicBezTo>
                        <a:pt x="2124837" y="168914"/>
                        <a:pt x="2059210" y="164913"/>
                        <a:pt x="1997012" y="185678"/>
                      </a:cubicBezTo>
                      <a:cubicBezTo>
                        <a:pt x="1934147" y="206633"/>
                        <a:pt x="1886998" y="227778"/>
                        <a:pt x="1829372" y="259020"/>
                      </a:cubicBezTo>
                      <a:cubicBezTo>
                        <a:pt x="1643920" y="359604"/>
                        <a:pt x="1402842" y="324362"/>
                        <a:pt x="1191863" y="329410"/>
                      </a:cubicBezTo>
                      <a:cubicBezTo>
                        <a:pt x="1055561" y="332648"/>
                        <a:pt x="917543" y="336173"/>
                        <a:pt x="786003" y="372177"/>
                      </a:cubicBezTo>
                      <a:cubicBezTo>
                        <a:pt x="654463" y="408182"/>
                        <a:pt x="527876" y="480572"/>
                        <a:pt x="453771" y="595157"/>
                      </a:cubicBezTo>
                      <a:cubicBezTo>
                        <a:pt x="425101" y="639544"/>
                        <a:pt x="405098" y="688788"/>
                        <a:pt x="385191" y="737651"/>
                      </a:cubicBezTo>
                      <a:cubicBezTo>
                        <a:pt x="256794" y="1053977"/>
                        <a:pt x="128397" y="1370207"/>
                        <a:pt x="0" y="1686532"/>
                      </a:cubicBezTo>
                      <a:lnTo>
                        <a:pt x="809720" y="1678817"/>
                      </a:lnTo>
                      <a:cubicBezTo>
                        <a:pt x="839534" y="1525274"/>
                        <a:pt x="875633" y="1360110"/>
                        <a:pt x="992791" y="1256383"/>
                      </a:cubicBezTo>
                      <a:cubicBezTo>
                        <a:pt x="1043845" y="1211139"/>
                        <a:pt x="1106710" y="1181421"/>
                        <a:pt x="1170432" y="1156942"/>
                      </a:cubicBezTo>
                      <a:cubicBezTo>
                        <a:pt x="1412462" y="1063978"/>
                        <a:pt x="1675543" y="1039118"/>
                        <a:pt x="1921097" y="955964"/>
                      </a:cubicBezTo>
                      <a:cubicBezTo>
                        <a:pt x="2014442" y="924341"/>
                        <a:pt x="2104835" y="884432"/>
                        <a:pt x="2195036" y="844617"/>
                      </a:cubicBezTo>
                      <a:cubicBezTo>
                        <a:pt x="2283143" y="805755"/>
                        <a:pt x="2371249" y="766798"/>
                        <a:pt x="2459355" y="727936"/>
                      </a:cubicBezTo>
                      <a:cubicBezTo>
                        <a:pt x="2535174" y="694408"/>
                        <a:pt x="2611755" y="660499"/>
                        <a:pt x="2677859" y="610397"/>
                      </a:cubicBezTo>
                      <a:cubicBezTo>
                        <a:pt x="2715006" y="582203"/>
                        <a:pt x="2748248" y="549342"/>
                        <a:pt x="2781395" y="516576"/>
                      </a:cubicBezTo>
                      <a:cubicBezTo>
                        <a:pt x="2882075" y="416945"/>
                        <a:pt x="2982849" y="317408"/>
                        <a:pt x="3083528" y="217777"/>
                      </a:cubicBezTo>
                      <a:cubicBezTo>
                        <a:pt x="3127153" y="174533"/>
                        <a:pt x="3174587" y="115859"/>
                        <a:pt x="3152680" y="58519"/>
                      </a:cubicBezTo>
                      <a:close/>
                    </a:path>
                  </a:pathLst>
                </a:custGeom>
                <a:solidFill>
                  <a:srgbClr val="D89E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B946880E-DBAA-4A81-A530-31E0A6FF4C05}"/>
                    </a:ext>
                  </a:extLst>
                </p:cNvPr>
                <p:cNvSpPr/>
                <p:nvPr/>
              </p:nvSpPr>
              <p:spPr>
                <a:xfrm>
                  <a:off x="10156593" y="5878717"/>
                  <a:ext cx="26939" cy="26880"/>
                </a:xfrm>
                <a:custGeom>
                  <a:avLst/>
                  <a:gdLst>
                    <a:gd name="connsiteX0" fmla="*/ 14467 w 26939"/>
                    <a:gd name="connsiteY0" fmla="*/ 24420 h 26880"/>
                    <a:gd name="connsiteX1" fmla="*/ 21802 w 26939"/>
                    <a:gd name="connsiteY1" fmla="*/ 15657 h 26880"/>
                    <a:gd name="connsiteX2" fmla="*/ 25611 w 26939"/>
                    <a:gd name="connsiteY2" fmla="*/ 11085 h 26880"/>
                    <a:gd name="connsiteX3" fmla="*/ 26659 w 26939"/>
                    <a:gd name="connsiteY3" fmla="*/ 3941 h 26880"/>
                    <a:gd name="connsiteX4" fmla="*/ 23040 w 26939"/>
                    <a:gd name="connsiteY4" fmla="*/ 322 h 26880"/>
                    <a:gd name="connsiteX5" fmla="*/ 16277 w 26939"/>
                    <a:gd name="connsiteY5" fmla="*/ 1084 h 26880"/>
                    <a:gd name="connsiteX6" fmla="*/ 11229 w 26939"/>
                    <a:gd name="connsiteY6" fmla="*/ 5084 h 26880"/>
                    <a:gd name="connsiteX7" fmla="*/ 2466 w 26939"/>
                    <a:gd name="connsiteY7" fmla="*/ 12323 h 26880"/>
                    <a:gd name="connsiteX8" fmla="*/ 2466 w 26939"/>
                    <a:gd name="connsiteY8" fmla="*/ 24325 h 26880"/>
                    <a:gd name="connsiteX9" fmla="*/ 14467 w 26939"/>
                    <a:gd name="connsiteY9" fmla="*/ 24420 h 26880"/>
                    <a:gd name="connsiteX10" fmla="*/ 14467 w 26939"/>
                    <a:gd name="connsiteY10" fmla="*/ 24420 h 26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939" h="26880">
                      <a:moveTo>
                        <a:pt x="14467" y="24420"/>
                      </a:moveTo>
                      <a:cubicBezTo>
                        <a:pt x="16944" y="21467"/>
                        <a:pt x="19325" y="18610"/>
                        <a:pt x="21802" y="15657"/>
                      </a:cubicBezTo>
                      <a:cubicBezTo>
                        <a:pt x="23040" y="14133"/>
                        <a:pt x="24468" y="12704"/>
                        <a:pt x="25611" y="11085"/>
                      </a:cubicBezTo>
                      <a:cubicBezTo>
                        <a:pt x="27135" y="8799"/>
                        <a:pt x="27135" y="6608"/>
                        <a:pt x="26659" y="3941"/>
                      </a:cubicBezTo>
                      <a:cubicBezTo>
                        <a:pt x="26373" y="2322"/>
                        <a:pt x="24659" y="607"/>
                        <a:pt x="23040" y="322"/>
                      </a:cubicBezTo>
                      <a:cubicBezTo>
                        <a:pt x="20563" y="-155"/>
                        <a:pt x="18563" y="-250"/>
                        <a:pt x="16277" y="1084"/>
                      </a:cubicBezTo>
                      <a:cubicBezTo>
                        <a:pt x="14467" y="2131"/>
                        <a:pt x="12848" y="3751"/>
                        <a:pt x="11229" y="5084"/>
                      </a:cubicBezTo>
                      <a:cubicBezTo>
                        <a:pt x="8276" y="7465"/>
                        <a:pt x="5418" y="9942"/>
                        <a:pt x="2466" y="12323"/>
                      </a:cubicBezTo>
                      <a:cubicBezTo>
                        <a:pt x="-963" y="15181"/>
                        <a:pt x="-678" y="21372"/>
                        <a:pt x="2466" y="24325"/>
                      </a:cubicBezTo>
                      <a:cubicBezTo>
                        <a:pt x="5609" y="27373"/>
                        <a:pt x="11419" y="28039"/>
                        <a:pt x="14467" y="24420"/>
                      </a:cubicBezTo>
                      <a:lnTo>
                        <a:pt x="14467" y="2442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610B555-A765-412F-A5BB-18CB171E5E01}"/>
                  </a:ext>
                </a:extLst>
              </p:cNvPr>
              <p:cNvSpPr/>
              <p:nvPr/>
            </p:nvSpPr>
            <p:spPr>
              <a:xfrm>
                <a:off x="9934609" y="5574812"/>
                <a:ext cx="819096" cy="420940"/>
              </a:xfrm>
              <a:custGeom>
                <a:avLst/>
                <a:gdLst>
                  <a:gd name="connsiteX0" fmla="*/ 814904 w 819096"/>
                  <a:gd name="connsiteY0" fmla="*/ 569 h 420940"/>
                  <a:gd name="connsiteX1" fmla="*/ 663266 w 819096"/>
                  <a:gd name="connsiteY1" fmla="*/ 115440 h 420940"/>
                  <a:gd name="connsiteX2" fmla="*/ 590305 w 819096"/>
                  <a:gd name="connsiteY2" fmla="*/ 172209 h 420940"/>
                  <a:gd name="connsiteX3" fmla="*/ 512104 w 819096"/>
                  <a:gd name="connsiteY3" fmla="*/ 208881 h 420940"/>
                  <a:gd name="connsiteX4" fmla="*/ 343893 w 819096"/>
                  <a:gd name="connsiteY4" fmla="*/ 260411 h 420940"/>
                  <a:gd name="connsiteX5" fmla="*/ 178253 w 819096"/>
                  <a:gd name="connsiteY5" fmla="*/ 325943 h 420940"/>
                  <a:gd name="connsiteX6" fmla="*/ 1088 w 819096"/>
                  <a:gd name="connsiteY6" fmla="*/ 416907 h 420940"/>
                  <a:gd name="connsiteX7" fmla="*/ 3279 w 819096"/>
                  <a:gd name="connsiteY7" fmla="*/ 420717 h 420940"/>
                  <a:gd name="connsiteX8" fmla="*/ 173491 w 819096"/>
                  <a:gd name="connsiteY8" fmla="*/ 348898 h 420940"/>
                  <a:gd name="connsiteX9" fmla="*/ 339797 w 819096"/>
                  <a:gd name="connsiteY9" fmla="*/ 287557 h 420940"/>
                  <a:gd name="connsiteX10" fmla="*/ 512200 w 819096"/>
                  <a:gd name="connsiteY10" fmla="*/ 233646 h 420940"/>
                  <a:gd name="connsiteX11" fmla="*/ 589162 w 819096"/>
                  <a:gd name="connsiteY11" fmla="*/ 199451 h 420940"/>
                  <a:gd name="connsiteX12" fmla="*/ 655551 w 819096"/>
                  <a:gd name="connsiteY12" fmla="*/ 147635 h 420940"/>
                  <a:gd name="connsiteX13" fmla="*/ 737752 w 819096"/>
                  <a:gd name="connsiteY13" fmla="*/ 76674 h 420940"/>
                  <a:gd name="connsiteX14" fmla="*/ 818238 w 819096"/>
                  <a:gd name="connsiteY14" fmla="*/ 3903 h 420940"/>
                  <a:gd name="connsiteX15" fmla="*/ 814904 w 819096"/>
                  <a:gd name="connsiteY15" fmla="*/ 569 h 420940"/>
                  <a:gd name="connsiteX16" fmla="*/ 814904 w 819096"/>
                  <a:gd name="connsiteY16" fmla="*/ 569 h 42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9096" h="420940">
                    <a:moveTo>
                      <a:pt x="814904" y="569"/>
                    </a:moveTo>
                    <a:cubicBezTo>
                      <a:pt x="765850" y="40574"/>
                      <a:pt x="712796" y="75721"/>
                      <a:pt x="663266" y="115440"/>
                    </a:cubicBezTo>
                    <a:cubicBezTo>
                      <a:pt x="639263" y="134681"/>
                      <a:pt x="615736" y="154969"/>
                      <a:pt x="590305" y="172209"/>
                    </a:cubicBezTo>
                    <a:cubicBezTo>
                      <a:pt x="566206" y="188592"/>
                      <a:pt x="539822" y="199927"/>
                      <a:pt x="512104" y="208881"/>
                    </a:cubicBezTo>
                    <a:cubicBezTo>
                      <a:pt x="456288" y="226978"/>
                      <a:pt x="399328" y="241075"/>
                      <a:pt x="343893" y="260411"/>
                    </a:cubicBezTo>
                    <a:cubicBezTo>
                      <a:pt x="287791" y="280032"/>
                      <a:pt x="232736" y="302130"/>
                      <a:pt x="178253" y="325943"/>
                    </a:cubicBezTo>
                    <a:cubicBezTo>
                      <a:pt x="117293" y="352613"/>
                      <a:pt x="58905" y="383950"/>
                      <a:pt x="1088" y="416907"/>
                    </a:cubicBezTo>
                    <a:cubicBezTo>
                      <a:pt x="-1388" y="418335"/>
                      <a:pt x="802" y="421860"/>
                      <a:pt x="3279" y="420717"/>
                    </a:cubicBezTo>
                    <a:cubicBezTo>
                      <a:pt x="59191" y="394999"/>
                      <a:pt x="116436" y="372234"/>
                      <a:pt x="173491" y="348898"/>
                    </a:cubicBezTo>
                    <a:cubicBezTo>
                      <a:pt x="228259" y="326610"/>
                      <a:pt x="283790" y="306417"/>
                      <a:pt x="339797" y="287557"/>
                    </a:cubicBezTo>
                    <a:cubicBezTo>
                      <a:pt x="396852" y="268317"/>
                      <a:pt x="454859" y="252124"/>
                      <a:pt x="512200" y="233646"/>
                    </a:cubicBezTo>
                    <a:cubicBezTo>
                      <a:pt x="538965" y="224978"/>
                      <a:pt x="565349" y="214596"/>
                      <a:pt x="589162" y="199451"/>
                    </a:cubicBezTo>
                    <a:cubicBezTo>
                      <a:pt x="612879" y="184306"/>
                      <a:pt x="634120" y="165637"/>
                      <a:pt x="655551" y="147635"/>
                    </a:cubicBezTo>
                    <a:cubicBezTo>
                      <a:pt x="683269" y="124299"/>
                      <a:pt x="710891" y="100962"/>
                      <a:pt x="737752" y="76674"/>
                    </a:cubicBezTo>
                    <a:cubicBezTo>
                      <a:pt x="764517" y="52385"/>
                      <a:pt x="790330" y="26953"/>
                      <a:pt x="818238" y="3903"/>
                    </a:cubicBezTo>
                    <a:cubicBezTo>
                      <a:pt x="820714" y="1998"/>
                      <a:pt x="817285" y="-1336"/>
                      <a:pt x="814904" y="569"/>
                    </a:cubicBezTo>
                    <a:lnTo>
                      <a:pt x="814904" y="569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BB70C9A-F371-4922-A4DF-DF0D141371C6}"/>
                  </a:ext>
                </a:extLst>
              </p:cNvPr>
              <p:cNvSpPr/>
              <p:nvPr/>
            </p:nvSpPr>
            <p:spPr>
              <a:xfrm>
                <a:off x="10324157" y="5252758"/>
                <a:ext cx="1324780" cy="874161"/>
              </a:xfrm>
              <a:custGeom>
                <a:avLst/>
                <a:gdLst>
                  <a:gd name="connsiteX0" fmla="*/ 1126111 w 1324780"/>
                  <a:gd name="connsiteY0" fmla="*/ 13918 h 874161"/>
                  <a:gd name="connsiteX1" fmla="*/ 1241363 w 1324780"/>
                  <a:gd name="connsiteY1" fmla="*/ 21919 h 874161"/>
                  <a:gd name="connsiteX2" fmla="*/ 1290131 w 1324780"/>
                  <a:gd name="connsiteY2" fmla="*/ 40874 h 874161"/>
                  <a:gd name="connsiteX3" fmla="*/ 1302323 w 1324780"/>
                  <a:gd name="connsiteY3" fmla="*/ 104977 h 874161"/>
                  <a:gd name="connsiteX4" fmla="*/ 1174688 w 1324780"/>
                  <a:gd name="connsiteY4" fmla="*/ 208228 h 874161"/>
                  <a:gd name="connsiteX5" fmla="*/ 1022002 w 1324780"/>
                  <a:gd name="connsiteY5" fmla="*/ 310431 h 874161"/>
                  <a:gd name="connsiteX6" fmla="*/ 722917 w 1324780"/>
                  <a:gd name="connsiteY6" fmla="*/ 524458 h 874161"/>
                  <a:gd name="connsiteX7" fmla="*/ 392400 w 1324780"/>
                  <a:gd name="connsiteY7" fmla="*/ 700575 h 874161"/>
                  <a:gd name="connsiteX8" fmla="*/ 200757 w 1324780"/>
                  <a:gd name="connsiteY8" fmla="*/ 790586 h 874161"/>
                  <a:gd name="connsiteX9" fmla="*/ 101792 w 1324780"/>
                  <a:gd name="connsiteY9" fmla="*/ 833163 h 874161"/>
                  <a:gd name="connsiteX10" fmla="*/ 2256 w 1324780"/>
                  <a:gd name="connsiteY10" fmla="*/ 868120 h 874161"/>
                  <a:gd name="connsiteX11" fmla="*/ 3875 w 1324780"/>
                  <a:gd name="connsiteY11" fmla="*/ 874121 h 874161"/>
                  <a:gd name="connsiteX12" fmla="*/ 102268 w 1324780"/>
                  <a:gd name="connsiteY12" fmla="*/ 851642 h 874161"/>
                  <a:gd name="connsiteX13" fmla="*/ 190184 w 1324780"/>
                  <a:gd name="connsiteY13" fmla="*/ 815923 h 874161"/>
                  <a:gd name="connsiteX14" fmla="*/ 370588 w 1324780"/>
                  <a:gd name="connsiteY14" fmla="*/ 732865 h 874161"/>
                  <a:gd name="connsiteX15" fmla="*/ 721679 w 1324780"/>
                  <a:gd name="connsiteY15" fmla="*/ 548461 h 874161"/>
                  <a:gd name="connsiteX16" fmla="*/ 884842 w 1324780"/>
                  <a:gd name="connsiteY16" fmla="*/ 438733 h 874161"/>
                  <a:gd name="connsiteX17" fmla="*/ 1035242 w 1324780"/>
                  <a:gd name="connsiteY17" fmla="*/ 324719 h 874161"/>
                  <a:gd name="connsiteX18" fmla="*/ 1195453 w 1324780"/>
                  <a:gd name="connsiteY18" fmla="*/ 218420 h 874161"/>
                  <a:gd name="connsiteX19" fmla="*/ 1319659 w 1324780"/>
                  <a:gd name="connsiteY19" fmla="*/ 111549 h 874161"/>
                  <a:gd name="connsiteX20" fmla="*/ 1309372 w 1324780"/>
                  <a:gd name="connsiteY20" fmla="*/ 34968 h 874161"/>
                  <a:gd name="connsiteX21" fmla="*/ 1259365 w 1324780"/>
                  <a:gd name="connsiteY21" fmla="*/ 8774 h 874161"/>
                  <a:gd name="connsiteX22" fmla="*/ 1124777 w 1324780"/>
                  <a:gd name="connsiteY22" fmla="*/ 5155 h 874161"/>
                  <a:gd name="connsiteX23" fmla="*/ 1126111 w 1324780"/>
                  <a:gd name="connsiteY23" fmla="*/ 13918 h 874161"/>
                  <a:gd name="connsiteX24" fmla="*/ 1126111 w 1324780"/>
                  <a:gd name="connsiteY24" fmla="*/ 13918 h 8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24780" h="874161">
                    <a:moveTo>
                      <a:pt x="1126111" y="13918"/>
                    </a:moveTo>
                    <a:cubicBezTo>
                      <a:pt x="1164592" y="9536"/>
                      <a:pt x="1203739" y="13918"/>
                      <a:pt x="1241363" y="21919"/>
                    </a:cubicBezTo>
                    <a:cubicBezTo>
                      <a:pt x="1257937" y="25443"/>
                      <a:pt x="1276510" y="30015"/>
                      <a:pt x="1290131" y="40874"/>
                    </a:cubicBezTo>
                    <a:cubicBezTo>
                      <a:pt x="1308991" y="55828"/>
                      <a:pt x="1309086" y="83927"/>
                      <a:pt x="1302323" y="104977"/>
                    </a:cubicBezTo>
                    <a:cubicBezTo>
                      <a:pt x="1284607" y="159936"/>
                      <a:pt x="1220313" y="182129"/>
                      <a:pt x="1174688" y="208228"/>
                    </a:cubicBezTo>
                    <a:cubicBezTo>
                      <a:pt x="1121443" y="238708"/>
                      <a:pt x="1071151" y="273855"/>
                      <a:pt x="1022002" y="310431"/>
                    </a:cubicBezTo>
                    <a:cubicBezTo>
                      <a:pt x="923418" y="383774"/>
                      <a:pt x="827788" y="459974"/>
                      <a:pt x="722917" y="524458"/>
                    </a:cubicBezTo>
                    <a:cubicBezTo>
                      <a:pt x="616428" y="589895"/>
                      <a:pt x="504985" y="646568"/>
                      <a:pt x="392400" y="700575"/>
                    </a:cubicBezTo>
                    <a:cubicBezTo>
                      <a:pt x="328773" y="731055"/>
                      <a:pt x="264765" y="760964"/>
                      <a:pt x="200757" y="790586"/>
                    </a:cubicBezTo>
                    <a:cubicBezTo>
                      <a:pt x="168086" y="805731"/>
                      <a:pt x="135225" y="819923"/>
                      <a:pt x="101792" y="833163"/>
                    </a:cubicBezTo>
                    <a:cubicBezTo>
                      <a:pt x="69121" y="846022"/>
                      <a:pt x="36165" y="858976"/>
                      <a:pt x="2256" y="868120"/>
                    </a:cubicBezTo>
                    <a:cubicBezTo>
                      <a:pt x="-1745" y="869168"/>
                      <a:pt x="65" y="874692"/>
                      <a:pt x="3875" y="874121"/>
                    </a:cubicBezTo>
                    <a:cubicBezTo>
                      <a:pt x="37594" y="869453"/>
                      <a:pt x="70074" y="862595"/>
                      <a:pt x="102268" y="851642"/>
                    </a:cubicBezTo>
                    <a:cubicBezTo>
                      <a:pt x="132177" y="841545"/>
                      <a:pt x="161323" y="828782"/>
                      <a:pt x="190184" y="815923"/>
                    </a:cubicBezTo>
                    <a:cubicBezTo>
                      <a:pt x="250668" y="789158"/>
                      <a:pt x="310675" y="761059"/>
                      <a:pt x="370588" y="732865"/>
                    </a:cubicBezTo>
                    <a:cubicBezTo>
                      <a:pt x="490222" y="676572"/>
                      <a:pt x="608713" y="617231"/>
                      <a:pt x="721679" y="548461"/>
                    </a:cubicBezTo>
                    <a:cubicBezTo>
                      <a:pt x="777686" y="514361"/>
                      <a:pt x="832169" y="477785"/>
                      <a:pt x="884842" y="438733"/>
                    </a:cubicBezTo>
                    <a:cubicBezTo>
                      <a:pt x="935420" y="401300"/>
                      <a:pt x="984759" y="362247"/>
                      <a:pt x="1035242" y="324719"/>
                    </a:cubicBezTo>
                    <a:cubicBezTo>
                      <a:pt x="1086677" y="286523"/>
                      <a:pt x="1139541" y="249757"/>
                      <a:pt x="1195453" y="218420"/>
                    </a:cubicBezTo>
                    <a:cubicBezTo>
                      <a:pt x="1243173" y="191750"/>
                      <a:pt x="1300704" y="167747"/>
                      <a:pt x="1319659" y="111549"/>
                    </a:cubicBezTo>
                    <a:cubicBezTo>
                      <a:pt x="1328136" y="86498"/>
                      <a:pt x="1326993" y="56018"/>
                      <a:pt x="1309372" y="34968"/>
                    </a:cubicBezTo>
                    <a:cubicBezTo>
                      <a:pt x="1297180" y="20395"/>
                      <a:pt x="1277177" y="13346"/>
                      <a:pt x="1259365" y="8774"/>
                    </a:cubicBezTo>
                    <a:cubicBezTo>
                      <a:pt x="1217074" y="-2179"/>
                      <a:pt x="1167735" y="-2275"/>
                      <a:pt x="1124777" y="5155"/>
                    </a:cubicBezTo>
                    <a:cubicBezTo>
                      <a:pt x="1120110" y="6107"/>
                      <a:pt x="1121158" y="14489"/>
                      <a:pt x="1126111" y="13918"/>
                    </a:cubicBezTo>
                    <a:lnTo>
                      <a:pt x="1126111" y="1391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543F1A4-6C30-421F-8FBA-8042935D4E59}"/>
                  </a:ext>
                </a:extLst>
              </p:cNvPr>
              <p:cNvSpPr/>
              <p:nvPr/>
            </p:nvSpPr>
            <p:spPr>
              <a:xfrm>
                <a:off x="10439529" y="5541468"/>
                <a:ext cx="78054" cy="141633"/>
              </a:xfrm>
              <a:custGeom>
                <a:avLst/>
                <a:gdLst>
                  <a:gd name="connsiteX0" fmla="*/ 1089 w 78054"/>
                  <a:gd name="connsiteY0" fmla="*/ 8863 h 141633"/>
                  <a:gd name="connsiteX1" fmla="*/ 37188 w 78054"/>
                  <a:gd name="connsiteY1" fmla="*/ 72966 h 141633"/>
                  <a:gd name="connsiteX2" fmla="*/ 52428 w 78054"/>
                  <a:gd name="connsiteY2" fmla="*/ 106018 h 141633"/>
                  <a:gd name="connsiteX3" fmla="*/ 68430 w 78054"/>
                  <a:gd name="connsiteY3" fmla="*/ 139260 h 141633"/>
                  <a:gd name="connsiteX4" fmla="*/ 78051 w 78054"/>
                  <a:gd name="connsiteY4" fmla="*/ 136688 h 141633"/>
                  <a:gd name="connsiteX5" fmla="*/ 68621 w 78054"/>
                  <a:gd name="connsiteY5" fmla="*/ 101636 h 141633"/>
                  <a:gd name="connsiteX6" fmla="*/ 52619 w 78054"/>
                  <a:gd name="connsiteY6" fmla="*/ 66775 h 141633"/>
                  <a:gd name="connsiteX7" fmla="*/ 11757 w 78054"/>
                  <a:gd name="connsiteY7" fmla="*/ 2672 h 141633"/>
                  <a:gd name="connsiteX8" fmla="*/ 1089 w 78054"/>
                  <a:gd name="connsiteY8" fmla="*/ 8863 h 141633"/>
                  <a:gd name="connsiteX9" fmla="*/ 1089 w 78054"/>
                  <a:gd name="connsiteY9" fmla="*/ 8863 h 14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054" h="141633">
                    <a:moveTo>
                      <a:pt x="1089" y="8863"/>
                    </a:moveTo>
                    <a:cubicBezTo>
                      <a:pt x="14614" y="29342"/>
                      <a:pt x="26711" y="50773"/>
                      <a:pt x="37188" y="72966"/>
                    </a:cubicBezTo>
                    <a:cubicBezTo>
                      <a:pt x="42332" y="83920"/>
                      <a:pt x="47666" y="94874"/>
                      <a:pt x="52428" y="106018"/>
                    </a:cubicBezTo>
                    <a:cubicBezTo>
                      <a:pt x="57191" y="117353"/>
                      <a:pt x="61096" y="129164"/>
                      <a:pt x="68430" y="139260"/>
                    </a:cubicBezTo>
                    <a:cubicBezTo>
                      <a:pt x="71193" y="143165"/>
                      <a:pt x="78241" y="142213"/>
                      <a:pt x="78051" y="136688"/>
                    </a:cubicBezTo>
                    <a:cubicBezTo>
                      <a:pt x="77670" y="124306"/>
                      <a:pt x="73288" y="112971"/>
                      <a:pt x="68621" y="101636"/>
                    </a:cubicBezTo>
                    <a:cubicBezTo>
                      <a:pt x="63668" y="89825"/>
                      <a:pt x="58620" y="78014"/>
                      <a:pt x="52619" y="66775"/>
                    </a:cubicBezTo>
                    <a:cubicBezTo>
                      <a:pt x="40713" y="44391"/>
                      <a:pt x="26901" y="23055"/>
                      <a:pt x="11757" y="2672"/>
                    </a:cubicBezTo>
                    <a:cubicBezTo>
                      <a:pt x="7089" y="-3520"/>
                      <a:pt x="-3388" y="2100"/>
                      <a:pt x="1089" y="8863"/>
                    </a:cubicBezTo>
                    <a:lnTo>
                      <a:pt x="1089" y="8863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BB75CE2-1711-4E85-B0F9-814EBC433C38}"/>
                  </a:ext>
                </a:extLst>
              </p:cNvPr>
              <p:cNvSpPr/>
              <p:nvPr/>
            </p:nvSpPr>
            <p:spPr>
              <a:xfrm>
                <a:off x="10302677" y="5642171"/>
                <a:ext cx="64646" cy="99460"/>
              </a:xfrm>
              <a:custGeom>
                <a:avLst/>
                <a:gdLst>
                  <a:gd name="connsiteX0" fmla="*/ 2399 w 64646"/>
                  <a:gd name="connsiteY0" fmla="*/ 14268 h 99460"/>
                  <a:gd name="connsiteX1" fmla="*/ 32689 w 64646"/>
                  <a:gd name="connsiteY1" fmla="*/ 53225 h 99460"/>
                  <a:gd name="connsiteX2" fmla="*/ 44500 w 64646"/>
                  <a:gd name="connsiteY2" fmla="*/ 74942 h 99460"/>
                  <a:gd name="connsiteX3" fmla="*/ 56311 w 64646"/>
                  <a:gd name="connsiteY3" fmla="*/ 97136 h 99460"/>
                  <a:gd name="connsiteX4" fmla="*/ 64598 w 64646"/>
                  <a:gd name="connsiteY4" fmla="*/ 93611 h 99460"/>
                  <a:gd name="connsiteX5" fmla="*/ 58406 w 64646"/>
                  <a:gd name="connsiteY5" fmla="*/ 68370 h 99460"/>
                  <a:gd name="connsiteX6" fmla="*/ 46500 w 64646"/>
                  <a:gd name="connsiteY6" fmla="*/ 44462 h 99460"/>
                  <a:gd name="connsiteX7" fmla="*/ 14306 w 64646"/>
                  <a:gd name="connsiteY7" fmla="*/ 2552 h 99460"/>
                  <a:gd name="connsiteX8" fmla="*/ 2399 w 64646"/>
                  <a:gd name="connsiteY8" fmla="*/ 14268 h 99460"/>
                  <a:gd name="connsiteX9" fmla="*/ 2399 w 64646"/>
                  <a:gd name="connsiteY9" fmla="*/ 14268 h 9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646" h="99460">
                    <a:moveTo>
                      <a:pt x="2399" y="14268"/>
                    </a:moveTo>
                    <a:cubicBezTo>
                      <a:pt x="14020" y="26079"/>
                      <a:pt x="24212" y="39033"/>
                      <a:pt x="32689" y="53225"/>
                    </a:cubicBezTo>
                    <a:cubicBezTo>
                      <a:pt x="36880" y="60274"/>
                      <a:pt x="40690" y="67608"/>
                      <a:pt x="44500" y="74942"/>
                    </a:cubicBezTo>
                    <a:cubicBezTo>
                      <a:pt x="48405" y="82372"/>
                      <a:pt x="52406" y="89706"/>
                      <a:pt x="56311" y="97136"/>
                    </a:cubicBezTo>
                    <a:cubicBezTo>
                      <a:pt x="58883" y="102089"/>
                      <a:pt x="65264" y="98279"/>
                      <a:pt x="64598" y="93611"/>
                    </a:cubicBezTo>
                    <a:cubicBezTo>
                      <a:pt x="63359" y="84753"/>
                      <a:pt x="61550" y="76657"/>
                      <a:pt x="58406" y="68370"/>
                    </a:cubicBezTo>
                    <a:cubicBezTo>
                      <a:pt x="55263" y="59988"/>
                      <a:pt x="51072" y="52082"/>
                      <a:pt x="46500" y="44462"/>
                    </a:cubicBezTo>
                    <a:cubicBezTo>
                      <a:pt x="37451" y="29318"/>
                      <a:pt x="26593" y="15221"/>
                      <a:pt x="14306" y="2552"/>
                    </a:cubicBezTo>
                    <a:cubicBezTo>
                      <a:pt x="6781" y="-5258"/>
                      <a:pt x="-5125" y="6648"/>
                      <a:pt x="2399" y="14268"/>
                    </a:cubicBezTo>
                    <a:lnTo>
                      <a:pt x="2399" y="1426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C0616D0-CEEE-451B-BE1C-4EB68C719A4B}"/>
                  </a:ext>
                </a:extLst>
              </p:cNvPr>
              <p:cNvSpPr/>
              <p:nvPr/>
            </p:nvSpPr>
            <p:spPr>
              <a:xfrm>
                <a:off x="10961055" y="5518706"/>
                <a:ext cx="76303" cy="97569"/>
              </a:xfrm>
              <a:custGeom>
                <a:avLst/>
                <a:gdLst>
                  <a:gd name="connsiteX0" fmla="*/ 3056 w 76303"/>
                  <a:gd name="connsiteY0" fmla="*/ 11812 h 97569"/>
                  <a:gd name="connsiteX1" fmla="*/ 42299 w 76303"/>
                  <a:gd name="connsiteY1" fmla="*/ 48198 h 97569"/>
                  <a:gd name="connsiteX2" fmla="*/ 56301 w 76303"/>
                  <a:gd name="connsiteY2" fmla="*/ 71439 h 97569"/>
                  <a:gd name="connsiteX3" fmla="*/ 68969 w 76303"/>
                  <a:gd name="connsiteY3" fmla="*/ 95632 h 97569"/>
                  <a:gd name="connsiteX4" fmla="*/ 76304 w 76303"/>
                  <a:gd name="connsiteY4" fmla="*/ 93632 h 97569"/>
                  <a:gd name="connsiteX5" fmla="*/ 70970 w 76303"/>
                  <a:gd name="connsiteY5" fmla="*/ 65247 h 97569"/>
                  <a:gd name="connsiteX6" fmla="*/ 55539 w 76303"/>
                  <a:gd name="connsiteY6" fmla="*/ 38863 h 97569"/>
                  <a:gd name="connsiteX7" fmla="*/ 9533 w 76303"/>
                  <a:gd name="connsiteY7" fmla="*/ 668 h 97569"/>
                  <a:gd name="connsiteX8" fmla="*/ 3056 w 76303"/>
                  <a:gd name="connsiteY8" fmla="*/ 11812 h 97569"/>
                  <a:gd name="connsiteX9" fmla="*/ 3056 w 76303"/>
                  <a:gd name="connsiteY9" fmla="*/ 11812 h 9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303" h="97569">
                    <a:moveTo>
                      <a:pt x="3056" y="11812"/>
                    </a:moveTo>
                    <a:cubicBezTo>
                      <a:pt x="17820" y="21337"/>
                      <a:pt x="31822" y="34005"/>
                      <a:pt x="42299" y="48198"/>
                    </a:cubicBezTo>
                    <a:cubicBezTo>
                      <a:pt x="47729" y="55532"/>
                      <a:pt x="52015" y="63438"/>
                      <a:pt x="56301" y="71439"/>
                    </a:cubicBezTo>
                    <a:cubicBezTo>
                      <a:pt x="60682" y="79440"/>
                      <a:pt x="64969" y="87441"/>
                      <a:pt x="68969" y="95632"/>
                    </a:cubicBezTo>
                    <a:cubicBezTo>
                      <a:pt x="70684" y="99252"/>
                      <a:pt x="76304" y="97347"/>
                      <a:pt x="76304" y="93632"/>
                    </a:cubicBezTo>
                    <a:cubicBezTo>
                      <a:pt x="76208" y="83726"/>
                      <a:pt x="74684" y="74487"/>
                      <a:pt x="70970" y="65247"/>
                    </a:cubicBezTo>
                    <a:cubicBezTo>
                      <a:pt x="67159" y="55722"/>
                      <a:pt x="61730" y="47055"/>
                      <a:pt x="55539" y="38863"/>
                    </a:cubicBezTo>
                    <a:cubicBezTo>
                      <a:pt x="43061" y="22480"/>
                      <a:pt x="28202" y="9526"/>
                      <a:pt x="9533" y="668"/>
                    </a:cubicBezTo>
                    <a:cubicBezTo>
                      <a:pt x="2199" y="-2666"/>
                      <a:pt x="-3897" y="7335"/>
                      <a:pt x="3056" y="11812"/>
                    </a:cubicBezTo>
                    <a:lnTo>
                      <a:pt x="3056" y="11812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4DD747A-A28C-4B7D-9C77-8C08F155BA54}"/>
                  </a:ext>
                </a:extLst>
              </p:cNvPr>
              <p:cNvSpPr/>
              <p:nvPr/>
            </p:nvSpPr>
            <p:spPr>
              <a:xfrm>
                <a:off x="11243956" y="5362263"/>
                <a:ext cx="94394" cy="81704"/>
              </a:xfrm>
              <a:custGeom>
                <a:avLst/>
                <a:gdLst>
                  <a:gd name="connsiteX0" fmla="*/ 7239 w 94394"/>
                  <a:gd name="connsiteY0" fmla="*/ 14713 h 81704"/>
                  <a:gd name="connsiteX1" fmla="*/ 26575 w 94394"/>
                  <a:gd name="connsiteY1" fmla="*/ 23190 h 81704"/>
                  <a:gd name="connsiteX2" fmla="*/ 45244 w 94394"/>
                  <a:gd name="connsiteY2" fmla="*/ 41573 h 81704"/>
                  <a:gd name="connsiteX3" fmla="*/ 63055 w 94394"/>
                  <a:gd name="connsiteY3" fmla="*/ 61290 h 81704"/>
                  <a:gd name="connsiteX4" fmla="*/ 84010 w 94394"/>
                  <a:gd name="connsiteY4" fmla="*/ 81388 h 81704"/>
                  <a:gd name="connsiteX5" fmla="*/ 94393 w 94394"/>
                  <a:gd name="connsiteY5" fmla="*/ 73482 h 81704"/>
                  <a:gd name="connsiteX6" fmla="*/ 77152 w 94394"/>
                  <a:gd name="connsiteY6" fmla="*/ 46145 h 81704"/>
                  <a:gd name="connsiteX7" fmla="*/ 56579 w 94394"/>
                  <a:gd name="connsiteY7" fmla="*/ 25095 h 81704"/>
                  <a:gd name="connsiteX8" fmla="*/ 7239 w 94394"/>
                  <a:gd name="connsiteY8" fmla="*/ 235 h 81704"/>
                  <a:gd name="connsiteX9" fmla="*/ 0 w 94394"/>
                  <a:gd name="connsiteY9" fmla="*/ 7474 h 81704"/>
                  <a:gd name="connsiteX10" fmla="*/ 7239 w 94394"/>
                  <a:gd name="connsiteY10" fmla="*/ 14713 h 81704"/>
                  <a:gd name="connsiteX11" fmla="*/ 7239 w 94394"/>
                  <a:gd name="connsiteY11" fmla="*/ 14713 h 8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394" h="81704">
                    <a:moveTo>
                      <a:pt x="7239" y="14713"/>
                    </a:moveTo>
                    <a:cubicBezTo>
                      <a:pt x="14668" y="14713"/>
                      <a:pt x="21050" y="18523"/>
                      <a:pt x="26575" y="23190"/>
                    </a:cubicBezTo>
                    <a:cubicBezTo>
                      <a:pt x="33147" y="28810"/>
                      <a:pt x="39148" y="35287"/>
                      <a:pt x="45244" y="41573"/>
                    </a:cubicBezTo>
                    <a:cubicBezTo>
                      <a:pt x="51435" y="47955"/>
                      <a:pt x="57340" y="54527"/>
                      <a:pt x="63055" y="61290"/>
                    </a:cubicBezTo>
                    <a:cubicBezTo>
                      <a:pt x="68961" y="68243"/>
                      <a:pt x="74771" y="78626"/>
                      <a:pt x="84010" y="81388"/>
                    </a:cubicBezTo>
                    <a:cubicBezTo>
                      <a:pt x="89059" y="82912"/>
                      <a:pt x="94488" y="78721"/>
                      <a:pt x="94393" y="73482"/>
                    </a:cubicBezTo>
                    <a:cubicBezTo>
                      <a:pt x="94202" y="62814"/>
                      <a:pt x="83820" y="53575"/>
                      <a:pt x="77152" y="46145"/>
                    </a:cubicBezTo>
                    <a:cubicBezTo>
                      <a:pt x="70580" y="38906"/>
                      <a:pt x="63722" y="31858"/>
                      <a:pt x="56579" y="25095"/>
                    </a:cubicBezTo>
                    <a:cubicBezTo>
                      <a:pt x="43529" y="12808"/>
                      <a:pt x="26479" y="-2051"/>
                      <a:pt x="7239" y="235"/>
                    </a:cubicBezTo>
                    <a:cubicBezTo>
                      <a:pt x="3334" y="711"/>
                      <a:pt x="0" y="3283"/>
                      <a:pt x="0" y="7474"/>
                    </a:cubicBezTo>
                    <a:cubicBezTo>
                      <a:pt x="0" y="11379"/>
                      <a:pt x="3334" y="14713"/>
                      <a:pt x="7239" y="14713"/>
                    </a:cubicBezTo>
                    <a:lnTo>
                      <a:pt x="7239" y="14713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ABBBD28-C027-41D9-8AEF-6ECDED90E7D4}"/>
                  </a:ext>
                </a:extLst>
              </p:cNvPr>
              <p:cNvSpPr/>
              <p:nvPr/>
            </p:nvSpPr>
            <p:spPr>
              <a:xfrm>
                <a:off x="11514121" y="5301618"/>
                <a:ext cx="125055" cy="148846"/>
              </a:xfrm>
              <a:custGeom>
                <a:avLst/>
                <a:gdLst>
                  <a:gd name="connsiteX0" fmla="*/ 113978 w 125055"/>
                  <a:gd name="connsiteY0" fmla="*/ 1158 h 148846"/>
                  <a:gd name="connsiteX1" fmla="*/ 16919 w 125055"/>
                  <a:gd name="connsiteY1" fmla="*/ 72024 h 148846"/>
                  <a:gd name="connsiteX2" fmla="*/ 1107 w 125055"/>
                  <a:gd name="connsiteY2" fmla="*/ 87835 h 148846"/>
                  <a:gd name="connsiteX3" fmla="*/ 3679 w 125055"/>
                  <a:gd name="connsiteY3" fmla="*/ 111457 h 148846"/>
                  <a:gd name="connsiteX4" fmla="*/ 33016 w 125055"/>
                  <a:gd name="connsiteY4" fmla="*/ 148510 h 148846"/>
                  <a:gd name="connsiteX5" fmla="*/ 43589 w 125055"/>
                  <a:gd name="connsiteY5" fmla="*/ 134794 h 148846"/>
                  <a:gd name="connsiteX6" fmla="*/ 29016 w 125055"/>
                  <a:gd name="connsiteY6" fmla="*/ 120030 h 148846"/>
                  <a:gd name="connsiteX7" fmla="*/ 19014 w 125055"/>
                  <a:gd name="connsiteY7" fmla="*/ 104028 h 148846"/>
                  <a:gd name="connsiteX8" fmla="*/ 16061 w 125055"/>
                  <a:gd name="connsiteY8" fmla="*/ 95360 h 148846"/>
                  <a:gd name="connsiteX9" fmla="*/ 20729 w 125055"/>
                  <a:gd name="connsiteY9" fmla="*/ 88978 h 148846"/>
                  <a:gd name="connsiteX10" fmla="*/ 41874 w 125055"/>
                  <a:gd name="connsiteY10" fmla="*/ 73643 h 148846"/>
                  <a:gd name="connsiteX11" fmla="*/ 122742 w 125055"/>
                  <a:gd name="connsiteY11" fmla="*/ 12588 h 148846"/>
                  <a:gd name="connsiteX12" fmla="*/ 113978 w 125055"/>
                  <a:gd name="connsiteY12" fmla="*/ 1158 h 148846"/>
                  <a:gd name="connsiteX13" fmla="*/ 113978 w 125055"/>
                  <a:gd name="connsiteY13" fmla="*/ 1158 h 14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55" h="148846">
                    <a:moveTo>
                      <a:pt x="113978" y="1158"/>
                    </a:moveTo>
                    <a:cubicBezTo>
                      <a:pt x="81212" y="24208"/>
                      <a:pt x="48732" y="47640"/>
                      <a:pt x="16919" y="72024"/>
                    </a:cubicBezTo>
                    <a:cubicBezTo>
                      <a:pt x="11204" y="76405"/>
                      <a:pt x="3679" y="80692"/>
                      <a:pt x="1107" y="87835"/>
                    </a:cubicBezTo>
                    <a:cubicBezTo>
                      <a:pt x="-1560" y="95265"/>
                      <a:pt x="1107" y="104314"/>
                      <a:pt x="3679" y="111457"/>
                    </a:cubicBezTo>
                    <a:cubicBezTo>
                      <a:pt x="8346" y="124507"/>
                      <a:pt x="18633" y="144319"/>
                      <a:pt x="33016" y="148510"/>
                    </a:cubicBezTo>
                    <a:cubicBezTo>
                      <a:pt x="40731" y="150700"/>
                      <a:pt x="47875" y="141747"/>
                      <a:pt x="43589" y="134794"/>
                    </a:cubicBezTo>
                    <a:cubicBezTo>
                      <a:pt x="39969" y="128983"/>
                      <a:pt x="33587" y="125173"/>
                      <a:pt x="29016" y="120030"/>
                    </a:cubicBezTo>
                    <a:cubicBezTo>
                      <a:pt x="24920" y="115267"/>
                      <a:pt x="21491" y="109743"/>
                      <a:pt x="19014" y="104028"/>
                    </a:cubicBezTo>
                    <a:cubicBezTo>
                      <a:pt x="17871" y="101361"/>
                      <a:pt x="16443" y="98313"/>
                      <a:pt x="16061" y="95360"/>
                    </a:cubicBezTo>
                    <a:cubicBezTo>
                      <a:pt x="15585" y="91836"/>
                      <a:pt x="18062" y="90979"/>
                      <a:pt x="20729" y="88978"/>
                    </a:cubicBezTo>
                    <a:cubicBezTo>
                      <a:pt x="27777" y="83930"/>
                      <a:pt x="34921" y="78882"/>
                      <a:pt x="41874" y="73643"/>
                    </a:cubicBezTo>
                    <a:cubicBezTo>
                      <a:pt x="68925" y="53450"/>
                      <a:pt x="96071" y="33257"/>
                      <a:pt x="122742" y="12588"/>
                    </a:cubicBezTo>
                    <a:cubicBezTo>
                      <a:pt x="129218" y="7540"/>
                      <a:pt x="120741" y="-3605"/>
                      <a:pt x="113978" y="1158"/>
                    </a:cubicBezTo>
                    <a:lnTo>
                      <a:pt x="113978" y="115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DE5BBD0-54AB-4A32-AD65-7AF16788C20D}"/>
                  </a:ext>
                </a:extLst>
              </p:cNvPr>
              <p:cNvSpPr/>
              <p:nvPr/>
            </p:nvSpPr>
            <p:spPr>
              <a:xfrm>
                <a:off x="11594176" y="5413043"/>
                <a:ext cx="39448" cy="37378"/>
              </a:xfrm>
              <a:custGeom>
                <a:avLst/>
                <a:gdLst>
                  <a:gd name="connsiteX0" fmla="*/ 1062 w 39448"/>
                  <a:gd name="connsiteY0" fmla="*/ 13177 h 37378"/>
                  <a:gd name="connsiteX1" fmla="*/ 11063 w 39448"/>
                  <a:gd name="connsiteY1" fmla="*/ 27179 h 37378"/>
                  <a:gd name="connsiteX2" fmla="*/ 18683 w 39448"/>
                  <a:gd name="connsiteY2" fmla="*/ 33180 h 37378"/>
                  <a:gd name="connsiteX3" fmla="*/ 21922 w 39448"/>
                  <a:gd name="connsiteY3" fmla="*/ 34989 h 37378"/>
                  <a:gd name="connsiteX4" fmla="*/ 23732 w 39448"/>
                  <a:gd name="connsiteY4" fmla="*/ 35847 h 37378"/>
                  <a:gd name="connsiteX5" fmla="*/ 29161 w 39448"/>
                  <a:gd name="connsiteY5" fmla="*/ 37371 h 37378"/>
                  <a:gd name="connsiteX6" fmla="*/ 34495 w 39448"/>
                  <a:gd name="connsiteY6" fmla="*/ 35847 h 37378"/>
                  <a:gd name="connsiteX7" fmla="*/ 39067 w 39448"/>
                  <a:gd name="connsiteY7" fmla="*/ 29941 h 37378"/>
                  <a:gd name="connsiteX8" fmla="*/ 39448 w 39448"/>
                  <a:gd name="connsiteY8" fmla="*/ 27274 h 37378"/>
                  <a:gd name="connsiteX9" fmla="*/ 38114 w 39448"/>
                  <a:gd name="connsiteY9" fmla="*/ 22226 h 37378"/>
                  <a:gd name="connsiteX10" fmla="*/ 28780 w 39448"/>
                  <a:gd name="connsiteY10" fmla="*/ 16130 h 37378"/>
                  <a:gd name="connsiteX11" fmla="*/ 31161 w 39448"/>
                  <a:gd name="connsiteY11" fmla="*/ 17178 h 37378"/>
                  <a:gd name="connsiteX12" fmla="*/ 22493 w 39448"/>
                  <a:gd name="connsiteY12" fmla="*/ 12129 h 37378"/>
                  <a:gd name="connsiteX13" fmla="*/ 24398 w 39448"/>
                  <a:gd name="connsiteY13" fmla="*/ 13653 h 37378"/>
                  <a:gd name="connsiteX14" fmla="*/ 17731 w 39448"/>
                  <a:gd name="connsiteY14" fmla="*/ 6986 h 37378"/>
                  <a:gd name="connsiteX15" fmla="*/ 19160 w 39448"/>
                  <a:gd name="connsiteY15" fmla="*/ 8796 h 37378"/>
                  <a:gd name="connsiteX16" fmla="*/ 16207 w 39448"/>
                  <a:gd name="connsiteY16" fmla="*/ 4319 h 37378"/>
                  <a:gd name="connsiteX17" fmla="*/ 4301 w 39448"/>
                  <a:gd name="connsiteY17" fmla="*/ 1176 h 37378"/>
                  <a:gd name="connsiteX18" fmla="*/ 300 w 39448"/>
                  <a:gd name="connsiteY18" fmla="*/ 6414 h 37378"/>
                  <a:gd name="connsiteX19" fmla="*/ 14 w 39448"/>
                  <a:gd name="connsiteY19" fmla="*/ 8700 h 37378"/>
                  <a:gd name="connsiteX20" fmla="*/ 1062 w 39448"/>
                  <a:gd name="connsiteY20" fmla="*/ 13177 h 37378"/>
                  <a:gd name="connsiteX21" fmla="*/ 1062 w 39448"/>
                  <a:gd name="connsiteY21" fmla="*/ 13177 h 3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448" h="37378">
                    <a:moveTo>
                      <a:pt x="1062" y="13177"/>
                    </a:moveTo>
                    <a:cubicBezTo>
                      <a:pt x="3348" y="18416"/>
                      <a:pt x="6872" y="23274"/>
                      <a:pt x="11063" y="27179"/>
                    </a:cubicBezTo>
                    <a:cubicBezTo>
                      <a:pt x="13445" y="29370"/>
                      <a:pt x="16016" y="31370"/>
                      <a:pt x="18683" y="33180"/>
                    </a:cubicBezTo>
                    <a:cubicBezTo>
                      <a:pt x="19731" y="33846"/>
                      <a:pt x="20779" y="34418"/>
                      <a:pt x="21922" y="34989"/>
                    </a:cubicBezTo>
                    <a:cubicBezTo>
                      <a:pt x="22493" y="35275"/>
                      <a:pt x="23160" y="35561"/>
                      <a:pt x="23732" y="35847"/>
                    </a:cubicBezTo>
                    <a:cubicBezTo>
                      <a:pt x="25541" y="36704"/>
                      <a:pt x="27065" y="37466"/>
                      <a:pt x="29161" y="37371"/>
                    </a:cubicBezTo>
                    <a:cubicBezTo>
                      <a:pt x="31161" y="37275"/>
                      <a:pt x="32685" y="36704"/>
                      <a:pt x="34495" y="35847"/>
                    </a:cubicBezTo>
                    <a:cubicBezTo>
                      <a:pt x="36495" y="34894"/>
                      <a:pt x="38591" y="32037"/>
                      <a:pt x="39067" y="29941"/>
                    </a:cubicBezTo>
                    <a:cubicBezTo>
                      <a:pt x="39162" y="29084"/>
                      <a:pt x="39257" y="28131"/>
                      <a:pt x="39448" y="27274"/>
                    </a:cubicBezTo>
                    <a:cubicBezTo>
                      <a:pt x="39448" y="25464"/>
                      <a:pt x="38972" y="23845"/>
                      <a:pt x="38114" y="22226"/>
                    </a:cubicBezTo>
                    <a:cubicBezTo>
                      <a:pt x="36305" y="18416"/>
                      <a:pt x="32304" y="17654"/>
                      <a:pt x="28780" y="16130"/>
                    </a:cubicBezTo>
                    <a:cubicBezTo>
                      <a:pt x="29542" y="16511"/>
                      <a:pt x="30399" y="16797"/>
                      <a:pt x="31161" y="17178"/>
                    </a:cubicBezTo>
                    <a:cubicBezTo>
                      <a:pt x="28018" y="15844"/>
                      <a:pt x="25161" y="14130"/>
                      <a:pt x="22493" y="12129"/>
                    </a:cubicBezTo>
                    <a:cubicBezTo>
                      <a:pt x="23160" y="12606"/>
                      <a:pt x="23732" y="13082"/>
                      <a:pt x="24398" y="13653"/>
                    </a:cubicBezTo>
                    <a:cubicBezTo>
                      <a:pt x="21922" y="11748"/>
                      <a:pt x="19731" y="9462"/>
                      <a:pt x="17731" y="6986"/>
                    </a:cubicBezTo>
                    <a:cubicBezTo>
                      <a:pt x="18207" y="7557"/>
                      <a:pt x="18683" y="8224"/>
                      <a:pt x="19160" y="8796"/>
                    </a:cubicBezTo>
                    <a:cubicBezTo>
                      <a:pt x="18017" y="7367"/>
                      <a:pt x="17064" y="5843"/>
                      <a:pt x="16207" y="4319"/>
                    </a:cubicBezTo>
                    <a:cubicBezTo>
                      <a:pt x="13921" y="318"/>
                      <a:pt x="8206" y="-1301"/>
                      <a:pt x="4301" y="1176"/>
                    </a:cubicBezTo>
                    <a:cubicBezTo>
                      <a:pt x="2396" y="2414"/>
                      <a:pt x="776" y="4128"/>
                      <a:pt x="300" y="6414"/>
                    </a:cubicBezTo>
                    <a:cubicBezTo>
                      <a:pt x="205" y="7176"/>
                      <a:pt x="110" y="7938"/>
                      <a:pt x="14" y="8700"/>
                    </a:cubicBezTo>
                    <a:cubicBezTo>
                      <a:pt x="-81" y="10415"/>
                      <a:pt x="300" y="11844"/>
                      <a:pt x="1062" y="13177"/>
                    </a:cubicBezTo>
                    <a:lnTo>
                      <a:pt x="1062" y="13177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3E69FFF-1DA0-455A-AE74-CE834C9CCBCA}"/>
                  </a:ext>
                </a:extLst>
              </p:cNvPr>
              <p:cNvSpPr/>
              <p:nvPr/>
            </p:nvSpPr>
            <p:spPr>
              <a:xfrm>
                <a:off x="10536734" y="5390884"/>
                <a:ext cx="247586" cy="123886"/>
              </a:xfrm>
              <a:custGeom>
                <a:avLst/>
                <a:gdLst>
                  <a:gd name="connsiteX0" fmla="*/ 11706 w 247586"/>
                  <a:gd name="connsiteY0" fmla="*/ 122489 h 123886"/>
                  <a:gd name="connsiteX1" fmla="*/ 147532 w 247586"/>
                  <a:gd name="connsiteY1" fmla="*/ 32002 h 123886"/>
                  <a:gd name="connsiteX2" fmla="*/ 213540 w 247586"/>
                  <a:gd name="connsiteY2" fmla="*/ 36478 h 123886"/>
                  <a:gd name="connsiteX3" fmla="*/ 243259 w 247586"/>
                  <a:gd name="connsiteY3" fmla="*/ 104677 h 123886"/>
                  <a:gd name="connsiteX4" fmla="*/ 247545 w 247586"/>
                  <a:gd name="connsiteY4" fmla="*/ 102868 h 123886"/>
                  <a:gd name="connsiteX5" fmla="*/ 235639 w 247586"/>
                  <a:gd name="connsiteY5" fmla="*/ 58291 h 123886"/>
                  <a:gd name="connsiteX6" fmla="*/ 221542 w 247586"/>
                  <a:gd name="connsiteY6" fmla="*/ 23715 h 123886"/>
                  <a:gd name="connsiteX7" fmla="*/ 160010 w 247586"/>
                  <a:gd name="connsiteY7" fmla="*/ 3522 h 123886"/>
                  <a:gd name="connsiteX8" fmla="*/ 85144 w 247586"/>
                  <a:gd name="connsiteY8" fmla="*/ 50575 h 123886"/>
                  <a:gd name="connsiteX9" fmla="*/ 3705 w 247586"/>
                  <a:gd name="connsiteY9" fmla="*/ 108487 h 123886"/>
                  <a:gd name="connsiteX10" fmla="*/ 11706 w 247586"/>
                  <a:gd name="connsiteY10" fmla="*/ 122489 h 123886"/>
                  <a:gd name="connsiteX11" fmla="*/ 11706 w 247586"/>
                  <a:gd name="connsiteY11" fmla="*/ 122489 h 12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586" h="123886">
                    <a:moveTo>
                      <a:pt x="11706" y="122489"/>
                    </a:moveTo>
                    <a:cubicBezTo>
                      <a:pt x="57331" y="92866"/>
                      <a:pt x="101812" y="61434"/>
                      <a:pt x="147532" y="32002"/>
                    </a:cubicBezTo>
                    <a:cubicBezTo>
                      <a:pt x="170011" y="17524"/>
                      <a:pt x="195538" y="12475"/>
                      <a:pt x="213540" y="36478"/>
                    </a:cubicBezTo>
                    <a:cubicBezTo>
                      <a:pt x="228590" y="56576"/>
                      <a:pt x="233543" y="81817"/>
                      <a:pt x="243259" y="104677"/>
                    </a:cubicBezTo>
                    <a:cubicBezTo>
                      <a:pt x="244306" y="107249"/>
                      <a:pt x="248021" y="105344"/>
                      <a:pt x="247545" y="102868"/>
                    </a:cubicBezTo>
                    <a:cubicBezTo>
                      <a:pt x="244306" y="87913"/>
                      <a:pt x="240020" y="72959"/>
                      <a:pt x="235639" y="58291"/>
                    </a:cubicBezTo>
                    <a:cubicBezTo>
                      <a:pt x="232019" y="46289"/>
                      <a:pt x="228685" y="34097"/>
                      <a:pt x="221542" y="23715"/>
                    </a:cubicBezTo>
                    <a:cubicBezTo>
                      <a:pt x="206968" y="2665"/>
                      <a:pt x="184394" y="-5241"/>
                      <a:pt x="160010" y="3522"/>
                    </a:cubicBezTo>
                    <a:cubicBezTo>
                      <a:pt x="132769" y="13333"/>
                      <a:pt x="108670" y="34192"/>
                      <a:pt x="85144" y="50575"/>
                    </a:cubicBezTo>
                    <a:cubicBezTo>
                      <a:pt x="57807" y="69625"/>
                      <a:pt x="30756" y="88961"/>
                      <a:pt x="3705" y="108487"/>
                    </a:cubicBezTo>
                    <a:cubicBezTo>
                      <a:pt x="-4773" y="114488"/>
                      <a:pt x="2752" y="128299"/>
                      <a:pt x="11706" y="122489"/>
                    </a:cubicBezTo>
                    <a:lnTo>
                      <a:pt x="11706" y="122489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3AA2010-FF39-447E-9113-CD1878440983}"/>
                  </a:ext>
                </a:extLst>
              </p:cNvPr>
              <p:cNvSpPr/>
              <p:nvPr/>
            </p:nvSpPr>
            <p:spPr>
              <a:xfrm>
                <a:off x="9013115" y="5834174"/>
                <a:ext cx="187257" cy="293465"/>
              </a:xfrm>
              <a:custGeom>
                <a:avLst/>
                <a:gdLst>
                  <a:gd name="connsiteX0" fmla="*/ 2467 w 187257"/>
                  <a:gd name="connsiteY0" fmla="*/ 3717 h 293465"/>
                  <a:gd name="connsiteX1" fmla="*/ 45901 w 187257"/>
                  <a:gd name="connsiteY1" fmla="*/ 168975 h 293465"/>
                  <a:gd name="connsiteX2" fmla="*/ 102384 w 187257"/>
                  <a:gd name="connsiteY2" fmla="*/ 236698 h 293465"/>
                  <a:gd name="connsiteX3" fmla="*/ 175536 w 187257"/>
                  <a:gd name="connsiteY3" fmla="*/ 292800 h 293465"/>
                  <a:gd name="connsiteX4" fmla="*/ 184776 w 187257"/>
                  <a:gd name="connsiteY4" fmla="*/ 280799 h 293465"/>
                  <a:gd name="connsiteX5" fmla="*/ 120387 w 187257"/>
                  <a:gd name="connsiteY5" fmla="*/ 227364 h 293465"/>
                  <a:gd name="connsiteX6" fmla="*/ 64570 w 187257"/>
                  <a:gd name="connsiteY6" fmla="*/ 162784 h 293465"/>
                  <a:gd name="connsiteX7" fmla="*/ 12754 w 187257"/>
                  <a:gd name="connsiteY7" fmla="*/ 5050 h 293465"/>
                  <a:gd name="connsiteX8" fmla="*/ 2467 w 187257"/>
                  <a:gd name="connsiteY8" fmla="*/ 3717 h 293465"/>
                  <a:gd name="connsiteX9" fmla="*/ 2467 w 187257"/>
                  <a:gd name="connsiteY9" fmla="*/ 3717 h 29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257" h="293465">
                    <a:moveTo>
                      <a:pt x="2467" y="3717"/>
                    </a:moveTo>
                    <a:cubicBezTo>
                      <a:pt x="-7249" y="63534"/>
                      <a:pt x="12659" y="119636"/>
                      <a:pt x="45901" y="168975"/>
                    </a:cubicBezTo>
                    <a:cubicBezTo>
                      <a:pt x="62284" y="193359"/>
                      <a:pt x="81429" y="216029"/>
                      <a:pt x="102384" y="236698"/>
                    </a:cubicBezTo>
                    <a:cubicBezTo>
                      <a:pt x="123530" y="257463"/>
                      <a:pt x="148009" y="281085"/>
                      <a:pt x="175536" y="292800"/>
                    </a:cubicBezTo>
                    <a:cubicBezTo>
                      <a:pt x="182871" y="295944"/>
                      <a:pt x="191634" y="287276"/>
                      <a:pt x="184776" y="280799"/>
                    </a:cubicBezTo>
                    <a:cubicBezTo>
                      <a:pt x="164583" y="261654"/>
                      <a:pt x="140675" y="246699"/>
                      <a:pt x="120387" y="227364"/>
                    </a:cubicBezTo>
                    <a:cubicBezTo>
                      <a:pt x="99813" y="207742"/>
                      <a:pt x="80763" y="186216"/>
                      <a:pt x="64570" y="162784"/>
                    </a:cubicBezTo>
                    <a:cubicBezTo>
                      <a:pt x="32947" y="117255"/>
                      <a:pt x="9135" y="61438"/>
                      <a:pt x="12754" y="5050"/>
                    </a:cubicBezTo>
                    <a:cubicBezTo>
                      <a:pt x="12945" y="-665"/>
                      <a:pt x="3420" y="-2094"/>
                      <a:pt x="2467" y="3717"/>
                    </a:cubicBezTo>
                    <a:lnTo>
                      <a:pt x="2467" y="3717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0B033BE-16C4-4DCF-9C27-F91666F6B910}"/>
                  </a:ext>
                </a:extLst>
              </p:cNvPr>
              <p:cNvSpPr/>
              <p:nvPr/>
            </p:nvSpPr>
            <p:spPr>
              <a:xfrm>
                <a:off x="11636892" y="5229888"/>
                <a:ext cx="123332" cy="86928"/>
              </a:xfrm>
              <a:custGeom>
                <a:avLst/>
                <a:gdLst>
                  <a:gd name="connsiteX0" fmla="*/ 5304 w 123332"/>
                  <a:gd name="connsiteY0" fmla="*/ 86318 h 86928"/>
                  <a:gd name="connsiteX1" fmla="*/ 41118 w 123332"/>
                  <a:gd name="connsiteY1" fmla="*/ 59648 h 86928"/>
                  <a:gd name="connsiteX2" fmla="*/ 76646 w 123332"/>
                  <a:gd name="connsiteY2" fmla="*/ 31263 h 86928"/>
                  <a:gd name="connsiteX3" fmla="*/ 93506 w 123332"/>
                  <a:gd name="connsiteY3" fmla="*/ 18024 h 86928"/>
                  <a:gd name="connsiteX4" fmla="*/ 106936 w 123332"/>
                  <a:gd name="connsiteY4" fmla="*/ 17357 h 86928"/>
                  <a:gd name="connsiteX5" fmla="*/ 112937 w 123332"/>
                  <a:gd name="connsiteY5" fmla="*/ 33454 h 86928"/>
                  <a:gd name="connsiteX6" fmla="*/ 116461 w 123332"/>
                  <a:gd name="connsiteY6" fmla="*/ 55933 h 86928"/>
                  <a:gd name="connsiteX7" fmla="*/ 118461 w 123332"/>
                  <a:gd name="connsiteY7" fmla="*/ 56219 h 86928"/>
                  <a:gd name="connsiteX8" fmla="*/ 123033 w 123332"/>
                  <a:gd name="connsiteY8" fmla="*/ 32121 h 86928"/>
                  <a:gd name="connsiteX9" fmla="*/ 118842 w 123332"/>
                  <a:gd name="connsiteY9" fmla="*/ 11166 h 86928"/>
                  <a:gd name="connsiteX10" fmla="*/ 103697 w 123332"/>
                  <a:gd name="connsiteY10" fmla="*/ 117 h 86928"/>
                  <a:gd name="connsiteX11" fmla="*/ 83409 w 123332"/>
                  <a:gd name="connsiteY11" fmla="*/ 7737 h 86928"/>
                  <a:gd name="connsiteX12" fmla="*/ 42452 w 123332"/>
                  <a:gd name="connsiteY12" fmla="*/ 42789 h 86928"/>
                  <a:gd name="connsiteX13" fmla="*/ 22545 w 123332"/>
                  <a:gd name="connsiteY13" fmla="*/ 60886 h 86928"/>
                  <a:gd name="connsiteX14" fmla="*/ 1018 w 123332"/>
                  <a:gd name="connsiteY14" fmla="*/ 80508 h 86928"/>
                  <a:gd name="connsiteX15" fmla="*/ 5304 w 123332"/>
                  <a:gd name="connsiteY15" fmla="*/ 86318 h 86928"/>
                  <a:gd name="connsiteX16" fmla="*/ 5304 w 123332"/>
                  <a:gd name="connsiteY16" fmla="*/ 86318 h 8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3332" h="86928">
                    <a:moveTo>
                      <a:pt x="5304" y="86318"/>
                    </a:moveTo>
                    <a:cubicBezTo>
                      <a:pt x="17496" y="77841"/>
                      <a:pt x="29212" y="68601"/>
                      <a:pt x="41118" y="59648"/>
                    </a:cubicBezTo>
                    <a:cubicBezTo>
                      <a:pt x="53215" y="50504"/>
                      <a:pt x="64836" y="40693"/>
                      <a:pt x="76646" y="31263"/>
                    </a:cubicBezTo>
                    <a:cubicBezTo>
                      <a:pt x="82171" y="26787"/>
                      <a:pt x="87505" y="21929"/>
                      <a:pt x="93506" y="18024"/>
                    </a:cubicBezTo>
                    <a:cubicBezTo>
                      <a:pt x="97792" y="15261"/>
                      <a:pt x="103221" y="12499"/>
                      <a:pt x="106936" y="17357"/>
                    </a:cubicBezTo>
                    <a:cubicBezTo>
                      <a:pt x="110460" y="22024"/>
                      <a:pt x="110460" y="28311"/>
                      <a:pt x="112937" y="33454"/>
                    </a:cubicBezTo>
                    <a:cubicBezTo>
                      <a:pt x="116461" y="40884"/>
                      <a:pt x="117128" y="47837"/>
                      <a:pt x="116461" y="55933"/>
                    </a:cubicBezTo>
                    <a:cubicBezTo>
                      <a:pt x="116366" y="57076"/>
                      <a:pt x="118176" y="57267"/>
                      <a:pt x="118461" y="56219"/>
                    </a:cubicBezTo>
                    <a:cubicBezTo>
                      <a:pt x="120366" y="48313"/>
                      <a:pt x="121604" y="40122"/>
                      <a:pt x="123033" y="32121"/>
                    </a:cubicBezTo>
                    <a:cubicBezTo>
                      <a:pt x="124176" y="25548"/>
                      <a:pt x="121890" y="17166"/>
                      <a:pt x="118842" y="11166"/>
                    </a:cubicBezTo>
                    <a:cubicBezTo>
                      <a:pt x="115794" y="5165"/>
                      <a:pt x="110460" y="879"/>
                      <a:pt x="103697" y="117"/>
                    </a:cubicBezTo>
                    <a:cubicBezTo>
                      <a:pt x="96078" y="-741"/>
                      <a:pt x="89220" y="3260"/>
                      <a:pt x="83409" y="7737"/>
                    </a:cubicBezTo>
                    <a:cubicBezTo>
                      <a:pt x="69312" y="18690"/>
                      <a:pt x="56072" y="31168"/>
                      <a:pt x="42452" y="42789"/>
                    </a:cubicBezTo>
                    <a:cubicBezTo>
                      <a:pt x="35689" y="48694"/>
                      <a:pt x="29117" y="54790"/>
                      <a:pt x="22545" y="60886"/>
                    </a:cubicBezTo>
                    <a:cubicBezTo>
                      <a:pt x="15496" y="67554"/>
                      <a:pt x="7876" y="73650"/>
                      <a:pt x="1018" y="80508"/>
                    </a:cubicBezTo>
                    <a:cubicBezTo>
                      <a:pt x="-1839" y="83556"/>
                      <a:pt x="1875" y="88699"/>
                      <a:pt x="5304" y="86318"/>
                    </a:cubicBezTo>
                    <a:lnTo>
                      <a:pt x="5304" y="8631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1602D07-618C-4D9C-84D3-F2DA183164E5}"/>
                  </a:ext>
                </a:extLst>
              </p:cNvPr>
              <p:cNvSpPr/>
              <p:nvPr/>
            </p:nvSpPr>
            <p:spPr>
              <a:xfrm>
                <a:off x="10539102" y="5498163"/>
                <a:ext cx="109293" cy="174046"/>
              </a:xfrm>
              <a:custGeom>
                <a:avLst/>
                <a:gdLst>
                  <a:gd name="connsiteX0" fmla="*/ 576 w 109293"/>
                  <a:gd name="connsiteY0" fmla="*/ 11495 h 174046"/>
                  <a:gd name="connsiteX1" fmla="*/ 36199 w 109293"/>
                  <a:gd name="connsiteY1" fmla="*/ 96839 h 174046"/>
                  <a:gd name="connsiteX2" fmla="*/ 60869 w 109293"/>
                  <a:gd name="connsiteY2" fmla="*/ 135416 h 174046"/>
                  <a:gd name="connsiteX3" fmla="*/ 91444 w 109293"/>
                  <a:gd name="connsiteY3" fmla="*/ 171230 h 174046"/>
                  <a:gd name="connsiteX4" fmla="*/ 106398 w 109293"/>
                  <a:gd name="connsiteY4" fmla="*/ 156275 h 174046"/>
                  <a:gd name="connsiteX5" fmla="*/ 77062 w 109293"/>
                  <a:gd name="connsiteY5" fmla="*/ 124462 h 174046"/>
                  <a:gd name="connsiteX6" fmla="*/ 51249 w 109293"/>
                  <a:gd name="connsiteY6" fmla="*/ 87981 h 174046"/>
                  <a:gd name="connsiteX7" fmla="*/ 18292 w 109293"/>
                  <a:gd name="connsiteY7" fmla="*/ 6542 h 174046"/>
                  <a:gd name="connsiteX8" fmla="*/ 576 w 109293"/>
                  <a:gd name="connsiteY8" fmla="*/ 11495 h 174046"/>
                  <a:gd name="connsiteX9" fmla="*/ 576 w 109293"/>
                  <a:gd name="connsiteY9" fmla="*/ 11495 h 17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293" h="174046">
                    <a:moveTo>
                      <a:pt x="576" y="11495"/>
                    </a:moveTo>
                    <a:cubicBezTo>
                      <a:pt x="11339" y="40451"/>
                      <a:pt x="21340" y="69598"/>
                      <a:pt x="36199" y="96839"/>
                    </a:cubicBezTo>
                    <a:cubicBezTo>
                      <a:pt x="43533" y="110270"/>
                      <a:pt x="51820" y="123128"/>
                      <a:pt x="60869" y="135416"/>
                    </a:cubicBezTo>
                    <a:cubicBezTo>
                      <a:pt x="69918" y="147703"/>
                      <a:pt x="79729" y="161514"/>
                      <a:pt x="91444" y="171230"/>
                    </a:cubicBezTo>
                    <a:cubicBezTo>
                      <a:pt x="101922" y="179897"/>
                      <a:pt x="115257" y="166753"/>
                      <a:pt x="106398" y="156275"/>
                    </a:cubicBezTo>
                    <a:cubicBezTo>
                      <a:pt x="97159" y="145322"/>
                      <a:pt x="86205" y="135701"/>
                      <a:pt x="77062" y="124462"/>
                    </a:cubicBezTo>
                    <a:cubicBezTo>
                      <a:pt x="67632" y="112937"/>
                      <a:pt x="59059" y="100649"/>
                      <a:pt x="51249" y="87981"/>
                    </a:cubicBezTo>
                    <a:cubicBezTo>
                      <a:pt x="35913" y="62930"/>
                      <a:pt x="22959" y="35689"/>
                      <a:pt x="18292" y="6542"/>
                    </a:cubicBezTo>
                    <a:cubicBezTo>
                      <a:pt x="16387" y="-5078"/>
                      <a:pt x="-3615" y="161"/>
                      <a:pt x="576" y="11495"/>
                    </a:cubicBezTo>
                    <a:lnTo>
                      <a:pt x="576" y="11495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75DD51F-D327-4DDF-A38D-74FFC8E87298}"/>
                  </a:ext>
                </a:extLst>
              </p:cNvPr>
              <p:cNvSpPr/>
              <p:nvPr/>
            </p:nvSpPr>
            <p:spPr>
              <a:xfrm>
                <a:off x="10362750" y="5587416"/>
                <a:ext cx="94405" cy="144909"/>
              </a:xfrm>
              <a:custGeom>
                <a:avLst/>
                <a:gdLst>
                  <a:gd name="connsiteX0" fmla="*/ 1572 w 94405"/>
                  <a:gd name="connsiteY0" fmla="*/ 7968 h 144909"/>
                  <a:gd name="connsiteX1" fmla="*/ 84154 w 94405"/>
                  <a:gd name="connsiteY1" fmla="*/ 142270 h 144909"/>
                  <a:gd name="connsiteX2" fmla="*/ 94060 w 94405"/>
                  <a:gd name="connsiteY2" fmla="*/ 138079 h 144909"/>
                  <a:gd name="connsiteX3" fmla="*/ 8335 w 94405"/>
                  <a:gd name="connsiteY3" fmla="*/ 1205 h 144909"/>
                  <a:gd name="connsiteX4" fmla="*/ 1572 w 94405"/>
                  <a:gd name="connsiteY4" fmla="*/ 7968 h 144909"/>
                  <a:gd name="connsiteX5" fmla="*/ 1572 w 94405"/>
                  <a:gd name="connsiteY5" fmla="*/ 7968 h 14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05" h="144909">
                    <a:moveTo>
                      <a:pt x="1572" y="7968"/>
                    </a:moveTo>
                    <a:cubicBezTo>
                      <a:pt x="42339" y="43877"/>
                      <a:pt x="62532" y="93883"/>
                      <a:pt x="84154" y="142270"/>
                    </a:cubicBezTo>
                    <a:cubicBezTo>
                      <a:pt x="86631" y="147795"/>
                      <a:pt x="96346" y="143794"/>
                      <a:pt x="94060" y="138079"/>
                    </a:cubicBezTo>
                    <a:cubicBezTo>
                      <a:pt x="74343" y="88359"/>
                      <a:pt x="50626" y="35876"/>
                      <a:pt x="8335" y="1205"/>
                    </a:cubicBezTo>
                    <a:cubicBezTo>
                      <a:pt x="3668" y="-2700"/>
                      <a:pt x="-3095" y="3777"/>
                      <a:pt x="1572" y="7968"/>
                    </a:cubicBezTo>
                    <a:lnTo>
                      <a:pt x="1572" y="796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4786A2E-D4E0-43BD-AA9D-6D11871DBE0D}"/>
                  </a:ext>
                </a:extLst>
              </p:cNvPr>
              <p:cNvSpPr/>
              <p:nvPr/>
            </p:nvSpPr>
            <p:spPr>
              <a:xfrm>
                <a:off x="10739925" y="5317098"/>
                <a:ext cx="586865" cy="274222"/>
              </a:xfrm>
              <a:custGeom>
                <a:avLst/>
                <a:gdLst>
                  <a:gd name="connsiteX0" fmla="*/ 6255 w 586865"/>
                  <a:gd name="connsiteY0" fmla="*/ 274095 h 274222"/>
                  <a:gd name="connsiteX1" fmla="*/ 243713 w 586865"/>
                  <a:gd name="connsiteY1" fmla="*/ 199419 h 274222"/>
                  <a:gd name="connsiteX2" fmla="*/ 464216 w 586865"/>
                  <a:gd name="connsiteY2" fmla="*/ 85024 h 274222"/>
                  <a:gd name="connsiteX3" fmla="*/ 522319 w 586865"/>
                  <a:gd name="connsiteY3" fmla="*/ 45114 h 274222"/>
                  <a:gd name="connsiteX4" fmla="*/ 584708 w 586865"/>
                  <a:gd name="connsiteY4" fmla="*/ 8633 h 274222"/>
                  <a:gd name="connsiteX5" fmla="*/ 581183 w 586865"/>
                  <a:gd name="connsiteY5" fmla="*/ 251 h 274222"/>
                  <a:gd name="connsiteX6" fmla="*/ 526986 w 586865"/>
                  <a:gd name="connsiteY6" fmla="*/ 27874 h 274222"/>
                  <a:gd name="connsiteX7" fmla="*/ 474408 w 586865"/>
                  <a:gd name="connsiteY7" fmla="*/ 60354 h 274222"/>
                  <a:gd name="connsiteX8" fmla="*/ 367919 w 586865"/>
                  <a:gd name="connsiteY8" fmla="*/ 125315 h 274222"/>
                  <a:gd name="connsiteX9" fmla="*/ 140081 w 586865"/>
                  <a:gd name="connsiteY9" fmla="*/ 227327 h 274222"/>
                  <a:gd name="connsiteX10" fmla="*/ 3588 w 586865"/>
                  <a:gd name="connsiteY10" fmla="*/ 264475 h 274222"/>
                  <a:gd name="connsiteX11" fmla="*/ 6255 w 586865"/>
                  <a:gd name="connsiteY11" fmla="*/ 274095 h 274222"/>
                  <a:gd name="connsiteX12" fmla="*/ 6255 w 586865"/>
                  <a:gd name="connsiteY12" fmla="*/ 274095 h 27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6865" h="274222">
                    <a:moveTo>
                      <a:pt x="6255" y="274095"/>
                    </a:moveTo>
                    <a:cubicBezTo>
                      <a:pt x="87217" y="256283"/>
                      <a:pt x="166846" y="230375"/>
                      <a:pt x="243713" y="199419"/>
                    </a:cubicBezTo>
                    <a:cubicBezTo>
                      <a:pt x="320199" y="168653"/>
                      <a:pt x="395351" y="130458"/>
                      <a:pt x="464216" y="85024"/>
                    </a:cubicBezTo>
                    <a:cubicBezTo>
                      <a:pt x="483838" y="72070"/>
                      <a:pt x="503079" y="58640"/>
                      <a:pt x="522319" y="45114"/>
                    </a:cubicBezTo>
                    <a:cubicBezTo>
                      <a:pt x="542131" y="31112"/>
                      <a:pt x="563848" y="20825"/>
                      <a:pt x="584708" y="8633"/>
                    </a:cubicBezTo>
                    <a:cubicBezTo>
                      <a:pt x="589089" y="6062"/>
                      <a:pt x="586232" y="-1463"/>
                      <a:pt x="581183" y="251"/>
                    </a:cubicBezTo>
                    <a:cubicBezTo>
                      <a:pt x="562038" y="6633"/>
                      <a:pt x="544322" y="17587"/>
                      <a:pt x="526986" y="27874"/>
                    </a:cubicBezTo>
                    <a:cubicBezTo>
                      <a:pt x="509174" y="38447"/>
                      <a:pt x="491744" y="49115"/>
                      <a:pt x="474408" y="60354"/>
                    </a:cubicBezTo>
                    <a:cubicBezTo>
                      <a:pt x="439547" y="83119"/>
                      <a:pt x="404304" y="105122"/>
                      <a:pt x="367919" y="125315"/>
                    </a:cubicBezTo>
                    <a:cubicBezTo>
                      <a:pt x="295433" y="165510"/>
                      <a:pt x="219138" y="201896"/>
                      <a:pt x="140081" y="227327"/>
                    </a:cubicBezTo>
                    <a:cubicBezTo>
                      <a:pt x="95218" y="241805"/>
                      <a:pt x="49498" y="253997"/>
                      <a:pt x="3588" y="264475"/>
                    </a:cubicBezTo>
                    <a:cubicBezTo>
                      <a:pt x="-2699" y="265904"/>
                      <a:pt x="-32" y="275429"/>
                      <a:pt x="6255" y="274095"/>
                    </a:cubicBezTo>
                    <a:lnTo>
                      <a:pt x="6255" y="274095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705896D-5858-4AFF-A999-70AF6FEF9980}"/>
                  </a:ext>
                </a:extLst>
              </p:cNvPr>
              <p:cNvSpPr/>
              <p:nvPr/>
            </p:nvSpPr>
            <p:spPr>
              <a:xfrm>
                <a:off x="9091015" y="5506853"/>
                <a:ext cx="697695" cy="228373"/>
              </a:xfrm>
              <a:custGeom>
                <a:avLst/>
                <a:gdLst>
                  <a:gd name="connsiteX0" fmla="*/ 8959 w 697695"/>
                  <a:gd name="connsiteY0" fmla="*/ 226167 h 228373"/>
                  <a:gd name="connsiteX1" fmla="*/ 218033 w 697695"/>
                  <a:gd name="connsiteY1" fmla="*/ 71862 h 228373"/>
                  <a:gd name="connsiteX2" fmla="*/ 514546 w 697695"/>
                  <a:gd name="connsiteY2" fmla="*/ 24332 h 228373"/>
                  <a:gd name="connsiteX3" fmla="*/ 606176 w 697695"/>
                  <a:gd name="connsiteY3" fmla="*/ 19379 h 228373"/>
                  <a:gd name="connsiteX4" fmla="*/ 649610 w 697695"/>
                  <a:gd name="connsiteY4" fmla="*/ 16426 h 228373"/>
                  <a:gd name="connsiteX5" fmla="*/ 694283 w 697695"/>
                  <a:gd name="connsiteY5" fmla="*/ 10140 h 228373"/>
                  <a:gd name="connsiteX6" fmla="*/ 693044 w 697695"/>
                  <a:gd name="connsiteY6" fmla="*/ 710 h 228373"/>
                  <a:gd name="connsiteX7" fmla="*/ 651992 w 697695"/>
                  <a:gd name="connsiteY7" fmla="*/ 1758 h 228373"/>
                  <a:gd name="connsiteX8" fmla="*/ 608558 w 697695"/>
                  <a:gd name="connsiteY8" fmla="*/ 4329 h 228373"/>
                  <a:gd name="connsiteX9" fmla="*/ 523880 w 697695"/>
                  <a:gd name="connsiteY9" fmla="*/ 8425 h 228373"/>
                  <a:gd name="connsiteX10" fmla="*/ 358050 w 697695"/>
                  <a:gd name="connsiteY10" fmla="*/ 24046 h 228373"/>
                  <a:gd name="connsiteX11" fmla="*/ 103066 w 697695"/>
                  <a:gd name="connsiteY11" fmla="*/ 117010 h 228373"/>
                  <a:gd name="connsiteX12" fmla="*/ 863 w 697695"/>
                  <a:gd name="connsiteY12" fmla="*/ 221214 h 228373"/>
                  <a:gd name="connsiteX13" fmla="*/ 8959 w 697695"/>
                  <a:gd name="connsiteY13" fmla="*/ 226167 h 228373"/>
                  <a:gd name="connsiteX14" fmla="*/ 8959 w 697695"/>
                  <a:gd name="connsiteY14" fmla="*/ 226167 h 22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695" h="228373">
                    <a:moveTo>
                      <a:pt x="8959" y="226167"/>
                    </a:moveTo>
                    <a:cubicBezTo>
                      <a:pt x="58203" y="152062"/>
                      <a:pt x="135546" y="102151"/>
                      <a:pt x="218033" y="71862"/>
                    </a:cubicBezTo>
                    <a:cubicBezTo>
                      <a:pt x="313092" y="37000"/>
                      <a:pt x="414248" y="29761"/>
                      <a:pt x="514546" y="24332"/>
                    </a:cubicBezTo>
                    <a:cubicBezTo>
                      <a:pt x="545121" y="22713"/>
                      <a:pt x="575601" y="21284"/>
                      <a:pt x="606176" y="19379"/>
                    </a:cubicBezTo>
                    <a:cubicBezTo>
                      <a:pt x="620654" y="18522"/>
                      <a:pt x="635132" y="17569"/>
                      <a:pt x="649610" y="16426"/>
                    </a:cubicBezTo>
                    <a:cubicBezTo>
                      <a:pt x="664374" y="15283"/>
                      <a:pt x="680090" y="14807"/>
                      <a:pt x="694283" y="10140"/>
                    </a:cubicBezTo>
                    <a:cubicBezTo>
                      <a:pt x="699712" y="8330"/>
                      <a:pt x="698188" y="1377"/>
                      <a:pt x="693044" y="710"/>
                    </a:cubicBezTo>
                    <a:cubicBezTo>
                      <a:pt x="679519" y="-1005"/>
                      <a:pt x="665517" y="805"/>
                      <a:pt x="651992" y="1758"/>
                    </a:cubicBezTo>
                    <a:cubicBezTo>
                      <a:pt x="637514" y="2710"/>
                      <a:pt x="623036" y="3567"/>
                      <a:pt x="608558" y="4329"/>
                    </a:cubicBezTo>
                    <a:cubicBezTo>
                      <a:pt x="580364" y="5853"/>
                      <a:pt x="552074" y="6996"/>
                      <a:pt x="523880" y="8425"/>
                    </a:cubicBezTo>
                    <a:cubicBezTo>
                      <a:pt x="468350" y="11283"/>
                      <a:pt x="413009" y="15188"/>
                      <a:pt x="358050" y="24046"/>
                    </a:cubicBezTo>
                    <a:cubicBezTo>
                      <a:pt x="268420" y="38429"/>
                      <a:pt x="178313" y="64813"/>
                      <a:pt x="103066" y="117010"/>
                    </a:cubicBezTo>
                    <a:cubicBezTo>
                      <a:pt x="62680" y="145014"/>
                      <a:pt x="27533" y="179875"/>
                      <a:pt x="863" y="221214"/>
                    </a:cubicBezTo>
                    <a:cubicBezTo>
                      <a:pt x="-2662" y="226548"/>
                      <a:pt x="5530" y="231310"/>
                      <a:pt x="8959" y="226167"/>
                    </a:cubicBezTo>
                    <a:lnTo>
                      <a:pt x="8959" y="226167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83AE197-40A0-4009-8FA2-7628AC329AB5}"/>
                  </a:ext>
                </a:extLst>
              </p:cNvPr>
              <p:cNvSpPr/>
              <p:nvPr/>
            </p:nvSpPr>
            <p:spPr>
              <a:xfrm>
                <a:off x="10741730" y="5503503"/>
                <a:ext cx="33881" cy="76964"/>
              </a:xfrm>
              <a:custGeom>
                <a:avLst/>
                <a:gdLst>
                  <a:gd name="connsiteX0" fmla="*/ 26356 w 33881"/>
                  <a:gd name="connsiteY0" fmla="*/ 3679 h 76964"/>
                  <a:gd name="connsiteX1" fmla="*/ 19213 w 33881"/>
                  <a:gd name="connsiteY1" fmla="*/ 39398 h 76964"/>
                  <a:gd name="connsiteX2" fmla="*/ 734 w 33881"/>
                  <a:gd name="connsiteY2" fmla="*/ 70735 h 76964"/>
                  <a:gd name="connsiteX3" fmla="*/ 7211 w 33881"/>
                  <a:gd name="connsiteY3" fmla="*/ 75783 h 76964"/>
                  <a:gd name="connsiteX4" fmla="*/ 33881 w 33881"/>
                  <a:gd name="connsiteY4" fmla="*/ 3679 h 76964"/>
                  <a:gd name="connsiteX5" fmla="*/ 26356 w 33881"/>
                  <a:gd name="connsiteY5" fmla="*/ 3679 h 76964"/>
                  <a:gd name="connsiteX6" fmla="*/ 26356 w 33881"/>
                  <a:gd name="connsiteY6" fmla="*/ 3679 h 7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1" h="76964">
                    <a:moveTo>
                      <a:pt x="26356" y="3679"/>
                    </a:moveTo>
                    <a:cubicBezTo>
                      <a:pt x="26071" y="15966"/>
                      <a:pt x="23689" y="27968"/>
                      <a:pt x="19213" y="39398"/>
                    </a:cubicBezTo>
                    <a:cubicBezTo>
                      <a:pt x="14831" y="50828"/>
                      <a:pt x="8164" y="61020"/>
                      <a:pt x="734" y="70735"/>
                    </a:cubicBezTo>
                    <a:cubicBezTo>
                      <a:pt x="-2123" y="74450"/>
                      <a:pt x="4068" y="79212"/>
                      <a:pt x="7211" y="75783"/>
                    </a:cubicBezTo>
                    <a:cubicBezTo>
                      <a:pt x="24832" y="56638"/>
                      <a:pt x="33691" y="29397"/>
                      <a:pt x="33881" y="3679"/>
                    </a:cubicBezTo>
                    <a:cubicBezTo>
                      <a:pt x="33976" y="-1274"/>
                      <a:pt x="26547" y="-1179"/>
                      <a:pt x="26356" y="3679"/>
                    </a:cubicBezTo>
                    <a:lnTo>
                      <a:pt x="26356" y="3679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68A7684-183C-4F5C-B469-FD7094855360}"/>
                  </a:ext>
                </a:extLst>
              </p:cNvPr>
              <p:cNvSpPr/>
              <p:nvPr/>
            </p:nvSpPr>
            <p:spPr>
              <a:xfrm>
                <a:off x="11262507" y="5687859"/>
                <a:ext cx="30570" cy="96165"/>
              </a:xfrm>
              <a:custGeom>
                <a:avLst/>
                <a:gdLst>
                  <a:gd name="connsiteX0" fmla="*/ 28026 w 30570"/>
                  <a:gd name="connsiteY0" fmla="*/ 91167 h 96165"/>
                  <a:gd name="connsiteX1" fmla="*/ 11643 w 30570"/>
                  <a:gd name="connsiteY1" fmla="*/ 2870 h 96165"/>
                  <a:gd name="connsiteX2" fmla="*/ 785 w 30570"/>
                  <a:gd name="connsiteY2" fmla="*/ 9157 h 96165"/>
                  <a:gd name="connsiteX3" fmla="*/ 14691 w 30570"/>
                  <a:gd name="connsiteY3" fmla="*/ 87452 h 96165"/>
                  <a:gd name="connsiteX4" fmla="*/ 19549 w 30570"/>
                  <a:gd name="connsiteY4" fmla="*/ 95929 h 96165"/>
                  <a:gd name="connsiteX5" fmla="*/ 28026 w 30570"/>
                  <a:gd name="connsiteY5" fmla="*/ 91167 h 96165"/>
                  <a:gd name="connsiteX6" fmla="*/ 28026 w 30570"/>
                  <a:gd name="connsiteY6" fmla="*/ 91167 h 9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570" h="96165">
                    <a:moveTo>
                      <a:pt x="28026" y="91167"/>
                    </a:moveTo>
                    <a:cubicBezTo>
                      <a:pt x="34027" y="61354"/>
                      <a:pt x="29741" y="27921"/>
                      <a:pt x="11643" y="2870"/>
                    </a:cubicBezTo>
                    <a:cubicBezTo>
                      <a:pt x="6976" y="-3607"/>
                      <a:pt x="-2835" y="1918"/>
                      <a:pt x="785" y="9157"/>
                    </a:cubicBezTo>
                    <a:cubicBezTo>
                      <a:pt x="13072" y="33445"/>
                      <a:pt x="19549" y="60401"/>
                      <a:pt x="14691" y="87452"/>
                    </a:cubicBezTo>
                    <a:cubicBezTo>
                      <a:pt x="14025" y="91167"/>
                      <a:pt x="15644" y="94882"/>
                      <a:pt x="19549" y="95929"/>
                    </a:cubicBezTo>
                    <a:cubicBezTo>
                      <a:pt x="22978" y="96882"/>
                      <a:pt x="27264" y="94882"/>
                      <a:pt x="28026" y="91167"/>
                    </a:cubicBezTo>
                    <a:lnTo>
                      <a:pt x="28026" y="91167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7" name="Graphic 222">
            <a:extLst>
              <a:ext uri="{FF2B5EF4-FFF2-40B4-BE49-F238E27FC236}">
                <a16:creationId xmlns:a16="http://schemas.microsoft.com/office/drawing/2014/main" id="{A51A6391-7CD5-44BF-AD06-AABDF06FC10D}"/>
              </a:ext>
            </a:extLst>
          </p:cNvPr>
          <p:cNvGrpSpPr/>
          <p:nvPr/>
        </p:nvGrpSpPr>
        <p:grpSpPr>
          <a:xfrm>
            <a:off x="8619729" y="135083"/>
            <a:ext cx="3583633" cy="2976212"/>
            <a:chOff x="8891046" y="2090822"/>
            <a:chExt cx="2983415" cy="2466974"/>
          </a:xfrm>
        </p:grpSpPr>
        <p:grpSp>
          <p:nvGrpSpPr>
            <p:cNvPr id="48" name="Graphic 222">
              <a:extLst>
                <a:ext uri="{FF2B5EF4-FFF2-40B4-BE49-F238E27FC236}">
                  <a16:creationId xmlns:a16="http://schemas.microsoft.com/office/drawing/2014/main" id="{87C22E0B-C612-43E8-8334-F9D6CB56AD57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8FA42AD-7898-4764-9203-B1533A750AF5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4C3B541-8ECD-48EE-A9FA-CDAF516EBEBF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72" name="Graphic 222">
                <a:extLst>
                  <a:ext uri="{FF2B5EF4-FFF2-40B4-BE49-F238E27FC236}">
                    <a16:creationId xmlns:a16="http://schemas.microsoft.com/office/drawing/2014/main" id="{30B5C9DD-A613-425B-B981-9A3A9FD5808C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0ED086B1-3CDE-4ABF-B6A0-58DE77BF6A57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FD1DFA3-4716-49F6-B8B3-EF2E153F7BE3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AF716AA-937E-4F6A-B097-F68D0D357292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1507830B-5B2B-48AF-8D57-96B2C0CCBB48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38B038C-4D7E-4A93-8A45-F7486C70BB18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CC5425D-9F34-4D28-B868-40E19D0F87B5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2CC971E-BD34-4822-A9DA-B96D7C96CE4D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61A9F2A-8984-439A-8E65-CDFC112775FD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48C91D4-A569-4970-97B7-AF0B800743F9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95847D5-D086-4F3B-B278-BD8060719B8D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CEF70202-FC27-4498-8704-77B9363A4C5D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93A40B9-B3B2-4519-924B-AF909B661E39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5F7C6AD-DD91-4FA0-98BF-33BFF0B83EFA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D371EED-A389-4EAA-9125-BCD1EAD87513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C6112FD-DA7A-4DD1-8E81-518D89244A7F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26F3C5D-7242-4D48-AC2D-9019BB0CC27C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A89F738-680F-47C8-BA5F-9835D478D125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59EC9D1-61D6-4FC8-8631-02E356EFAF1F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65621B9-D812-48C7-BC16-6EE12706F7A2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9" name="Graphic 222">
              <a:extLst>
                <a:ext uri="{FF2B5EF4-FFF2-40B4-BE49-F238E27FC236}">
                  <a16:creationId xmlns:a16="http://schemas.microsoft.com/office/drawing/2014/main" id="{2CA6F74D-AAA5-4B04-BDBF-8CD3DB85949B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6510F4D-F1E3-424E-9210-36889DF272E6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190310-7D89-4BF8-8E01-2E347D14FA35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rgbClr val="D684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548DADC-75BA-49FA-8C16-DC2532817C39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A69D285-A190-48FA-AA59-FB7F5CD32333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F26AB92-A7B3-44CA-B99E-8617DF2C966E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AF82A1D-37C3-4284-833E-276776D7F2F8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AA458BE-C037-427E-B943-D1557E1C15EE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E96BD61-52DA-4FF0-8B0F-F7471E775023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4132223-A31E-48D5-97B6-F0CB6025B6D5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87C7509-0198-4262-B92E-452BF036D84C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939FDB1-8EA5-4DA6-9C85-32DC82FD428B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CECB9F4-B265-4EFE-92D8-9A95281FDA99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AD56C92-FF7A-40CC-BFCF-67DDF3E81D15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DD15DB9-CEBA-47AA-BB49-BA2A73256C63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C5CB1AE-B327-4326-9CE2-A6F6C5D27DF5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79425A0-B707-4F65-A551-E315A37EFADC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82A2049-67F0-4EFC-A07B-A9A6B0FFC1A5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7A318174-76D6-41B9-A77A-10CD2F4ECA6B}"/>
              </a:ext>
            </a:extLst>
          </p:cNvPr>
          <p:cNvSpPr txBox="1"/>
          <p:nvPr/>
        </p:nvSpPr>
        <p:spPr>
          <a:xfrm>
            <a:off x="1767007" y="1752022"/>
            <a:ext cx="7960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5F9D50"/>
                </a:solidFill>
                <a:latin typeface="+mj-lt"/>
              </a:rPr>
              <a:t>CHARITY</a:t>
            </a:r>
            <a:endParaRPr lang="th-TH" sz="9600" dirty="0">
              <a:solidFill>
                <a:srgbClr val="5F9D50"/>
              </a:solidFill>
              <a:latin typeface="+mj-lt"/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8DF78E2-EB78-4545-9961-B50ED41B96D7}"/>
              </a:ext>
            </a:extLst>
          </p:cNvPr>
          <p:cNvGrpSpPr/>
          <p:nvPr/>
        </p:nvGrpSpPr>
        <p:grpSpPr>
          <a:xfrm>
            <a:off x="-846614" y="-999589"/>
            <a:ext cx="4356730" cy="3597988"/>
            <a:chOff x="-846614" y="-999589"/>
            <a:chExt cx="4356730" cy="3597988"/>
          </a:xfrm>
        </p:grpSpPr>
        <p:sp>
          <p:nvSpPr>
            <p:cNvPr id="106" name="Graphic 104">
              <a:extLst>
                <a:ext uri="{FF2B5EF4-FFF2-40B4-BE49-F238E27FC236}">
                  <a16:creationId xmlns:a16="http://schemas.microsoft.com/office/drawing/2014/main" id="{98F715D1-A312-4EFE-A4E5-9BFD8F7170C7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EE99AD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Graphic 106">
              <a:extLst>
                <a:ext uri="{FF2B5EF4-FFF2-40B4-BE49-F238E27FC236}">
                  <a16:creationId xmlns:a16="http://schemas.microsoft.com/office/drawing/2014/main" id="{489EE484-DCE9-4AF0-AE89-6A4ECF9EC1A5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10" name="Graphic 108">
            <a:extLst>
              <a:ext uri="{FF2B5EF4-FFF2-40B4-BE49-F238E27FC236}">
                <a16:creationId xmlns:a16="http://schemas.microsoft.com/office/drawing/2014/main" id="{5F9C7942-CD5D-4C03-91FA-6B64C2C0A2CE}"/>
              </a:ext>
            </a:extLst>
          </p:cNvPr>
          <p:cNvSpPr/>
          <p:nvPr/>
        </p:nvSpPr>
        <p:spPr>
          <a:xfrm>
            <a:off x="-577969" y="3560067"/>
            <a:ext cx="1321036" cy="248415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F906E7D9-96DA-462C-8E20-1C733637F1E5}"/>
              </a:ext>
            </a:extLst>
          </p:cNvPr>
          <p:cNvGrpSpPr/>
          <p:nvPr/>
        </p:nvGrpSpPr>
        <p:grpSpPr>
          <a:xfrm rot="955317">
            <a:off x="1564688" y="4471484"/>
            <a:ext cx="2201197" cy="2600661"/>
            <a:chOff x="5067300" y="2024062"/>
            <a:chExt cx="2061686" cy="2817196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44B20FB-B3BB-4512-ACEE-86C4D6AA5D37}"/>
                </a:ext>
              </a:extLst>
            </p:cNvPr>
            <p:cNvSpPr/>
            <p:nvPr/>
          </p:nvSpPr>
          <p:spPr>
            <a:xfrm>
              <a:off x="5480494" y="4602098"/>
              <a:ext cx="1235202" cy="208978"/>
            </a:xfrm>
            <a:custGeom>
              <a:avLst/>
              <a:gdLst>
                <a:gd name="connsiteX0" fmla="*/ 1235202 w 1235202"/>
                <a:gd name="connsiteY0" fmla="*/ 104489 h 208978"/>
                <a:gd name="connsiteX1" fmla="*/ 617601 w 1235202"/>
                <a:gd name="connsiteY1" fmla="*/ 208979 h 208978"/>
                <a:gd name="connsiteX2" fmla="*/ 0 w 1235202"/>
                <a:gd name="connsiteY2" fmla="*/ 104489 h 208978"/>
                <a:gd name="connsiteX3" fmla="*/ 617601 w 1235202"/>
                <a:gd name="connsiteY3" fmla="*/ 0 h 208978"/>
                <a:gd name="connsiteX4" fmla="*/ 1235202 w 1235202"/>
                <a:gd name="connsiteY4" fmla="*/ 104489 h 2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202" h="208978">
                  <a:moveTo>
                    <a:pt x="1235202" y="104489"/>
                  </a:moveTo>
                  <a:cubicBezTo>
                    <a:pt x="1235202" y="162197"/>
                    <a:pt x="958693" y="208979"/>
                    <a:pt x="617601" y="208979"/>
                  </a:cubicBezTo>
                  <a:cubicBezTo>
                    <a:pt x="276509" y="208979"/>
                    <a:pt x="0" y="162197"/>
                    <a:pt x="0" y="104489"/>
                  </a:cubicBezTo>
                  <a:cubicBezTo>
                    <a:pt x="0" y="46781"/>
                    <a:pt x="276509" y="0"/>
                    <a:pt x="617601" y="0"/>
                  </a:cubicBezTo>
                  <a:cubicBezTo>
                    <a:pt x="958693" y="0"/>
                    <a:pt x="1235202" y="46781"/>
                    <a:pt x="1235202" y="104489"/>
                  </a:cubicBezTo>
                  <a:close/>
                </a:path>
              </a:pathLst>
            </a:custGeom>
            <a:solidFill>
              <a:srgbClr val="21B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C681AE-7C2F-4226-8DB4-92B35D9159E5}"/>
                </a:ext>
              </a:extLst>
            </p:cNvPr>
            <p:cNvSpPr/>
            <p:nvPr/>
          </p:nvSpPr>
          <p:spPr>
            <a:xfrm>
              <a:off x="5722538" y="3837347"/>
              <a:ext cx="466760" cy="402694"/>
            </a:xfrm>
            <a:custGeom>
              <a:avLst/>
              <a:gdLst>
                <a:gd name="connsiteX0" fmla="*/ 227443 w 466760"/>
                <a:gd name="connsiteY0" fmla="*/ 400610 h 402694"/>
                <a:gd name="connsiteX1" fmla="*/ 244303 w 466760"/>
                <a:gd name="connsiteY1" fmla="*/ 400419 h 402694"/>
                <a:gd name="connsiteX2" fmla="*/ 423563 w 466760"/>
                <a:gd name="connsiteY2" fmla="*/ 29897 h 402694"/>
                <a:gd name="connsiteX3" fmla="*/ 232777 w 466760"/>
                <a:gd name="connsiteY3" fmla="*/ 56472 h 402694"/>
                <a:gd name="connsiteX4" fmla="*/ 41515 w 466760"/>
                <a:gd name="connsiteY4" fmla="*/ 33326 h 402694"/>
                <a:gd name="connsiteX5" fmla="*/ 227443 w 466760"/>
                <a:gd name="connsiteY5" fmla="*/ 400610 h 40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60" h="402694">
                  <a:moveTo>
                    <a:pt x="227443" y="400610"/>
                  </a:moveTo>
                  <a:cubicBezTo>
                    <a:pt x="232682" y="403467"/>
                    <a:pt x="239159" y="403372"/>
                    <a:pt x="244303" y="400419"/>
                  </a:cubicBezTo>
                  <a:cubicBezTo>
                    <a:pt x="450138" y="283262"/>
                    <a:pt x="521099" y="109716"/>
                    <a:pt x="423563" y="29897"/>
                  </a:cubicBezTo>
                  <a:cubicBezTo>
                    <a:pt x="325551" y="-50399"/>
                    <a:pt x="232777" y="56472"/>
                    <a:pt x="232777" y="56472"/>
                  </a:cubicBezTo>
                  <a:cubicBezTo>
                    <a:pt x="232777" y="56472"/>
                    <a:pt x="138099" y="-48684"/>
                    <a:pt x="41515" y="33326"/>
                  </a:cubicBezTo>
                  <a:cubicBezTo>
                    <a:pt x="-54497" y="114860"/>
                    <a:pt x="19513" y="287167"/>
                    <a:pt x="227443" y="400610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B75F6DA-532B-433E-B5ED-3704B4B67257}"/>
                </a:ext>
              </a:extLst>
            </p:cNvPr>
            <p:cNvSpPr/>
            <p:nvPr/>
          </p:nvSpPr>
          <p:spPr>
            <a:xfrm>
              <a:off x="6378308" y="3814130"/>
              <a:ext cx="282938" cy="260373"/>
            </a:xfrm>
            <a:custGeom>
              <a:avLst/>
              <a:gdLst>
                <a:gd name="connsiteX0" fmla="*/ 88023 w 282938"/>
                <a:gd name="connsiteY0" fmla="*/ 257140 h 260373"/>
                <a:gd name="connsiteX1" fmla="*/ 98024 w 282938"/>
                <a:gd name="connsiteY1" fmla="*/ 260093 h 260373"/>
                <a:gd name="connsiteX2" fmla="*/ 270713 w 282938"/>
                <a:gd name="connsiteY2" fmla="*/ 74355 h 260373"/>
                <a:gd name="connsiteX3" fmla="*/ 153555 w 282938"/>
                <a:gd name="connsiteY3" fmla="*/ 55401 h 260373"/>
                <a:gd name="connsiteX4" fmla="*/ 45161 w 282938"/>
                <a:gd name="connsiteY4" fmla="*/ 7109 h 260373"/>
                <a:gd name="connsiteX5" fmla="*/ 88023 w 282938"/>
                <a:gd name="connsiteY5" fmla="*/ 257140 h 26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938" h="260373">
                  <a:moveTo>
                    <a:pt x="88023" y="257140"/>
                  </a:moveTo>
                  <a:cubicBezTo>
                    <a:pt x="90595" y="259807"/>
                    <a:pt x="94405" y="260950"/>
                    <a:pt x="98024" y="260093"/>
                  </a:cubicBezTo>
                  <a:cubicBezTo>
                    <a:pt x="240423" y="228375"/>
                    <a:pt x="313671" y="139030"/>
                    <a:pt x="270713" y="74355"/>
                  </a:cubicBezTo>
                  <a:cubicBezTo>
                    <a:pt x="227564" y="9300"/>
                    <a:pt x="153555" y="55401"/>
                    <a:pt x="153555" y="55401"/>
                  </a:cubicBezTo>
                  <a:cubicBezTo>
                    <a:pt x="153555" y="55401"/>
                    <a:pt x="116884" y="-23657"/>
                    <a:pt x="45161" y="7109"/>
                  </a:cubicBezTo>
                  <a:cubicBezTo>
                    <a:pt x="-26182" y="37875"/>
                    <a:pt x="-13799" y="152746"/>
                    <a:pt x="88023" y="257140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1501D83-7BA0-4F8E-9924-3E5110AD4A38}"/>
                </a:ext>
              </a:extLst>
            </p:cNvPr>
            <p:cNvSpPr/>
            <p:nvPr/>
          </p:nvSpPr>
          <p:spPr>
            <a:xfrm>
              <a:off x="5840975" y="3240137"/>
              <a:ext cx="284667" cy="258722"/>
            </a:xfrm>
            <a:custGeom>
              <a:avLst/>
              <a:gdLst>
                <a:gd name="connsiteX0" fmla="*/ 175301 w 284667"/>
                <a:gd name="connsiteY0" fmla="*/ 258300 h 258722"/>
                <a:gd name="connsiteX1" fmla="*/ 185492 w 284667"/>
                <a:gd name="connsiteY1" fmla="*/ 256014 h 258722"/>
                <a:gd name="connsiteX2" fmla="*/ 244262 w 284667"/>
                <a:gd name="connsiteY2" fmla="*/ 9316 h 258722"/>
                <a:gd name="connsiteX3" fmla="*/ 133010 w 284667"/>
                <a:gd name="connsiteY3" fmla="*/ 50559 h 258722"/>
                <a:gd name="connsiteX4" fmla="*/ 14900 w 284667"/>
                <a:gd name="connsiteY4" fmla="*/ 61989 h 258722"/>
                <a:gd name="connsiteX5" fmla="*/ 175301 w 284667"/>
                <a:gd name="connsiteY5" fmla="*/ 258300 h 25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667" h="258722">
                  <a:moveTo>
                    <a:pt x="175301" y="258300"/>
                  </a:moveTo>
                  <a:cubicBezTo>
                    <a:pt x="178825" y="259347"/>
                    <a:pt x="182730" y="258395"/>
                    <a:pt x="185492" y="256014"/>
                  </a:cubicBezTo>
                  <a:cubicBezTo>
                    <a:pt x="293792" y="158192"/>
                    <a:pt x="313413" y="44368"/>
                    <a:pt x="244262" y="9316"/>
                  </a:cubicBezTo>
                  <a:cubicBezTo>
                    <a:pt x="174634" y="-26022"/>
                    <a:pt x="133010" y="50559"/>
                    <a:pt x="133010" y="50559"/>
                  </a:cubicBezTo>
                  <a:cubicBezTo>
                    <a:pt x="133010" y="50559"/>
                    <a:pt x="62144" y="-114"/>
                    <a:pt x="14900" y="61989"/>
                  </a:cubicBezTo>
                  <a:cubicBezTo>
                    <a:pt x="-32154" y="123807"/>
                    <a:pt x="35188" y="217628"/>
                    <a:pt x="175301" y="258300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6A8B2BE-FDA6-40ED-B656-235BA4D522F4}"/>
                </a:ext>
              </a:extLst>
            </p:cNvPr>
            <p:cNvSpPr/>
            <p:nvPr/>
          </p:nvSpPr>
          <p:spPr>
            <a:xfrm>
              <a:off x="6094859" y="2714803"/>
              <a:ext cx="210748" cy="191488"/>
            </a:xfrm>
            <a:custGeom>
              <a:avLst/>
              <a:gdLst>
                <a:gd name="connsiteX0" fmla="*/ 129823 w 210748"/>
                <a:gd name="connsiteY0" fmla="*/ 191178 h 191488"/>
                <a:gd name="connsiteX1" fmla="*/ 137348 w 210748"/>
                <a:gd name="connsiteY1" fmla="*/ 189464 h 191488"/>
                <a:gd name="connsiteX2" fmla="*/ 180782 w 210748"/>
                <a:gd name="connsiteY2" fmla="*/ 6870 h 191488"/>
                <a:gd name="connsiteX3" fmla="*/ 98391 w 210748"/>
                <a:gd name="connsiteY3" fmla="*/ 37445 h 191488"/>
                <a:gd name="connsiteX4" fmla="*/ 10951 w 210748"/>
                <a:gd name="connsiteY4" fmla="*/ 45922 h 191488"/>
                <a:gd name="connsiteX5" fmla="*/ 129823 w 210748"/>
                <a:gd name="connsiteY5" fmla="*/ 191178 h 1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748" h="191488">
                  <a:moveTo>
                    <a:pt x="129823" y="191178"/>
                  </a:moveTo>
                  <a:cubicBezTo>
                    <a:pt x="132395" y="191940"/>
                    <a:pt x="135348" y="191274"/>
                    <a:pt x="137348" y="189464"/>
                  </a:cubicBezTo>
                  <a:cubicBezTo>
                    <a:pt x="217548" y="117074"/>
                    <a:pt x="232026" y="32873"/>
                    <a:pt x="180782" y="6870"/>
                  </a:cubicBezTo>
                  <a:cubicBezTo>
                    <a:pt x="129252" y="-19229"/>
                    <a:pt x="98391" y="37445"/>
                    <a:pt x="98391" y="37445"/>
                  </a:cubicBezTo>
                  <a:cubicBezTo>
                    <a:pt x="98391" y="37445"/>
                    <a:pt x="45908" y="-83"/>
                    <a:pt x="10951" y="45922"/>
                  </a:cubicBezTo>
                  <a:cubicBezTo>
                    <a:pt x="-23720" y="91642"/>
                    <a:pt x="26096" y="161080"/>
                    <a:pt x="129823" y="191178"/>
                  </a:cubicBezTo>
                  <a:close/>
                </a:path>
              </a:pathLst>
            </a:custGeom>
            <a:solidFill>
              <a:srgbClr val="D6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76DC7FB-5C70-4332-A760-3AB826367780}"/>
                </a:ext>
              </a:extLst>
            </p:cNvPr>
            <p:cNvSpPr/>
            <p:nvPr/>
          </p:nvSpPr>
          <p:spPr>
            <a:xfrm>
              <a:off x="6427773" y="3955995"/>
              <a:ext cx="392021" cy="348728"/>
            </a:xfrm>
            <a:custGeom>
              <a:avLst/>
              <a:gdLst>
                <a:gd name="connsiteX0" fmla="*/ 159431 w 392021"/>
                <a:gd name="connsiteY0" fmla="*/ 345875 h 348728"/>
                <a:gd name="connsiteX1" fmla="*/ 173528 w 392021"/>
                <a:gd name="connsiteY1" fmla="*/ 347685 h 348728"/>
                <a:gd name="connsiteX2" fmla="*/ 365457 w 392021"/>
                <a:gd name="connsiteY2" fmla="*/ 58697 h 348728"/>
                <a:gd name="connsiteX3" fmla="*/ 203151 w 392021"/>
                <a:gd name="connsiteY3" fmla="*/ 59078 h 348728"/>
                <a:gd name="connsiteX4" fmla="*/ 46179 w 392021"/>
                <a:gd name="connsiteY4" fmla="*/ 18025 h 348728"/>
                <a:gd name="connsiteX5" fmla="*/ 159431 w 392021"/>
                <a:gd name="connsiteY5" fmla="*/ 345875 h 34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21" h="348728">
                  <a:moveTo>
                    <a:pt x="159431" y="345875"/>
                  </a:moveTo>
                  <a:cubicBezTo>
                    <a:pt x="163432" y="348828"/>
                    <a:pt x="168861" y="349590"/>
                    <a:pt x="173528" y="347685"/>
                  </a:cubicBezTo>
                  <a:cubicBezTo>
                    <a:pt x="358789" y="273295"/>
                    <a:pt x="437752" y="136516"/>
                    <a:pt x="365457" y="58697"/>
                  </a:cubicBezTo>
                  <a:cubicBezTo>
                    <a:pt x="292781" y="-19504"/>
                    <a:pt x="203151" y="59078"/>
                    <a:pt x="203151" y="59078"/>
                  </a:cubicBezTo>
                  <a:cubicBezTo>
                    <a:pt x="203151" y="59078"/>
                    <a:pt x="136095" y="-39506"/>
                    <a:pt x="46179" y="18025"/>
                  </a:cubicBezTo>
                  <a:cubicBezTo>
                    <a:pt x="-43356" y="75175"/>
                    <a:pt x="-1160" y="227384"/>
                    <a:pt x="159431" y="345875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96" name="Graphic 1">
              <a:extLst>
                <a:ext uri="{FF2B5EF4-FFF2-40B4-BE49-F238E27FC236}">
                  <a16:creationId xmlns:a16="http://schemas.microsoft.com/office/drawing/2014/main" id="{F906E7D9-96DA-462C-8E20-1C733637F1E5}"/>
                </a:ext>
              </a:extLst>
            </p:cNvPr>
            <p:cNvGrpSpPr/>
            <p:nvPr/>
          </p:nvGrpSpPr>
          <p:grpSpPr>
            <a:xfrm>
              <a:off x="5973963" y="3830438"/>
              <a:ext cx="673845" cy="673845"/>
              <a:chOff x="5973963" y="3830438"/>
              <a:chExt cx="673845" cy="673845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6F18C0A-59AD-4F4C-80AA-42279118865E}"/>
                  </a:ext>
                </a:extLst>
              </p:cNvPr>
              <p:cNvSpPr/>
              <p:nvPr/>
            </p:nvSpPr>
            <p:spPr>
              <a:xfrm rot="-3868519">
                <a:off x="6058187" y="3914662"/>
                <a:ext cx="505396" cy="505396"/>
              </a:xfrm>
              <a:custGeom>
                <a:avLst/>
                <a:gdLst>
                  <a:gd name="connsiteX0" fmla="*/ 505397 w 505396"/>
                  <a:gd name="connsiteY0" fmla="*/ 252698 h 505396"/>
                  <a:gd name="connsiteX1" fmla="*/ 252698 w 505396"/>
                  <a:gd name="connsiteY1" fmla="*/ 505397 h 505396"/>
                  <a:gd name="connsiteX2" fmla="*/ 0 w 505396"/>
                  <a:gd name="connsiteY2" fmla="*/ 252698 h 505396"/>
                  <a:gd name="connsiteX3" fmla="*/ 252698 w 505396"/>
                  <a:gd name="connsiteY3" fmla="*/ 0 h 505396"/>
                  <a:gd name="connsiteX4" fmla="*/ 505397 w 505396"/>
                  <a:gd name="connsiteY4" fmla="*/ 252698 h 50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96" h="505396">
                    <a:moveTo>
                      <a:pt x="505397" y="252698"/>
                    </a:moveTo>
                    <a:cubicBezTo>
                      <a:pt x="505397" y="392260"/>
                      <a:pt x="392260" y="505397"/>
                      <a:pt x="252698" y="505397"/>
                    </a:cubicBezTo>
                    <a:cubicBezTo>
                      <a:pt x="113137" y="505397"/>
                      <a:pt x="0" y="392260"/>
                      <a:pt x="0" y="252698"/>
                    </a:cubicBezTo>
                    <a:cubicBezTo>
                      <a:pt x="0" y="113137"/>
                      <a:pt x="113137" y="0"/>
                      <a:pt x="252698" y="0"/>
                    </a:cubicBezTo>
                    <a:cubicBezTo>
                      <a:pt x="392260" y="0"/>
                      <a:pt x="505397" y="113137"/>
                      <a:pt x="505397" y="252698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05F16082-C922-4533-AF1F-081D93EA62CB}"/>
                  </a:ext>
                </a:extLst>
              </p:cNvPr>
              <p:cNvSpPr/>
              <p:nvPr/>
            </p:nvSpPr>
            <p:spPr>
              <a:xfrm rot="-4508632">
                <a:off x="6101002" y="3957435"/>
                <a:ext cx="419873" cy="419873"/>
              </a:xfrm>
              <a:custGeom>
                <a:avLst/>
                <a:gdLst>
                  <a:gd name="connsiteX0" fmla="*/ 419874 w 419873"/>
                  <a:gd name="connsiteY0" fmla="*/ 209937 h 419873"/>
                  <a:gd name="connsiteX1" fmla="*/ 209937 w 419873"/>
                  <a:gd name="connsiteY1" fmla="*/ 419874 h 419873"/>
                  <a:gd name="connsiteX2" fmla="*/ 0 w 419873"/>
                  <a:gd name="connsiteY2" fmla="*/ 209937 h 419873"/>
                  <a:gd name="connsiteX3" fmla="*/ 209937 w 419873"/>
                  <a:gd name="connsiteY3" fmla="*/ 0 h 419873"/>
                  <a:gd name="connsiteX4" fmla="*/ 419874 w 419873"/>
                  <a:gd name="connsiteY4" fmla="*/ 209937 h 4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873" h="419873">
                    <a:moveTo>
                      <a:pt x="419874" y="209937"/>
                    </a:moveTo>
                    <a:cubicBezTo>
                      <a:pt x="419874" y="325882"/>
                      <a:pt x="325882" y="419874"/>
                      <a:pt x="209937" y="419874"/>
                    </a:cubicBezTo>
                    <a:cubicBezTo>
                      <a:pt x="93992" y="419874"/>
                      <a:pt x="0" y="325882"/>
                      <a:pt x="0" y="209937"/>
                    </a:cubicBezTo>
                    <a:cubicBezTo>
                      <a:pt x="0" y="93992"/>
                      <a:pt x="93992" y="0"/>
                      <a:pt x="209937" y="0"/>
                    </a:cubicBezTo>
                    <a:cubicBezTo>
                      <a:pt x="325882" y="0"/>
                      <a:pt x="419874" y="93992"/>
                      <a:pt x="419874" y="209937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D4A0AD5-CA5B-4982-95F0-B89AD0B82624}"/>
                  </a:ext>
                </a:extLst>
              </p:cNvPr>
              <p:cNvSpPr/>
              <p:nvPr/>
            </p:nvSpPr>
            <p:spPr>
              <a:xfrm>
                <a:off x="6204743" y="4012348"/>
                <a:ext cx="212386" cy="310057"/>
              </a:xfrm>
              <a:custGeom>
                <a:avLst/>
                <a:gdLst>
                  <a:gd name="connsiteX0" fmla="*/ 201676 w 212386"/>
                  <a:gd name="connsiteY0" fmla="*/ 231895 h 310057"/>
                  <a:gd name="connsiteX1" fmla="*/ 150336 w 212386"/>
                  <a:gd name="connsiteY1" fmla="*/ 268948 h 310057"/>
                  <a:gd name="connsiteX2" fmla="*/ 155099 w 212386"/>
                  <a:gd name="connsiteY2" fmla="*/ 289331 h 310057"/>
                  <a:gd name="connsiteX3" fmla="*/ 142431 w 212386"/>
                  <a:gd name="connsiteY3" fmla="*/ 309620 h 310057"/>
                  <a:gd name="connsiteX4" fmla="*/ 142431 w 212386"/>
                  <a:gd name="connsiteY4" fmla="*/ 309620 h 310057"/>
                  <a:gd name="connsiteX5" fmla="*/ 122142 w 212386"/>
                  <a:gd name="connsiteY5" fmla="*/ 296951 h 310057"/>
                  <a:gd name="connsiteX6" fmla="*/ 117666 w 212386"/>
                  <a:gd name="connsiteY6" fmla="*/ 277520 h 310057"/>
                  <a:gd name="connsiteX7" fmla="*/ 69279 w 212386"/>
                  <a:gd name="connsiteY7" fmla="*/ 279806 h 310057"/>
                  <a:gd name="connsiteX8" fmla="*/ 51276 w 212386"/>
                  <a:gd name="connsiteY8" fmla="*/ 277235 h 310057"/>
                  <a:gd name="connsiteX9" fmla="*/ 33560 w 212386"/>
                  <a:gd name="connsiteY9" fmla="*/ 250565 h 310057"/>
                  <a:gd name="connsiteX10" fmla="*/ 33560 w 212386"/>
                  <a:gd name="connsiteY10" fmla="*/ 250565 h 310057"/>
                  <a:gd name="connsiteX11" fmla="*/ 59563 w 212386"/>
                  <a:gd name="connsiteY11" fmla="*/ 232657 h 310057"/>
                  <a:gd name="connsiteX12" fmla="*/ 71279 w 212386"/>
                  <a:gd name="connsiteY12" fmla="*/ 234658 h 310057"/>
                  <a:gd name="connsiteX13" fmla="*/ 107664 w 212386"/>
                  <a:gd name="connsiteY13" fmla="*/ 234562 h 310057"/>
                  <a:gd name="connsiteX14" fmla="*/ 94901 w 212386"/>
                  <a:gd name="connsiteY14" fmla="*/ 179699 h 310057"/>
                  <a:gd name="connsiteX15" fmla="*/ 52515 w 212386"/>
                  <a:gd name="connsiteY15" fmla="*/ 176365 h 310057"/>
                  <a:gd name="connsiteX16" fmla="*/ 20892 w 212386"/>
                  <a:gd name="connsiteY16" fmla="*/ 162363 h 310057"/>
                  <a:gd name="connsiteX17" fmla="*/ 1842 w 212386"/>
                  <a:gd name="connsiteY17" fmla="*/ 129502 h 310057"/>
                  <a:gd name="connsiteX18" fmla="*/ 10795 w 212386"/>
                  <a:gd name="connsiteY18" fmla="*/ 77971 h 310057"/>
                  <a:gd name="connsiteX19" fmla="*/ 62611 w 212386"/>
                  <a:gd name="connsiteY19" fmla="*/ 40824 h 310057"/>
                  <a:gd name="connsiteX20" fmla="*/ 57944 w 212386"/>
                  <a:gd name="connsiteY20" fmla="*/ 20726 h 310057"/>
                  <a:gd name="connsiteX21" fmla="*/ 70612 w 212386"/>
                  <a:gd name="connsiteY21" fmla="*/ 438 h 310057"/>
                  <a:gd name="connsiteX22" fmla="*/ 70612 w 212386"/>
                  <a:gd name="connsiteY22" fmla="*/ 438 h 310057"/>
                  <a:gd name="connsiteX23" fmla="*/ 90900 w 212386"/>
                  <a:gd name="connsiteY23" fmla="*/ 13106 h 310057"/>
                  <a:gd name="connsiteX24" fmla="*/ 95377 w 212386"/>
                  <a:gd name="connsiteY24" fmla="*/ 32537 h 310057"/>
                  <a:gd name="connsiteX25" fmla="*/ 145383 w 212386"/>
                  <a:gd name="connsiteY25" fmla="*/ 31870 h 310057"/>
                  <a:gd name="connsiteX26" fmla="*/ 163481 w 212386"/>
                  <a:gd name="connsiteY26" fmla="*/ 57778 h 310057"/>
                  <a:gd name="connsiteX27" fmla="*/ 163481 w 212386"/>
                  <a:gd name="connsiteY27" fmla="*/ 57778 h 310057"/>
                  <a:gd name="connsiteX28" fmla="*/ 137573 w 212386"/>
                  <a:gd name="connsiteY28" fmla="*/ 76543 h 310057"/>
                  <a:gd name="connsiteX29" fmla="*/ 105378 w 212386"/>
                  <a:gd name="connsiteY29" fmla="*/ 76066 h 310057"/>
                  <a:gd name="connsiteX30" fmla="*/ 118332 w 212386"/>
                  <a:gd name="connsiteY30" fmla="*/ 131978 h 310057"/>
                  <a:gd name="connsiteX31" fmla="*/ 160052 w 212386"/>
                  <a:gd name="connsiteY31" fmla="*/ 134931 h 310057"/>
                  <a:gd name="connsiteX32" fmla="*/ 191484 w 212386"/>
                  <a:gd name="connsiteY32" fmla="*/ 148742 h 310057"/>
                  <a:gd name="connsiteX33" fmla="*/ 210439 w 212386"/>
                  <a:gd name="connsiteY33" fmla="*/ 181223 h 310057"/>
                  <a:gd name="connsiteX34" fmla="*/ 201676 w 212386"/>
                  <a:gd name="connsiteY34" fmla="*/ 231895 h 310057"/>
                  <a:gd name="connsiteX35" fmla="*/ 63468 w 212386"/>
                  <a:gd name="connsiteY35" fmla="*/ 126549 h 310057"/>
                  <a:gd name="connsiteX36" fmla="*/ 83566 w 212386"/>
                  <a:gd name="connsiteY36" fmla="*/ 131216 h 310057"/>
                  <a:gd name="connsiteX37" fmla="*/ 72708 w 212386"/>
                  <a:gd name="connsiteY37" fmla="*/ 84544 h 310057"/>
                  <a:gd name="connsiteX38" fmla="*/ 56515 w 212386"/>
                  <a:gd name="connsiteY38" fmla="*/ 98165 h 310057"/>
                  <a:gd name="connsiteX39" fmla="*/ 54039 w 212386"/>
                  <a:gd name="connsiteY39" fmla="*/ 114548 h 310057"/>
                  <a:gd name="connsiteX40" fmla="*/ 63468 w 212386"/>
                  <a:gd name="connsiteY40" fmla="*/ 126549 h 310057"/>
                  <a:gd name="connsiteX41" fmla="*/ 155956 w 212386"/>
                  <a:gd name="connsiteY41" fmla="*/ 212845 h 310057"/>
                  <a:gd name="connsiteX42" fmla="*/ 158623 w 212386"/>
                  <a:gd name="connsiteY42" fmla="*/ 197320 h 310057"/>
                  <a:gd name="connsiteX43" fmla="*/ 149384 w 212386"/>
                  <a:gd name="connsiteY43" fmla="*/ 185223 h 310057"/>
                  <a:gd name="connsiteX44" fmla="*/ 129667 w 212386"/>
                  <a:gd name="connsiteY44" fmla="*/ 180079 h 310057"/>
                  <a:gd name="connsiteX45" fmla="*/ 140240 w 212386"/>
                  <a:gd name="connsiteY45" fmla="*/ 225419 h 310057"/>
                  <a:gd name="connsiteX46" fmla="*/ 155956 w 212386"/>
                  <a:gd name="connsiteY46" fmla="*/ 212845 h 31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12386" h="310057">
                    <a:moveTo>
                      <a:pt x="201676" y="231895"/>
                    </a:moveTo>
                    <a:cubicBezTo>
                      <a:pt x="191484" y="247802"/>
                      <a:pt x="174339" y="260090"/>
                      <a:pt x="150336" y="268948"/>
                    </a:cubicBezTo>
                    <a:lnTo>
                      <a:pt x="155099" y="289331"/>
                    </a:lnTo>
                    <a:cubicBezTo>
                      <a:pt x="157194" y="298380"/>
                      <a:pt x="151575" y="307524"/>
                      <a:pt x="142431" y="309620"/>
                    </a:cubicBezTo>
                    <a:lnTo>
                      <a:pt x="142431" y="309620"/>
                    </a:lnTo>
                    <a:cubicBezTo>
                      <a:pt x="133382" y="311715"/>
                      <a:pt x="124238" y="306095"/>
                      <a:pt x="122142" y="296951"/>
                    </a:cubicBezTo>
                    <a:lnTo>
                      <a:pt x="117666" y="277520"/>
                    </a:lnTo>
                    <a:cubicBezTo>
                      <a:pt x="101283" y="280473"/>
                      <a:pt x="85090" y="281140"/>
                      <a:pt x="69279" y="279806"/>
                    </a:cubicBezTo>
                    <a:cubicBezTo>
                      <a:pt x="62802" y="279235"/>
                      <a:pt x="56801" y="278378"/>
                      <a:pt x="51276" y="277235"/>
                    </a:cubicBezTo>
                    <a:cubicBezTo>
                      <a:pt x="39084" y="274663"/>
                      <a:pt x="31179" y="262852"/>
                      <a:pt x="33560" y="250565"/>
                    </a:cubicBezTo>
                    <a:lnTo>
                      <a:pt x="33560" y="250565"/>
                    </a:lnTo>
                    <a:cubicBezTo>
                      <a:pt x="35941" y="238563"/>
                      <a:pt x="47562" y="230086"/>
                      <a:pt x="59563" y="232657"/>
                    </a:cubicBezTo>
                    <a:cubicBezTo>
                      <a:pt x="63373" y="233515"/>
                      <a:pt x="67278" y="234182"/>
                      <a:pt x="71279" y="234658"/>
                    </a:cubicBezTo>
                    <a:cubicBezTo>
                      <a:pt x="83376" y="236277"/>
                      <a:pt x="95568" y="236182"/>
                      <a:pt x="107664" y="234562"/>
                    </a:cubicBezTo>
                    <a:lnTo>
                      <a:pt x="94901" y="179699"/>
                    </a:lnTo>
                    <a:cubicBezTo>
                      <a:pt x="78518" y="179603"/>
                      <a:pt x="64326" y="178460"/>
                      <a:pt x="52515" y="176365"/>
                    </a:cubicBezTo>
                    <a:cubicBezTo>
                      <a:pt x="40704" y="174269"/>
                      <a:pt x="30131" y="169602"/>
                      <a:pt x="20892" y="162363"/>
                    </a:cubicBezTo>
                    <a:cubicBezTo>
                      <a:pt x="11557" y="155219"/>
                      <a:pt x="5271" y="144266"/>
                      <a:pt x="1842" y="129502"/>
                    </a:cubicBezTo>
                    <a:cubicBezTo>
                      <a:pt x="-2349" y="111309"/>
                      <a:pt x="603" y="94164"/>
                      <a:pt x="10795" y="77971"/>
                    </a:cubicBezTo>
                    <a:cubicBezTo>
                      <a:pt x="20987" y="61874"/>
                      <a:pt x="38322" y="49492"/>
                      <a:pt x="62611" y="40824"/>
                    </a:cubicBezTo>
                    <a:lnTo>
                      <a:pt x="57944" y="20726"/>
                    </a:lnTo>
                    <a:cubicBezTo>
                      <a:pt x="55848" y="11678"/>
                      <a:pt x="61468" y="2533"/>
                      <a:pt x="70612" y="438"/>
                    </a:cubicBezTo>
                    <a:lnTo>
                      <a:pt x="70612" y="438"/>
                    </a:lnTo>
                    <a:cubicBezTo>
                      <a:pt x="79661" y="-1657"/>
                      <a:pt x="88805" y="3962"/>
                      <a:pt x="90900" y="13106"/>
                    </a:cubicBezTo>
                    <a:lnTo>
                      <a:pt x="95377" y="32537"/>
                    </a:lnTo>
                    <a:cubicBezTo>
                      <a:pt x="113665" y="29870"/>
                      <a:pt x="130334" y="29585"/>
                      <a:pt x="145383" y="31870"/>
                    </a:cubicBezTo>
                    <a:cubicBezTo>
                      <a:pt x="157480" y="33680"/>
                      <a:pt x="165386" y="45682"/>
                      <a:pt x="163481" y="57778"/>
                    </a:cubicBezTo>
                    <a:lnTo>
                      <a:pt x="163481" y="57778"/>
                    </a:lnTo>
                    <a:cubicBezTo>
                      <a:pt x="161481" y="70066"/>
                      <a:pt x="149955" y="78257"/>
                      <a:pt x="137573" y="76543"/>
                    </a:cubicBezTo>
                    <a:cubicBezTo>
                      <a:pt x="126619" y="75019"/>
                      <a:pt x="115951" y="74828"/>
                      <a:pt x="105378" y="76066"/>
                    </a:cubicBezTo>
                    <a:lnTo>
                      <a:pt x="118332" y="131978"/>
                    </a:lnTo>
                    <a:cubicBezTo>
                      <a:pt x="134525" y="131883"/>
                      <a:pt x="148431" y="132931"/>
                      <a:pt x="160052" y="134931"/>
                    </a:cubicBezTo>
                    <a:cubicBezTo>
                      <a:pt x="171768" y="136931"/>
                      <a:pt x="182245" y="141599"/>
                      <a:pt x="191484" y="148742"/>
                    </a:cubicBezTo>
                    <a:cubicBezTo>
                      <a:pt x="200819" y="155886"/>
                      <a:pt x="207105" y="166745"/>
                      <a:pt x="210439" y="181223"/>
                    </a:cubicBezTo>
                    <a:cubicBezTo>
                      <a:pt x="214821" y="199034"/>
                      <a:pt x="211773" y="215989"/>
                      <a:pt x="201676" y="231895"/>
                    </a:cubicBezTo>
                    <a:close/>
                    <a:moveTo>
                      <a:pt x="63468" y="126549"/>
                    </a:moveTo>
                    <a:cubicBezTo>
                      <a:pt x="68421" y="129121"/>
                      <a:pt x="75184" y="130645"/>
                      <a:pt x="83566" y="131216"/>
                    </a:cubicBezTo>
                    <a:lnTo>
                      <a:pt x="72708" y="84544"/>
                    </a:lnTo>
                    <a:cubicBezTo>
                      <a:pt x="64802" y="88449"/>
                      <a:pt x="59468" y="93021"/>
                      <a:pt x="56515" y="98165"/>
                    </a:cubicBezTo>
                    <a:cubicBezTo>
                      <a:pt x="53562" y="103308"/>
                      <a:pt x="52705" y="108832"/>
                      <a:pt x="54039" y="114548"/>
                    </a:cubicBezTo>
                    <a:cubicBezTo>
                      <a:pt x="55372" y="120072"/>
                      <a:pt x="58515" y="124073"/>
                      <a:pt x="63468" y="126549"/>
                    </a:cubicBezTo>
                    <a:close/>
                    <a:moveTo>
                      <a:pt x="155956" y="212845"/>
                    </a:moveTo>
                    <a:cubicBezTo>
                      <a:pt x="159004" y="207988"/>
                      <a:pt x="159861" y="202844"/>
                      <a:pt x="158623" y="197320"/>
                    </a:cubicBezTo>
                    <a:cubicBezTo>
                      <a:pt x="157385" y="191891"/>
                      <a:pt x="154242" y="187795"/>
                      <a:pt x="149384" y="185223"/>
                    </a:cubicBezTo>
                    <a:cubicBezTo>
                      <a:pt x="144526" y="182651"/>
                      <a:pt x="137954" y="180937"/>
                      <a:pt x="129667" y="180079"/>
                    </a:cubicBezTo>
                    <a:lnTo>
                      <a:pt x="140240" y="225419"/>
                    </a:lnTo>
                    <a:cubicBezTo>
                      <a:pt x="147669" y="221990"/>
                      <a:pt x="152908" y="217703"/>
                      <a:pt x="155956" y="212845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00" name="Graphic 1">
              <a:extLst>
                <a:ext uri="{FF2B5EF4-FFF2-40B4-BE49-F238E27FC236}">
                  <a16:creationId xmlns:a16="http://schemas.microsoft.com/office/drawing/2014/main" id="{F906E7D9-96DA-462C-8E20-1C733637F1E5}"/>
                </a:ext>
              </a:extLst>
            </p:cNvPr>
            <p:cNvGrpSpPr/>
            <p:nvPr/>
          </p:nvGrpSpPr>
          <p:grpSpPr>
            <a:xfrm>
              <a:off x="5216503" y="3808012"/>
              <a:ext cx="714276" cy="714276"/>
              <a:chOff x="5216503" y="3808012"/>
              <a:chExt cx="714276" cy="714276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6B274C1-70A1-4E23-9EF7-FBFA9E015553}"/>
                  </a:ext>
                </a:extLst>
              </p:cNvPr>
              <p:cNvSpPr/>
              <p:nvPr/>
            </p:nvSpPr>
            <p:spPr>
              <a:xfrm rot="-2818898">
                <a:off x="5320955" y="3912464"/>
                <a:ext cx="505372" cy="505372"/>
              </a:xfrm>
              <a:custGeom>
                <a:avLst/>
                <a:gdLst>
                  <a:gd name="connsiteX0" fmla="*/ 505372 w 505372"/>
                  <a:gd name="connsiteY0" fmla="*/ 252686 h 505372"/>
                  <a:gd name="connsiteX1" fmla="*/ 252686 w 505372"/>
                  <a:gd name="connsiteY1" fmla="*/ 505372 h 505372"/>
                  <a:gd name="connsiteX2" fmla="*/ 0 w 505372"/>
                  <a:gd name="connsiteY2" fmla="*/ 252686 h 505372"/>
                  <a:gd name="connsiteX3" fmla="*/ 252686 w 505372"/>
                  <a:gd name="connsiteY3" fmla="*/ 0 h 505372"/>
                  <a:gd name="connsiteX4" fmla="*/ 505372 w 505372"/>
                  <a:gd name="connsiteY4" fmla="*/ 252686 h 50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72" h="505372">
                    <a:moveTo>
                      <a:pt x="505372" y="252686"/>
                    </a:moveTo>
                    <a:cubicBezTo>
                      <a:pt x="505372" y="392241"/>
                      <a:pt x="392241" y="505372"/>
                      <a:pt x="252686" y="505372"/>
                    </a:cubicBezTo>
                    <a:cubicBezTo>
                      <a:pt x="113131" y="505372"/>
                      <a:pt x="0" y="392241"/>
                      <a:pt x="0" y="252686"/>
                    </a:cubicBezTo>
                    <a:cubicBezTo>
                      <a:pt x="0" y="113131"/>
                      <a:pt x="113131" y="0"/>
                      <a:pt x="252686" y="0"/>
                    </a:cubicBezTo>
                    <a:cubicBezTo>
                      <a:pt x="392241" y="0"/>
                      <a:pt x="505372" y="113131"/>
                      <a:pt x="505372" y="252686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DFCF08A-F478-411C-9E25-6A1977A10BFA}"/>
                  </a:ext>
                </a:extLst>
              </p:cNvPr>
              <p:cNvSpPr/>
              <p:nvPr/>
            </p:nvSpPr>
            <p:spPr>
              <a:xfrm rot="-461017">
                <a:off x="5363745" y="3955237"/>
                <a:ext cx="419852" cy="419852"/>
              </a:xfrm>
              <a:custGeom>
                <a:avLst/>
                <a:gdLst>
                  <a:gd name="connsiteX0" fmla="*/ 419853 w 419852"/>
                  <a:gd name="connsiteY0" fmla="*/ 209926 h 419852"/>
                  <a:gd name="connsiteX1" fmla="*/ 209926 w 419852"/>
                  <a:gd name="connsiteY1" fmla="*/ 419853 h 419852"/>
                  <a:gd name="connsiteX2" fmla="*/ 0 w 419852"/>
                  <a:gd name="connsiteY2" fmla="*/ 209926 h 419852"/>
                  <a:gd name="connsiteX3" fmla="*/ 209926 w 419852"/>
                  <a:gd name="connsiteY3" fmla="*/ 0 h 419852"/>
                  <a:gd name="connsiteX4" fmla="*/ 419853 w 419852"/>
                  <a:gd name="connsiteY4" fmla="*/ 209926 h 41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852" h="419852">
                    <a:moveTo>
                      <a:pt x="419853" y="209926"/>
                    </a:moveTo>
                    <a:cubicBezTo>
                      <a:pt x="419853" y="325866"/>
                      <a:pt x="325866" y="419853"/>
                      <a:pt x="209926" y="419853"/>
                    </a:cubicBezTo>
                    <a:cubicBezTo>
                      <a:pt x="93987" y="419853"/>
                      <a:pt x="0" y="325866"/>
                      <a:pt x="0" y="209926"/>
                    </a:cubicBezTo>
                    <a:cubicBezTo>
                      <a:pt x="0" y="93987"/>
                      <a:pt x="93987" y="0"/>
                      <a:pt x="209926" y="0"/>
                    </a:cubicBezTo>
                    <a:cubicBezTo>
                      <a:pt x="325866" y="0"/>
                      <a:pt x="419853" y="93987"/>
                      <a:pt x="419853" y="209926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531A5C1-5020-4990-90DE-CB0FD51801D8}"/>
                  </a:ext>
                </a:extLst>
              </p:cNvPr>
              <p:cNvSpPr/>
              <p:nvPr/>
            </p:nvSpPr>
            <p:spPr>
              <a:xfrm>
                <a:off x="5468328" y="4007967"/>
                <a:ext cx="196888" cy="314723"/>
              </a:xfrm>
              <a:custGeom>
                <a:avLst/>
                <a:gdLst>
                  <a:gd name="connsiteX0" fmla="*/ 167328 w 196888"/>
                  <a:gd name="connsiteY0" fmla="*/ 262946 h 314723"/>
                  <a:gd name="connsiteX1" fmla="*/ 106178 w 196888"/>
                  <a:gd name="connsiteY1" fmla="*/ 279329 h 314723"/>
                  <a:gd name="connsiteX2" fmla="*/ 103320 w 196888"/>
                  <a:gd name="connsiteY2" fmla="*/ 300094 h 314723"/>
                  <a:gd name="connsiteX3" fmla="*/ 84270 w 196888"/>
                  <a:gd name="connsiteY3" fmla="*/ 314572 h 314723"/>
                  <a:gd name="connsiteX4" fmla="*/ 84270 w 196888"/>
                  <a:gd name="connsiteY4" fmla="*/ 314572 h 314723"/>
                  <a:gd name="connsiteX5" fmla="*/ 69792 w 196888"/>
                  <a:gd name="connsiteY5" fmla="*/ 295522 h 314723"/>
                  <a:gd name="connsiteX6" fmla="*/ 72459 w 196888"/>
                  <a:gd name="connsiteY6" fmla="*/ 275805 h 314723"/>
                  <a:gd name="connsiteX7" fmla="*/ 26453 w 196888"/>
                  <a:gd name="connsiteY7" fmla="*/ 260660 h 314723"/>
                  <a:gd name="connsiteX8" fmla="*/ 10547 w 196888"/>
                  <a:gd name="connsiteY8" fmla="*/ 251802 h 314723"/>
                  <a:gd name="connsiteX9" fmla="*/ 3498 w 196888"/>
                  <a:gd name="connsiteY9" fmla="*/ 220560 h 314723"/>
                  <a:gd name="connsiteX10" fmla="*/ 3498 w 196888"/>
                  <a:gd name="connsiteY10" fmla="*/ 220560 h 314723"/>
                  <a:gd name="connsiteX11" fmla="*/ 34169 w 196888"/>
                  <a:gd name="connsiteY11" fmla="*/ 213035 h 314723"/>
                  <a:gd name="connsiteX12" fmla="*/ 44456 w 196888"/>
                  <a:gd name="connsiteY12" fmla="*/ 219036 h 314723"/>
                  <a:gd name="connsiteX13" fmla="*/ 78460 w 196888"/>
                  <a:gd name="connsiteY13" fmla="*/ 231895 h 314723"/>
                  <a:gd name="connsiteX14" fmla="*/ 86080 w 196888"/>
                  <a:gd name="connsiteY14" fmla="*/ 176078 h 314723"/>
                  <a:gd name="connsiteX15" fmla="*/ 47694 w 196888"/>
                  <a:gd name="connsiteY15" fmla="*/ 157886 h 314723"/>
                  <a:gd name="connsiteX16" fmla="*/ 23120 w 196888"/>
                  <a:gd name="connsiteY16" fmla="*/ 133597 h 314723"/>
                  <a:gd name="connsiteX17" fmla="*/ 17024 w 196888"/>
                  <a:gd name="connsiteY17" fmla="*/ 96164 h 314723"/>
                  <a:gd name="connsiteX18" fmla="*/ 43789 w 196888"/>
                  <a:gd name="connsiteY18" fmla="*/ 51301 h 314723"/>
                  <a:gd name="connsiteX19" fmla="*/ 105416 w 196888"/>
                  <a:gd name="connsiteY19" fmla="*/ 35013 h 314723"/>
                  <a:gd name="connsiteX20" fmla="*/ 108178 w 196888"/>
                  <a:gd name="connsiteY20" fmla="*/ 14630 h 314723"/>
                  <a:gd name="connsiteX21" fmla="*/ 127228 w 196888"/>
                  <a:gd name="connsiteY21" fmla="*/ 152 h 314723"/>
                  <a:gd name="connsiteX22" fmla="*/ 127228 w 196888"/>
                  <a:gd name="connsiteY22" fmla="*/ 152 h 314723"/>
                  <a:gd name="connsiteX23" fmla="*/ 141706 w 196888"/>
                  <a:gd name="connsiteY23" fmla="*/ 19202 h 314723"/>
                  <a:gd name="connsiteX24" fmla="*/ 139039 w 196888"/>
                  <a:gd name="connsiteY24" fmla="*/ 38918 h 314723"/>
                  <a:gd name="connsiteX25" fmla="*/ 186092 w 196888"/>
                  <a:gd name="connsiteY25" fmla="*/ 56063 h 314723"/>
                  <a:gd name="connsiteX26" fmla="*/ 193808 w 196888"/>
                  <a:gd name="connsiteY26" fmla="*/ 86639 h 314723"/>
                  <a:gd name="connsiteX27" fmla="*/ 193808 w 196888"/>
                  <a:gd name="connsiteY27" fmla="*/ 86639 h 314723"/>
                  <a:gd name="connsiteX28" fmla="*/ 162947 w 196888"/>
                  <a:gd name="connsiteY28" fmla="*/ 94925 h 314723"/>
                  <a:gd name="connsiteX29" fmla="*/ 133038 w 196888"/>
                  <a:gd name="connsiteY29" fmla="*/ 83019 h 314723"/>
                  <a:gd name="connsiteX30" fmla="*/ 125228 w 196888"/>
                  <a:gd name="connsiteY30" fmla="*/ 139883 h 314723"/>
                  <a:gd name="connsiteX31" fmla="*/ 163137 w 196888"/>
                  <a:gd name="connsiteY31" fmla="*/ 157505 h 314723"/>
                  <a:gd name="connsiteX32" fmla="*/ 187616 w 196888"/>
                  <a:gd name="connsiteY32" fmla="*/ 181603 h 314723"/>
                  <a:gd name="connsiteX33" fmla="*/ 193808 w 196888"/>
                  <a:gd name="connsiteY33" fmla="*/ 218750 h 314723"/>
                  <a:gd name="connsiteX34" fmla="*/ 167328 w 196888"/>
                  <a:gd name="connsiteY34" fmla="*/ 262946 h 314723"/>
                  <a:gd name="connsiteX35" fmla="*/ 75698 w 196888"/>
                  <a:gd name="connsiteY35" fmla="*/ 115309 h 314723"/>
                  <a:gd name="connsiteX36" fmla="*/ 92843 w 196888"/>
                  <a:gd name="connsiteY36" fmla="*/ 126834 h 314723"/>
                  <a:gd name="connsiteX37" fmla="*/ 99320 w 196888"/>
                  <a:gd name="connsiteY37" fmla="*/ 79304 h 314723"/>
                  <a:gd name="connsiteX38" fmla="*/ 79317 w 196888"/>
                  <a:gd name="connsiteY38" fmla="*/ 86258 h 314723"/>
                  <a:gd name="connsiteX39" fmla="*/ 71221 w 196888"/>
                  <a:gd name="connsiteY39" fmla="*/ 100641 h 314723"/>
                  <a:gd name="connsiteX40" fmla="*/ 75698 w 196888"/>
                  <a:gd name="connsiteY40" fmla="*/ 115309 h 314723"/>
                  <a:gd name="connsiteX41" fmla="*/ 131419 w 196888"/>
                  <a:gd name="connsiteY41" fmla="*/ 228942 h 314723"/>
                  <a:gd name="connsiteX42" fmla="*/ 139420 w 196888"/>
                  <a:gd name="connsiteY42" fmla="*/ 215417 h 314723"/>
                  <a:gd name="connsiteX43" fmla="*/ 135134 w 196888"/>
                  <a:gd name="connsiteY43" fmla="*/ 200843 h 314723"/>
                  <a:gd name="connsiteX44" fmla="*/ 118560 w 196888"/>
                  <a:gd name="connsiteY44" fmla="*/ 189032 h 314723"/>
                  <a:gd name="connsiteX45" fmla="*/ 112274 w 196888"/>
                  <a:gd name="connsiteY45" fmla="*/ 235229 h 314723"/>
                  <a:gd name="connsiteX46" fmla="*/ 131419 w 196888"/>
                  <a:gd name="connsiteY46" fmla="*/ 228942 h 314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96888" h="314723">
                    <a:moveTo>
                      <a:pt x="167328" y="262946"/>
                    </a:moveTo>
                    <a:cubicBezTo>
                      <a:pt x="152183" y="274186"/>
                      <a:pt x="131800" y="279615"/>
                      <a:pt x="106178" y="279329"/>
                    </a:cubicBezTo>
                    <a:lnTo>
                      <a:pt x="103320" y="300094"/>
                    </a:lnTo>
                    <a:cubicBezTo>
                      <a:pt x="102082" y="309333"/>
                      <a:pt x="93509" y="315810"/>
                      <a:pt x="84270" y="314572"/>
                    </a:cubicBezTo>
                    <a:lnTo>
                      <a:pt x="84270" y="314572"/>
                    </a:lnTo>
                    <a:cubicBezTo>
                      <a:pt x="75031" y="313334"/>
                      <a:pt x="68554" y="304761"/>
                      <a:pt x="69792" y="295522"/>
                    </a:cubicBezTo>
                    <a:lnTo>
                      <a:pt x="72459" y="275805"/>
                    </a:lnTo>
                    <a:cubicBezTo>
                      <a:pt x="56076" y="272662"/>
                      <a:pt x="40741" y="267614"/>
                      <a:pt x="26453" y="260660"/>
                    </a:cubicBezTo>
                    <a:cubicBezTo>
                      <a:pt x="20643" y="257803"/>
                      <a:pt x="15309" y="254850"/>
                      <a:pt x="10547" y="251802"/>
                    </a:cubicBezTo>
                    <a:cubicBezTo>
                      <a:pt x="-26" y="245039"/>
                      <a:pt x="-3169" y="231228"/>
                      <a:pt x="3498" y="220560"/>
                    </a:cubicBezTo>
                    <a:lnTo>
                      <a:pt x="3498" y="220560"/>
                    </a:lnTo>
                    <a:cubicBezTo>
                      <a:pt x="9975" y="210178"/>
                      <a:pt x="23882" y="206368"/>
                      <a:pt x="34169" y="213035"/>
                    </a:cubicBezTo>
                    <a:cubicBezTo>
                      <a:pt x="37407" y="215131"/>
                      <a:pt x="40836" y="217131"/>
                      <a:pt x="44456" y="219036"/>
                    </a:cubicBezTo>
                    <a:cubicBezTo>
                      <a:pt x="55219" y="224846"/>
                      <a:pt x="66554" y="229133"/>
                      <a:pt x="78460" y="231895"/>
                    </a:cubicBezTo>
                    <a:lnTo>
                      <a:pt x="86080" y="176078"/>
                    </a:lnTo>
                    <a:cubicBezTo>
                      <a:pt x="70745" y="170173"/>
                      <a:pt x="57981" y="164077"/>
                      <a:pt x="47694" y="157886"/>
                    </a:cubicBezTo>
                    <a:cubicBezTo>
                      <a:pt x="37407" y="151695"/>
                      <a:pt x="29216" y="143598"/>
                      <a:pt x="23120" y="133597"/>
                    </a:cubicBezTo>
                    <a:cubicBezTo>
                      <a:pt x="17024" y="123596"/>
                      <a:pt x="14928" y="111118"/>
                      <a:pt x="17024" y="96164"/>
                    </a:cubicBezTo>
                    <a:cubicBezTo>
                      <a:pt x="19595" y="77685"/>
                      <a:pt x="28454" y="62731"/>
                      <a:pt x="43789" y="51301"/>
                    </a:cubicBezTo>
                    <a:cubicBezTo>
                      <a:pt x="59124" y="39871"/>
                      <a:pt x="79698" y="34442"/>
                      <a:pt x="105416" y="35013"/>
                    </a:cubicBezTo>
                    <a:lnTo>
                      <a:pt x="108178" y="14630"/>
                    </a:lnTo>
                    <a:cubicBezTo>
                      <a:pt x="109416" y="5391"/>
                      <a:pt x="117989" y="-1087"/>
                      <a:pt x="127228" y="152"/>
                    </a:cubicBezTo>
                    <a:lnTo>
                      <a:pt x="127228" y="152"/>
                    </a:lnTo>
                    <a:cubicBezTo>
                      <a:pt x="136467" y="1390"/>
                      <a:pt x="142944" y="9962"/>
                      <a:pt x="141706" y="19202"/>
                    </a:cubicBezTo>
                    <a:lnTo>
                      <a:pt x="139039" y="38918"/>
                    </a:lnTo>
                    <a:cubicBezTo>
                      <a:pt x="157136" y="42919"/>
                      <a:pt x="172757" y="48634"/>
                      <a:pt x="186092" y="56063"/>
                    </a:cubicBezTo>
                    <a:cubicBezTo>
                      <a:pt x="196760" y="62064"/>
                      <a:pt x="199904" y="76066"/>
                      <a:pt x="193808" y="86639"/>
                    </a:cubicBezTo>
                    <a:lnTo>
                      <a:pt x="193808" y="86639"/>
                    </a:lnTo>
                    <a:cubicBezTo>
                      <a:pt x="187616" y="97497"/>
                      <a:pt x="173900" y="100926"/>
                      <a:pt x="162947" y="94925"/>
                    </a:cubicBezTo>
                    <a:cubicBezTo>
                      <a:pt x="153326" y="89591"/>
                      <a:pt x="143325" y="85591"/>
                      <a:pt x="133038" y="83019"/>
                    </a:cubicBezTo>
                    <a:lnTo>
                      <a:pt x="125228" y="139883"/>
                    </a:lnTo>
                    <a:cubicBezTo>
                      <a:pt x="140372" y="145599"/>
                      <a:pt x="153041" y="151409"/>
                      <a:pt x="163137" y="157505"/>
                    </a:cubicBezTo>
                    <a:cubicBezTo>
                      <a:pt x="173329" y="163505"/>
                      <a:pt x="181520" y="171602"/>
                      <a:pt x="187616" y="181603"/>
                    </a:cubicBezTo>
                    <a:cubicBezTo>
                      <a:pt x="193712" y="191604"/>
                      <a:pt x="195808" y="203987"/>
                      <a:pt x="193808" y="218750"/>
                    </a:cubicBezTo>
                    <a:cubicBezTo>
                      <a:pt x="191236" y="236943"/>
                      <a:pt x="182473" y="251707"/>
                      <a:pt x="167328" y="262946"/>
                    </a:cubicBezTo>
                    <a:close/>
                    <a:moveTo>
                      <a:pt x="75698" y="115309"/>
                    </a:moveTo>
                    <a:cubicBezTo>
                      <a:pt x="79412" y="119500"/>
                      <a:pt x="85223" y="123310"/>
                      <a:pt x="92843" y="126834"/>
                    </a:cubicBezTo>
                    <a:lnTo>
                      <a:pt x="99320" y="79304"/>
                    </a:lnTo>
                    <a:cubicBezTo>
                      <a:pt x="90557" y="80162"/>
                      <a:pt x="83889" y="82543"/>
                      <a:pt x="79317" y="86258"/>
                    </a:cubicBezTo>
                    <a:cubicBezTo>
                      <a:pt x="74745" y="90068"/>
                      <a:pt x="71983" y="94830"/>
                      <a:pt x="71221" y="100641"/>
                    </a:cubicBezTo>
                    <a:cubicBezTo>
                      <a:pt x="70459" y="106355"/>
                      <a:pt x="71983" y="111213"/>
                      <a:pt x="75698" y="115309"/>
                    </a:cubicBezTo>
                    <a:close/>
                    <a:moveTo>
                      <a:pt x="131419" y="228942"/>
                    </a:moveTo>
                    <a:cubicBezTo>
                      <a:pt x="135991" y="225513"/>
                      <a:pt x="138658" y="220941"/>
                      <a:pt x="139420" y="215417"/>
                    </a:cubicBezTo>
                    <a:cubicBezTo>
                      <a:pt x="140182" y="209892"/>
                      <a:pt x="138753" y="204939"/>
                      <a:pt x="135134" y="200843"/>
                    </a:cubicBezTo>
                    <a:cubicBezTo>
                      <a:pt x="131514" y="196748"/>
                      <a:pt x="125990" y="192747"/>
                      <a:pt x="118560" y="189032"/>
                    </a:cubicBezTo>
                    <a:lnTo>
                      <a:pt x="112274" y="235229"/>
                    </a:lnTo>
                    <a:cubicBezTo>
                      <a:pt x="120370" y="234467"/>
                      <a:pt x="126847" y="232371"/>
                      <a:pt x="131419" y="228942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733F56F-2262-4557-BE1E-5DB35E2F9997}"/>
                </a:ext>
              </a:extLst>
            </p:cNvPr>
            <p:cNvSpPr/>
            <p:nvPr/>
          </p:nvSpPr>
          <p:spPr>
            <a:xfrm>
              <a:off x="6307167" y="4165198"/>
              <a:ext cx="444813" cy="400282"/>
            </a:xfrm>
            <a:custGeom>
              <a:avLst/>
              <a:gdLst>
                <a:gd name="connsiteX0" fmla="*/ 167356 w 444813"/>
                <a:gd name="connsiteY0" fmla="*/ 396514 h 400282"/>
                <a:gd name="connsiteX1" fmla="*/ 183262 w 444813"/>
                <a:gd name="connsiteY1" fmla="*/ 399372 h 400282"/>
                <a:gd name="connsiteX2" fmla="*/ 418435 w 444813"/>
                <a:gd name="connsiteY2" fmla="*/ 82284 h 400282"/>
                <a:gd name="connsiteX3" fmla="*/ 233935 w 444813"/>
                <a:gd name="connsiteY3" fmla="*/ 73236 h 400282"/>
                <a:gd name="connsiteX4" fmla="*/ 57913 w 444813"/>
                <a:gd name="connsiteY4" fmla="*/ 17229 h 400282"/>
                <a:gd name="connsiteX5" fmla="*/ 167356 w 444813"/>
                <a:gd name="connsiteY5" fmla="*/ 396514 h 40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813" h="400282">
                  <a:moveTo>
                    <a:pt x="167356" y="396514"/>
                  </a:moveTo>
                  <a:cubicBezTo>
                    <a:pt x="171737" y="400134"/>
                    <a:pt x="177928" y="401277"/>
                    <a:pt x="183262" y="399372"/>
                  </a:cubicBezTo>
                  <a:cubicBezTo>
                    <a:pt x="398146" y="325743"/>
                    <a:pt x="495968" y="174867"/>
                    <a:pt x="418435" y="82284"/>
                  </a:cubicBezTo>
                  <a:cubicBezTo>
                    <a:pt x="340425" y="-10870"/>
                    <a:pt x="233935" y="73236"/>
                    <a:pt x="233935" y="73236"/>
                  </a:cubicBezTo>
                  <a:cubicBezTo>
                    <a:pt x="233935" y="73236"/>
                    <a:pt x="163546" y="-42779"/>
                    <a:pt x="57913" y="17229"/>
                  </a:cubicBezTo>
                  <a:cubicBezTo>
                    <a:pt x="-47243" y="76950"/>
                    <a:pt x="-8285" y="252401"/>
                    <a:pt x="167356" y="396514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AD5C911-F3B0-45F9-A3EF-4A84108788DC}"/>
                </a:ext>
              </a:extLst>
            </p:cNvPr>
            <p:cNvSpPr/>
            <p:nvPr/>
          </p:nvSpPr>
          <p:spPr>
            <a:xfrm>
              <a:off x="5924012" y="4083631"/>
              <a:ext cx="325052" cy="306180"/>
            </a:xfrm>
            <a:custGeom>
              <a:avLst/>
              <a:gdLst>
                <a:gd name="connsiteX0" fmla="*/ 242663 w 325052"/>
                <a:gd name="connsiteY0" fmla="*/ 306155 h 306180"/>
                <a:gd name="connsiteX1" fmla="*/ 253617 w 325052"/>
                <a:gd name="connsiteY1" fmla="*/ 300821 h 306180"/>
                <a:gd name="connsiteX2" fmla="*/ 256379 w 325052"/>
                <a:gd name="connsiteY2" fmla="*/ 3260 h 306180"/>
                <a:gd name="connsiteX3" fmla="*/ 139888 w 325052"/>
                <a:gd name="connsiteY3" fmla="*/ 79460 h 306180"/>
                <a:gd name="connsiteX4" fmla="*/ 7776 w 325052"/>
                <a:gd name="connsiteY4" fmla="*/ 123370 h 306180"/>
                <a:gd name="connsiteX5" fmla="*/ 242663 w 325052"/>
                <a:gd name="connsiteY5" fmla="*/ 306155 h 3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052" h="306180">
                  <a:moveTo>
                    <a:pt x="242663" y="306155"/>
                  </a:moveTo>
                  <a:cubicBezTo>
                    <a:pt x="246949" y="306441"/>
                    <a:pt x="251140" y="304345"/>
                    <a:pt x="253617" y="300821"/>
                  </a:cubicBezTo>
                  <a:cubicBezTo>
                    <a:pt x="352010" y="160708"/>
                    <a:pt x="344771" y="25358"/>
                    <a:pt x="256379" y="3260"/>
                  </a:cubicBezTo>
                  <a:cubicBezTo>
                    <a:pt x="167511" y="-18933"/>
                    <a:pt x="139888" y="79460"/>
                    <a:pt x="139888" y="79460"/>
                  </a:cubicBezTo>
                  <a:cubicBezTo>
                    <a:pt x="139888" y="79460"/>
                    <a:pt x="45591" y="39931"/>
                    <a:pt x="7776" y="123370"/>
                  </a:cubicBezTo>
                  <a:cubicBezTo>
                    <a:pt x="-29752" y="206428"/>
                    <a:pt x="71784" y="296154"/>
                    <a:pt x="242663" y="306155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0F3FA0C-FB52-4B0A-9CA9-8C64126B240C}"/>
                </a:ext>
              </a:extLst>
            </p:cNvPr>
            <p:cNvSpPr/>
            <p:nvPr/>
          </p:nvSpPr>
          <p:spPr>
            <a:xfrm>
              <a:off x="5621635" y="3959472"/>
              <a:ext cx="330326" cy="306110"/>
            </a:xfrm>
            <a:custGeom>
              <a:avLst/>
              <a:gdLst>
                <a:gd name="connsiteX0" fmla="*/ 223953 w 330326"/>
                <a:gd name="connsiteY0" fmla="*/ 305917 h 306110"/>
                <a:gd name="connsiteX1" fmla="*/ 235478 w 330326"/>
                <a:gd name="connsiteY1" fmla="*/ 301917 h 306110"/>
                <a:gd name="connsiteX2" fmla="*/ 273578 w 330326"/>
                <a:gd name="connsiteY2" fmla="*/ 6832 h 306110"/>
                <a:gd name="connsiteX3" fmla="*/ 148896 w 330326"/>
                <a:gd name="connsiteY3" fmla="*/ 68745 h 306110"/>
                <a:gd name="connsiteX4" fmla="*/ 12498 w 330326"/>
                <a:gd name="connsiteY4" fmla="*/ 96653 h 306110"/>
                <a:gd name="connsiteX5" fmla="*/ 223953 w 330326"/>
                <a:gd name="connsiteY5" fmla="*/ 305917 h 30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26" h="306110">
                  <a:moveTo>
                    <a:pt x="223953" y="305917"/>
                  </a:moveTo>
                  <a:cubicBezTo>
                    <a:pt x="228239" y="306679"/>
                    <a:pt x="232620" y="305155"/>
                    <a:pt x="235478" y="301917"/>
                  </a:cubicBezTo>
                  <a:cubicBezTo>
                    <a:pt x="349778" y="174472"/>
                    <a:pt x="358636" y="39217"/>
                    <a:pt x="273578" y="6832"/>
                  </a:cubicBezTo>
                  <a:cubicBezTo>
                    <a:pt x="188043" y="-25743"/>
                    <a:pt x="148896" y="68745"/>
                    <a:pt x="148896" y="68745"/>
                  </a:cubicBezTo>
                  <a:cubicBezTo>
                    <a:pt x="148896" y="68745"/>
                    <a:pt x="59932" y="18358"/>
                    <a:pt x="12498" y="96653"/>
                  </a:cubicBezTo>
                  <a:cubicBezTo>
                    <a:pt x="-34746" y="174568"/>
                    <a:pt x="55455" y="275723"/>
                    <a:pt x="223953" y="305917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BF0E715-0136-4FFD-969A-8F18B0C555A8}"/>
                </a:ext>
              </a:extLst>
            </p:cNvPr>
            <p:cNvSpPr/>
            <p:nvPr/>
          </p:nvSpPr>
          <p:spPr>
            <a:xfrm>
              <a:off x="5369786" y="4202354"/>
              <a:ext cx="330334" cy="306116"/>
            </a:xfrm>
            <a:custGeom>
              <a:avLst/>
              <a:gdLst>
                <a:gd name="connsiteX0" fmla="*/ 223960 w 330334"/>
                <a:gd name="connsiteY0" fmla="*/ 305923 h 306116"/>
                <a:gd name="connsiteX1" fmla="*/ 235485 w 330334"/>
                <a:gd name="connsiteY1" fmla="*/ 301923 h 306116"/>
                <a:gd name="connsiteX2" fmla="*/ 273585 w 330334"/>
                <a:gd name="connsiteY2" fmla="*/ 6838 h 306116"/>
                <a:gd name="connsiteX3" fmla="*/ 148903 w 330334"/>
                <a:gd name="connsiteY3" fmla="*/ 68655 h 306116"/>
                <a:gd name="connsiteX4" fmla="*/ 12505 w 330334"/>
                <a:gd name="connsiteY4" fmla="*/ 96563 h 306116"/>
                <a:gd name="connsiteX5" fmla="*/ 223960 w 330334"/>
                <a:gd name="connsiteY5" fmla="*/ 305923 h 30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34" h="306116">
                  <a:moveTo>
                    <a:pt x="223960" y="305923"/>
                  </a:moveTo>
                  <a:cubicBezTo>
                    <a:pt x="228246" y="306685"/>
                    <a:pt x="232628" y="305161"/>
                    <a:pt x="235485" y="301923"/>
                  </a:cubicBezTo>
                  <a:cubicBezTo>
                    <a:pt x="349785" y="174478"/>
                    <a:pt x="358644" y="39223"/>
                    <a:pt x="273585" y="6838"/>
                  </a:cubicBezTo>
                  <a:cubicBezTo>
                    <a:pt x="188051" y="-25737"/>
                    <a:pt x="148903" y="68655"/>
                    <a:pt x="148903" y="68655"/>
                  </a:cubicBezTo>
                  <a:cubicBezTo>
                    <a:pt x="148903" y="68655"/>
                    <a:pt x="59940" y="18268"/>
                    <a:pt x="12505" y="96563"/>
                  </a:cubicBezTo>
                  <a:cubicBezTo>
                    <a:pt x="-34739" y="174573"/>
                    <a:pt x="55368" y="275729"/>
                    <a:pt x="223960" y="305923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11" name="Graphic 1">
              <a:extLst>
                <a:ext uri="{FF2B5EF4-FFF2-40B4-BE49-F238E27FC236}">
                  <a16:creationId xmlns:a16="http://schemas.microsoft.com/office/drawing/2014/main" id="{F906E7D9-96DA-462C-8E20-1C733637F1E5}"/>
                </a:ext>
              </a:extLst>
            </p:cNvPr>
            <p:cNvGrpSpPr/>
            <p:nvPr/>
          </p:nvGrpSpPr>
          <p:grpSpPr>
            <a:xfrm>
              <a:off x="5942820" y="4135219"/>
              <a:ext cx="706038" cy="706038"/>
              <a:chOff x="5942820" y="4135219"/>
              <a:chExt cx="706038" cy="706038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11D8F98-B9AE-4464-A292-4C969BFD463D}"/>
                  </a:ext>
                </a:extLst>
              </p:cNvPr>
              <p:cNvSpPr/>
              <p:nvPr/>
            </p:nvSpPr>
            <p:spPr>
              <a:xfrm rot="-2162552">
                <a:off x="6043135" y="4235534"/>
                <a:ext cx="505408" cy="505408"/>
              </a:xfrm>
              <a:custGeom>
                <a:avLst/>
                <a:gdLst>
                  <a:gd name="connsiteX0" fmla="*/ 505409 w 505408"/>
                  <a:gd name="connsiteY0" fmla="*/ 252704 h 505408"/>
                  <a:gd name="connsiteX1" fmla="*/ 252704 w 505408"/>
                  <a:gd name="connsiteY1" fmla="*/ 505409 h 505408"/>
                  <a:gd name="connsiteX2" fmla="*/ 0 w 505408"/>
                  <a:gd name="connsiteY2" fmla="*/ 252704 h 505408"/>
                  <a:gd name="connsiteX3" fmla="*/ 252704 w 505408"/>
                  <a:gd name="connsiteY3" fmla="*/ 0 h 505408"/>
                  <a:gd name="connsiteX4" fmla="*/ 505409 w 505408"/>
                  <a:gd name="connsiteY4" fmla="*/ 252704 h 50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408" h="505408">
                    <a:moveTo>
                      <a:pt x="505409" y="252704"/>
                    </a:moveTo>
                    <a:cubicBezTo>
                      <a:pt x="505409" y="392269"/>
                      <a:pt x="392269" y="505409"/>
                      <a:pt x="252704" y="505409"/>
                    </a:cubicBezTo>
                    <a:cubicBezTo>
                      <a:pt x="113140" y="505409"/>
                      <a:pt x="0" y="392269"/>
                      <a:pt x="0" y="252704"/>
                    </a:cubicBezTo>
                    <a:cubicBezTo>
                      <a:pt x="0" y="113140"/>
                      <a:pt x="113140" y="0"/>
                      <a:pt x="252704" y="0"/>
                    </a:cubicBezTo>
                    <a:cubicBezTo>
                      <a:pt x="392269" y="0"/>
                      <a:pt x="505409" y="113140"/>
                      <a:pt x="505409" y="252704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1112A66-A2DF-4839-83E2-D527F0877A54}"/>
                  </a:ext>
                </a:extLst>
              </p:cNvPr>
              <p:cNvSpPr/>
              <p:nvPr/>
            </p:nvSpPr>
            <p:spPr>
              <a:xfrm>
                <a:off x="6085867" y="4278117"/>
                <a:ext cx="419998" cy="420029"/>
              </a:xfrm>
              <a:custGeom>
                <a:avLst/>
                <a:gdLst>
                  <a:gd name="connsiteX0" fmla="*/ 370844 w 419998"/>
                  <a:gd name="connsiteY0" fmla="*/ 345031 h 420029"/>
                  <a:gd name="connsiteX1" fmla="*/ 74998 w 419998"/>
                  <a:gd name="connsiteY1" fmla="*/ 370844 h 420029"/>
                  <a:gd name="connsiteX2" fmla="*/ 49185 w 419998"/>
                  <a:gd name="connsiteY2" fmla="*/ 74998 h 420029"/>
                  <a:gd name="connsiteX3" fmla="*/ 345032 w 419998"/>
                  <a:gd name="connsiteY3" fmla="*/ 49185 h 420029"/>
                  <a:gd name="connsiteX4" fmla="*/ 370844 w 419998"/>
                  <a:gd name="connsiteY4" fmla="*/ 345031 h 42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998" h="420029">
                    <a:moveTo>
                      <a:pt x="370844" y="345031"/>
                    </a:moveTo>
                    <a:cubicBezTo>
                      <a:pt x="296263" y="433900"/>
                      <a:pt x="163866" y="445425"/>
                      <a:pt x="74998" y="370844"/>
                    </a:cubicBezTo>
                    <a:cubicBezTo>
                      <a:pt x="-13870" y="296264"/>
                      <a:pt x="-25396" y="163866"/>
                      <a:pt x="49185" y="74998"/>
                    </a:cubicBezTo>
                    <a:cubicBezTo>
                      <a:pt x="123766" y="-13870"/>
                      <a:pt x="256163" y="-25396"/>
                      <a:pt x="345032" y="49185"/>
                    </a:cubicBezTo>
                    <a:cubicBezTo>
                      <a:pt x="433804" y="123766"/>
                      <a:pt x="445425" y="256163"/>
                      <a:pt x="370844" y="345031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3F048279-A13D-4F91-9692-3FBFF6604E00}"/>
                  </a:ext>
                </a:extLst>
              </p:cNvPr>
              <p:cNvSpPr/>
              <p:nvPr/>
            </p:nvSpPr>
            <p:spPr>
              <a:xfrm>
                <a:off x="6165112" y="4355483"/>
                <a:ext cx="252208" cy="265676"/>
              </a:xfrm>
              <a:custGeom>
                <a:avLst/>
                <a:gdLst>
                  <a:gd name="connsiteX0" fmla="*/ 137104 w 252208"/>
                  <a:gd name="connsiteY0" fmla="*/ 254997 h 265676"/>
                  <a:gd name="connsiteX1" fmla="*/ 75286 w 252208"/>
                  <a:gd name="connsiteY1" fmla="*/ 241376 h 265676"/>
                  <a:gd name="connsiteX2" fmla="*/ 63285 w 252208"/>
                  <a:gd name="connsiteY2" fmla="*/ 258521 h 265676"/>
                  <a:gd name="connsiteX3" fmla="*/ 39758 w 252208"/>
                  <a:gd name="connsiteY3" fmla="*/ 262617 h 265676"/>
                  <a:gd name="connsiteX4" fmla="*/ 39758 w 252208"/>
                  <a:gd name="connsiteY4" fmla="*/ 262617 h 265676"/>
                  <a:gd name="connsiteX5" fmla="*/ 35662 w 252208"/>
                  <a:gd name="connsiteY5" fmla="*/ 239090 h 265676"/>
                  <a:gd name="connsiteX6" fmla="*/ 47092 w 252208"/>
                  <a:gd name="connsiteY6" fmla="*/ 222802 h 265676"/>
                  <a:gd name="connsiteX7" fmla="*/ 13183 w 252208"/>
                  <a:gd name="connsiteY7" fmla="*/ 188226 h 265676"/>
                  <a:gd name="connsiteX8" fmla="*/ 3087 w 252208"/>
                  <a:gd name="connsiteY8" fmla="*/ 173082 h 265676"/>
                  <a:gd name="connsiteX9" fmla="*/ 11183 w 252208"/>
                  <a:gd name="connsiteY9" fmla="*/ 142125 h 265676"/>
                  <a:gd name="connsiteX10" fmla="*/ 11183 w 252208"/>
                  <a:gd name="connsiteY10" fmla="*/ 142125 h 265676"/>
                  <a:gd name="connsiteX11" fmla="*/ 41854 w 252208"/>
                  <a:gd name="connsiteY11" fmla="*/ 149555 h 265676"/>
                  <a:gd name="connsiteX12" fmla="*/ 48140 w 252208"/>
                  <a:gd name="connsiteY12" fmla="*/ 159651 h 265676"/>
                  <a:gd name="connsiteX13" fmla="*/ 72429 w 252208"/>
                  <a:gd name="connsiteY13" fmla="*/ 186702 h 265676"/>
                  <a:gd name="connsiteX14" fmla="*/ 104909 w 252208"/>
                  <a:gd name="connsiteY14" fmla="*/ 140601 h 265676"/>
                  <a:gd name="connsiteX15" fmla="*/ 79192 w 252208"/>
                  <a:gd name="connsiteY15" fmla="*/ 106788 h 265676"/>
                  <a:gd name="connsiteX16" fmla="*/ 68524 w 252208"/>
                  <a:gd name="connsiteY16" fmla="*/ 73831 h 265676"/>
                  <a:gd name="connsiteX17" fmla="*/ 80335 w 252208"/>
                  <a:gd name="connsiteY17" fmla="*/ 37731 h 265676"/>
                  <a:gd name="connsiteX18" fmla="*/ 124721 w 252208"/>
                  <a:gd name="connsiteY18" fmla="*/ 10109 h 265676"/>
                  <a:gd name="connsiteX19" fmla="*/ 187015 w 252208"/>
                  <a:gd name="connsiteY19" fmla="*/ 24015 h 265676"/>
                  <a:gd name="connsiteX20" fmla="*/ 198826 w 252208"/>
                  <a:gd name="connsiteY20" fmla="*/ 7156 h 265676"/>
                  <a:gd name="connsiteX21" fmla="*/ 222352 w 252208"/>
                  <a:gd name="connsiteY21" fmla="*/ 3060 h 265676"/>
                  <a:gd name="connsiteX22" fmla="*/ 222352 w 252208"/>
                  <a:gd name="connsiteY22" fmla="*/ 3060 h 265676"/>
                  <a:gd name="connsiteX23" fmla="*/ 226448 w 252208"/>
                  <a:gd name="connsiteY23" fmla="*/ 26587 h 265676"/>
                  <a:gd name="connsiteX24" fmla="*/ 215018 w 252208"/>
                  <a:gd name="connsiteY24" fmla="*/ 42875 h 265676"/>
                  <a:gd name="connsiteX25" fmla="*/ 248832 w 252208"/>
                  <a:gd name="connsiteY25" fmla="*/ 79737 h 265676"/>
                  <a:gd name="connsiteX26" fmla="*/ 241593 w 252208"/>
                  <a:gd name="connsiteY26" fmla="*/ 110407 h 265676"/>
                  <a:gd name="connsiteX27" fmla="*/ 241593 w 252208"/>
                  <a:gd name="connsiteY27" fmla="*/ 110407 h 265676"/>
                  <a:gd name="connsiteX28" fmla="*/ 210351 w 252208"/>
                  <a:gd name="connsiteY28" fmla="*/ 103644 h 265676"/>
                  <a:gd name="connsiteX29" fmla="*/ 189301 w 252208"/>
                  <a:gd name="connsiteY29" fmla="*/ 79356 h 265676"/>
                  <a:gd name="connsiteX30" fmla="*/ 156249 w 252208"/>
                  <a:gd name="connsiteY30" fmla="*/ 126314 h 265676"/>
                  <a:gd name="connsiteX31" fmla="*/ 181871 w 252208"/>
                  <a:gd name="connsiteY31" fmla="*/ 159366 h 265676"/>
                  <a:gd name="connsiteX32" fmla="*/ 192539 w 252208"/>
                  <a:gd name="connsiteY32" fmla="*/ 192036 h 265676"/>
                  <a:gd name="connsiteX33" fmla="*/ 180919 w 252208"/>
                  <a:gd name="connsiteY33" fmla="*/ 227850 h 265676"/>
                  <a:gd name="connsiteX34" fmla="*/ 137104 w 252208"/>
                  <a:gd name="connsiteY34" fmla="*/ 254997 h 265676"/>
                  <a:gd name="connsiteX35" fmla="*/ 123578 w 252208"/>
                  <a:gd name="connsiteY35" fmla="*/ 81737 h 265676"/>
                  <a:gd name="connsiteX36" fmla="*/ 133484 w 252208"/>
                  <a:gd name="connsiteY36" fmla="*/ 99834 h 265676"/>
                  <a:gd name="connsiteX37" fmla="*/ 161107 w 252208"/>
                  <a:gd name="connsiteY37" fmla="*/ 60591 h 265676"/>
                  <a:gd name="connsiteX38" fmla="*/ 140152 w 252208"/>
                  <a:gd name="connsiteY38" fmla="*/ 57543 h 265676"/>
                  <a:gd name="connsiteX39" fmla="*/ 126340 w 252208"/>
                  <a:gd name="connsiteY39" fmla="*/ 66592 h 265676"/>
                  <a:gd name="connsiteX40" fmla="*/ 123578 w 252208"/>
                  <a:gd name="connsiteY40" fmla="*/ 81737 h 265676"/>
                  <a:gd name="connsiteX41" fmla="*/ 120911 w 252208"/>
                  <a:gd name="connsiteY41" fmla="*/ 208229 h 265676"/>
                  <a:gd name="connsiteX42" fmla="*/ 134246 w 252208"/>
                  <a:gd name="connsiteY42" fmla="*/ 199847 h 265676"/>
                  <a:gd name="connsiteX43" fmla="*/ 137104 w 252208"/>
                  <a:gd name="connsiteY43" fmla="*/ 184893 h 265676"/>
                  <a:gd name="connsiteX44" fmla="*/ 127769 w 252208"/>
                  <a:gd name="connsiteY44" fmla="*/ 166795 h 265676"/>
                  <a:gd name="connsiteX45" fmla="*/ 100909 w 252208"/>
                  <a:gd name="connsiteY45" fmla="*/ 204895 h 265676"/>
                  <a:gd name="connsiteX46" fmla="*/ 120911 w 252208"/>
                  <a:gd name="connsiteY46" fmla="*/ 208229 h 26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52208" h="265676">
                    <a:moveTo>
                      <a:pt x="137104" y="254997"/>
                    </a:moveTo>
                    <a:cubicBezTo>
                      <a:pt x="118435" y="257949"/>
                      <a:pt x="97861" y="253473"/>
                      <a:pt x="75286" y="241376"/>
                    </a:cubicBezTo>
                    <a:lnTo>
                      <a:pt x="63285" y="258521"/>
                    </a:lnTo>
                    <a:cubicBezTo>
                      <a:pt x="57951" y="266141"/>
                      <a:pt x="47378" y="267951"/>
                      <a:pt x="39758" y="262617"/>
                    </a:cubicBezTo>
                    <a:lnTo>
                      <a:pt x="39758" y="262617"/>
                    </a:lnTo>
                    <a:cubicBezTo>
                      <a:pt x="32138" y="257283"/>
                      <a:pt x="30328" y="246710"/>
                      <a:pt x="35662" y="239090"/>
                    </a:cubicBezTo>
                    <a:lnTo>
                      <a:pt x="47092" y="222802"/>
                    </a:lnTo>
                    <a:cubicBezTo>
                      <a:pt x="33948" y="212515"/>
                      <a:pt x="22708" y="200990"/>
                      <a:pt x="13183" y="188226"/>
                    </a:cubicBezTo>
                    <a:cubicBezTo>
                      <a:pt x="9373" y="183083"/>
                      <a:pt x="5944" y="177939"/>
                      <a:pt x="3087" y="173082"/>
                    </a:cubicBezTo>
                    <a:cubicBezTo>
                      <a:pt x="-3200" y="162223"/>
                      <a:pt x="420" y="148507"/>
                      <a:pt x="11183" y="142125"/>
                    </a:cubicBezTo>
                    <a:lnTo>
                      <a:pt x="11183" y="142125"/>
                    </a:lnTo>
                    <a:cubicBezTo>
                      <a:pt x="21756" y="135934"/>
                      <a:pt x="35758" y="138887"/>
                      <a:pt x="41854" y="149555"/>
                    </a:cubicBezTo>
                    <a:cubicBezTo>
                      <a:pt x="43759" y="152889"/>
                      <a:pt x="45854" y="156318"/>
                      <a:pt x="48140" y="159651"/>
                    </a:cubicBezTo>
                    <a:cubicBezTo>
                      <a:pt x="55093" y="169748"/>
                      <a:pt x="63190" y="178797"/>
                      <a:pt x="72429" y="186702"/>
                    </a:cubicBezTo>
                    <a:lnTo>
                      <a:pt x="104909" y="140601"/>
                    </a:lnTo>
                    <a:cubicBezTo>
                      <a:pt x="94051" y="128314"/>
                      <a:pt x="85478" y="116979"/>
                      <a:pt x="79192" y="106788"/>
                    </a:cubicBezTo>
                    <a:cubicBezTo>
                      <a:pt x="72905" y="96596"/>
                      <a:pt x="69381" y="85642"/>
                      <a:pt x="68524" y="73831"/>
                    </a:cubicBezTo>
                    <a:cubicBezTo>
                      <a:pt x="67666" y="62115"/>
                      <a:pt x="71667" y="50114"/>
                      <a:pt x="80335" y="37731"/>
                    </a:cubicBezTo>
                    <a:cubicBezTo>
                      <a:pt x="91098" y="22491"/>
                      <a:pt x="105862" y="13252"/>
                      <a:pt x="124721" y="10109"/>
                    </a:cubicBezTo>
                    <a:cubicBezTo>
                      <a:pt x="143581" y="6966"/>
                      <a:pt x="164345" y="11633"/>
                      <a:pt x="187015" y="24015"/>
                    </a:cubicBezTo>
                    <a:lnTo>
                      <a:pt x="198826" y="7156"/>
                    </a:lnTo>
                    <a:cubicBezTo>
                      <a:pt x="204160" y="-464"/>
                      <a:pt x="214732" y="-2274"/>
                      <a:pt x="222352" y="3060"/>
                    </a:cubicBezTo>
                    <a:lnTo>
                      <a:pt x="222352" y="3060"/>
                    </a:lnTo>
                    <a:cubicBezTo>
                      <a:pt x="229972" y="8394"/>
                      <a:pt x="231782" y="18967"/>
                      <a:pt x="226448" y="26587"/>
                    </a:cubicBezTo>
                    <a:lnTo>
                      <a:pt x="215018" y="42875"/>
                    </a:lnTo>
                    <a:cubicBezTo>
                      <a:pt x="229210" y="54686"/>
                      <a:pt x="240545" y="66973"/>
                      <a:pt x="248832" y="79737"/>
                    </a:cubicBezTo>
                    <a:cubicBezTo>
                      <a:pt x="255499" y="89928"/>
                      <a:pt x="251880" y="103835"/>
                      <a:pt x="241593" y="110407"/>
                    </a:cubicBezTo>
                    <a:lnTo>
                      <a:pt x="241593" y="110407"/>
                    </a:lnTo>
                    <a:cubicBezTo>
                      <a:pt x="231115" y="117170"/>
                      <a:pt x="217304" y="114026"/>
                      <a:pt x="210351" y="103644"/>
                    </a:cubicBezTo>
                    <a:cubicBezTo>
                      <a:pt x="204255" y="94500"/>
                      <a:pt x="197206" y="86404"/>
                      <a:pt x="189301" y="79356"/>
                    </a:cubicBezTo>
                    <a:lnTo>
                      <a:pt x="156249" y="126314"/>
                    </a:lnTo>
                    <a:cubicBezTo>
                      <a:pt x="167012" y="138315"/>
                      <a:pt x="175585" y="149364"/>
                      <a:pt x="181871" y="159366"/>
                    </a:cubicBezTo>
                    <a:cubicBezTo>
                      <a:pt x="188158" y="169462"/>
                      <a:pt x="191682" y="180321"/>
                      <a:pt x="192539" y="192036"/>
                    </a:cubicBezTo>
                    <a:cubicBezTo>
                      <a:pt x="193396" y="203752"/>
                      <a:pt x="189491" y="215658"/>
                      <a:pt x="180919" y="227850"/>
                    </a:cubicBezTo>
                    <a:cubicBezTo>
                      <a:pt x="170346" y="242900"/>
                      <a:pt x="155773" y="251949"/>
                      <a:pt x="137104" y="254997"/>
                    </a:cubicBezTo>
                    <a:close/>
                    <a:moveTo>
                      <a:pt x="123578" y="81737"/>
                    </a:moveTo>
                    <a:cubicBezTo>
                      <a:pt x="125007" y="87166"/>
                      <a:pt x="128341" y="93167"/>
                      <a:pt x="133484" y="99834"/>
                    </a:cubicBezTo>
                    <a:lnTo>
                      <a:pt x="161107" y="60591"/>
                    </a:lnTo>
                    <a:cubicBezTo>
                      <a:pt x="152915" y="57353"/>
                      <a:pt x="145962" y="56305"/>
                      <a:pt x="140152" y="57543"/>
                    </a:cubicBezTo>
                    <a:cubicBezTo>
                      <a:pt x="134341" y="58782"/>
                      <a:pt x="129674" y="61830"/>
                      <a:pt x="126340" y="66592"/>
                    </a:cubicBezTo>
                    <a:cubicBezTo>
                      <a:pt x="123102" y="71355"/>
                      <a:pt x="122245" y="76403"/>
                      <a:pt x="123578" y="81737"/>
                    </a:cubicBezTo>
                    <a:close/>
                    <a:moveTo>
                      <a:pt x="120911" y="208229"/>
                    </a:moveTo>
                    <a:cubicBezTo>
                      <a:pt x="126531" y="207276"/>
                      <a:pt x="131008" y="204514"/>
                      <a:pt x="134246" y="199847"/>
                    </a:cubicBezTo>
                    <a:cubicBezTo>
                      <a:pt x="137485" y="195275"/>
                      <a:pt x="138437" y="190227"/>
                      <a:pt x="137104" y="184893"/>
                    </a:cubicBezTo>
                    <a:cubicBezTo>
                      <a:pt x="135770" y="179559"/>
                      <a:pt x="132722" y="173558"/>
                      <a:pt x="127769" y="166795"/>
                    </a:cubicBezTo>
                    <a:lnTo>
                      <a:pt x="100909" y="204895"/>
                    </a:lnTo>
                    <a:cubicBezTo>
                      <a:pt x="108624" y="208134"/>
                      <a:pt x="115196" y="209181"/>
                      <a:pt x="120911" y="208229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5" name="Graphic 1">
              <a:extLst>
                <a:ext uri="{FF2B5EF4-FFF2-40B4-BE49-F238E27FC236}">
                  <a16:creationId xmlns:a16="http://schemas.microsoft.com/office/drawing/2014/main" id="{F906E7D9-96DA-462C-8E20-1C733637F1E5}"/>
                </a:ext>
              </a:extLst>
            </p:cNvPr>
            <p:cNvGrpSpPr/>
            <p:nvPr/>
          </p:nvGrpSpPr>
          <p:grpSpPr>
            <a:xfrm>
              <a:off x="5545826" y="4074917"/>
              <a:ext cx="561192" cy="561192"/>
              <a:chOff x="5545826" y="4074917"/>
              <a:chExt cx="561192" cy="561192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0C910676-6076-46EC-9C57-9C914E1B0E7D}"/>
                  </a:ext>
                </a:extLst>
              </p:cNvPr>
              <p:cNvSpPr/>
              <p:nvPr/>
            </p:nvSpPr>
            <p:spPr>
              <a:xfrm rot="-404177">
                <a:off x="5573723" y="4102815"/>
                <a:ext cx="505398" cy="505398"/>
              </a:xfrm>
              <a:custGeom>
                <a:avLst/>
                <a:gdLst>
                  <a:gd name="connsiteX0" fmla="*/ 505398 w 505398"/>
                  <a:gd name="connsiteY0" fmla="*/ 252699 h 505398"/>
                  <a:gd name="connsiteX1" fmla="*/ 252699 w 505398"/>
                  <a:gd name="connsiteY1" fmla="*/ 505398 h 505398"/>
                  <a:gd name="connsiteX2" fmla="*/ 0 w 505398"/>
                  <a:gd name="connsiteY2" fmla="*/ 252699 h 505398"/>
                  <a:gd name="connsiteX3" fmla="*/ 252699 w 505398"/>
                  <a:gd name="connsiteY3" fmla="*/ 0 h 505398"/>
                  <a:gd name="connsiteX4" fmla="*/ 505398 w 505398"/>
                  <a:gd name="connsiteY4" fmla="*/ 252699 h 50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98" h="505398">
                    <a:moveTo>
                      <a:pt x="505398" y="252699"/>
                    </a:moveTo>
                    <a:cubicBezTo>
                      <a:pt x="505398" y="392261"/>
                      <a:pt x="392261" y="505398"/>
                      <a:pt x="252699" y="505398"/>
                    </a:cubicBezTo>
                    <a:cubicBezTo>
                      <a:pt x="113137" y="505398"/>
                      <a:pt x="0" y="392261"/>
                      <a:pt x="0" y="252699"/>
                    </a:cubicBezTo>
                    <a:cubicBezTo>
                      <a:pt x="0" y="113137"/>
                      <a:pt x="113137" y="0"/>
                      <a:pt x="252699" y="0"/>
                    </a:cubicBezTo>
                    <a:cubicBezTo>
                      <a:pt x="392261" y="0"/>
                      <a:pt x="505398" y="113137"/>
                      <a:pt x="505398" y="252699"/>
                    </a:cubicBezTo>
                    <a:close/>
                  </a:path>
                </a:pathLst>
              </a:custGeom>
              <a:solidFill>
                <a:srgbClr val="FFB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5AD288C-217E-4F64-B7D4-B1DF9CCD60CB}"/>
                  </a:ext>
                </a:extLst>
              </p:cNvPr>
              <p:cNvSpPr/>
              <p:nvPr/>
            </p:nvSpPr>
            <p:spPr>
              <a:xfrm rot="-1541783">
                <a:off x="5616446" y="4145611"/>
                <a:ext cx="419859" cy="419859"/>
              </a:xfrm>
              <a:custGeom>
                <a:avLst/>
                <a:gdLst>
                  <a:gd name="connsiteX0" fmla="*/ 419860 w 419859"/>
                  <a:gd name="connsiteY0" fmla="*/ 209930 h 419859"/>
                  <a:gd name="connsiteX1" fmla="*/ 209930 w 419859"/>
                  <a:gd name="connsiteY1" fmla="*/ 419860 h 419859"/>
                  <a:gd name="connsiteX2" fmla="*/ 0 w 419859"/>
                  <a:gd name="connsiteY2" fmla="*/ 209930 h 419859"/>
                  <a:gd name="connsiteX3" fmla="*/ 209930 w 419859"/>
                  <a:gd name="connsiteY3" fmla="*/ 0 h 419859"/>
                  <a:gd name="connsiteX4" fmla="*/ 419860 w 419859"/>
                  <a:gd name="connsiteY4" fmla="*/ 209930 h 41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859" h="419859">
                    <a:moveTo>
                      <a:pt x="419860" y="209930"/>
                    </a:moveTo>
                    <a:cubicBezTo>
                      <a:pt x="419860" y="325871"/>
                      <a:pt x="325871" y="419860"/>
                      <a:pt x="209930" y="419860"/>
                    </a:cubicBezTo>
                    <a:cubicBezTo>
                      <a:pt x="93989" y="419860"/>
                      <a:pt x="0" y="325871"/>
                      <a:pt x="0" y="209930"/>
                    </a:cubicBezTo>
                    <a:cubicBezTo>
                      <a:pt x="0" y="93989"/>
                      <a:pt x="93989" y="0"/>
                      <a:pt x="209930" y="0"/>
                    </a:cubicBezTo>
                    <a:cubicBezTo>
                      <a:pt x="325871" y="0"/>
                      <a:pt x="419860" y="93989"/>
                      <a:pt x="419860" y="209930"/>
                    </a:cubicBezTo>
                    <a:close/>
                  </a:path>
                </a:pathLst>
              </a:custGeom>
              <a:solidFill>
                <a:srgbClr val="FF99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A24F819-0D23-4EA0-9143-64985734E641}"/>
                  </a:ext>
                </a:extLst>
              </p:cNvPr>
              <p:cNvSpPr/>
              <p:nvPr/>
            </p:nvSpPr>
            <p:spPr>
              <a:xfrm>
                <a:off x="5720482" y="4200091"/>
                <a:ext cx="211888" cy="310523"/>
              </a:xfrm>
              <a:custGeom>
                <a:avLst/>
                <a:gdLst>
                  <a:gd name="connsiteX0" fmla="*/ 200924 w 211888"/>
                  <a:gd name="connsiteY0" fmla="*/ 232843 h 310523"/>
                  <a:gd name="connsiteX1" fmla="*/ 149299 w 211888"/>
                  <a:gd name="connsiteY1" fmla="*/ 269514 h 310523"/>
                  <a:gd name="connsiteX2" fmla="*/ 153871 w 211888"/>
                  <a:gd name="connsiteY2" fmla="*/ 289898 h 310523"/>
                  <a:gd name="connsiteX3" fmla="*/ 141107 w 211888"/>
                  <a:gd name="connsiteY3" fmla="*/ 310091 h 310523"/>
                  <a:gd name="connsiteX4" fmla="*/ 141107 w 211888"/>
                  <a:gd name="connsiteY4" fmla="*/ 310091 h 310523"/>
                  <a:gd name="connsiteX5" fmla="*/ 120914 w 211888"/>
                  <a:gd name="connsiteY5" fmla="*/ 297327 h 310523"/>
                  <a:gd name="connsiteX6" fmla="*/ 116533 w 211888"/>
                  <a:gd name="connsiteY6" fmla="*/ 277896 h 310523"/>
                  <a:gd name="connsiteX7" fmla="*/ 68146 w 211888"/>
                  <a:gd name="connsiteY7" fmla="*/ 279801 h 310523"/>
                  <a:gd name="connsiteX8" fmla="*/ 50144 w 211888"/>
                  <a:gd name="connsiteY8" fmla="*/ 277039 h 310523"/>
                  <a:gd name="connsiteX9" fmla="*/ 32618 w 211888"/>
                  <a:gd name="connsiteY9" fmla="*/ 250274 h 310523"/>
                  <a:gd name="connsiteX10" fmla="*/ 32618 w 211888"/>
                  <a:gd name="connsiteY10" fmla="*/ 250274 h 310523"/>
                  <a:gd name="connsiteX11" fmla="*/ 58716 w 211888"/>
                  <a:gd name="connsiteY11" fmla="*/ 232557 h 310523"/>
                  <a:gd name="connsiteX12" fmla="*/ 70432 w 211888"/>
                  <a:gd name="connsiteY12" fmla="*/ 234653 h 310523"/>
                  <a:gd name="connsiteX13" fmla="*/ 106817 w 211888"/>
                  <a:gd name="connsiteY13" fmla="*/ 234748 h 310523"/>
                  <a:gd name="connsiteX14" fmla="*/ 94435 w 211888"/>
                  <a:gd name="connsiteY14" fmla="*/ 179789 h 310523"/>
                  <a:gd name="connsiteX15" fmla="*/ 52144 w 211888"/>
                  <a:gd name="connsiteY15" fmla="*/ 176169 h 310523"/>
                  <a:gd name="connsiteX16" fmla="*/ 20616 w 211888"/>
                  <a:gd name="connsiteY16" fmla="*/ 161977 h 310523"/>
                  <a:gd name="connsiteX17" fmla="*/ 1757 w 211888"/>
                  <a:gd name="connsiteY17" fmla="*/ 129020 h 310523"/>
                  <a:gd name="connsiteX18" fmla="*/ 11091 w 211888"/>
                  <a:gd name="connsiteY18" fmla="*/ 77585 h 310523"/>
                  <a:gd name="connsiteX19" fmla="*/ 63193 w 211888"/>
                  <a:gd name="connsiteY19" fmla="*/ 40724 h 310523"/>
                  <a:gd name="connsiteX20" fmla="*/ 58621 w 211888"/>
                  <a:gd name="connsiteY20" fmla="*/ 20626 h 310523"/>
                  <a:gd name="connsiteX21" fmla="*/ 71384 w 211888"/>
                  <a:gd name="connsiteY21" fmla="*/ 433 h 310523"/>
                  <a:gd name="connsiteX22" fmla="*/ 71384 w 211888"/>
                  <a:gd name="connsiteY22" fmla="*/ 433 h 310523"/>
                  <a:gd name="connsiteX23" fmla="*/ 91577 w 211888"/>
                  <a:gd name="connsiteY23" fmla="*/ 13196 h 310523"/>
                  <a:gd name="connsiteX24" fmla="*/ 95959 w 211888"/>
                  <a:gd name="connsiteY24" fmla="*/ 32627 h 310523"/>
                  <a:gd name="connsiteX25" fmla="*/ 145965 w 211888"/>
                  <a:gd name="connsiteY25" fmla="*/ 32246 h 310523"/>
                  <a:gd name="connsiteX26" fmla="*/ 163872 w 211888"/>
                  <a:gd name="connsiteY26" fmla="*/ 58250 h 310523"/>
                  <a:gd name="connsiteX27" fmla="*/ 163872 w 211888"/>
                  <a:gd name="connsiteY27" fmla="*/ 58250 h 310523"/>
                  <a:gd name="connsiteX28" fmla="*/ 137869 w 211888"/>
                  <a:gd name="connsiteY28" fmla="*/ 76823 h 310523"/>
                  <a:gd name="connsiteX29" fmla="*/ 105674 w 211888"/>
                  <a:gd name="connsiteY29" fmla="*/ 76061 h 310523"/>
                  <a:gd name="connsiteX30" fmla="*/ 118247 w 211888"/>
                  <a:gd name="connsiteY30" fmla="*/ 132068 h 310523"/>
                  <a:gd name="connsiteX31" fmla="*/ 159967 w 211888"/>
                  <a:gd name="connsiteY31" fmla="*/ 135307 h 310523"/>
                  <a:gd name="connsiteX32" fmla="*/ 191304 w 211888"/>
                  <a:gd name="connsiteY32" fmla="*/ 149309 h 310523"/>
                  <a:gd name="connsiteX33" fmla="*/ 210068 w 211888"/>
                  <a:gd name="connsiteY33" fmla="*/ 181979 h 310523"/>
                  <a:gd name="connsiteX34" fmla="*/ 200924 w 211888"/>
                  <a:gd name="connsiteY34" fmla="*/ 232843 h 310523"/>
                  <a:gd name="connsiteX35" fmla="*/ 63479 w 211888"/>
                  <a:gd name="connsiteY35" fmla="*/ 126544 h 310523"/>
                  <a:gd name="connsiteX36" fmla="*/ 83576 w 211888"/>
                  <a:gd name="connsiteY36" fmla="*/ 131306 h 310523"/>
                  <a:gd name="connsiteX37" fmla="*/ 73004 w 211888"/>
                  <a:gd name="connsiteY37" fmla="*/ 84539 h 310523"/>
                  <a:gd name="connsiteX38" fmla="*/ 56716 w 211888"/>
                  <a:gd name="connsiteY38" fmla="*/ 98064 h 310523"/>
                  <a:gd name="connsiteX39" fmla="*/ 54144 w 211888"/>
                  <a:gd name="connsiteY39" fmla="*/ 114352 h 310523"/>
                  <a:gd name="connsiteX40" fmla="*/ 63479 w 211888"/>
                  <a:gd name="connsiteY40" fmla="*/ 126544 h 310523"/>
                  <a:gd name="connsiteX41" fmla="*/ 155395 w 211888"/>
                  <a:gd name="connsiteY41" fmla="*/ 213507 h 310523"/>
                  <a:gd name="connsiteX42" fmla="*/ 158157 w 211888"/>
                  <a:gd name="connsiteY42" fmla="*/ 197981 h 310523"/>
                  <a:gd name="connsiteX43" fmla="*/ 149013 w 211888"/>
                  <a:gd name="connsiteY43" fmla="*/ 185885 h 310523"/>
                  <a:gd name="connsiteX44" fmla="*/ 129296 w 211888"/>
                  <a:gd name="connsiteY44" fmla="*/ 180646 h 310523"/>
                  <a:gd name="connsiteX45" fmla="*/ 139488 w 211888"/>
                  <a:gd name="connsiteY45" fmla="*/ 226080 h 310523"/>
                  <a:gd name="connsiteX46" fmla="*/ 155395 w 211888"/>
                  <a:gd name="connsiteY46" fmla="*/ 213507 h 31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11888" h="310523">
                    <a:moveTo>
                      <a:pt x="200924" y="232843"/>
                    </a:moveTo>
                    <a:cubicBezTo>
                      <a:pt x="190637" y="248654"/>
                      <a:pt x="173397" y="260942"/>
                      <a:pt x="149299" y="269514"/>
                    </a:cubicBezTo>
                    <a:lnTo>
                      <a:pt x="153871" y="289898"/>
                    </a:lnTo>
                    <a:cubicBezTo>
                      <a:pt x="155966" y="299042"/>
                      <a:pt x="150251" y="307995"/>
                      <a:pt x="141107" y="310091"/>
                    </a:cubicBezTo>
                    <a:lnTo>
                      <a:pt x="141107" y="310091"/>
                    </a:lnTo>
                    <a:cubicBezTo>
                      <a:pt x="131963" y="312186"/>
                      <a:pt x="123010" y="306471"/>
                      <a:pt x="120914" y="297327"/>
                    </a:cubicBezTo>
                    <a:lnTo>
                      <a:pt x="116533" y="277896"/>
                    </a:lnTo>
                    <a:cubicBezTo>
                      <a:pt x="100055" y="280659"/>
                      <a:pt x="83957" y="281325"/>
                      <a:pt x="68146" y="279801"/>
                    </a:cubicBezTo>
                    <a:cubicBezTo>
                      <a:pt x="61669" y="279134"/>
                      <a:pt x="55668" y="278277"/>
                      <a:pt x="50144" y="277039"/>
                    </a:cubicBezTo>
                    <a:cubicBezTo>
                      <a:pt x="37952" y="274372"/>
                      <a:pt x="30141" y="262466"/>
                      <a:pt x="32618" y="250274"/>
                    </a:cubicBezTo>
                    <a:lnTo>
                      <a:pt x="32618" y="250274"/>
                    </a:lnTo>
                    <a:cubicBezTo>
                      <a:pt x="35094" y="238272"/>
                      <a:pt x="46715" y="229890"/>
                      <a:pt x="58716" y="232557"/>
                    </a:cubicBezTo>
                    <a:cubicBezTo>
                      <a:pt x="62526" y="233414"/>
                      <a:pt x="66431" y="234081"/>
                      <a:pt x="70432" y="234653"/>
                    </a:cubicBezTo>
                    <a:cubicBezTo>
                      <a:pt x="82529" y="236272"/>
                      <a:pt x="94721" y="236367"/>
                      <a:pt x="106817" y="234748"/>
                    </a:cubicBezTo>
                    <a:lnTo>
                      <a:pt x="94435" y="179789"/>
                    </a:lnTo>
                    <a:cubicBezTo>
                      <a:pt x="78052" y="179598"/>
                      <a:pt x="63860" y="178360"/>
                      <a:pt x="52144" y="176169"/>
                    </a:cubicBezTo>
                    <a:cubicBezTo>
                      <a:pt x="40333" y="173978"/>
                      <a:pt x="29855" y="169311"/>
                      <a:pt x="20616" y="161977"/>
                    </a:cubicBezTo>
                    <a:cubicBezTo>
                      <a:pt x="11377" y="154738"/>
                      <a:pt x="5090" y="143689"/>
                      <a:pt x="1757" y="129020"/>
                    </a:cubicBezTo>
                    <a:cubicBezTo>
                      <a:pt x="-2339" y="110828"/>
                      <a:pt x="709" y="93683"/>
                      <a:pt x="11091" y="77585"/>
                    </a:cubicBezTo>
                    <a:cubicBezTo>
                      <a:pt x="21473" y="61583"/>
                      <a:pt x="38809" y="49296"/>
                      <a:pt x="63193" y="40724"/>
                    </a:cubicBezTo>
                    <a:lnTo>
                      <a:pt x="58621" y="20626"/>
                    </a:lnTo>
                    <a:cubicBezTo>
                      <a:pt x="56525" y="11482"/>
                      <a:pt x="62240" y="2528"/>
                      <a:pt x="71384" y="433"/>
                    </a:cubicBezTo>
                    <a:lnTo>
                      <a:pt x="71384" y="433"/>
                    </a:lnTo>
                    <a:cubicBezTo>
                      <a:pt x="80528" y="-1663"/>
                      <a:pt x="89482" y="4052"/>
                      <a:pt x="91577" y="13196"/>
                    </a:cubicBezTo>
                    <a:lnTo>
                      <a:pt x="95959" y="32627"/>
                    </a:lnTo>
                    <a:cubicBezTo>
                      <a:pt x="114247" y="30056"/>
                      <a:pt x="131011" y="29960"/>
                      <a:pt x="145965" y="32246"/>
                    </a:cubicBezTo>
                    <a:cubicBezTo>
                      <a:pt x="158062" y="34151"/>
                      <a:pt x="165872" y="46153"/>
                      <a:pt x="163872" y="58250"/>
                    </a:cubicBezTo>
                    <a:lnTo>
                      <a:pt x="163872" y="58250"/>
                    </a:lnTo>
                    <a:cubicBezTo>
                      <a:pt x="161872" y="70537"/>
                      <a:pt x="150251" y="78633"/>
                      <a:pt x="137869" y="76823"/>
                    </a:cubicBezTo>
                    <a:cubicBezTo>
                      <a:pt x="126915" y="75204"/>
                      <a:pt x="116247" y="75014"/>
                      <a:pt x="105674" y="76061"/>
                    </a:cubicBezTo>
                    <a:lnTo>
                      <a:pt x="118247" y="132068"/>
                    </a:lnTo>
                    <a:cubicBezTo>
                      <a:pt x="134440" y="132068"/>
                      <a:pt x="148346" y="133211"/>
                      <a:pt x="159967" y="135307"/>
                    </a:cubicBezTo>
                    <a:cubicBezTo>
                      <a:pt x="171683" y="137402"/>
                      <a:pt x="182065" y="142070"/>
                      <a:pt x="191304" y="149309"/>
                    </a:cubicBezTo>
                    <a:cubicBezTo>
                      <a:pt x="200543" y="156548"/>
                      <a:pt x="206830" y="167406"/>
                      <a:pt x="210068" y="181979"/>
                    </a:cubicBezTo>
                    <a:cubicBezTo>
                      <a:pt x="214259" y="200077"/>
                      <a:pt x="211211" y="217031"/>
                      <a:pt x="200924" y="232843"/>
                    </a:cubicBezTo>
                    <a:close/>
                    <a:moveTo>
                      <a:pt x="63479" y="126544"/>
                    </a:moveTo>
                    <a:cubicBezTo>
                      <a:pt x="68432" y="129116"/>
                      <a:pt x="75194" y="130735"/>
                      <a:pt x="83576" y="131306"/>
                    </a:cubicBezTo>
                    <a:lnTo>
                      <a:pt x="73004" y="84539"/>
                    </a:lnTo>
                    <a:cubicBezTo>
                      <a:pt x="65098" y="88349"/>
                      <a:pt x="59669" y="92921"/>
                      <a:pt x="56716" y="98064"/>
                    </a:cubicBezTo>
                    <a:cubicBezTo>
                      <a:pt x="53763" y="103208"/>
                      <a:pt x="52906" y="108637"/>
                      <a:pt x="54144" y="114352"/>
                    </a:cubicBezTo>
                    <a:cubicBezTo>
                      <a:pt x="55382" y="119972"/>
                      <a:pt x="58526" y="123972"/>
                      <a:pt x="63479" y="126544"/>
                    </a:cubicBezTo>
                    <a:close/>
                    <a:moveTo>
                      <a:pt x="155395" y="213507"/>
                    </a:moveTo>
                    <a:cubicBezTo>
                      <a:pt x="158443" y="208649"/>
                      <a:pt x="159395" y="203506"/>
                      <a:pt x="158157" y="197981"/>
                    </a:cubicBezTo>
                    <a:cubicBezTo>
                      <a:pt x="156919" y="192457"/>
                      <a:pt x="153871" y="188456"/>
                      <a:pt x="149013" y="185885"/>
                    </a:cubicBezTo>
                    <a:cubicBezTo>
                      <a:pt x="144155" y="183313"/>
                      <a:pt x="137583" y="181503"/>
                      <a:pt x="129296" y="180646"/>
                    </a:cubicBezTo>
                    <a:lnTo>
                      <a:pt x="139488" y="226080"/>
                    </a:lnTo>
                    <a:cubicBezTo>
                      <a:pt x="147013" y="222556"/>
                      <a:pt x="152252" y="218270"/>
                      <a:pt x="155395" y="213507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4F46401-E5A1-45CC-BFB3-7ABABFEE9583}"/>
                </a:ext>
              </a:extLst>
            </p:cNvPr>
            <p:cNvSpPr/>
            <p:nvPr/>
          </p:nvSpPr>
          <p:spPr>
            <a:xfrm>
              <a:off x="5517083" y="4335741"/>
              <a:ext cx="440279" cy="405329"/>
            </a:xfrm>
            <a:custGeom>
              <a:avLst/>
              <a:gdLst>
                <a:gd name="connsiteX0" fmla="*/ 288690 w 440279"/>
                <a:gd name="connsiteY0" fmla="*/ 404946 h 405329"/>
                <a:gd name="connsiteX1" fmla="*/ 304215 w 440279"/>
                <a:gd name="connsiteY1" fmla="*/ 400279 h 405329"/>
                <a:gd name="connsiteX2" fmla="*/ 369557 w 440279"/>
                <a:gd name="connsiteY2" fmla="*/ 10897 h 405329"/>
                <a:gd name="connsiteX3" fmla="*/ 201060 w 440279"/>
                <a:gd name="connsiteY3" fmla="*/ 86716 h 405329"/>
                <a:gd name="connsiteX4" fmla="*/ 18846 w 440279"/>
                <a:gd name="connsiteY4" fmla="*/ 116910 h 405329"/>
                <a:gd name="connsiteX5" fmla="*/ 288690 w 440279"/>
                <a:gd name="connsiteY5" fmla="*/ 404946 h 40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0279" h="405329">
                  <a:moveTo>
                    <a:pt x="288690" y="404946"/>
                  </a:moveTo>
                  <a:cubicBezTo>
                    <a:pt x="294309" y="406184"/>
                    <a:pt x="300215" y="404375"/>
                    <a:pt x="304215" y="400279"/>
                  </a:cubicBezTo>
                  <a:cubicBezTo>
                    <a:pt x="462235" y="237020"/>
                    <a:pt x="480714" y="58141"/>
                    <a:pt x="369557" y="10897"/>
                  </a:cubicBezTo>
                  <a:cubicBezTo>
                    <a:pt x="257733" y="-36633"/>
                    <a:pt x="201060" y="86716"/>
                    <a:pt x="201060" y="86716"/>
                  </a:cubicBezTo>
                  <a:cubicBezTo>
                    <a:pt x="201060" y="86716"/>
                    <a:pt x="85617" y="15374"/>
                    <a:pt x="18846" y="116910"/>
                  </a:cubicBezTo>
                  <a:cubicBezTo>
                    <a:pt x="-47733" y="217780"/>
                    <a:pt x="66757" y="356464"/>
                    <a:pt x="288690" y="404946"/>
                  </a:cubicBezTo>
                  <a:close/>
                </a:path>
              </a:pathLst>
            </a:custGeom>
            <a:solidFill>
              <a:srgbClr val="CC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648D047-4391-4F0A-AB9F-F9FB9D33C98A}"/>
                </a:ext>
              </a:extLst>
            </p:cNvPr>
            <p:cNvSpPr/>
            <p:nvPr/>
          </p:nvSpPr>
          <p:spPr>
            <a:xfrm>
              <a:off x="6428701" y="4435280"/>
              <a:ext cx="331768" cy="305518"/>
            </a:xfrm>
            <a:custGeom>
              <a:avLst/>
              <a:gdLst>
                <a:gd name="connsiteX0" fmla="*/ 102115 w 331768"/>
                <a:gd name="connsiteY0" fmla="*/ 301692 h 305518"/>
                <a:gd name="connsiteX1" fmla="*/ 113831 w 331768"/>
                <a:gd name="connsiteY1" fmla="*/ 305216 h 305518"/>
                <a:gd name="connsiteX2" fmla="*/ 317666 w 331768"/>
                <a:gd name="connsiteY2" fmla="*/ 88522 h 305518"/>
                <a:gd name="connsiteX3" fmla="*/ 180315 w 331768"/>
                <a:gd name="connsiteY3" fmla="*/ 65472 h 305518"/>
                <a:gd name="connsiteX4" fmla="*/ 53442 w 331768"/>
                <a:gd name="connsiteY4" fmla="*/ 8131 h 305518"/>
                <a:gd name="connsiteX5" fmla="*/ 102115 w 331768"/>
                <a:gd name="connsiteY5" fmla="*/ 301692 h 30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768" h="305518">
                  <a:moveTo>
                    <a:pt x="102115" y="301692"/>
                  </a:moveTo>
                  <a:cubicBezTo>
                    <a:pt x="105068" y="304835"/>
                    <a:pt x="109544" y="306169"/>
                    <a:pt x="113831" y="305216"/>
                  </a:cubicBezTo>
                  <a:cubicBezTo>
                    <a:pt x="281185" y="269021"/>
                    <a:pt x="367672" y="164722"/>
                    <a:pt x="317666" y="88522"/>
                  </a:cubicBezTo>
                  <a:cubicBezTo>
                    <a:pt x="267469" y="11941"/>
                    <a:pt x="180315" y="65472"/>
                    <a:pt x="180315" y="65472"/>
                  </a:cubicBezTo>
                  <a:cubicBezTo>
                    <a:pt x="180315" y="65472"/>
                    <a:pt x="137833" y="-27492"/>
                    <a:pt x="53442" y="8131"/>
                  </a:cubicBezTo>
                  <a:cubicBezTo>
                    <a:pt x="-30378" y="43564"/>
                    <a:pt x="-16662" y="178343"/>
                    <a:pt x="102115" y="301692"/>
                  </a:cubicBezTo>
                  <a:close/>
                </a:path>
              </a:pathLst>
            </a:custGeom>
            <a:solidFill>
              <a:srgbClr val="E53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61E65D-C097-4057-A6B4-E2C874B15F5E}"/>
                </a:ext>
              </a:extLst>
            </p:cNvPr>
            <p:cNvSpPr/>
            <p:nvPr/>
          </p:nvSpPr>
          <p:spPr>
            <a:xfrm>
              <a:off x="5852354" y="4448616"/>
              <a:ext cx="310113" cy="307108"/>
            </a:xfrm>
            <a:custGeom>
              <a:avLst/>
              <a:gdLst>
                <a:gd name="connsiteX0" fmla="*/ 278793 w 310113"/>
                <a:gd name="connsiteY0" fmla="*/ 293690 h 307108"/>
                <a:gd name="connsiteX1" fmla="*/ 287746 w 310113"/>
                <a:gd name="connsiteY1" fmla="*/ 285403 h 307108"/>
                <a:gd name="connsiteX2" fmla="*/ 203259 w 310113"/>
                <a:gd name="connsiteY2" fmla="*/ 129 h 307108"/>
                <a:gd name="connsiteX3" fmla="*/ 114201 w 310113"/>
                <a:gd name="connsiteY3" fmla="*/ 107190 h 307108"/>
                <a:gd name="connsiteX4" fmla="*/ 758 w 310113"/>
                <a:gd name="connsiteY4" fmla="*/ 187867 h 307108"/>
                <a:gd name="connsiteX5" fmla="*/ 278793 w 310113"/>
                <a:gd name="connsiteY5" fmla="*/ 293690 h 30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113" h="307108">
                  <a:moveTo>
                    <a:pt x="278793" y="293690"/>
                  </a:moveTo>
                  <a:cubicBezTo>
                    <a:pt x="282984" y="292642"/>
                    <a:pt x="286413" y="289499"/>
                    <a:pt x="287746" y="285403"/>
                  </a:cubicBezTo>
                  <a:cubicBezTo>
                    <a:pt x="340800" y="122621"/>
                    <a:pt x="294223" y="-4633"/>
                    <a:pt x="203259" y="129"/>
                  </a:cubicBezTo>
                  <a:cubicBezTo>
                    <a:pt x="111819" y="4892"/>
                    <a:pt x="114201" y="107190"/>
                    <a:pt x="114201" y="107190"/>
                  </a:cubicBezTo>
                  <a:cubicBezTo>
                    <a:pt x="114201" y="107190"/>
                    <a:pt x="12474" y="97094"/>
                    <a:pt x="758" y="187867"/>
                  </a:cubicBezTo>
                  <a:cubicBezTo>
                    <a:pt x="-10863" y="278164"/>
                    <a:pt x="112486" y="334267"/>
                    <a:pt x="278793" y="293690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9B1C5BF-800D-4686-9623-CAF399C447E3}"/>
                </a:ext>
              </a:extLst>
            </p:cNvPr>
            <p:cNvSpPr/>
            <p:nvPr/>
          </p:nvSpPr>
          <p:spPr>
            <a:xfrm>
              <a:off x="5067300" y="2306478"/>
              <a:ext cx="2061686" cy="2522886"/>
            </a:xfrm>
            <a:custGeom>
              <a:avLst/>
              <a:gdLst>
                <a:gd name="connsiteX0" fmla="*/ 2061686 w 2061686"/>
                <a:gd name="connsiteY0" fmla="*/ 1085755 h 2522886"/>
                <a:gd name="connsiteX1" fmla="*/ 1640872 w 2061686"/>
                <a:gd name="connsiteY1" fmla="*/ 2470309 h 2522886"/>
                <a:gd name="connsiteX2" fmla="*/ 1030891 w 2061686"/>
                <a:gd name="connsiteY2" fmla="*/ 2522887 h 2522886"/>
                <a:gd name="connsiteX3" fmla="*/ 738664 w 2061686"/>
                <a:gd name="connsiteY3" fmla="*/ 2512505 h 2522886"/>
                <a:gd name="connsiteX4" fmla="*/ 640937 w 2061686"/>
                <a:gd name="connsiteY4" fmla="*/ 2504504 h 2522886"/>
                <a:gd name="connsiteX5" fmla="*/ 639985 w 2061686"/>
                <a:gd name="connsiteY5" fmla="*/ 2504408 h 2522886"/>
                <a:gd name="connsiteX6" fmla="*/ 620649 w 2061686"/>
                <a:gd name="connsiteY6" fmla="*/ 2502599 h 2522886"/>
                <a:gd name="connsiteX7" fmla="*/ 620459 w 2061686"/>
                <a:gd name="connsiteY7" fmla="*/ 2502599 h 2522886"/>
                <a:gd name="connsiteX8" fmla="*/ 420815 w 2061686"/>
                <a:gd name="connsiteY8" fmla="*/ 2470214 h 2522886"/>
                <a:gd name="connsiteX9" fmla="*/ 0 w 2061686"/>
                <a:gd name="connsiteY9" fmla="*/ 1085755 h 2522886"/>
                <a:gd name="connsiteX10" fmla="*/ 408718 w 2061686"/>
                <a:gd name="connsiteY10" fmla="*/ 311087 h 2522886"/>
                <a:gd name="connsiteX11" fmla="*/ 506349 w 2061686"/>
                <a:gd name="connsiteY11" fmla="*/ 0 h 2522886"/>
                <a:gd name="connsiteX12" fmla="*/ 1555337 w 2061686"/>
                <a:gd name="connsiteY12" fmla="*/ 0 h 2522886"/>
                <a:gd name="connsiteX13" fmla="*/ 1652968 w 2061686"/>
                <a:gd name="connsiteY13" fmla="*/ 311087 h 2522886"/>
                <a:gd name="connsiteX14" fmla="*/ 2061686 w 2061686"/>
                <a:gd name="connsiteY14" fmla="*/ 1085755 h 252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1686" h="2522886">
                  <a:moveTo>
                    <a:pt x="2061686" y="1085755"/>
                  </a:moveTo>
                  <a:cubicBezTo>
                    <a:pt x="2061686" y="1561529"/>
                    <a:pt x="1802606" y="2422398"/>
                    <a:pt x="1640872" y="2470309"/>
                  </a:cubicBezTo>
                  <a:cubicBezTo>
                    <a:pt x="1536383" y="2501265"/>
                    <a:pt x="1255014" y="2522887"/>
                    <a:pt x="1030891" y="2522887"/>
                  </a:cubicBezTo>
                  <a:cubicBezTo>
                    <a:pt x="937736" y="2522887"/>
                    <a:pt x="834771" y="2519172"/>
                    <a:pt x="738664" y="2512505"/>
                  </a:cubicBezTo>
                  <a:cubicBezTo>
                    <a:pt x="705040" y="2510219"/>
                    <a:pt x="672179" y="2507552"/>
                    <a:pt x="640937" y="2504504"/>
                  </a:cubicBezTo>
                  <a:cubicBezTo>
                    <a:pt x="640652" y="2504408"/>
                    <a:pt x="640271" y="2504408"/>
                    <a:pt x="639985" y="2504408"/>
                  </a:cubicBezTo>
                  <a:cubicBezTo>
                    <a:pt x="633508" y="2503742"/>
                    <a:pt x="627126" y="2503265"/>
                    <a:pt x="620649" y="2502599"/>
                  </a:cubicBezTo>
                  <a:cubicBezTo>
                    <a:pt x="620554" y="2502599"/>
                    <a:pt x="620459" y="2502599"/>
                    <a:pt x="620459" y="2502599"/>
                  </a:cubicBezTo>
                  <a:cubicBezTo>
                    <a:pt x="535210" y="2493931"/>
                    <a:pt x="463391" y="2482882"/>
                    <a:pt x="420815" y="2470214"/>
                  </a:cubicBezTo>
                  <a:cubicBezTo>
                    <a:pt x="259080" y="2422493"/>
                    <a:pt x="0" y="1561529"/>
                    <a:pt x="0" y="1085755"/>
                  </a:cubicBezTo>
                  <a:cubicBezTo>
                    <a:pt x="0" y="590169"/>
                    <a:pt x="304991" y="414814"/>
                    <a:pt x="408718" y="311087"/>
                  </a:cubicBezTo>
                  <a:cubicBezTo>
                    <a:pt x="512350" y="207455"/>
                    <a:pt x="506349" y="0"/>
                    <a:pt x="506349" y="0"/>
                  </a:cubicBezTo>
                  <a:lnTo>
                    <a:pt x="1555337" y="0"/>
                  </a:lnTo>
                  <a:cubicBezTo>
                    <a:pt x="1555337" y="0"/>
                    <a:pt x="1549337" y="207455"/>
                    <a:pt x="1652968" y="311087"/>
                  </a:cubicBezTo>
                  <a:cubicBezTo>
                    <a:pt x="1756601" y="414814"/>
                    <a:pt x="2061686" y="590169"/>
                    <a:pt x="2061686" y="1085755"/>
                  </a:cubicBezTo>
                  <a:close/>
                </a:path>
              </a:pathLst>
            </a:custGeom>
            <a:solidFill>
              <a:srgbClr val="414042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4AB54E3-3D6F-45F8-8EE7-4CC058F849FA}"/>
                </a:ext>
              </a:extLst>
            </p:cNvPr>
            <p:cNvSpPr/>
            <p:nvPr/>
          </p:nvSpPr>
          <p:spPr>
            <a:xfrm>
              <a:off x="5188419" y="2385440"/>
              <a:ext cx="756236" cy="2321051"/>
            </a:xfrm>
            <a:custGeom>
              <a:avLst/>
              <a:gdLst>
                <a:gd name="connsiteX0" fmla="*/ 466001 w 756236"/>
                <a:gd name="connsiteY0" fmla="*/ 42291 h 2321051"/>
                <a:gd name="connsiteX1" fmla="*/ 362274 w 756236"/>
                <a:gd name="connsiteY1" fmla="*/ 294608 h 2321051"/>
                <a:gd name="connsiteX2" fmla="*/ 40519 w 756236"/>
                <a:gd name="connsiteY2" fmla="*/ 700183 h 2321051"/>
                <a:gd name="connsiteX3" fmla="*/ 77095 w 756236"/>
                <a:gd name="connsiteY3" fmla="*/ 1633347 h 2321051"/>
                <a:gd name="connsiteX4" fmla="*/ 281788 w 756236"/>
                <a:gd name="connsiteY4" fmla="*/ 2321052 h 2321051"/>
                <a:gd name="connsiteX5" fmla="*/ 236830 w 756236"/>
                <a:gd name="connsiteY5" fmla="*/ 764477 h 2321051"/>
                <a:gd name="connsiteX6" fmla="*/ 648976 w 756236"/>
                <a:gd name="connsiteY6" fmla="*/ 323660 h 2321051"/>
                <a:gd name="connsiteX7" fmla="*/ 752227 w 756236"/>
                <a:gd name="connsiteY7" fmla="*/ 0 h 23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236" h="2321051">
                  <a:moveTo>
                    <a:pt x="466001" y="42291"/>
                  </a:moveTo>
                  <a:cubicBezTo>
                    <a:pt x="466001" y="42291"/>
                    <a:pt x="492290" y="163354"/>
                    <a:pt x="362274" y="294608"/>
                  </a:cubicBezTo>
                  <a:cubicBezTo>
                    <a:pt x="256642" y="401384"/>
                    <a:pt x="113767" y="495872"/>
                    <a:pt x="40519" y="700183"/>
                  </a:cubicBezTo>
                  <a:cubicBezTo>
                    <a:pt x="-41205" y="928402"/>
                    <a:pt x="16135" y="1395508"/>
                    <a:pt x="77095" y="1633347"/>
                  </a:cubicBezTo>
                  <a:cubicBezTo>
                    <a:pt x="138055" y="1871186"/>
                    <a:pt x="281788" y="2321052"/>
                    <a:pt x="281788" y="2321052"/>
                  </a:cubicBezTo>
                  <a:cubicBezTo>
                    <a:pt x="281788" y="2321052"/>
                    <a:pt x="45853" y="1267682"/>
                    <a:pt x="236830" y="764477"/>
                  </a:cubicBezTo>
                  <a:cubicBezTo>
                    <a:pt x="328270" y="523589"/>
                    <a:pt x="514864" y="474726"/>
                    <a:pt x="648976" y="323660"/>
                  </a:cubicBezTo>
                  <a:cubicBezTo>
                    <a:pt x="787470" y="167640"/>
                    <a:pt x="752227" y="0"/>
                    <a:pt x="752227" y="0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B30DA5A-680A-4B66-A763-0F3B164439D6}"/>
                </a:ext>
              </a:extLst>
            </p:cNvPr>
            <p:cNvSpPr/>
            <p:nvPr/>
          </p:nvSpPr>
          <p:spPr>
            <a:xfrm>
              <a:off x="5687949" y="4809058"/>
              <a:ext cx="19335" cy="1923"/>
            </a:xfrm>
            <a:custGeom>
              <a:avLst/>
              <a:gdLst>
                <a:gd name="connsiteX0" fmla="*/ 19336 w 19335"/>
                <a:gd name="connsiteY0" fmla="*/ 1923 h 1923"/>
                <a:gd name="connsiteX1" fmla="*/ 0 w 19335"/>
                <a:gd name="connsiteY1" fmla="*/ 114 h 1923"/>
                <a:gd name="connsiteX2" fmla="*/ 19336 w 19335"/>
                <a:gd name="connsiteY2" fmla="*/ 1923 h 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35" h="1923">
                  <a:moveTo>
                    <a:pt x="19336" y="1923"/>
                  </a:moveTo>
                  <a:cubicBezTo>
                    <a:pt x="12859" y="1257"/>
                    <a:pt x="6477" y="780"/>
                    <a:pt x="0" y="114"/>
                  </a:cubicBezTo>
                  <a:cubicBezTo>
                    <a:pt x="2000" y="-268"/>
                    <a:pt x="8382" y="304"/>
                    <a:pt x="19336" y="192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F5FBE19-A589-4A21-AE00-6A82AB509521}"/>
                </a:ext>
              </a:extLst>
            </p:cNvPr>
            <p:cNvSpPr/>
            <p:nvPr/>
          </p:nvSpPr>
          <p:spPr>
            <a:xfrm>
              <a:off x="5805963" y="2306478"/>
              <a:ext cx="1323022" cy="2522886"/>
            </a:xfrm>
            <a:custGeom>
              <a:avLst/>
              <a:gdLst>
                <a:gd name="connsiteX0" fmla="*/ 1323023 w 1323022"/>
                <a:gd name="connsiteY0" fmla="*/ 1085755 h 2522886"/>
                <a:gd name="connsiteX1" fmla="*/ 902208 w 1323022"/>
                <a:gd name="connsiteY1" fmla="*/ 2470309 h 2522886"/>
                <a:gd name="connsiteX2" fmla="*/ 292227 w 1323022"/>
                <a:gd name="connsiteY2" fmla="*/ 2522887 h 2522886"/>
                <a:gd name="connsiteX3" fmla="*/ 0 w 1323022"/>
                <a:gd name="connsiteY3" fmla="*/ 2512505 h 2522886"/>
                <a:gd name="connsiteX4" fmla="*/ 292989 w 1323022"/>
                <a:gd name="connsiteY4" fmla="*/ 2508028 h 2522886"/>
                <a:gd name="connsiteX5" fmla="*/ 807625 w 1323022"/>
                <a:gd name="connsiteY5" fmla="*/ 2058543 h 2522886"/>
                <a:gd name="connsiteX6" fmla="*/ 909828 w 1323022"/>
                <a:gd name="connsiteY6" fmla="*/ 954595 h 2522886"/>
                <a:gd name="connsiteX7" fmla="*/ 544830 w 1323022"/>
                <a:gd name="connsiteY7" fmla="*/ 472345 h 2522886"/>
                <a:gd name="connsiteX8" fmla="*/ 450818 w 1323022"/>
                <a:gd name="connsiteY8" fmla="*/ 84582 h 2522886"/>
                <a:gd name="connsiteX9" fmla="*/ 514636 w 1323022"/>
                <a:gd name="connsiteY9" fmla="*/ 0 h 2522886"/>
                <a:gd name="connsiteX10" fmla="*/ 816769 w 1323022"/>
                <a:gd name="connsiteY10" fmla="*/ 0 h 2522886"/>
                <a:gd name="connsiteX11" fmla="*/ 914400 w 1323022"/>
                <a:gd name="connsiteY11" fmla="*/ 311087 h 2522886"/>
                <a:gd name="connsiteX12" fmla="*/ 1323023 w 1323022"/>
                <a:gd name="connsiteY12" fmla="*/ 1085755 h 252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3022" h="2522886">
                  <a:moveTo>
                    <a:pt x="1323023" y="1085755"/>
                  </a:moveTo>
                  <a:cubicBezTo>
                    <a:pt x="1323023" y="1561529"/>
                    <a:pt x="1063943" y="2422398"/>
                    <a:pt x="902208" y="2470309"/>
                  </a:cubicBezTo>
                  <a:cubicBezTo>
                    <a:pt x="797719" y="2501265"/>
                    <a:pt x="516350" y="2522887"/>
                    <a:pt x="292227" y="2522887"/>
                  </a:cubicBezTo>
                  <a:cubicBezTo>
                    <a:pt x="199072" y="2522887"/>
                    <a:pt x="96107" y="2519172"/>
                    <a:pt x="0" y="2512505"/>
                  </a:cubicBezTo>
                  <a:cubicBezTo>
                    <a:pt x="84392" y="2515648"/>
                    <a:pt x="189928" y="2512981"/>
                    <a:pt x="292989" y="2508028"/>
                  </a:cubicBezTo>
                  <a:cubicBezTo>
                    <a:pt x="529209" y="2496598"/>
                    <a:pt x="757238" y="2289620"/>
                    <a:pt x="807625" y="2058543"/>
                  </a:cubicBezTo>
                  <a:cubicBezTo>
                    <a:pt x="896112" y="1652969"/>
                    <a:pt x="961454" y="1133475"/>
                    <a:pt x="909828" y="954595"/>
                  </a:cubicBezTo>
                  <a:cubicBezTo>
                    <a:pt x="814102" y="623507"/>
                    <a:pt x="631317" y="620744"/>
                    <a:pt x="544830" y="472345"/>
                  </a:cubicBezTo>
                  <a:cubicBezTo>
                    <a:pt x="439960" y="292513"/>
                    <a:pt x="450818" y="84582"/>
                    <a:pt x="450818" y="84582"/>
                  </a:cubicBezTo>
                  <a:lnTo>
                    <a:pt x="514636" y="0"/>
                  </a:lnTo>
                  <a:lnTo>
                    <a:pt x="816769" y="0"/>
                  </a:lnTo>
                  <a:cubicBezTo>
                    <a:pt x="816769" y="0"/>
                    <a:pt x="810768" y="207455"/>
                    <a:pt x="914400" y="311087"/>
                  </a:cubicBezTo>
                  <a:cubicBezTo>
                    <a:pt x="1017937" y="414814"/>
                    <a:pt x="1323023" y="590169"/>
                    <a:pt x="1323023" y="1085755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84434A0-BA6D-4307-BC16-192A716BEFA8}"/>
                </a:ext>
              </a:extLst>
            </p:cNvPr>
            <p:cNvSpPr/>
            <p:nvPr/>
          </p:nvSpPr>
          <p:spPr>
            <a:xfrm>
              <a:off x="6561801" y="2385440"/>
              <a:ext cx="535732" cy="2254091"/>
            </a:xfrm>
            <a:custGeom>
              <a:avLst/>
              <a:gdLst>
                <a:gd name="connsiteX0" fmla="*/ 42928 w 535732"/>
                <a:gd name="connsiteY0" fmla="*/ 50292 h 2254091"/>
                <a:gd name="connsiteX1" fmla="*/ 109603 w 535732"/>
                <a:gd name="connsiteY1" fmla="*/ 229076 h 2254091"/>
                <a:gd name="connsiteX2" fmla="*/ 386019 w 535732"/>
                <a:gd name="connsiteY2" fmla="*/ 502063 h 2254091"/>
                <a:gd name="connsiteX3" fmla="*/ 535085 w 535732"/>
                <a:gd name="connsiteY3" fmla="*/ 974789 h 2254091"/>
                <a:gd name="connsiteX4" fmla="*/ 489270 w 535732"/>
                <a:gd name="connsiteY4" fmla="*/ 1409319 h 2254091"/>
                <a:gd name="connsiteX5" fmla="*/ 230380 w 535732"/>
                <a:gd name="connsiteY5" fmla="*/ 2254091 h 2254091"/>
                <a:gd name="connsiteX6" fmla="*/ 459076 w 535732"/>
                <a:gd name="connsiteY6" fmla="*/ 1351788 h 2254091"/>
                <a:gd name="connsiteX7" fmla="*/ 348109 w 535732"/>
                <a:gd name="connsiteY7" fmla="*/ 531781 h 2254091"/>
                <a:gd name="connsiteX8" fmla="*/ 48453 w 535732"/>
                <a:gd name="connsiteY8" fmla="*/ 218408 h 2254091"/>
                <a:gd name="connsiteX9" fmla="*/ 1590 w 535732"/>
                <a:gd name="connsiteY9" fmla="*/ 0 h 225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32" h="2254091">
                  <a:moveTo>
                    <a:pt x="42928" y="50292"/>
                  </a:moveTo>
                  <a:cubicBezTo>
                    <a:pt x="42928" y="50292"/>
                    <a:pt x="34927" y="137255"/>
                    <a:pt x="109603" y="229076"/>
                  </a:cubicBezTo>
                  <a:cubicBezTo>
                    <a:pt x="159610" y="290608"/>
                    <a:pt x="296865" y="376714"/>
                    <a:pt x="386019" y="502063"/>
                  </a:cubicBezTo>
                  <a:cubicBezTo>
                    <a:pt x="470601" y="621030"/>
                    <a:pt x="528989" y="767429"/>
                    <a:pt x="535085" y="974789"/>
                  </a:cubicBezTo>
                  <a:cubicBezTo>
                    <a:pt x="540514" y="1159193"/>
                    <a:pt x="510606" y="1291971"/>
                    <a:pt x="489270" y="1409319"/>
                  </a:cubicBezTo>
                  <a:cubicBezTo>
                    <a:pt x="467934" y="1526762"/>
                    <a:pt x="344776" y="2033397"/>
                    <a:pt x="230380" y="2254091"/>
                  </a:cubicBezTo>
                  <a:cubicBezTo>
                    <a:pt x="230380" y="2254091"/>
                    <a:pt x="407926" y="1673828"/>
                    <a:pt x="459076" y="1351788"/>
                  </a:cubicBezTo>
                  <a:cubicBezTo>
                    <a:pt x="513940" y="1006412"/>
                    <a:pt x="500319" y="741902"/>
                    <a:pt x="348109" y="531781"/>
                  </a:cubicBezTo>
                  <a:cubicBezTo>
                    <a:pt x="216093" y="349472"/>
                    <a:pt x="123986" y="327089"/>
                    <a:pt x="48453" y="218408"/>
                  </a:cubicBezTo>
                  <a:cubicBezTo>
                    <a:pt x="-13364" y="129350"/>
                    <a:pt x="1590" y="0"/>
                    <a:pt x="1590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8230409-81AD-4886-B55D-9C8BFF3F2F03}"/>
                </a:ext>
              </a:extLst>
            </p:cNvPr>
            <p:cNvSpPr/>
            <p:nvPr/>
          </p:nvSpPr>
          <p:spPr>
            <a:xfrm>
              <a:off x="5101990" y="2385440"/>
              <a:ext cx="535636" cy="2254091"/>
            </a:xfrm>
            <a:custGeom>
              <a:avLst/>
              <a:gdLst>
                <a:gd name="connsiteX0" fmla="*/ 492804 w 535636"/>
                <a:gd name="connsiteY0" fmla="*/ 50292 h 2254091"/>
                <a:gd name="connsiteX1" fmla="*/ 426129 w 535636"/>
                <a:gd name="connsiteY1" fmla="*/ 229076 h 2254091"/>
                <a:gd name="connsiteX2" fmla="*/ 149713 w 535636"/>
                <a:gd name="connsiteY2" fmla="*/ 502063 h 2254091"/>
                <a:gd name="connsiteX3" fmla="*/ 647 w 535636"/>
                <a:gd name="connsiteY3" fmla="*/ 974789 h 2254091"/>
                <a:gd name="connsiteX4" fmla="*/ 46462 w 535636"/>
                <a:gd name="connsiteY4" fmla="*/ 1409319 h 2254091"/>
                <a:gd name="connsiteX5" fmla="*/ 305257 w 535636"/>
                <a:gd name="connsiteY5" fmla="*/ 2254091 h 2254091"/>
                <a:gd name="connsiteX6" fmla="*/ 76561 w 535636"/>
                <a:gd name="connsiteY6" fmla="*/ 1351788 h 2254091"/>
                <a:gd name="connsiteX7" fmla="*/ 187528 w 535636"/>
                <a:gd name="connsiteY7" fmla="*/ 531781 h 2254091"/>
                <a:gd name="connsiteX8" fmla="*/ 487184 w 535636"/>
                <a:gd name="connsiteY8" fmla="*/ 218408 h 2254091"/>
                <a:gd name="connsiteX9" fmla="*/ 534047 w 535636"/>
                <a:gd name="connsiteY9" fmla="*/ 0 h 225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636" h="2254091">
                  <a:moveTo>
                    <a:pt x="492804" y="50292"/>
                  </a:moveTo>
                  <a:cubicBezTo>
                    <a:pt x="492804" y="50292"/>
                    <a:pt x="500805" y="137255"/>
                    <a:pt x="426129" y="229076"/>
                  </a:cubicBezTo>
                  <a:cubicBezTo>
                    <a:pt x="376123" y="290608"/>
                    <a:pt x="238867" y="376714"/>
                    <a:pt x="149713" y="502063"/>
                  </a:cubicBezTo>
                  <a:cubicBezTo>
                    <a:pt x="65131" y="621030"/>
                    <a:pt x="6743" y="767429"/>
                    <a:pt x="647" y="974789"/>
                  </a:cubicBezTo>
                  <a:cubicBezTo>
                    <a:pt x="-4782" y="1159193"/>
                    <a:pt x="25126" y="1291971"/>
                    <a:pt x="46462" y="1409319"/>
                  </a:cubicBezTo>
                  <a:cubicBezTo>
                    <a:pt x="67798" y="1526762"/>
                    <a:pt x="190957" y="2033397"/>
                    <a:pt x="305257" y="2254091"/>
                  </a:cubicBezTo>
                  <a:cubicBezTo>
                    <a:pt x="305257" y="2254091"/>
                    <a:pt x="127711" y="1673828"/>
                    <a:pt x="76561" y="1351788"/>
                  </a:cubicBezTo>
                  <a:cubicBezTo>
                    <a:pt x="21697" y="1006412"/>
                    <a:pt x="35318" y="741902"/>
                    <a:pt x="187528" y="531781"/>
                  </a:cubicBezTo>
                  <a:cubicBezTo>
                    <a:pt x="319544" y="349472"/>
                    <a:pt x="411651" y="327089"/>
                    <a:pt x="487184" y="218408"/>
                  </a:cubicBezTo>
                  <a:cubicBezTo>
                    <a:pt x="549001" y="129350"/>
                    <a:pt x="534047" y="0"/>
                    <a:pt x="534047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0F679AC-A778-44EE-A766-F0E5F1D24FE3}"/>
                </a:ext>
              </a:extLst>
            </p:cNvPr>
            <p:cNvSpPr/>
            <p:nvPr/>
          </p:nvSpPr>
          <p:spPr>
            <a:xfrm>
              <a:off x="5470234" y="2128456"/>
              <a:ext cx="1255623" cy="399383"/>
            </a:xfrm>
            <a:custGeom>
              <a:avLst/>
              <a:gdLst>
                <a:gd name="connsiteX0" fmla="*/ 1247653 w 1255623"/>
                <a:gd name="connsiteY0" fmla="*/ 265271 h 399383"/>
                <a:gd name="connsiteX1" fmla="*/ 1241843 w 1255623"/>
                <a:gd name="connsiteY1" fmla="*/ 295561 h 399383"/>
                <a:gd name="connsiteX2" fmla="*/ 627861 w 1255623"/>
                <a:gd name="connsiteY2" fmla="*/ 399383 h 399383"/>
                <a:gd name="connsiteX3" fmla="*/ 13880 w 1255623"/>
                <a:gd name="connsiteY3" fmla="*/ 295561 h 399383"/>
                <a:gd name="connsiteX4" fmla="*/ 10260 w 1255623"/>
                <a:gd name="connsiteY4" fmla="*/ 0 h 399383"/>
                <a:gd name="connsiteX5" fmla="*/ 149897 w 1255623"/>
                <a:gd name="connsiteY5" fmla="*/ 9620 h 399383"/>
                <a:gd name="connsiteX6" fmla="*/ 627766 w 1255623"/>
                <a:gd name="connsiteY6" fmla="*/ 42672 h 399383"/>
                <a:gd name="connsiteX7" fmla="*/ 1245272 w 1255623"/>
                <a:gd name="connsiteY7" fmla="*/ 0 h 399383"/>
                <a:gd name="connsiteX8" fmla="*/ 1247653 w 1255623"/>
                <a:gd name="connsiteY8" fmla="*/ 265271 h 3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623" h="399383">
                  <a:moveTo>
                    <a:pt x="1247653" y="265271"/>
                  </a:moveTo>
                  <a:cubicBezTo>
                    <a:pt x="1246034" y="275654"/>
                    <a:pt x="1244129" y="285750"/>
                    <a:pt x="1241843" y="295561"/>
                  </a:cubicBezTo>
                  <a:cubicBezTo>
                    <a:pt x="1241843" y="352901"/>
                    <a:pt x="966951" y="399383"/>
                    <a:pt x="627861" y="399383"/>
                  </a:cubicBezTo>
                  <a:cubicBezTo>
                    <a:pt x="288771" y="399383"/>
                    <a:pt x="13880" y="352901"/>
                    <a:pt x="13880" y="295561"/>
                  </a:cubicBezTo>
                  <a:cubicBezTo>
                    <a:pt x="-15076" y="173260"/>
                    <a:pt x="10260" y="0"/>
                    <a:pt x="10260" y="0"/>
                  </a:cubicBezTo>
                  <a:lnTo>
                    <a:pt x="149897" y="9620"/>
                  </a:lnTo>
                  <a:lnTo>
                    <a:pt x="627766" y="42672"/>
                  </a:lnTo>
                  <a:lnTo>
                    <a:pt x="1245272" y="0"/>
                  </a:lnTo>
                  <a:cubicBezTo>
                    <a:pt x="1245462" y="95"/>
                    <a:pt x="1266798" y="146590"/>
                    <a:pt x="1247653" y="265271"/>
                  </a:cubicBezTo>
                  <a:close/>
                </a:path>
              </a:pathLst>
            </a:custGeom>
            <a:solidFill>
              <a:srgbClr val="006C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29" name="Graphic 1">
              <a:extLst>
                <a:ext uri="{FF2B5EF4-FFF2-40B4-BE49-F238E27FC236}">
                  <a16:creationId xmlns:a16="http://schemas.microsoft.com/office/drawing/2014/main" id="{F906E7D9-96DA-462C-8E20-1C733637F1E5}"/>
                </a:ext>
              </a:extLst>
            </p:cNvPr>
            <p:cNvGrpSpPr/>
            <p:nvPr/>
          </p:nvGrpSpPr>
          <p:grpSpPr>
            <a:xfrm>
              <a:off x="5510218" y="2096451"/>
              <a:ext cx="1179564" cy="441007"/>
              <a:chOff x="5510218" y="2096451"/>
              <a:chExt cx="1179564" cy="441007"/>
            </a:xfrm>
            <a:noFill/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DA2E55D-3AAA-40D1-942E-8196C918E09A}"/>
                  </a:ext>
                </a:extLst>
              </p:cNvPr>
              <p:cNvSpPr/>
              <p:nvPr/>
            </p:nvSpPr>
            <p:spPr>
              <a:xfrm>
                <a:off x="5510218" y="2096451"/>
                <a:ext cx="24759" cy="441007"/>
              </a:xfrm>
              <a:custGeom>
                <a:avLst/>
                <a:gdLst>
                  <a:gd name="connsiteX0" fmla="*/ 10853 w 24759"/>
                  <a:gd name="connsiteY0" fmla="*/ 0 h 441007"/>
                  <a:gd name="connsiteX1" fmla="*/ 24759 w 24759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59" h="441007">
                    <a:moveTo>
                      <a:pt x="10853" y="0"/>
                    </a:moveTo>
                    <a:cubicBezTo>
                      <a:pt x="10853" y="0"/>
                      <a:pt x="-21151" y="246317"/>
                      <a:pt x="24759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2CF62C3-0FA1-46A2-BAC9-DF0AA35277AE}"/>
                  </a:ext>
                </a:extLst>
              </p:cNvPr>
              <p:cNvSpPr/>
              <p:nvPr/>
            </p:nvSpPr>
            <p:spPr>
              <a:xfrm>
                <a:off x="5566399" y="2096451"/>
                <a:ext cx="22393" cy="441007"/>
              </a:xfrm>
              <a:custGeom>
                <a:avLst/>
                <a:gdLst>
                  <a:gd name="connsiteX0" fmla="*/ 9821 w 22393"/>
                  <a:gd name="connsiteY0" fmla="*/ 0 h 441007"/>
                  <a:gd name="connsiteX1" fmla="*/ 22394 w 2239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393" h="441007">
                    <a:moveTo>
                      <a:pt x="9821" y="0"/>
                    </a:moveTo>
                    <a:cubicBezTo>
                      <a:pt x="9821" y="0"/>
                      <a:pt x="-19135" y="246317"/>
                      <a:pt x="22394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383A776-ADC5-4BE8-BFBF-71EBA63529A4}"/>
                  </a:ext>
                </a:extLst>
              </p:cNvPr>
              <p:cNvSpPr/>
              <p:nvPr/>
            </p:nvSpPr>
            <p:spPr>
              <a:xfrm>
                <a:off x="5622581" y="2096451"/>
                <a:ext cx="20028" cy="441007"/>
              </a:xfrm>
              <a:custGeom>
                <a:avLst/>
                <a:gdLst>
                  <a:gd name="connsiteX0" fmla="*/ 8789 w 20028"/>
                  <a:gd name="connsiteY0" fmla="*/ 0 h 441007"/>
                  <a:gd name="connsiteX1" fmla="*/ 20028 w 2002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28" h="441007">
                    <a:moveTo>
                      <a:pt x="8789" y="0"/>
                    </a:moveTo>
                    <a:cubicBezTo>
                      <a:pt x="8789" y="0"/>
                      <a:pt x="-17119" y="246317"/>
                      <a:pt x="2002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7D925C9-E82B-43C1-90A6-B84FC84FCE77}"/>
                  </a:ext>
                </a:extLst>
              </p:cNvPr>
              <p:cNvSpPr/>
              <p:nvPr/>
            </p:nvSpPr>
            <p:spPr>
              <a:xfrm>
                <a:off x="5678763" y="2096451"/>
                <a:ext cx="17663" cy="441007"/>
              </a:xfrm>
              <a:custGeom>
                <a:avLst/>
                <a:gdLst>
                  <a:gd name="connsiteX0" fmla="*/ 7757 w 17663"/>
                  <a:gd name="connsiteY0" fmla="*/ 0 h 441007"/>
                  <a:gd name="connsiteX1" fmla="*/ 17663 w 1766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63" h="441007">
                    <a:moveTo>
                      <a:pt x="7757" y="0"/>
                    </a:moveTo>
                    <a:cubicBezTo>
                      <a:pt x="7757" y="0"/>
                      <a:pt x="-15103" y="246317"/>
                      <a:pt x="17663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66D9DCB-6A70-49E7-9F66-49C17E21E472}"/>
                  </a:ext>
                </a:extLst>
              </p:cNvPr>
              <p:cNvSpPr/>
              <p:nvPr/>
            </p:nvSpPr>
            <p:spPr>
              <a:xfrm>
                <a:off x="5734944" y="2096451"/>
                <a:ext cx="15297" cy="441007"/>
              </a:xfrm>
              <a:custGeom>
                <a:avLst/>
                <a:gdLst>
                  <a:gd name="connsiteX0" fmla="*/ 6725 w 15297"/>
                  <a:gd name="connsiteY0" fmla="*/ 0 h 441007"/>
                  <a:gd name="connsiteX1" fmla="*/ 15298 w 1529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297" h="441007">
                    <a:moveTo>
                      <a:pt x="6725" y="0"/>
                    </a:moveTo>
                    <a:cubicBezTo>
                      <a:pt x="6725" y="0"/>
                      <a:pt x="-13087" y="246317"/>
                      <a:pt x="1529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1764E1E-4FE6-4B7D-A17B-AFF4193D0F35}"/>
                  </a:ext>
                </a:extLst>
              </p:cNvPr>
              <p:cNvSpPr/>
              <p:nvPr/>
            </p:nvSpPr>
            <p:spPr>
              <a:xfrm>
                <a:off x="5791049" y="2096451"/>
                <a:ext cx="13009" cy="441007"/>
              </a:xfrm>
              <a:custGeom>
                <a:avLst/>
                <a:gdLst>
                  <a:gd name="connsiteX0" fmla="*/ 5675 w 13009"/>
                  <a:gd name="connsiteY0" fmla="*/ 0 h 441007"/>
                  <a:gd name="connsiteX1" fmla="*/ 13009 w 13009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09" h="441007">
                    <a:moveTo>
                      <a:pt x="5675" y="0"/>
                    </a:moveTo>
                    <a:cubicBezTo>
                      <a:pt x="5675" y="0"/>
                      <a:pt x="-11089" y="246317"/>
                      <a:pt x="13009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FA2BAB9-667C-4163-BE59-EF7505CABC0B}"/>
                  </a:ext>
                </a:extLst>
              </p:cNvPr>
              <p:cNvSpPr/>
              <p:nvPr/>
            </p:nvSpPr>
            <p:spPr>
              <a:xfrm>
                <a:off x="5847231" y="2096451"/>
                <a:ext cx="10643" cy="441007"/>
              </a:xfrm>
              <a:custGeom>
                <a:avLst/>
                <a:gdLst>
                  <a:gd name="connsiteX0" fmla="*/ 4643 w 10643"/>
                  <a:gd name="connsiteY0" fmla="*/ 0 h 441007"/>
                  <a:gd name="connsiteX1" fmla="*/ 10644 w 1064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43" h="441007">
                    <a:moveTo>
                      <a:pt x="4643" y="0"/>
                    </a:moveTo>
                    <a:cubicBezTo>
                      <a:pt x="4643" y="0"/>
                      <a:pt x="-9073" y="246317"/>
                      <a:pt x="10644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22AE19-E2F6-40EC-B754-A58CF7907EEA}"/>
                  </a:ext>
                </a:extLst>
              </p:cNvPr>
              <p:cNvSpPr/>
              <p:nvPr/>
            </p:nvSpPr>
            <p:spPr>
              <a:xfrm>
                <a:off x="5903412" y="2096451"/>
                <a:ext cx="8278" cy="441007"/>
              </a:xfrm>
              <a:custGeom>
                <a:avLst/>
                <a:gdLst>
                  <a:gd name="connsiteX0" fmla="*/ 3611 w 8278"/>
                  <a:gd name="connsiteY0" fmla="*/ 0 h 441007"/>
                  <a:gd name="connsiteX1" fmla="*/ 8278 w 827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8" h="441007">
                    <a:moveTo>
                      <a:pt x="3611" y="0"/>
                    </a:moveTo>
                    <a:cubicBezTo>
                      <a:pt x="3611" y="0"/>
                      <a:pt x="-7057" y="246317"/>
                      <a:pt x="827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174EFF7-087D-4E27-9013-AC4E2C4BADC7}"/>
                  </a:ext>
                </a:extLst>
              </p:cNvPr>
              <p:cNvSpPr/>
              <p:nvPr/>
            </p:nvSpPr>
            <p:spPr>
              <a:xfrm>
                <a:off x="5959594" y="2096451"/>
                <a:ext cx="5913" cy="441007"/>
              </a:xfrm>
              <a:custGeom>
                <a:avLst/>
                <a:gdLst>
                  <a:gd name="connsiteX0" fmla="*/ 2579 w 5913"/>
                  <a:gd name="connsiteY0" fmla="*/ 0 h 441007"/>
                  <a:gd name="connsiteX1" fmla="*/ 5913 w 591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13" h="441007">
                    <a:moveTo>
                      <a:pt x="2579" y="0"/>
                    </a:moveTo>
                    <a:cubicBezTo>
                      <a:pt x="2579" y="0"/>
                      <a:pt x="-5041" y="246317"/>
                      <a:pt x="5913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9215963-55E7-4292-ADCD-83171A13F37C}"/>
                  </a:ext>
                </a:extLst>
              </p:cNvPr>
              <p:cNvSpPr/>
              <p:nvPr/>
            </p:nvSpPr>
            <p:spPr>
              <a:xfrm>
                <a:off x="6015775" y="2096451"/>
                <a:ext cx="3547" cy="441007"/>
              </a:xfrm>
              <a:custGeom>
                <a:avLst/>
                <a:gdLst>
                  <a:gd name="connsiteX0" fmla="*/ 1548 w 3547"/>
                  <a:gd name="connsiteY0" fmla="*/ 0 h 441007"/>
                  <a:gd name="connsiteX1" fmla="*/ 3548 w 354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7" h="441007">
                    <a:moveTo>
                      <a:pt x="1548" y="0"/>
                    </a:moveTo>
                    <a:cubicBezTo>
                      <a:pt x="1548" y="0"/>
                      <a:pt x="-3024" y="246317"/>
                      <a:pt x="354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E5A6A32-592A-4142-B87F-89AA2DE8597E}"/>
                  </a:ext>
                </a:extLst>
              </p:cNvPr>
              <p:cNvSpPr/>
              <p:nvPr/>
            </p:nvSpPr>
            <p:spPr>
              <a:xfrm>
                <a:off x="6071957" y="2096451"/>
                <a:ext cx="1182" cy="441007"/>
              </a:xfrm>
              <a:custGeom>
                <a:avLst/>
                <a:gdLst>
                  <a:gd name="connsiteX0" fmla="*/ 516 w 1182"/>
                  <a:gd name="connsiteY0" fmla="*/ 0 h 441007"/>
                  <a:gd name="connsiteX1" fmla="*/ 1183 w 1182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2" h="441007">
                    <a:moveTo>
                      <a:pt x="516" y="0"/>
                    </a:moveTo>
                    <a:cubicBezTo>
                      <a:pt x="516" y="0"/>
                      <a:pt x="-1008" y="246317"/>
                      <a:pt x="1183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D554393-5593-4DDE-BF26-7F9A5C6DB68B}"/>
                  </a:ext>
                </a:extLst>
              </p:cNvPr>
              <p:cNvSpPr/>
              <p:nvPr/>
            </p:nvSpPr>
            <p:spPr>
              <a:xfrm>
                <a:off x="6126860" y="2096451"/>
                <a:ext cx="1182" cy="441007"/>
              </a:xfrm>
              <a:custGeom>
                <a:avLst/>
                <a:gdLst>
                  <a:gd name="connsiteX0" fmla="*/ 667 w 1182"/>
                  <a:gd name="connsiteY0" fmla="*/ 0 h 441007"/>
                  <a:gd name="connsiteX1" fmla="*/ 0 w 1182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2" h="441007">
                    <a:moveTo>
                      <a:pt x="667" y="0"/>
                    </a:moveTo>
                    <a:cubicBezTo>
                      <a:pt x="667" y="0"/>
                      <a:pt x="2191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EE4A123A-E842-4BA5-A1F1-64CB75AAA39E}"/>
                  </a:ext>
                </a:extLst>
              </p:cNvPr>
              <p:cNvSpPr/>
              <p:nvPr/>
            </p:nvSpPr>
            <p:spPr>
              <a:xfrm>
                <a:off x="6180677" y="2096451"/>
                <a:ext cx="3547" cy="441007"/>
              </a:xfrm>
              <a:custGeom>
                <a:avLst/>
                <a:gdLst>
                  <a:gd name="connsiteX0" fmla="*/ 2000 w 3547"/>
                  <a:gd name="connsiteY0" fmla="*/ 0 h 441007"/>
                  <a:gd name="connsiteX1" fmla="*/ 0 w 354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7" h="441007">
                    <a:moveTo>
                      <a:pt x="2000" y="0"/>
                    </a:moveTo>
                    <a:cubicBezTo>
                      <a:pt x="2000" y="0"/>
                      <a:pt x="6572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8C4FB50-D1AA-4985-AE9A-6EE01AF60E9B}"/>
                  </a:ext>
                </a:extLst>
              </p:cNvPr>
              <p:cNvSpPr/>
              <p:nvPr/>
            </p:nvSpPr>
            <p:spPr>
              <a:xfrm>
                <a:off x="6234493" y="2096451"/>
                <a:ext cx="5913" cy="441007"/>
              </a:xfrm>
              <a:custGeom>
                <a:avLst/>
                <a:gdLst>
                  <a:gd name="connsiteX0" fmla="*/ 3334 w 5913"/>
                  <a:gd name="connsiteY0" fmla="*/ 0 h 441007"/>
                  <a:gd name="connsiteX1" fmla="*/ 0 w 591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13" h="441007">
                    <a:moveTo>
                      <a:pt x="3334" y="0"/>
                    </a:moveTo>
                    <a:cubicBezTo>
                      <a:pt x="3334" y="0"/>
                      <a:pt x="10954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CE52B1DE-A953-4AD8-BAB8-3151FBBBAC9F}"/>
                  </a:ext>
                </a:extLst>
              </p:cNvPr>
              <p:cNvSpPr/>
              <p:nvPr/>
            </p:nvSpPr>
            <p:spPr>
              <a:xfrm>
                <a:off x="6288309" y="2096451"/>
                <a:ext cx="8278" cy="441007"/>
              </a:xfrm>
              <a:custGeom>
                <a:avLst/>
                <a:gdLst>
                  <a:gd name="connsiteX0" fmla="*/ 4667 w 8278"/>
                  <a:gd name="connsiteY0" fmla="*/ 0 h 441007"/>
                  <a:gd name="connsiteX1" fmla="*/ 0 w 827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8" h="441007">
                    <a:moveTo>
                      <a:pt x="4667" y="0"/>
                    </a:moveTo>
                    <a:cubicBezTo>
                      <a:pt x="4667" y="0"/>
                      <a:pt x="15335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E34FF8FA-E983-480E-B1CC-F842CF493B6C}"/>
                  </a:ext>
                </a:extLst>
              </p:cNvPr>
              <p:cNvSpPr/>
              <p:nvPr/>
            </p:nvSpPr>
            <p:spPr>
              <a:xfrm>
                <a:off x="6342125" y="2096451"/>
                <a:ext cx="10643" cy="441007"/>
              </a:xfrm>
              <a:custGeom>
                <a:avLst/>
                <a:gdLst>
                  <a:gd name="connsiteX0" fmla="*/ 6001 w 10643"/>
                  <a:gd name="connsiteY0" fmla="*/ 0 h 441007"/>
                  <a:gd name="connsiteX1" fmla="*/ 0 w 1064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43" h="441007">
                    <a:moveTo>
                      <a:pt x="6001" y="0"/>
                    </a:moveTo>
                    <a:cubicBezTo>
                      <a:pt x="6001" y="0"/>
                      <a:pt x="19717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8F77A0C-851B-4B64-857A-55D6BE840D3F}"/>
                  </a:ext>
                </a:extLst>
              </p:cNvPr>
              <p:cNvSpPr/>
              <p:nvPr/>
            </p:nvSpPr>
            <p:spPr>
              <a:xfrm>
                <a:off x="6395942" y="2096451"/>
                <a:ext cx="13009" cy="441007"/>
              </a:xfrm>
              <a:custGeom>
                <a:avLst/>
                <a:gdLst>
                  <a:gd name="connsiteX0" fmla="*/ 7334 w 13009"/>
                  <a:gd name="connsiteY0" fmla="*/ 0 h 441007"/>
                  <a:gd name="connsiteX1" fmla="*/ 0 w 13009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09" h="441007">
                    <a:moveTo>
                      <a:pt x="7334" y="0"/>
                    </a:moveTo>
                    <a:cubicBezTo>
                      <a:pt x="7334" y="0"/>
                      <a:pt x="24098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63B8D0E-D091-49EF-A4E2-76A39B19AF54}"/>
                  </a:ext>
                </a:extLst>
              </p:cNvPr>
              <p:cNvSpPr/>
              <p:nvPr/>
            </p:nvSpPr>
            <p:spPr>
              <a:xfrm>
                <a:off x="6449758" y="2096451"/>
                <a:ext cx="15297" cy="441007"/>
              </a:xfrm>
              <a:custGeom>
                <a:avLst/>
                <a:gdLst>
                  <a:gd name="connsiteX0" fmla="*/ 8572 w 15297"/>
                  <a:gd name="connsiteY0" fmla="*/ 0 h 441007"/>
                  <a:gd name="connsiteX1" fmla="*/ 0 w 1529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297" h="441007">
                    <a:moveTo>
                      <a:pt x="8572" y="0"/>
                    </a:moveTo>
                    <a:cubicBezTo>
                      <a:pt x="8572" y="0"/>
                      <a:pt x="28384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0D3FDC4-439F-4956-8D9A-7FDCC1C88EAB}"/>
                  </a:ext>
                </a:extLst>
              </p:cNvPr>
              <p:cNvSpPr/>
              <p:nvPr/>
            </p:nvSpPr>
            <p:spPr>
              <a:xfrm>
                <a:off x="6503574" y="2096451"/>
                <a:ext cx="17663" cy="441007"/>
              </a:xfrm>
              <a:custGeom>
                <a:avLst/>
                <a:gdLst>
                  <a:gd name="connsiteX0" fmla="*/ 9906 w 17663"/>
                  <a:gd name="connsiteY0" fmla="*/ 0 h 441007"/>
                  <a:gd name="connsiteX1" fmla="*/ 0 w 1766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63" h="441007">
                    <a:moveTo>
                      <a:pt x="9906" y="0"/>
                    </a:moveTo>
                    <a:cubicBezTo>
                      <a:pt x="9906" y="0"/>
                      <a:pt x="32766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4E6F47A-C9E9-4558-820D-89D8FA99CCA9}"/>
                  </a:ext>
                </a:extLst>
              </p:cNvPr>
              <p:cNvSpPr/>
              <p:nvPr/>
            </p:nvSpPr>
            <p:spPr>
              <a:xfrm>
                <a:off x="6557391" y="2096451"/>
                <a:ext cx="20028" cy="441007"/>
              </a:xfrm>
              <a:custGeom>
                <a:avLst/>
                <a:gdLst>
                  <a:gd name="connsiteX0" fmla="*/ 11239 w 20028"/>
                  <a:gd name="connsiteY0" fmla="*/ 0 h 441007"/>
                  <a:gd name="connsiteX1" fmla="*/ 0 w 2002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28" h="441007">
                    <a:moveTo>
                      <a:pt x="11239" y="0"/>
                    </a:moveTo>
                    <a:cubicBezTo>
                      <a:pt x="11239" y="0"/>
                      <a:pt x="37147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31FBDAD-E2A1-428C-AE01-C7F2B523C5C1}"/>
                  </a:ext>
                </a:extLst>
              </p:cNvPr>
              <p:cNvSpPr/>
              <p:nvPr/>
            </p:nvSpPr>
            <p:spPr>
              <a:xfrm>
                <a:off x="6611207" y="2096451"/>
                <a:ext cx="22393" cy="441007"/>
              </a:xfrm>
              <a:custGeom>
                <a:avLst/>
                <a:gdLst>
                  <a:gd name="connsiteX0" fmla="*/ 12573 w 22393"/>
                  <a:gd name="connsiteY0" fmla="*/ 0 h 441007"/>
                  <a:gd name="connsiteX1" fmla="*/ 0 w 2239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393" h="441007">
                    <a:moveTo>
                      <a:pt x="12573" y="0"/>
                    </a:moveTo>
                    <a:cubicBezTo>
                      <a:pt x="12573" y="0"/>
                      <a:pt x="41529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4D99140-69D1-42DC-BECD-74E7152D47AF}"/>
                  </a:ext>
                </a:extLst>
              </p:cNvPr>
              <p:cNvSpPr/>
              <p:nvPr/>
            </p:nvSpPr>
            <p:spPr>
              <a:xfrm>
                <a:off x="6665023" y="2096451"/>
                <a:ext cx="24758" cy="441007"/>
              </a:xfrm>
              <a:custGeom>
                <a:avLst/>
                <a:gdLst>
                  <a:gd name="connsiteX0" fmla="*/ 13906 w 24758"/>
                  <a:gd name="connsiteY0" fmla="*/ 0 h 441007"/>
                  <a:gd name="connsiteX1" fmla="*/ 0 w 2475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58" h="441007">
                    <a:moveTo>
                      <a:pt x="13906" y="0"/>
                    </a:moveTo>
                    <a:cubicBezTo>
                      <a:pt x="13906" y="0"/>
                      <a:pt x="45910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95BDB6E-979C-4D22-9517-6EC54DF62B25}"/>
                </a:ext>
              </a:extLst>
            </p:cNvPr>
            <p:cNvSpPr/>
            <p:nvPr/>
          </p:nvSpPr>
          <p:spPr>
            <a:xfrm>
              <a:off x="5470234" y="2128456"/>
              <a:ext cx="1247652" cy="399383"/>
            </a:xfrm>
            <a:custGeom>
              <a:avLst/>
              <a:gdLst>
                <a:gd name="connsiteX0" fmla="*/ 1247653 w 1247652"/>
                <a:gd name="connsiteY0" fmla="*/ 265271 h 399383"/>
                <a:gd name="connsiteX1" fmla="*/ 1241843 w 1247652"/>
                <a:gd name="connsiteY1" fmla="*/ 295561 h 399383"/>
                <a:gd name="connsiteX2" fmla="*/ 627861 w 1247652"/>
                <a:gd name="connsiteY2" fmla="*/ 399383 h 399383"/>
                <a:gd name="connsiteX3" fmla="*/ 13880 w 1247652"/>
                <a:gd name="connsiteY3" fmla="*/ 295561 h 399383"/>
                <a:gd name="connsiteX4" fmla="*/ 10260 w 1247652"/>
                <a:gd name="connsiteY4" fmla="*/ 0 h 399383"/>
                <a:gd name="connsiteX5" fmla="*/ 149897 w 1247652"/>
                <a:gd name="connsiteY5" fmla="*/ 9620 h 399383"/>
                <a:gd name="connsiteX6" fmla="*/ 150945 w 1247652"/>
                <a:gd name="connsiteY6" fmla="*/ 12097 h 399383"/>
                <a:gd name="connsiteX7" fmla="*/ 647197 w 1247652"/>
                <a:gd name="connsiteY7" fmla="*/ 296418 h 399383"/>
                <a:gd name="connsiteX8" fmla="*/ 1247653 w 1247652"/>
                <a:gd name="connsiteY8" fmla="*/ 265271 h 3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7652" h="399383">
                  <a:moveTo>
                    <a:pt x="1247653" y="265271"/>
                  </a:moveTo>
                  <a:cubicBezTo>
                    <a:pt x="1246034" y="275654"/>
                    <a:pt x="1244129" y="285750"/>
                    <a:pt x="1241843" y="295561"/>
                  </a:cubicBezTo>
                  <a:cubicBezTo>
                    <a:pt x="1241843" y="352901"/>
                    <a:pt x="966951" y="399383"/>
                    <a:pt x="627861" y="399383"/>
                  </a:cubicBezTo>
                  <a:cubicBezTo>
                    <a:pt x="288771" y="399383"/>
                    <a:pt x="13880" y="352901"/>
                    <a:pt x="13880" y="295561"/>
                  </a:cubicBezTo>
                  <a:cubicBezTo>
                    <a:pt x="-15076" y="173260"/>
                    <a:pt x="10260" y="0"/>
                    <a:pt x="10260" y="0"/>
                  </a:cubicBezTo>
                  <a:lnTo>
                    <a:pt x="149897" y="9620"/>
                  </a:lnTo>
                  <a:lnTo>
                    <a:pt x="150945" y="12097"/>
                  </a:lnTo>
                  <a:cubicBezTo>
                    <a:pt x="150945" y="12097"/>
                    <a:pt x="149897" y="231267"/>
                    <a:pt x="647197" y="296418"/>
                  </a:cubicBezTo>
                  <a:cubicBezTo>
                    <a:pt x="943996" y="335375"/>
                    <a:pt x="1207934" y="277749"/>
                    <a:pt x="1247653" y="265271"/>
                  </a:cubicBezTo>
                  <a:close/>
                </a:path>
              </a:pathLst>
            </a:custGeom>
            <a:solidFill>
              <a:srgbClr val="006C89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DE553C-9AE9-49F4-A8B0-214A435B142E}"/>
                </a:ext>
              </a:extLst>
            </p:cNvPr>
            <p:cNvSpPr/>
            <p:nvPr/>
          </p:nvSpPr>
          <p:spPr>
            <a:xfrm>
              <a:off x="5480494" y="2024062"/>
              <a:ext cx="1235202" cy="208978"/>
            </a:xfrm>
            <a:custGeom>
              <a:avLst/>
              <a:gdLst>
                <a:gd name="connsiteX0" fmla="*/ 1235202 w 1235202"/>
                <a:gd name="connsiteY0" fmla="*/ 104489 h 208978"/>
                <a:gd name="connsiteX1" fmla="*/ 617601 w 1235202"/>
                <a:gd name="connsiteY1" fmla="*/ 208979 h 208978"/>
                <a:gd name="connsiteX2" fmla="*/ 0 w 1235202"/>
                <a:gd name="connsiteY2" fmla="*/ 104489 h 208978"/>
                <a:gd name="connsiteX3" fmla="*/ 617601 w 1235202"/>
                <a:gd name="connsiteY3" fmla="*/ 0 h 208978"/>
                <a:gd name="connsiteX4" fmla="*/ 1235202 w 1235202"/>
                <a:gd name="connsiteY4" fmla="*/ 104489 h 2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202" h="208978">
                  <a:moveTo>
                    <a:pt x="1235202" y="104489"/>
                  </a:moveTo>
                  <a:cubicBezTo>
                    <a:pt x="1235202" y="162197"/>
                    <a:pt x="958693" y="208979"/>
                    <a:pt x="617601" y="208979"/>
                  </a:cubicBezTo>
                  <a:cubicBezTo>
                    <a:pt x="276509" y="208979"/>
                    <a:pt x="0" y="162197"/>
                    <a:pt x="0" y="104489"/>
                  </a:cubicBezTo>
                  <a:cubicBezTo>
                    <a:pt x="0" y="46781"/>
                    <a:pt x="276509" y="0"/>
                    <a:pt x="617601" y="0"/>
                  </a:cubicBezTo>
                  <a:cubicBezTo>
                    <a:pt x="958693" y="0"/>
                    <a:pt x="1235202" y="46781"/>
                    <a:pt x="1235202" y="104489"/>
                  </a:cubicBezTo>
                  <a:close/>
                </a:path>
              </a:pathLst>
            </a:custGeom>
            <a:solidFill>
              <a:srgbClr val="0079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65BD545-ECB0-488D-939A-C513B9F70A50}"/>
                </a:ext>
              </a:extLst>
            </p:cNvPr>
            <p:cNvSpPr/>
            <p:nvPr/>
          </p:nvSpPr>
          <p:spPr>
            <a:xfrm>
              <a:off x="5520594" y="2044540"/>
              <a:ext cx="1155001" cy="168021"/>
            </a:xfrm>
            <a:custGeom>
              <a:avLst/>
              <a:gdLst>
                <a:gd name="connsiteX0" fmla="*/ 1155002 w 1155001"/>
                <a:gd name="connsiteY0" fmla="*/ 84011 h 168021"/>
                <a:gd name="connsiteX1" fmla="*/ 577501 w 1155001"/>
                <a:gd name="connsiteY1" fmla="*/ 168021 h 168021"/>
                <a:gd name="connsiteX2" fmla="*/ 0 w 1155001"/>
                <a:gd name="connsiteY2" fmla="*/ 84011 h 168021"/>
                <a:gd name="connsiteX3" fmla="*/ 577501 w 1155001"/>
                <a:gd name="connsiteY3" fmla="*/ 0 h 168021"/>
                <a:gd name="connsiteX4" fmla="*/ 1155002 w 1155001"/>
                <a:gd name="connsiteY4" fmla="*/ 84011 h 16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001" h="168021">
                  <a:moveTo>
                    <a:pt x="1155002" y="84011"/>
                  </a:moveTo>
                  <a:cubicBezTo>
                    <a:pt x="1155002" y="130408"/>
                    <a:pt x="896446" y="168021"/>
                    <a:pt x="577501" y="168021"/>
                  </a:cubicBezTo>
                  <a:cubicBezTo>
                    <a:pt x="258556" y="168021"/>
                    <a:pt x="0" y="130408"/>
                    <a:pt x="0" y="84011"/>
                  </a:cubicBezTo>
                  <a:cubicBezTo>
                    <a:pt x="0" y="37613"/>
                    <a:pt x="258556" y="0"/>
                    <a:pt x="577501" y="0"/>
                  </a:cubicBezTo>
                  <a:cubicBezTo>
                    <a:pt x="896446" y="0"/>
                    <a:pt x="1155002" y="37613"/>
                    <a:pt x="1155002" y="84011"/>
                  </a:cubicBezTo>
                  <a:close/>
                </a:path>
              </a:pathLst>
            </a:custGeom>
            <a:solidFill>
              <a:srgbClr val="028A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A2DB9AE-51FE-4F39-BF02-E7F39405B079}"/>
                </a:ext>
              </a:extLst>
            </p:cNvPr>
            <p:cNvSpPr/>
            <p:nvPr/>
          </p:nvSpPr>
          <p:spPr>
            <a:xfrm>
              <a:off x="5896737" y="2096166"/>
              <a:ext cx="402716" cy="44481"/>
            </a:xfrm>
            <a:custGeom>
              <a:avLst/>
              <a:gdLst>
                <a:gd name="connsiteX0" fmla="*/ 402717 w 402716"/>
                <a:gd name="connsiteY0" fmla="*/ 22288 h 44481"/>
                <a:gd name="connsiteX1" fmla="*/ 397192 w 402716"/>
                <a:gd name="connsiteY1" fmla="*/ 36957 h 44481"/>
                <a:gd name="connsiteX2" fmla="*/ 396145 w 402716"/>
                <a:gd name="connsiteY2" fmla="*/ 38005 h 44481"/>
                <a:gd name="connsiteX3" fmla="*/ 380428 w 402716"/>
                <a:gd name="connsiteY3" fmla="*/ 44482 h 44481"/>
                <a:gd name="connsiteX4" fmla="*/ 22193 w 402716"/>
                <a:gd name="connsiteY4" fmla="*/ 44482 h 44481"/>
                <a:gd name="connsiteX5" fmla="*/ 5525 w 402716"/>
                <a:gd name="connsiteY5" fmla="*/ 36957 h 44481"/>
                <a:gd name="connsiteX6" fmla="*/ 0 w 402716"/>
                <a:gd name="connsiteY6" fmla="*/ 22288 h 44481"/>
                <a:gd name="connsiteX7" fmla="*/ 6477 w 402716"/>
                <a:gd name="connsiteY7" fmla="*/ 6477 h 44481"/>
                <a:gd name="connsiteX8" fmla="*/ 22193 w 402716"/>
                <a:gd name="connsiteY8" fmla="*/ 0 h 44481"/>
                <a:gd name="connsiteX9" fmla="*/ 380428 w 402716"/>
                <a:gd name="connsiteY9" fmla="*/ 0 h 44481"/>
                <a:gd name="connsiteX10" fmla="*/ 402717 w 402716"/>
                <a:gd name="connsiteY10" fmla="*/ 22288 h 4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2716" h="44481">
                  <a:moveTo>
                    <a:pt x="402717" y="22288"/>
                  </a:moveTo>
                  <a:cubicBezTo>
                    <a:pt x="402717" y="27813"/>
                    <a:pt x="400621" y="32956"/>
                    <a:pt x="397192" y="36957"/>
                  </a:cubicBezTo>
                  <a:cubicBezTo>
                    <a:pt x="396812" y="37338"/>
                    <a:pt x="396430" y="37719"/>
                    <a:pt x="396145" y="38005"/>
                  </a:cubicBezTo>
                  <a:cubicBezTo>
                    <a:pt x="392144" y="41910"/>
                    <a:pt x="386620" y="44482"/>
                    <a:pt x="380428" y="44482"/>
                  </a:cubicBezTo>
                  <a:lnTo>
                    <a:pt x="22193" y="44482"/>
                  </a:lnTo>
                  <a:cubicBezTo>
                    <a:pt x="15526" y="44482"/>
                    <a:pt x="9620" y="41529"/>
                    <a:pt x="5525" y="36957"/>
                  </a:cubicBezTo>
                  <a:cubicBezTo>
                    <a:pt x="2000" y="33052"/>
                    <a:pt x="0" y="27813"/>
                    <a:pt x="0" y="22288"/>
                  </a:cubicBezTo>
                  <a:cubicBezTo>
                    <a:pt x="0" y="16097"/>
                    <a:pt x="2572" y="10573"/>
                    <a:pt x="6477" y="6477"/>
                  </a:cubicBezTo>
                  <a:cubicBezTo>
                    <a:pt x="10477" y="2476"/>
                    <a:pt x="16097" y="0"/>
                    <a:pt x="22193" y="0"/>
                  </a:cubicBezTo>
                  <a:lnTo>
                    <a:pt x="380428" y="0"/>
                  </a:lnTo>
                  <a:cubicBezTo>
                    <a:pt x="392716" y="95"/>
                    <a:pt x="402717" y="10001"/>
                    <a:pt x="402717" y="22288"/>
                  </a:cubicBezTo>
                  <a:close/>
                </a:path>
              </a:pathLst>
            </a:custGeom>
            <a:solidFill>
              <a:srgbClr val="0066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A2AA7C1-CC2B-455B-A069-7D5B57718365}"/>
                </a:ext>
              </a:extLst>
            </p:cNvPr>
            <p:cNvSpPr/>
            <p:nvPr/>
          </p:nvSpPr>
          <p:spPr>
            <a:xfrm>
              <a:off x="5902261" y="2125408"/>
              <a:ext cx="391667" cy="15239"/>
            </a:xfrm>
            <a:custGeom>
              <a:avLst/>
              <a:gdLst>
                <a:gd name="connsiteX0" fmla="*/ 391668 w 391667"/>
                <a:gd name="connsiteY0" fmla="*/ 7715 h 15239"/>
                <a:gd name="connsiteX1" fmla="*/ 390620 w 391667"/>
                <a:gd name="connsiteY1" fmla="*/ 8763 h 15239"/>
                <a:gd name="connsiteX2" fmla="*/ 374904 w 391667"/>
                <a:gd name="connsiteY2" fmla="*/ 15240 h 15239"/>
                <a:gd name="connsiteX3" fmla="*/ 16669 w 391667"/>
                <a:gd name="connsiteY3" fmla="*/ 15240 h 15239"/>
                <a:gd name="connsiteX4" fmla="*/ 0 w 391667"/>
                <a:gd name="connsiteY4" fmla="*/ 7715 h 15239"/>
                <a:gd name="connsiteX5" fmla="*/ 952 w 391667"/>
                <a:gd name="connsiteY5" fmla="*/ 6572 h 15239"/>
                <a:gd name="connsiteX6" fmla="*/ 16669 w 391667"/>
                <a:gd name="connsiteY6" fmla="*/ 0 h 15239"/>
                <a:gd name="connsiteX7" fmla="*/ 374904 w 391667"/>
                <a:gd name="connsiteY7" fmla="*/ 0 h 15239"/>
                <a:gd name="connsiteX8" fmla="*/ 391668 w 391667"/>
                <a:gd name="connsiteY8" fmla="*/ 7715 h 1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667" h="15239">
                  <a:moveTo>
                    <a:pt x="391668" y="7715"/>
                  </a:moveTo>
                  <a:cubicBezTo>
                    <a:pt x="391287" y="8096"/>
                    <a:pt x="390906" y="8477"/>
                    <a:pt x="390620" y="8763"/>
                  </a:cubicBezTo>
                  <a:cubicBezTo>
                    <a:pt x="386620" y="12668"/>
                    <a:pt x="381095" y="15240"/>
                    <a:pt x="374904" y="15240"/>
                  </a:cubicBezTo>
                  <a:lnTo>
                    <a:pt x="16669" y="15240"/>
                  </a:lnTo>
                  <a:cubicBezTo>
                    <a:pt x="10001" y="15240"/>
                    <a:pt x="4096" y="12287"/>
                    <a:pt x="0" y="7715"/>
                  </a:cubicBezTo>
                  <a:cubicBezTo>
                    <a:pt x="190" y="7334"/>
                    <a:pt x="667" y="6858"/>
                    <a:pt x="952" y="6572"/>
                  </a:cubicBezTo>
                  <a:cubicBezTo>
                    <a:pt x="4953" y="2572"/>
                    <a:pt x="10573" y="0"/>
                    <a:pt x="16669" y="0"/>
                  </a:cubicBezTo>
                  <a:lnTo>
                    <a:pt x="374904" y="0"/>
                  </a:lnTo>
                  <a:cubicBezTo>
                    <a:pt x="381571" y="0"/>
                    <a:pt x="387667" y="2953"/>
                    <a:pt x="391668" y="7715"/>
                  </a:cubicBezTo>
                  <a:close/>
                </a:path>
              </a:pathLst>
            </a:custGeom>
            <a:solidFill>
              <a:srgbClr val="004A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E072913-3B6F-41F3-8954-E5F13DA47786}"/>
                </a:ext>
              </a:extLst>
            </p:cNvPr>
            <p:cNvSpPr/>
            <p:nvPr/>
          </p:nvSpPr>
          <p:spPr>
            <a:xfrm>
              <a:off x="6676453" y="3221640"/>
              <a:ext cx="224347" cy="940022"/>
            </a:xfrm>
            <a:custGeom>
              <a:avLst/>
              <a:gdLst>
                <a:gd name="connsiteX0" fmla="*/ 31051 w 224347"/>
                <a:gd name="connsiteY0" fmla="*/ 0 h 940022"/>
                <a:gd name="connsiteX1" fmla="*/ 89249 w 224347"/>
                <a:gd name="connsiteY1" fmla="*/ 221456 h 940022"/>
                <a:gd name="connsiteX2" fmla="*/ 0 w 224347"/>
                <a:gd name="connsiteY2" fmla="*/ 940022 h 940022"/>
                <a:gd name="connsiteX3" fmla="*/ 113157 w 224347"/>
                <a:gd name="connsiteY3" fmla="*/ 940022 h 940022"/>
                <a:gd name="connsiteX4" fmla="*/ 222313 w 224347"/>
                <a:gd name="connsiteY4" fmla="*/ 223075 h 940022"/>
                <a:gd name="connsiteX5" fmla="*/ 174498 w 224347"/>
                <a:gd name="connsiteY5" fmla="*/ 0 h 940022"/>
                <a:gd name="connsiteX6" fmla="*/ 31051 w 224347"/>
                <a:gd name="connsiteY6" fmla="*/ 0 h 94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47" h="940022">
                  <a:moveTo>
                    <a:pt x="31051" y="0"/>
                  </a:moveTo>
                  <a:cubicBezTo>
                    <a:pt x="31051" y="0"/>
                    <a:pt x="79248" y="67723"/>
                    <a:pt x="89249" y="221456"/>
                  </a:cubicBezTo>
                  <a:cubicBezTo>
                    <a:pt x="99155" y="375190"/>
                    <a:pt x="69342" y="657225"/>
                    <a:pt x="0" y="940022"/>
                  </a:cubicBezTo>
                  <a:lnTo>
                    <a:pt x="113157" y="940022"/>
                  </a:lnTo>
                  <a:cubicBezTo>
                    <a:pt x="113157" y="940022"/>
                    <a:pt x="241935" y="519398"/>
                    <a:pt x="222313" y="223075"/>
                  </a:cubicBezTo>
                  <a:cubicBezTo>
                    <a:pt x="210407" y="43053"/>
                    <a:pt x="174498" y="0"/>
                    <a:pt x="174498" y="0"/>
                  </a:cubicBezTo>
                  <a:lnTo>
                    <a:pt x="31051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60" name="Graphic 158">
            <a:extLst>
              <a:ext uri="{FF2B5EF4-FFF2-40B4-BE49-F238E27FC236}">
                <a16:creationId xmlns:a16="http://schemas.microsoft.com/office/drawing/2014/main" id="{C6AD843E-B4DF-435E-AE96-AB20719991B6}"/>
              </a:ext>
            </a:extLst>
          </p:cNvPr>
          <p:cNvGrpSpPr/>
          <p:nvPr/>
        </p:nvGrpSpPr>
        <p:grpSpPr>
          <a:xfrm>
            <a:off x="3489618" y="3915099"/>
            <a:ext cx="933165" cy="936485"/>
            <a:chOff x="5793727" y="3126716"/>
            <a:chExt cx="601680" cy="601680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77C94B9-83B8-4A6E-A6FE-458175C37A73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492F597-6D49-4976-B918-651E717A183D}"/>
                </a:ext>
              </a:extLst>
            </p:cNvPr>
            <p:cNvSpPr/>
            <p:nvPr/>
          </p:nvSpPr>
          <p:spPr>
            <a:xfrm rot="-2121630">
              <a:off x="5917684" y="3250706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D66D6C1-2964-4CB3-9A76-2D922370040C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64" name="Graphic 157">
            <a:extLst>
              <a:ext uri="{FF2B5EF4-FFF2-40B4-BE49-F238E27FC236}">
                <a16:creationId xmlns:a16="http://schemas.microsoft.com/office/drawing/2014/main" id="{DE60F102-C59A-4A41-B5FD-FA23647605DC}"/>
              </a:ext>
            </a:extLst>
          </p:cNvPr>
          <p:cNvSpPr/>
          <p:nvPr/>
        </p:nvSpPr>
        <p:spPr>
          <a:xfrm>
            <a:off x="1791975" y="2315807"/>
            <a:ext cx="577121" cy="531324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154ABDBB-744C-40C5-B8B6-57328B73AD92}"/>
              </a:ext>
            </a:extLst>
          </p:cNvPr>
          <p:cNvSpPr/>
          <p:nvPr/>
        </p:nvSpPr>
        <p:spPr>
          <a:xfrm>
            <a:off x="4872674" y="1274238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9C8A9F14-1935-4477-982E-E507481C1060}"/>
              </a:ext>
            </a:extLst>
          </p:cNvPr>
          <p:cNvSpPr/>
          <p:nvPr/>
        </p:nvSpPr>
        <p:spPr>
          <a:xfrm>
            <a:off x="5912555" y="1883109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339FB33A-EFBB-4F02-86B9-CAE8A558C9FF}"/>
              </a:ext>
            </a:extLst>
          </p:cNvPr>
          <p:cNvSpPr/>
          <p:nvPr/>
        </p:nvSpPr>
        <p:spPr>
          <a:xfrm>
            <a:off x="2798875" y="1927886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FE5F3982-8729-43E4-9C6B-0BE976265BC6}"/>
              </a:ext>
            </a:extLst>
          </p:cNvPr>
          <p:cNvSpPr/>
          <p:nvPr/>
        </p:nvSpPr>
        <p:spPr>
          <a:xfrm>
            <a:off x="6351222" y="4652440"/>
            <a:ext cx="401932" cy="358529"/>
          </a:xfrm>
          <a:custGeom>
            <a:avLst/>
            <a:gdLst>
              <a:gd name="connsiteX0" fmla="*/ 173293 w 272472"/>
              <a:gd name="connsiteY0" fmla="*/ 249059 h 249367"/>
              <a:gd name="connsiteX1" fmla="*/ 182913 w 272472"/>
              <a:gd name="connsiteY1" fmla="*/ 246487 h 249367"/>
              <a:gd name="connsiteX2" fmla="*/ 231300 w 272472"/>
              <a:gd name="connsiteY2" fmla="*/ 7790 h 249367"/>
              <a:gd name="connsiteX3" fmla="*/ 125858 w 272472"/>
              <a:gd name="connsiteY3" fmla="*/ 51034 h 249367"/>
              <a:gd name="connsiteX4" fmla="*/ 12892 w 272472"/>
              <a:gd name="connsiteY4" fmla="*/ 65798 h 249367"/>
              <a:gd name="connsiteX5" fmla="*/ 173293 w 272472"/>
              <a:gd name="connsiteY5" fmla="*/ 249059 h 24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472" h="249367">
                <a:moveTo>
                  <a:pt x="173293" y="249059"/>
                </a:moveTo>
                <a:cubicBezTo>
                  <a:pt x="176722" y="249916"/>
                  <a:pt x="180436" y="248963"/>
                  <a:pt x="182913" y="246487"/>
                </a:cubicBezTo>
                <a:cubicBezTo>
                  <a:pt x="283687" y="149141"/>
                  <a:pt x="298832" y="39223"/>
                  <a:pt x="231300" y="7790"/>
                </a:cubicBezTo>
                <a:cubicBezTo>
                  <a:pt x="163387" y="-23833"/>
                  <a:pt x="125858" y="51034"/>
                  <a:pt x="125858" y="51034"/>
                </a:cubicBezTo>
                <a:cubicBezTo>
                  <a:pt x="125858" y="51034"/>
                  <a:pt x="56135" y="4647"/>
                  <a:pt x="12892" y="65798"/>
                </a:cubicBezTo>
                <a:cubicBezTo>
                  <a:pt x="-30161" y="126662"/>
                  <a:pt x="37466" y="214483"/>
                  <a:pt x="173293" y="249059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D15C5E3A-476E-43ED-9A76-DBB05829E6FF}"/>
              </a:ext>
            </a:extLst>
          </p:cNvPr>
          <p:cNvSpPr/>
          <p:nvPr/>
        </p:nvSpPr>
        <p:spPr>
          <a:xfrm>
            <a:off x="1419637" y="3761443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88" name="Graphic 104">
            <a:extLst>
              <a:ext uri="{FF2B5EF4-FFF2-40B4-BE49-F238E27FC236}">
                <a16:creationId xmlns:a16="http://schemas.microsoft.com/office/drawing/2014/main" id="{E65B6B7B-6295-4B6B-9BD1-9AC578EA5432}"/>
              </a:ext>
            </a:extLst>
          </p:cNvPr>
          <p:cNvSpPr/>
          <p:nvPr/>
        </p:nvSpPr>
        <p:spPr>
          <a:xfrm rot="2956414">
            <a:off x="5750153" y="-1645228"/>
            <a:ext cx="2948797" cy="2500924"/>
          </a:xfrm>
          <a:custGeom>
            <a:avLst/>
            <a:gdLst>
              <a:gd name="connsiteX0" fmla="*/ 3789279 w 4001311"/>
              <a:gd name="connsiteY0" fmla="*/ 479141 h 3382294"/>
              <a:gd name="connsiteX1" fmla="*/ 3566226 w 4001311"/>
              <a:gd name="connsiteY1" fmla="*/ 435822 h 3382294"/>
              <a:gd name="connsiteX2" fmla="*/ 2154053 w 4001311"/>
              <a:gd name="connsiteY2" fmla="*/ 2631 h 3382294"/>
              <a:gd name="connsiteX3" fmla="*/ 1029104 w 4001311"/>
              <a:gd name="connsiteY3" fmla="*/ 209271 h 3382294"/>
              <a:gd name="connsiteX4" fmla="*/ 303577 w 4001311"/>
              <a:gd name="connsiteY4" fmla="*/ 689144 h 3382294"/>
              <a:gd name="connsiteX5" fmla="*/ 95861 w 4001311"/>
              <a:gd name="connsiteY5" fmla="*/ 1166595 h 3382294"/>
              <a:gd name="connsiteX6" fmla="*/ 114427 w 4001311"/>
              <a:gd name="connsiteY6" fmla="*/ 2734286 h 3382294"/>
              <a:gd name="connsiteX7" fmla="*/ 310977 w 4001311"/>
              <a:gd name="connsiteY7" fmla="*/ 3124830 h 3382294"/>
              <a:gd name="connsiteX8" fmla="*/ 680399 w 4001311"/>
              <a:gd name="connsiteY8" fmla="*/ 3324743 h 3382294"/>
              <a:gd name="connsiteX9" fmla="*/ 1648754 w 4001311"/>
              <a:gd name="connsiteY9" fmla="*/ 3271738 h 3382294"/>
              <a:gd name="connsiteX10" fmla="*/ 2325311 w 4001311"/>
              <a:gd name="connsiteY10" fmla="*/ 2586571 h 3382294"/>
              <a:gd name="connsiteX11" fmla="*/ 2494013 w 4001311"/>
              <a:gd name="connsiteY11" fmla="*/ 2135622 h 3382294"/>
              <a:gd name="connsiteX12" fmla="*/ 2929625 w 4001311"/>
              <a:gd name="connsiteY12" fmla="*/ 1832658 h 3382294"/>
              <a:gd name="connsiteX13" fmla="*/ 3582639 w 4001311"/>
              <a:gd name="connsiteY13" fmla="*/ 1796738 h 3382294"/>
              <a:gd name="connsiteX14" fmla="*/ 3999282 w 4001311"/>
              <a:gd name="connsiteY14" fmla="*/ 1205743 h 3382294"/>
              <a:gd name="connsiteX15" fmla="*/ 3789279 w 4001311"/>
              <a:gd name="connsiteY15" fmla="*/ 479141 h 338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01311" h="3382294">
                <a:moveTo>
                  <a:pt x="3789279" y="479141"/>
                </a:moveTo>
                <a:lnTo>
                  <a:pt x="3566226" y="435822"/>
                </a:lnTo>
                <a:cubicBezTo>
                  <a:pt x="3114067" y="233487"/>
                  <a:pt x="2648858" y="27789"/>
                  <a:pt x="2154053" y="2631"/>
                </a:cubicBezTo>
                <a:cubicBezTo>
                  <a:pt x="1770639" y="-16876"/>
                  <a:pt x="1388571" y="74067"/>
                  <a:pt x="1029104" y="209271"/>
                </a:cubicBezTo>
                <a:cubicBezTo>
                  <a:pt x="753853" y="312860"/>
                  <a:pt x="477257" y="451696"/>
                  <a:pt x="303577" y="689144"/>
                </a:cubicBezTo>
                <a:cubicBezTo>
                  <a:pt x="200527" y="830132"/>
                  <a:pt x="139988" y="997624"/>
                  <a:pt x="95861" y="1166595"/>
                </a:cubicBezTo>
                <a:cubicBezTo>
                  <a:pt x="-37997" y="1678217"/>
                  <a:pt x="-31540" y="2225893"/>
                  <a:pt x="114427" y="2734286"/>
                </a:cubicBezTo>
                <a:cubicBezTo>
                  <a:pt x="155055" y="2875813"/>
                  <a:pt x="209002" y="3018685"/>
                  <a:pt x="310977" y="3124830"/>
                </a:cubicBezTo>
                <a:cubicBezTo>
                  <a:pt x="409184" y="3226939"/>
                  <a:pt x="543985" y="3286267"/>
                  <a:pt x="680399" y="3324743"/>
                </a:cubicBezTo>
                <a:cubicBezTo>
                  <a:pt x="997624" y="3414341"/>
                  <a:pt x="1345790" y="3401291"/>
                  <a:pt x="1648754" y="3271738"/>
                </a:cubicBezTo>
                <a:cubicBezTo>
                  <a:pt x="1951853" y="3142184"/>
                  <a:pt x="2205578" y="2893705"/>
                  <a:pt x="2325311" y="2586571"/>
                </a:cubicBezTo>
                <a:cubicBezTo>
                  <a:pt x="2383698" y="2436703"/>
                  <a:pt x="2411545" y="2273786"/>
                  <a:pt x="2494013" y="2135622"/>
                </a:cubicBezTo>
                <a:cubicBezTo>
                  <a:pt x="2587512" y="1979028"/>
                  <a:pt x="2750429" y="1865753"/>
                  <a:pt x="2929625" y="1832658"/>
                </a:cubicBezTo>
                <a:cubicBezTo>
                  <a:pt x="3144875" y="1792837"/>
                  <a:pt x="3374116" y="1863466"/>
                  <a:pt x="3582639" y="1796738"/>
                </a:cubicBezTo>
                <a:cubicBezTo>
                  <a:pt x="3826544" y="1718710"/>
                  <a:pt x="3981793" y="1461083"/>
                  <a:pt x="3999282" y="1205743"/>
                </a:cubicBezTo>
                <a:cubicBezTo>
                  <a:pt x="4016771" y="950403"/>
                  <a:pt x="3919101" y="699772"/>
                  <a:pt x="3789279" y="47914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3438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90" name="Graphic 31">
            <a:extLst>
              <a:ext uri="{FF2B5EF4-FFF2-40B4-BE49-F238E27FC236}">
                <a16:creationId xmlns:a16="http://schemas.microsoft.com/office/drawing/2014/main" id="{9FA6953A-F7A4-4972-B9F6-8C7C1B6F4852}"/>
              </a:ext>
            </a:extLst>
          </p:cNvPr>
          <p:cNvGrpSpPr/>
          <p:nvPr/>
        </p:nvGrpSpPr>
        <p:grpSpPr>
          <a:xfrm rot="511330">
            <a:off x="9992749" y="2336185"/>
            <a:ext cx="2235054" cy="1306974"/>
            <a:chOff x="4978799" y="2776537"/>
            <a:chExt cx="2235054" cy="1306974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048DAE39-485F-4A9E-ADF5-8DD8AB22B25A}"/>
                </a:ext>
              </a:extLst>
            </p:cNvPr>
            <p:cNvSpPr/>
            <p:nvPr/>
          </p:nvSpPr>
          <p:spPr>
            <a:xfrm>
              <a:off x="5163897" y="3207230"/>
              <a:ext cx="695310" cy="597910"/>
            </a:xfrm>
            <a:custGeom>
              <a:avLst/>
              <a:gdLst>
                <a:gd name="connsiteX0" fmla="*/ 1796 w 695310"/>
                <a:gd name="connsiteY0" fmla="*/ 349499 h 597910"/>
                <a:gd name="connsiteX1" fmla="*/ 2843 w 695310"/>
                <a:gd name="connsiteY1" fmla="*/ 566860 h 597910"/>
                <a:gd name="connsiteX2" fmla="*/ 128478 w 695310"/>
                <a:gd name="connsiteY2" fmla="*/ 545143 h 597910"/>
                <a:gd name="connsiteX3" fmla="*/ 211631 w 695310"/>
                <a:gd name="connsiteY3" fmla="*/ 526283 h 597910"/>
                <a:gd name="connsiteX4" fmla="*/ 265448 w 695310"/>
                <a:gd name="connsiteY4" fmla="*/ 444082 h 597910"/>
                <a:gd name="connsiteX5" fmla="*/ 343838 w 695310"/>
                <a:gd name="connsiteY5" fmla="*/ 431700 h 597910"/>
                <a:gd name="connsiteX6" fmla="*/ 447756 w 695310"/>
                <a:gd name="connsiteY6" fmla="*/ 315590 h 597910"/>
                <a:gd name="connsiteX7" fmla="*/ 545959 w 695310"/>
                <a:gd name="connsiteY7" fmla="*/ 210625 h 597910"/>
                <a:gd name="connsiteX8" fmla="*/ 695311 w 695310"/>
                <a:gd name="connsiteY8" fmla="*/ 125471 h 597910"/>
                <a:gd name="connsiteX9" fmla="*/ 661211 w 695310"/>
                <a:gd name="connsiteY9" fmla="*/ 46414 h 597910"/>
                <a:gd name="connsiteX10" fmla="*/ 466616 w 695310"/>
                <a:gd name="connsiteY10" fmla="*/ 122 h 597910"/>
                <a:gd name="connsiteX11" fmla="*/ 213441 w 695310"/>
                <a:gd name="connsiteY11" fmla="*/ 27554 h 597910"/>
                <a:gd name="connsiteX12" fmla="*/ 35895 w 695310"/>
                <a:gd name="connsiteY12" fmla="*/ 158809 h 597910"/>
                <a:gd name="connsiteX13" fmla="*/ 1796 w 695310"/>
                <a:gd name="connsiteY13" fmla="*/ 349499 h 59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5310" h="597910">
                  <a:moveTo>
                    <a:pt x="1796" y="349499"/>
                  </a:moveTo>
                  <a:cubicBezTo>
                    <a:pt x="1796" y="349499"/>
                    <a:pt x="-2872" y="521521"/>
                    <a:pt x="2843" y="566860"/>
                  </a:cubicBezTo>
                  <a:cubicBezTo>
                    <a:pt x="8558" y="612199"/>
                    <a:pt x="79329" y="610294"/>
                    <a:pt x="128478" y="545143"/>
                  </a:cubicBezTo>
                  <a:cubicBezTo>
                    <a:pt x="128478" y="545143"/>
                    <a:pt x="181342" y="553620"/>
                    <a:pt x="211631" y="526283"/>
                  </a:cubicBezTo>
                  <a:cubicBezTo>
                    <a:pt x="241826" y="498851"/>
                    <a:pt x="265448" y="444082"/>
                    <a:pt x="265448" y="444082"/>
                  </a:cubicBezTo>
                  <a:cubicBezTo>
                    <a:pt x="265448" y="444082"/>
                    <a:pt x="310501" y="449131"/>
                    <a:pt x="343838" y="431700"/>
                  </a:cubicBezTo>
                  <a:cubicBezTo>
                    <a:pt x="401465" y="401506"/>
                    <a:pt x="447756" y="315590"/>
                    <a:pt x="447756" y="315590"/>
                  </a:cubicBezTo>
                  <a:lnTo>
                    <a:pt x="545959" y="210625"/>
                  </a:lnTo>
                  <a:lnTo>
                    <a:pt x="695311" y="125471"/>
                  </a:lnTo>
                  <a:cubicBezTo>
                    <a:pt x="695311" y="125471"/>
                    <a:pt x="668736" y="47366"/>
                    <a:pt x="661211" y="46414"/>
                  </a:cubicBezTo>
                  <a:cubicBezTo>
                    <a:pt x="653687" y="45461"/>
                    <a:pt x="498715" y="-2735"/>
                    <a:pt x="466616" y="122"/>
                  </a:cubicBezTo>
                  <a:cubicBezTo>
                    <a:pt x="434516" y="2980"/>
                    <a:pt x="243635" y="17172"/>
                    <a:pt x="213441" y="27554"/>
                  </a:cubicBezTo>
                  <a:cubicBezTo>
                    <a:pt x="183247" y="37936"/>
                    <a:pt x="37800" y="155094"/>
                    <a:pt x="35895" y="158809"/>
                  </a:cubicBezTo>
                  <a:cubicBezTo>
                    <a:pt x="33990" y="162619"/>
                    <a:pt x="1796" y="349499"/>
                    <a:pt x="1796" y="349499"/>
                  </a:cubicBezTo>
                  <a:close/>
                </a:path>
              </a:pathLst>
            </a:custGeom>
            <a:solidFill>
              <a:srgbClr val="EF8A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C867F92-C293-4211-BE7E-49CF022EE51D}"/>
                </a:ext>
              </a:extLst>
            </p:cNvPr>
            <p:cNvSpPr/>
            <p:nvPr/>
          </p:nvSpPr>
          <p:spPr>
            <a:xfrm>
              <a:off x="5292375" y="3248786"/>
              <a:ext cx="358997" cy="503681"/>
            </a:xfrm>
            <a:custGeom>
              <a:avLst/>
              <a:gdLst>
                <a:gd name="connsiteX0" fmla="*/ 0 w 358997"/>
                <a:gd name="connsiteY0" fmla="*/ 503682 h 503681"/>
                <a:gd name="connsiteX1" fmla="*/ 24289 w 358997"/>
                <a:gd name="connsiteY1" fmla="*/ 419481 h 503681"/>
                <a:gd name="connsiteX2" fmla="*/ 47530 w 358997"/>
                <a:gd name="connsiteY2" fmla="*/ 335185 h 503681"/>
                <a:gd name="connsiteX3" fmla="*/ 47720 w 358997"/>
                <a:gd name="connsiteY3" fmla="*/ 334423 h 503681"/>
                <a:gd name="connsiteX4" fmla="*/ 48196 w 358997"/>
                <a:gd name="connsiteY4" fmla="*/ 333661 h 503681"/>
                <a:gd name="connsiteX5" fmla="*/ 111919 w 358997"/>
                <a:gd name="connsiteY5" fmla="*/ 235363 h 503681"/>
                <a:gd name="connsiteX6" fmla="*/ 142208 w 358997"/>
                <a:gd name="connsiteY6" fmla="*/ 185356 h 503681"/>
                <a:gd name="connsiteX7" fmla="*/ 169069 w 358997"/>
                <a:gd name="connsiteY7" fmla="*/ 134112 h 503681"/>
                <a:gd name="connsiteX8" fmla="*/ 169831 w 358997"/>
                <a:gd name="connsiteY8" fmla="*/ 132397 h 503681"/>
                <a:gd name="connsiteX9" fmla="*/ 171355 w 358997"/>
                <a:gd name="connsiteY9" fmla="*/ 131540 h 503681"/>
                <a:gd name="connsiteX10" fmla="*/ 221456 w 358997"/>
                <a:gd name="connsiteY10" fmla="*/ 103156 h 503681"/>
                <a:gd name="connsiteX11" fmla="*/ 270510 w 358997"/>
                <a:gd name="connsiteY11" fmla="*/ 72962 h 503681"/>
                <a:gd name="connsiteX12" fmla="*/ 317564 w 358997"/>
                <a:gd name="connsiteY12" fmla="*/ 39814 h 503681"/>
                <a:gd name="connsiteX13" fmla="*/ 358997 w 358997"/>
                <a:gd name="connsiteY13" fmla="*/ 0 h 503681"/>
                <a:gd name="connsiteX14" fmla="*/ 320231 w 358997"/>
                <a:gd name="connsiteY14" fmla="*/ 42958 h 503681"/>
                <a:gd name="connsiteX15" fmla="*/ 274511 w 358997"/>
                <a:gd name="connsiteY15" fmla="*/ 78772 h 503681"/>
                <a:gd name="connsiteX16" fmla="*/ 176213 w 358997"/>
                <a:gd name="connsiteY16" fmla="*/ 140494 h 503681"/>
                <a:gd name="connsiteX17" fmla="*/ 178498 w 358997"/>
                <a:gd name="connsiteY17" fmla="*/ 137922 h 503681"/>
                <a:gd name="connsiteX18" fmla="*/ 151638 w 358997"/>
                <a:gd name="connsiteY18" fmla="*/ 190881 h 503681"/>
                <a:gd name="connsiteX19" fmla="*/ 121063 w 358997"/>
                <a:gd name="connsiteY19" fmla="*/ 241268 h 503681"/>
                <a:gd name="connsiteX20" fmla="*/ 55626 w 358997"/>
                <a:gd name="connsiteY20" fmla="*/ 338995 h 503681"/>
                <a:gd name="connsiteX21" fmla="*/ 56293 w 358997"/>
                <a:gd name="connsiteY21" fmla="*/ 337566 h 503681"/>
                <a:gd name="connsiteX22" fmla="*/ 29718 w 358997"/>
                <a:gd name="connsiteY22" fmla="*/ 421291 h 503681"/>
                <a:gd name="connsiteX23" fmla="*/ 0 w 358997"/>
                <a:gd name="connsiteY23" fmla="*/ 503682 h 50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8997" h="503681">
                  <a:moveTo>
                    <a:pt x="0" y="503682"/>
                  </a:moveTo>
                  <a:lnTo>
                    <a:pt x="24289" y="419481"/>
                  </a:lnTo>
                  <a:cubicBezTo>
                    <a:pt x="32480" y="391478"/>
                    <a:pt x="40576" y="363379"/>
                    <a:pt x="47530" y="335185"/>
                  </a:cubicBezTo>
                  <a:lnTo>
                    <a:pt x="47720" y="334423"/>
                  </a:lnTo>
                  <a:lnTo>
                    <a:pt x="48196" y="333661"/>
                  </a:lnTo>
                  <a:cubicBezTo>
                    <a:pt x="69914" y="301180"/>
                    <a:pt x="91345" y="268510"/>
                    <a:pt x="111919" y="235363"/>
                  </a:cubicBezTo>
                  <a:cubicBezTo>
                    <a:pt x="122111" y="218789"/>
                    <a:pt x="132302" y="202121"/>
                    <a:pt x="142208" y="185356"/>
                  </a:cubicBezTo>
                  <a:cubicBezTo>
                    <a:pt x="152019" y="168592"/>
                    <a:pt x="161639" y="151543"/>
                    <a:pt x="169069" y="134112"/>
                  </a:cubicBezTo>
                  <a:lnTo>
                    <a:pt x="169831" y="132397"/>
                  </a:lnTo>
                  <a:lnTo>
                    <a:pt x="171355" y="131540"/>
                  </a:lnTo>
                  <a:cubicBezTo>
                    <a:pt x="188214" y="122491"/>
                    <a:pt x="204883" y="112776"/>
                    <a:pt x="221456" y="103156"/>
                  </a:cubicBezTo>
                  <a:cubicBezTo>
                    <a:pt x="238030" y="93536"/>
                    <a:pt x="254413" y="83439"/>
                    <a:pt x="270510" y="72962"/>
                  </a:cubicBezTo>
                  <a:cubicBezTo>
                    <a:pt x="286607" y="62484"/>
                    <a:pt x="302228" y="51340"/>
                    <a:pt x="317564" y="39814"/>
                  </a:cubicBezTo>
                  <a:cubicBezTo>
                    <a:pt x="332708" y="28099"/>
                    <a:pt x="347472" y="15526"/>
                    <a:pt x="358997" y="0"/>
                  </a:cubicBezTo>
                  <a:cubicBezTo>
                    <a:pt x="348901" y="16573"/>
                    <a:pt x="334708" y="30194"/>
                    <a:pt x="320231" y="42958"/>
                  </a:cubicBezTo>
                  <a:cubicBezTo>
                    <a:pt x="305657" y="55816"/>
                    <a:pt x="290322" y="67627"/>
                    <a:pt x="274511" y="78772"/>
                  </a:cubicBezTo>
                  <a:cubicBezTo>
                    <a:pt x="242888" y="101155"/>
                    <a:pt x="210217" y="121825"/>
                    <a:pt x="176213" y="140494"/>
                  </a:cubicBezTo>
                  <a:lnTo>
                    <a:pt x="178498" y="137922"/>
                  </a:lnTo>
                  <a:cubicBezTo>
                    <a:pt x="170783" y="156591"/>
                    <a:pt x="161353" y="173831"/>
                    <a:pt x="151638" y="190881"/>
                  </a:cubicBezTo>
                  <a:cubicBezTo>
                    <a:pt x="141922" y="208026"/>
                    <a:pt x="131731" y="224790"/>
                    <a:pt x="121063" y="241268"/>
                  </a:cubicBezTo>
                  <a:cubicBezTo>
                    <a:pt x="99917" y="274320"/>
                    <a:pt x="78200" y="306896"/>
                    <a:pt x="55626" y="338995"/>
                  </a:cubicBezTo>
                  <a:lnTo>
                    <a:pt x="56293" y="337566"/>
                  </a:lnTo>
                  <a:cubicBezTo>
                    <a:pt x="48196" y="365760"/>
                    <a:pt x="39052" y="393573"/>
                    <a:pt x="29718" y="421291"/>
                  </a:cubicBezTo>
                  <a:cubicBezTo>
                    <a:pt x="20193" y="448818"/>
                    <a:pt x="10477" y="476345"/>
                    <a:pt x="0" y="503682"/>
                  </a:cubicBezTo>
                  <a:close/>
                </a:path>
              </a:pathLst>
            </a:custGeom>
            <a:solidFill>
              <a:srgbClr val="CE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0F6C262-CEB7-4F29-97E4-19BFB89F8E7B}"/>
                </a:ext>
              </a:extLst>
            </p:cNvPr>
            <p:cNvSpPr/>
            <p:nvPr/>
          </p:nvSpPr>
          <p:spPr>
            <a:xfrm>
              <a:off x="5429345" y="3265645"/>
              <a:ext cx="314610" cy="385762"/>
            </a:xfrm>
            <a:custGeom>
              <a:avLst/>
              <a:gdLst>
                <a:gd name="connsiteX0" fmla="*/ 0 w 314610"/>
                <a:gd name="connsiteY0" fmla="*/ 385763 h 385762"/>
                <a:gd name="connsiteX1" fmla="*/ 16478 w 314610"/>
                <a:gd name="connsiteY1" fmla="*/ 340043 h 385762"/>
                <a:gd name="connsiteX2" fmla="*/ 33528 w 314610"/>
                <a:gd name="connsiteY2" fmla="*/ 294513 h 385762"/>
                <a:gd name="connsiteX3" fmla="*/ 33719 w 314610"/>
                <a:gd name="connsiteY3" fmla="*/ 294132 h 385762"/>
                <a:gd name="connsiteX4" fmla="*/ 34100 w 314610"/>
                <a:gd name="connsiteY4" fmla="*/ 293656 h 385762"/>
                <a:gd name="connsiteX5" fmla="*/ 63627 w 314610"/>
                <a:gd name="connsiteY5" fmla="*/ 252413 h 385762"/>
                <a:gd name="connsiteX6" fmla="*/ 91821 w 314610"/>
                <a:gd name="connsiteY6" fmla="*/ 210312 h 385762"/>
                <a:gd name="connsiteX7" fmla="*/ 117920 w 314610"/>
                <a:gd name="connsiteY7" fmla="*/ 167069 h 385762"/>
                <a:gd name="connsiteX8" fmla="*/ 139446 w 314610"/>
                <a:gd name="connsiteY8" fmla="*/ 122015 h 385762"/>
                <a:gd name="connsiteX9" fmla="*/ 140303 w 314610"/>
                <a:gd name="connsiteY9" fmla="*/ 119729 h 385762"/>
                <a:gd name="connsiteX10" fmla="*/ 142494 w 314610"/>
                <a:gd name="connsiteY10" fmla="*/ 118777 h 385762"/>
                <a:gd name="connsiteX11" fmla="*/ 190119 w 314610"/>
                <a:gd name="connsiteY11" fmla="*/ 96107 h 385762"/>
                <a:gd name="connsiteX12" fmla="*/ 235934 w 314610"/>
                <a:gd name="connsiteY12" fmla="*/ 69818 h 385762"/>
                <a:gd name="connsiteX13" fmla="*/ 314611 w 314610"/>
                <a:gd name="connsiteY13" fmla="*/ 0 h 385762"/>
                <a:gd name="connsiteX14" fmla="*/ 281749 w 314610"/>
                <a:gd name="connsiteY14" fmla="*/ 42101 h 385762"/>
                <a:gd name="connsiteX15" fmla="*/ 240221 w 314610"/>
                <a:gd name="connsiteY15" fmla="*/ 76105 h 385762"/>
                <a:gd name="connsiteX16" fmla="*/ 194786 w 314610"/>
                <a:gd name="connsiteY16" fmla="*/ 104775 h 385762"/>
                <a:gd name="connsiteX17" fmla="*/ 146685 w 314610"/>
                <a:gd name="connsiteY17" fmla="*/ 128778 h 385762"/>
                <a:gd name="connsiteX18" fmla="*/ 149733 w 314610"/>
                <a:gd name="connsiteY18" fmla="*/ 125540 h 385762"/>
                <a:gd name="connsiteX19" fmla="*/ 127730 w 314610"/>
                <a:gd name="connsiteY19" fmla="*/ 172307 h 385762"/>
                <a:gd name="connsiteX20" fmla="*/ 100870 w 314610"/>
                <a:gd name="connsiteY20" fmla="*/ 216027 h 385762"/>
                <a:gd name="connsiteX21" fmla="*/ 39624 w 314610"/>
                <a:gd name="connsiteY21" fmla="*/ 297847 h 385762"/>
                <a:gd name="connsiteX22" fmla="*/ 40100 w 314610"/>
                <a:gd name="connsiteY22" fmla="*/ 296990 h 385762"/>
                <a:gd name="connsiteX23" fmla="*/ 20384 w 314610"/>
                <a:gd name="connsiteY23" fmla="*/ 341376 h 385762"/>
                <a:gd name="connsiteX24" fmla="*/ 0 w 314610"/>
                <a:gd name="connsiteY24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4610" h="385762">
                  <a:moveTo>
                    <a:pt x="0" y="385763"/>
                  </a:moveTo>
                  <a:cubicBezTo>
                    <a:pt x="5239" y="370427"/>
                    <a:pt x="10859" y="355283"/>
                    <a:pt x="16478" y="340043"/>
                  </a:cubicBezTo>
                  <a:cubicBezTo>
                    <a:pt x="21908" y="324803"/>
                    <a:pt x="27813" y="309658"/>
                    <a:pt x="33528" y="294513"/>
                  </a:cubicBezTo>
                  <a:lnTo>
                    <a:pt x="33719" y="294132"/>
                  </a:lnTo>
                  <a:lnTo>
                    <a:pt x="34100" y="293656"/>
                  </a:lnTo>
                  <a:cubicBezTo>
                    <a:pt x="44196" y="280225"/>
                    <a:pt x="54007" y="266319"/>
                    <a:pt x="63627" y="252413"/>
                  </a:cubicBezTo>
                  <a:cubicBezTo>
                    <a:pt x="73343" y="238601"/>
                    <a:pt x="82772" y="224600"/>
                    <a:pt x="91821" y="210312"/>
                  </a:cubicBezTo>
                  <a:cubicBezTo>
                    <a:pt x="100965" y="196120"/>
                    <a:pt x="109823" y="181832"/>
                    <a:pt x="117920" y="167069"/>
                  </a:cubicBezTo>
                  <a:cubicBezTo>
                    <a:pt x="125921" y="152400"/>
                    <a:pt x="133731" y="137446"/>
                    <a:pt x="139446" y="122015"/>
                  </a:cubicBezTo>
                  <a:lnTo>
                    <a:pt x="140303" y="119729"/>
                  </a:lnTo>
                  <a:lnTo>
                    <a:pt x="142494" y="118777"/>
                  </a:lnTo>
                  <a:cubicBezTo>
                    <a:pt x="158496" y="111919"/>
                    <a:pt x="174498" y="104299"/>
                    <a:pt x="190119" y="96107"/>
                  </a:cubicBezTo>
                  <a:cubicBezTo>
                    <a:pt x="205645" y="87821"/>
                    <a:pt x="221171" y="79439"/>
                    <a:pt x="235934" y="69818"/>
                  </a:cubicBezTo>
                  <a:cubicBezTo>
                    <a:pt x="265367" y="50673"/>
                    <a:pt x="293942" y="29147"/>
                    <a:pt x="314611" y="0"/>
                  </a:cubicBezTo>
                  <a:cubicBezTo>
                    <a:pt x="306134" y="15716"/>
                    <a:pt x="294323" y="29432"/>
                    <a:pt x="281749" y="42101"/>
                  </a:cubicBezTo>
                  <a:cubicBezTo>
                    <a:pt x="269176" y="54959"/>
                    <a:pt x="254699" y="65627"/>
                    <a:pt x="240221" y="76105"/>
                  </a:cubicBezTo>
                  <a:cubicBezTo>
                    <a:pt x="225647" y="86487"/>
                    <a:pt x="210503" y="96107"/>
                    <a:pt x="194786" y="104775"/>
                  </a:cubicBezTo>
                  <a:cubicBezTo>
                    <a:pt x="179070" y="113443"/>
                    <a:pt x="163354" y="121729"/>
                    <a:pt x="146685" y="128778"/>
                  </a:cubicBezTo>
                  <a:lnTo>
                    <a:pt x="149733" y="125540"/>
                  </a:lnTo>
                  <a:cubicBezTo>
                    <a:pt x="143732" y="141923"/>
                    <a:pt x="136017" y="157353"/>
                    <a:pt x="127730" y="172307"/>
                  </a:cubicBezTo>
                  <a:cubicBezTo>
                    <a:pt x="119444" y="187262"/>
                    <a:pt x="110300" y="201740"/>
                    <a:pt x="100870" y="216027"/>
                  </a:cubicBezTo>
                  <a:cubicBezTo>
                    <a:pt x="81915" y="244412"/>
                    <a:pt x="61436" y="271558"/>
                    <a:pt x="39624" y="297847"/>
                  </a:cubicBezTo>
                  <a:lnTo>
                    <a:pt x="40100" y="296990"/>
                  </a:lnTo>
                  <a:cubicBezTo>
                    <a:pt x="33623" y="311848"/>
                    <a:pt x="27146" y="326708"/>
                    <a:pt x="20384" y="341376"/>
                  </a:cubicBezTo>
                  <a:cubicBezTo>
                    <a:pt x="13621" y="356330"/>
                    <a:pt x="7049" y="371094"/>
                    <a:pt x="0" y="385763"/>
                  </a:cubicBezTo>
                  <a:close/>
                </a:path>
              </a:pathLst>
            </a:custGeom>
            <a:solidFill>
              <a:srgbClr val="CE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A285739-B2EF-4320-88E7-C6D9EC20F5C3}"/>
                </a:ext>
              </a:extLst>
            </p:cNvPr>
            <p:cNvSpPr/>
            <p:nvPr/>
          </p:nvSpPr>
          <p:spPr>
            <a:xfrm>
              <a:off x="4988972" y="2776537"/>
              <a:ext cx="2224881" cy="1294688"/>
            </a:xfrm>
            <a:custGeom>
              <a:avLst/>
              <a:gdLst>
                <a:gd name="connsiteX0" fmla="*/ 2224881 w 2224881"/>
                <a:gd name="connsiteY0" fmla="*/ 0 h 1294688"/>
                <a:gd name="connsiteX1" fmla="*/ 2224881 w 2224881"/>
                <a:gd name="connsiteY1" fmla="*/ 682085 h 1294688"/>
                <a:gd name="connsiteX2" fmla="*/ 1922558 w 2224881"/>
                <a:gd name="connsiteY2" fmla="*/ 850202 h 1294688"/>
                <a:gd name="connsiteX3" fmla="*/ 1465358 w 2224881"/>
                <a:gd name="connsiteY3" fmla="*/ 1124236 h 1294688"/>
                <a:gd name="connsiteX4" fmla="*/ 1093216 w 2224881"/>
                <a:gd name="connsiteY4" fmla="*/ 1131856 h 1294688"/>
                <a:gd name="connsiteX5" fmla="*/ 683165 w 2224881"/>
                <a:gd name="connsiteY5" fmla="*/ 1196340 h 1294688"/>
                <a:gd name="connsiteX6" fmla="*/ 464566 w 2224881"/>
                <a:gd name="connsiteY6" fmla="*/ 1266158 h 1294688"/>
                <a:gd name="connsiteX7" fmla="*/ 348742 w 2224881"/>
                <a:gd name="connsiteY7" fmla="*/ 1294257 h 1294688"/>
                <a:gd name="connsiteX8" fmla="*/ 243110 w 2224881"/>
                <a:gd name="connsiteY8" fmla="*/ 1141095 h 1294688"/>
                <a:gd name="connsiteX9" fmla="*/ 251015 w 2224881"/>
                <a:gd name="connsiteY9" fmla="*/ 1122712 h 1294688"/>
                <a:gd name="connsiteX10" fmla="*/ 497999 w 2224881"/>
                <a:gd name="connsiteY10" fmla="*/ 942785 h 1294688"/>
                <a:gd name="connsiteX11" fmla="*/ 535432 w 2224881"/>
                <a:gd name="connsiteY11" fmla="*/ 932212 h 1294688"/>
                <a:gd name="connsiteX12" fmla="*/ 762508 w 2224881"/>
                <a:gd name="connsiteY12" fmla="*/ 867156 h 1294688"/>
                <a:gd name="connsiteX13" fmla="*/ 854424 w 2224881"/>
                <a:gd name="connsiteY13" fmla="*/ 616077 h 1294688"/>
                <a:gd name="connsiteX14" fmla="*/ 854043 w 2224881"/>
                <a:gd name="connsiteY14" fmla="*/ 614648 h 1294688"/>
                <a:gd name="connsiteX15" fmla="*/ 838517 w 2224881"/>
                <a:gd name="connsiteY15" fmla="*/ 575405 h 1294688"/>
                <a:gd name="connsiteX16" fmla="*/ 822896 w 2224881"/>
                <a:gd name="connsiteY16" fmla="*/ 551688 h 1294688"/>
                <a:gd name="connsiteX17" fmla="*/ 806323 w 2224881"/>
                <a:gd name="connsiteY17" fmla="*/ 536353 h 1294688"/>
                <a:gd name="connsiteX18" fmla="*/ 584771 w 2224881"/>
                <a:gd name="connsiteY18" fmla="*/ 504349 h 1294688"/>
                <a:gd name="connsiteX19" fmla="*/ 461994 w 2224881"/>
                <a:gd name="connsiteY19" fmla="*/ 543116 h 1294688"/>
                <a:gd name="connsiteX20" fmla="*/ 343884 w 2224881"/>
                <a:gd name="connsiteY20" fmla="*/ 642176 h 1294688"/>
                <a:gd name="connsiteX21" fmla="*/ 138906 w 2224881"/>
                <a:gd name="connsiteY21" fmla="*/ 874681 h 1294688"/>
                <a:gd name="connsiteX22" fmla="*/ 53086 w 2224881"/>
                <a:gd name="connsiteY22" fmla="*/ 894588 h 1294688"/>
                <a:gd name="connsiteX23" fmla="*/ 52991 w 2224881"/>
                <a:gd name="connsiteY23" fmla="*/ 894588 h 1294688"/>
                <a:gd name="connsiteX24" fmla="*/ 6604 w 2224881"/>
                <a:gd name="connsiteY24" fmla="*/ 791528 h 1294688"/>
                <a:gd name="connsiteX25" fmla="*/ 111950 w 2224881"/>
                <a:gd name="connsiteY25" fmla="*/ 560927 h 1294688"/>
                <a:gd name="connsiteX26" fmla="*/ 243776 w 2224881"/>
                <a:gd name="connsiteY26" fmla="*/ 320516 h 1294688"/>
                <a:gd name="connsiteX27" fmla="*/ 281972 w 2224881"/>
                <a:gd name="connsiteY27" fmla="*/ 288322 h 1294688"/>
                <a:gd name="connsiteX28" fmla="*/ 572484 w 2224881"/>
                <a:gd name="connsiteY28" fmla="*/ 174498 h 1294688"/>
                <a:gd name="connsiteX29" fmla="*/ 790226 w 2224881"/>
                <a:gd name="connsiteY29" fmla="*/ 100108 h 1294688"/>
                <a:gd name="connsiteX30" fmla="*/ 790702 w 2224881"/>
                <a:gd name="connsiteY30" fmla="*/ 100013 h 1294688"/>
                <a:gd name="connsiteX31" fmla="*/ 915575 w 2224881"/>
                <a:gd name="connsiteY31" fmla="*/ 56674 h 1294688"/>
                <a:gd name="connsiteX32" fmla="*/ 1096931 w 2224881"/>
                <a:gd name="connsiteY32" fmla="*/ 102013 h 1294688"/>
                <a:gd name="connsiteX33" fmla="*/ 1751584 w 2224881"/>
                <a:gd name="connsiteY33" fmla="*/ 257842 h 1294688"/>
                <a:gd name="connsiteX34" fmla="*/ 2224881 w 2224881"/>
                <a:gd name="connsiteY34" fmla="*/ 0 h 129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24881" h="1294688">
                  <a:moveTo>
                    <a:pt x="2224881" y="0"/>
                  </a:moveTo>
                  <a:lnTo>
                    <a:pt x="2224881" y="682085"/>
                  </a:lnTo>
                  <a:cubicBezTo>
                    <a:pt x="2224881" y="682085"/>
                    <a:pt x="2018855" y="782193"/>
                    <a:pt x="1922558" y="850202"/>
                  </a:cubicBezTo>
                  <a:cubicBezTo>
                    <a:pt x="1826165" y="918210"/>
                    <a:pt x="1559846" y="1080802"/>
                    <a:pt x="1465358" y="1124236"/>
                  </a:cubicBezTo>
                  <a:cubicBezTo>
                    <a:pt x="1370965" y="1167670"/>
                    <a:pt x="1202658" y="1139285"/>
                    <a:pt x="1093216" y="1131856"/>
                  </a:cubicBezTo>
                  <a:cubicBezTo>
                    <a:pt x="983583" y="1124236"/>
                    <a:pt x="798036" y="1162431"/>
                    <a:pt x="683165" y="1196340"/>
                  </a:cubicBezTo>
                  <a:cubicBezTo>
                    <a:pt x="593630" y="1222724"/>
                    <a:pt x="522668" y="1247966"/>
                    <a:pt x="464566" y="1266158"/>
                  </a:cubicBezTo>
                  <a:cubicBezTo>
                    <a:pt x="418846" y="1280636"/>
                    <a:pt x="381127" y="1290828"/>
                    <a:pt x="348742" y="1294257"/>
                  </a:cubicBezTo>
                  <a:cubicBezTo>
                    <a:pt x="280257" y="1301306"/>
                    <a:pt x="215678" y="1220724"/>
                    <a:pt x="243110" y="1141095"/>
                  </a:cubicBezTo>
                  <a:cubicBezTo>
                    <a:pt x="245110" y="1134999"/>
                    <a:pt x="247872" y="1128808"/>
                    <a:pt x="251015" y="1122712"/>
                  </a:cubicBezTo>
                  <a:cubicBezTo>
                    <a:pt x="296354" y="1037654"/>
                    <a:pt x="412750" y="971074"/>
                    <a:pt x="497999" y="942785"/>
                  </a:cubicBezTo>
                  <a:cubicBezTo>
                    <a:pt x="511238" y="938403"/>
                    <a:pt x="523621" y="934974"/>
                    <a:pt x="535432" y="932212"/>
                  </a:cubicBezTo>
                  <a:cubicBezTo>
                    <a:pt x="604679" y="915638"/>
                    <a:pt x="654209" y="920401"/>
                    <a:pt x="762508" y="867156"/>
                  </a:cubicBezTo>
                  <a:cubicBezTo>
                    <a:pt x="859663" y="819340"/>
                    <a:pt x="877760" y="700373"/>
                    <a:pt x="854424" y="616077"/>
                  </a:cubicBezTo>
                  <a:cubicBezTo>
                    <a:pt x="854329" y="615601"/>
                    <a:pt x="854234" y="615029"/>
                    <a:pt x="854043" y="614648"/>
                  </a:cubicBezTo>
                  <a:cubicBezTo>
                    <a:pt x="849947" y="600361"/>
                    <a:pt x="844709" y="587121"/>
                    <a:pt x="838517" y="575405"/>
                  </a:cubicBezTo>
                  <a:cubicBezTo>
                    <a:pt x="833850" y="566547"/>
                    <a:pt x="828611" y="558641"/>
                    <a:pt x="822896" y="551688"/>
                  </a:cubicBezTo>
                  <a:cubicBezTo>
                    <a:pt x="818134" y="545973"/>
                    <a:pt x="812609" y="540925"/>
                    <a:pt x="806323" y="536353"/>
                  </a:cubicBezTo>
                  <a:cubicBezTo>
                    <a:pt x="736409" y="485204"/>
                    <a:pt x="584771" y="504349"/>
                    <a:pt x="584771" y="504349"/>
                  </a:cubicBezTo>
                  <a:cubicBezTo>
                    <a:pt x="552005" y="522637"/>
                    <a:pt x="503618" y="535115"/>
                    <a:pt x="461994" y="543116"/>
                  </a:cubicBezTo>
                  <a:cubicBezTo>
                    <a:pt x="409511" y="553403"/>
                    <a:pt x="372935" y="597218"/>
                    <a:pt x="343884" y="642176"/>
                  </a:cubicBezTo>
                  <a:cubicBezTo>
                    <a:pt x="290925" y="724662"/>
                    <a:pt x="194818" y="838772"/>
                    <a:pt x="138906" y="874681"/>
                  </a:cubicBezTo>
                  <a:cubicBezTo>
                    <a:pt x="107664" y="894874"/>
                    <a:pt x="77279" y="900208"/>
                    <a:pt x="53086" y="894588"/>
                  </a:cubicBezTo>
                  <a:cubicBezTo>
                    <a:pt x="52991" y="894588"/>
                    <a:pt x="52991" y="894588"/>
                    <a:pt x="52991" y="894588"/>
                  </a:cubicBezTo>
                  <a:cubicBezTo>
                    <a:pt x="11462" y="885063"/>
                    <a:pt x="-12351" y="843915"/>
                    <a:pt x="6604" y="791528"/>
                  </a:cubicBezTo>
                  <a:cubicBezTo>
                    <a:pt x="21939" y="749141"/>
                    <a:pt x="55467" y="657320"/>
                    <a:pt x="111950" y="560927"/>
                  </a:cubicBezTo>
                  <a:cubicBezTo>
                    <a:pt x="169005" y="463868"/>
                    <a:pt x="221012" y="364808"/>
                    <a:pt x="243776" y="320516"/>
                  </a:cubicBezTo>
                  <a:cubicBezTo>
                    <a:pt x="251682" y="305086"/>
                    <a:pt x="265398" y="293561"/>
                    <a:pt x="281972" y="288322"/>
                  </a:cubicBezTo>
                  <a:cubicBezTo>
                    <a:pt x="349409" y="267272"/>
                    <a:pt x="511524" y="192786"/>
                    <a:pt x="572484" y="174498"/>
                  </a:cubicBezTo>
                  <a:cubicBezTo>
                    <a:pt x="615918" y="161449"/>
                    <a:pt x="710597" y="128207"/>
                    <a:pt x="790226" y="100108"/>
                  </a:cubicBezTo>
                  <a:cubicBezTo>
                    <a:pt x="790226" y="100108"/>
                    <a:pt x="790321" y="100108"/>
                    <a:pt x="790702" y="100013"/>
                  </a:cubicBezTo>
                  <a:cubicBezTo>
                    <a:pt x="849852" y="79439"/>
                    <a:pt x="900335" y="61436"/>
                    <a:pt x="915575" y="56674"/>
                  </a:cubicBezTo>
                  <a:cubicBezTo>
                    <a:pt x="951484" y="45339"/>
                    <a:pt x="975106" y="59531"/>
                    <a:pt x="1096931" y="102013"/>
                  </a:cubicBezTo>
                  <a:cubicBezTo>
                    <a:pt x="1218755" y="144494"/>
                    <a:pt x="1541843" y="286226"/>
                    <a:pt x="1751584" y="257842"/>
                  </a:cubicBezTo>
                  <a:cubicBezTo>
                    <a:pt x="1961324" y="229553"/>
                    <a:pt x="2224881" y="0"/>
                    <a:pt x="2224881" y="0"/>
                  </a:cubicBezTo>
                  <a:close/>
                </a:path>
              </a:pathLst>
            </a:custGeom>
            <a:solidFill>
              <a:srgbClr val="FFC4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AE26AD85-ACCF-4BCF-9D71-EAAAC7E0F6AD}"/>
                </a:ext>
              </a:extLst>
            </p:cNvPr>
            <p:cNvSpPr/>
            <p:nvPr/>
          </p:nvSpPr>
          <p:spPr>
            <a:xfrm>
              <a:off x="4981586" y="3416331"/>
              <a:ext cx="108478" cy="194096"/>
            </a:xfrm>
            <a:custGeom>
              <a:avLst/>
              <a:gdLst>
                <a:gd name="connsiteX0" fmla="*/ 77426 w 108478"/>
                <a:gd name="connsiteY0" fmla="*/ 0 h 194096"/>
                <a:gd name="connsiteX1" fmla="*/ 108383 w 108478"/>
                <a:gd name="connsiteY1" fmla="*/ 40481 h 194096"/>
                <a:gd name="connsiteX2" fmla="*/ 22181 w 108478"/>
                <a:gd name="connsiteY2" fmla="*/ 188595 h 194096"/>
                <a:gd name="connsiteX3" fmla="*/ 1893 w 108478"/>
                <a:gd name="connsiteY3" fmla="*/ 164783 h 194096"/>
                <a:gd name="connsiteX4" fmla="*/ 77426 w 108478"/>
                <a:gd name="connsiteY4" fmla="*/ 0 h 1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78" h="194096">
                  <a:moveTo>
                    <a:pt x="77426" y="0"/>
                  </a:moveTo>
                  <a:cubicBezTo>
                    <a:pt x="77426" y="0"/>
                    <a:pt x="110478" y="15050"/>
                    <a:pt x="108383" y="40481"/>
                  </a:cubicBezTo>
                  <a:cubicBezTo>
                    <a:pt x="106287" y="66008"/>
                    <a:pt x="40279" y="171164"/>
                    <a:pt x="22181" y="188595"/>
                  </a:cubicBezTo>
                  <a:cubicBezTo>
                    <a:pt x="8370" y="201835"/>
                    <a:pt x="-5060" y="190119"/>
                    <a:pt x="1893" y="164783"/>
                  </a:cubicBezTo>
                  <a:cubicBezTo>
                    <a:pt x="12180" y="127254"/>
                    <a:pt x="77426" y="0"/>
                    <a:pt x="77426" y="0"/>
                  </a:cubicBezTo>
                  <a:close/>
                </a:path>
              </a:pathLst>
            </a:custGeom>
            <a:solidFill>
              <a:srgbClr val="FFD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4736EEB-2F69-48C7-92C4-91F2835C2667}"/>
                </a:ext>
              </a:extLst>
            </p:cNvPr>
            <p:cNvSpPr/>
            <p:nvPr/>
          </p:nvSpPr>
          <p:spPr>
            <a:xfrm>
              <a:off x="5453538" y="3359371"/>
              <a:ext cx="1760315" cy="683418"/>
            </a:xfrm>
            <a:custGeom>
              <a:avLst/>
              <a:gdLst>
                <a:gd name="connsiteX0" fmla="*/ 1760315 w 1760315"/>
                <a:gd name="connsiteY0" fmla="*/ 0 h 683418"/>
                <a:gd name="connsiteX1" fmla="*/ 1760315 w 1760315"/>
                <a:gd name="connsiteY1" fmla="*/ 99346 h 683418"/>
                <a:gd name="connsiteX2" fmla="*/ 1457992 w 1760315"/>
                <a:gd name="connsiteY2" fmla="*/ 267462 h 683418"/>
                <a:gd name="connsiteX3" fmla="*/ 1000792 w 1760315"/>
                <a:gd name="connsiteY3" fmla="*/ 541496 h 683418"/>
                <a:gd name="connsiteX4" fmla="*/ 628650 w 1760315"/>
                <a:gd name="connsiteY4" fmla="*/ 549116 h 683418"/>
                <a:gd name="connsiteX5" fmla="*/ 218599 w 1760315"/>
                <a:gd name="connsiteY5" fmla="*/ 613601 h 683418"/>
                <a:gd name="connsiteX6" fmla="*/ 0 w 1760315"/>
                <a:gd name="connsiteY6" fmla="*/ 683419 h 683418"/>
                <a:gd name="connsiteX7" fmla="*/ 18288 w 1760315"/>
                <a:gd name="connsiteY7" fmla="*/ 646271 h 683418"/>
                <a:gd name="connsiteX8" fmla="*/ 430244 w 1760315"/>
                <a:gd name="connsiteY8" fmla="*/ 508349 h 683418"/>
                <a:gd name="connsiteX9" fmla="*/ 874205 w 1760315"/>
                <a:gd name="connsiteY9" fmla="*/ 495205 h 683418"/>
                <a:gd name="connsiteX10" fmla="*/ 1287971 w 1760315"/>
                <a:gd name="connsiteY10" fmla="*/ 268510 h 683418"/>
                <a:gd name="connsiteX11" fmla="*/ 1760315 w 1760315"/>
                <a:gd name="connsiteY11" fmla="*/ 0 h 68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0315" h="683418">
                  <a:moveTo>
                    <a:pt x="1760315" y="0"/>
                  </a:moveTo>
                  <a:lnTo>
                    <a:pt x="1760315" y="99346"/>
                  </a:lnTo>
                  <a:cubicBezTo>
                    <a:pt x="1760315" y="99346"/>
                    <a:pt x="1554290" y="199453"/>
                    <a:pt x="1457992" y="267462"/>
                  </a:cubicBezTo>
                  <a:cubicBezTo>
                    <a:pt x="1361599" y="335471"/>
                    <a:pt x="1095280" y="498062"/>
                    <a:pt x="1000792" y="541496"/>
                  </a:cubicBezTo>
                  <a:cubicBezTo>
                    <a:pt x="906399" y="584930"/>
                    <a:pt x="738092" y="556546"/>
                    <a:pt x="628650" y="549116"/>
                  </a:cubicBezTo>
                  <a:cubicBezTo>
                    <a:pt x="519017" y="541496"/>
                    <a:pt x="333470" y="579692"/>
                    <a:pt x="218599" y="613601"/>
                  </a:cubicBezTo>
                  <a:cubicBezTo>
                    <a:pt x="129064" y="639985"/>
                    <a:pt x="58103" y="665226"/>
                    <a:pt x="0" y="683419"/>
                  </a:cubicBezTo>
                  <a:cubicBezTo>
                    <a:pt x="10573" y="661511"/>
                    <a:pt x="18288" y="646271"/>
                    <a:pt x="18288" y="646271"/>
                  </a:cubicBezTo>
                  <a:cubicBezTo>
                    <a:pt x="18288" y="646271"/>
                    <a:pt x="294227" y="527209"/>
                    <a:pt x="430244" y="508349"/>
                  </a:cubicBezTo>
                  <a:cubicBezTo>
                    <a:pt x="566261" y="489490"/>
                    <a:pt x="715423" y="498920"/>
                    <a:pt x="874205" y="495205"/>
                  </a:cubicBezTo>
                  <a:cubicBezTo>
                    <a:pt x="1032891" y="491395"/>
                    <a:pt x="1153859" y="351568"/>
                    <a:pt x="1287971" y="268510"/>
                  </a:cubicBezTo>
                  <a:cubicBezTo>
                    <a:pt x="1422178" y="185071"/>
                    <a:pt x="1760315" y="0"/>
                    <a:pt x="1760315" y="0"/>
                  </a:cubicBezTo>
                  <a:close/>
                </a:path>
              </a:pathLst>
            </a:custGeom>
            <a:solidFill>
              <a:srgbClr val="FFB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AC1DF87-7C6E-486A-9007-754C643E20A6}"/>
                </a:ext>
              </a:extLst>
            </p:cNvPr>
            <p:cNvSpPr/>
            <p:nvPr/>
          </p:nvSpPr>
          <p:spPr>
            <a:xfrm>
              <a:off x="5232816" y="3885377"/>
              <a:ext cx="272405" cy="198134"/>
            </a:xfrm>
            <a:custGeom>
              <a:avLst/>
              <a:gdLst>
                <a:gd name="connsiteX0" fmla="*/ 234628 w 272405"/>
                <a:gd name="connsiteY0" fmla="*/ 20539 h 198134"/>
                <a:gd name="connsiteX1" fmla="*/ 272347 w 272405"/>
                <a:gd name="connsiteY1" fmla="*/ 140745 h 198134"/>
                <a:gd name="connsiteX2" fmla="*/ 140998 w 272405"/>
                <a:gd name="connsiteY2" fmla="*/ 188941 h 198134"/>
                <a:gd name="connsiteX3" fmla="*/ 694 w 272405"/>
                <a:gd name="connsiteY3" fmla="*/ 127314 h 198134"/>
                <a:gd name="connsiteX4" fmla="*/ 183860 w 272405"/>
                <a:gd name="connsiteY4" fmla="*/ 2251 h 198134"/>
                <a:gd name="connsiteX5" fmla="*/ 234628 w 272405"/>
                <a:gd name="connsiteY5" fmla="*/ 20539 h 19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405" h="198134">
                  <a:moveTo>
                    <a:pt x="234628" y="20539"/>
                  </a:moveTo>
                  <a:cubicBezTo>
                    <a:pt x="251773" y="47971"/>
                    <a:pt x="273681" y="92643"/>
                    <a:pt x="272347" y="140745"/>
                  </a:cubicBezTo>
                  <a:cubicBezTo>
                    <a:pt x="272347" y="140745"/>
                    <a:pt x="185860" y="174654"/>
                    <a:pt x="140998" y="188941"/>
                  </a:cubicBezTo>
                  <a:cubicBezTo>
                    <a:pt x="76513" y="209515"/>
                    <a:pt x="14220" y="198276"/>
                    <a:pt x="694" y="127314"/>
                  </a:cubicBezTo>
                  <a:cubicBezTo>
                    <a:pt x="-10736" y="67021"/>
                    <a:pt x="121852" y="22730"/>
                    <a:pt x="183860" y="2251"/>
                  </a:cubicBezTo>
                  <a:cubicBezTo>
                    <a:pt x="203101" y="-4131"/>
                    <a:pt x="223960" y="3394"/>
                    <a:pt x="234628" y="20539"/>
                  </a:cubicBezTo>
                  <a:close/>
                </a:path>
              </a:pathLst>
            </a:custGeom>
            <a:solidFill>
              <a:srgbClr val="FFD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48F2011F-616A-4367-A657-6B93E9D66525}"/>
                </a:ext>
              </a:extLst>
            </p:cNvPr>
            <p:cNvSpPr/>
            <p:nvPr/>
          </p:nvSpPr>
          <p:spPr>
            <a:xfrm>
              <a:off x="5779770" y="2776537"/>
              <a:ext cx="1434083" cy="335852"/>
            </a:xfrm>
            <a:custGeom>
              <a:avLst/>
              <a:gdLst>
                <a:gd name="connsiteX0" fmla="*/ 1434084 w 1434083"/>
                <a:gd name="connsiteY0" fmla="*/ 0 h 335852"/>
                <a:gd name="connsiteX1" fmla="*/ 1434084 w 1434083"/>
                <a:gd name="connsiteY1" fmla="*/ 119348 h 335852"/>
                <a:gd name="connsiteX2" fmla="*/ 1184719 w 1434083"/>
                <a:gd name="connsiteY2" fmla="*/ 274796 h 335852"/>
                <a:gd name="connsiteX3" fmla="*/ 742569 w 1434083"/>
                <a:gd name="connsiteY3" fmla="*/ 314516 h 335852"/>
                <a:gd name="connsiteX4" fmla="*/ 153067 w 1434083"/>
                <a:gd name="connsiteY4" fmla="*/ 100394 h 335852"/>
                <a:gd name="connsiteX5" fmla="*/ 0 w 1434083"/>
                <a:gd name="connsiteY5" fmla="*/ 100298 h 335852"/>
                <a:gd name="connsiteX6" fmla="*/ 124777 w 1434083"/>
                <a:gd name="connsiteY6" fmla="*/ 56674 h 335852"/>
                <a:gd name="connsiteX7" fmla="*/ 306134 w 1434083"/>
                <a:gd name="connsiteY7" fmla="*/ 102013 h 335852"/>
                <a:gd name="connsiteX8" fmla="*/ 960787 w 1434083"/>
                <a:gd name="connsiteY8" fmla="*/ 257842 h 335852"/>
                <a:gd name="connsiteX9" fmla="*/ 1434084 w 1434083"/>
                <a:gd name="connsiteY9" fmla="*/ 0 h 33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4083" h="335852">
                  <a:moveTo>
                    <a:pt x="1434084" y="0"/>
                  </a:moveTo>
                  <a:lnTo>
                    <a:pt x="1434084" y="119348"/>
                  </a:lnTo>
                  <a:cubicBezTo>
                    <a:pt x="1353122" y="172879"/>
                    <a:pt x="1237202" y="248031"/>
                    <a:pt x="1184719" y="274796"/>
                  </a:cubicBezTo>
                  <a:cubicBezTo>
                    <a:pt x="1099661" y="318325"/>
                    <a:pt x="952309" y="363665"/>
                    <a:pt x="742569" y="314516"/>
                  </a:cubicBezTo>
                  <a:cubicBezTo>
                    <a:pt x="532829" y="265462"/>
                    <a:pt x="209740" y="121825"/>
                    <a:pt x="153067" y="100394"/>
                  </a:cubicBezTo>
                  <a:cubicBezTo>
                    <a:pt x="98774" y="79915"/>
                    <a:pt x="7620" y="98679"/>
                    <a:pt x="0" y="100298"/>
                  </a:cubicBezTo>
                  <a:cubicBezTo>
                    <a:pt x="59055" y="79439"/>
                    <a:pt x="109538" y="61436"/>
                    <a:pt x="124777" y="56674"/>
                  </a:cubicBezTo>
                  <a:cubicBezTo>
                    <a:pt x="160687" y="45339"/>
                    <a:pt x="184309" y="59531"/>
                    <a:pt x="306134" y="102013"/>
                  </a:cubicBezTo>
                  <a:cubicBezTo>
                    <a:pt x="427958" y="144494"/>
                    <a:pt x="751046" y="286226"/>
                    <a:pt x="960787" y="257842"/>
                  </a:cubicBezTo>
                  <a:cubicBezTo>
                    <a:pt x="1170527" y="229553"/>
                    <a:pt x="1434084" y="0"/>
                    <a:pt x="1434084" y="0"/>
                  </a:cubicBezTo>
                  <a:close/>
                </a:path>
              </a:pathLst>
            </a:custGeom>
            <a:solidFill>
              <a:srgbClr val="FFCB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FB1C2A4-8B29-4D25-B471-F3815C2B162F}"/>
                </a:ext>
              </a:extLst>
            </p:cNvPr>
            <p:cNvSpPr/>
            <p:nvPr/>
          </p:nvSpPr>
          <p:spPr>
            <a:xfrm>
              <a:off x="5042154" y="3248186"/>
              <a:ext cx="753237" cy="425134"/>
            </a:xfrm>
            <a:custGeom>
              <a:avLst/>
              <a:gdLst>
                <a:gd name="connsiteX0" fmla="*/ 753237 w 753237"/>
                <a:gd name="connsiteY0" fmla="*/ 64798 h 425134"/>
                <a:gd name="connsiteX1" fmla="*/ 531686 w 753237"/>
                <a:gd name="connsiteY1" fmla="*/ 32794 h 425134"/>
                <a:gd name="connsiteX2" fmla="*/ 408908 w 753237"/>
                <a:gd name="connsiteY2" fmla="*/ 71561 h 425134"/>
                <a:gd name="connsiteX3" fmla="*/ 290798 w 753237"/>
                <a:gd name="connsiteY3" fmla="*/ 170621 h 425134"/>
                <a:gd name="connsiteX4" fmla="*/ 85820 w 753237"/>
                <a:gd name="connsiteY4" fmla="*/ 403126 h 425134"/>
                <a:gd name="connsiteX5" fmla="*/ 0 w 753237"/>
                <a:gd name="connsiteY5" fmla="*/ 423034 h 425134"/>
                <a:gd name="connsiteX6" fmla="*/ 115538 w 753237"/>
                <a:gd name="connsiteY6" fmla="*/ 329308 h 425134"/>
                <a:gd name="connsiteX7" fmla="*/ 306896 w 753237"/>
                <a:gd name="connsiteY7" fmla="*/ 81372 h 425134"/>
                <a:gd name="connsiteX8" fmla="*/ 463106 w 753237"/>
                <a:gd name="connsiteY8" fmla="*/ 11839 h 425134"/>
                <a:gd name="connsiteX9" fmla="*/ 753237 w 753237"/>
                <a:gd name="connsiteY9" fmla="*/ 64798 h 42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237" h="425134">
                  <a:moveTo>
                    <a:pt x="753237" y="64798"/>
                  </a:moveTo>
                  <a:cubicBezTo>
                    <a:pt x="683324" y="13649"/>
                    <a:pt x="531686" y="32794"/>
                    <a:pt x="531686" y="32794"/>
                  </a:cubicBezTo>
                  <a:cubicBezTo>
                    <a:pt x="498920" y="51083"/>
                    <a:pt x="450533" y="63560"/>
                    <a:pt x="408908" y="71561"/>
                  </a:cubicBezTo>
                  <a:cubicBezTo>
                    <a:pt x="356426" y="81848"/>
                    <a:pt x="319850" y="125663"/>
                    <a:pt x="290798" y="170621"/>
                  </a:cubicBezTo>
                  <a:cubicBezTo>
                    <a:pt x="237839" y="253108"/>
                    <a:pt x="141732" y="367217"/>
                    <a:pt x="85820" y="403126"/>
                  </a:cubicBezTo>
                  <a:cubicBezTo>
                    <a:pt x="54578" y="423319"/>
                    <a:pt x="24193" y="428653"/>
                    <a:pt x="0" y="423034"/>
                  </a:cubicBezTo>
                  <a:cubicBezTo>
                    <a:pt x="2572" y="422462"/>
                    <a:pt x="46958" y="413128"/>
                    <a:pt x="115538" y="329308"/>
                  </a:cubicBezTo>
                  <a:cubicBezTo>
                    <a:pt x="186500" y="242821"/>
                    <a:pt x="291275" y="99755"/>
                    <a:pt x="306896" y="81372"/>
                  </a:cubicBezTo>
                  <a:cubicBezTo>
                    <a:pt x="322517" y="62893"/>
                    <a:pt x="420815" y="36033"/>
                    <a:pt x="463106" y="11839"/>
                  </a:cubicBezTo>
                  <a:cubicBezTo>
                    <a:pt x="496443" y="-7115"/>
                    <a:pt x="665893" y="-11973"/>
                    <a:pt x="753237" y="64798"/>
                  </a:cubicBezTo>
                  <a:close/>
                </a:path>
              </a:pathLst>
            </a:custGeom>
            <a:solidFill>
              <a:srgbClr val="FFB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7DCAA00-EC03-47A6-A260-08D9E4967280}"/>
                </a:ext>
              </a:extLst>
            </p:cNvPr>
            <p:cNvSpPr/>
            <p:nvPr/>
          </p:nvSpPr>
          <p:spPr>
            <a:xfrm>
              <a:off x="5827585" y="3351942"/>
              <a:ext cx="15525" cy="39242"/>
            </a:xfrm>
            <a:custGeom>
              <a:avLst/>
              <a:gdLst>
                <a:gd name="connsiteX0" fmla="*/ 15526 w 15525"/>
                <a:gd name="connsiteY0" fmla="*/ 39243 h 39242"/>
                <a:gd name="connsiteX1" fmla="*/ 0 w 15525"/>
                <a:gd name="connsiteY1" fmla="*/ 0 h 39242"/>
                <a:gd name="connsiteX2" fmla="*/ 15526 w 15525"/>
                <a:gd name="connsiteY2" fmla="*/ 39243 h 3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" h="39242">
                  <a:moveTo>
                    <a:pt x="15526" y="39243"/>
                  </a:moveTo>
                  <a:cubicBezTo>
                    <a:pt x="11430" y="24955"/>
                    <a:pt x="6191" y="11716"/>
                    <a:pt x="0" y="0"/>
                  </a:cubicBezTo>
                  <a:cubicBezTo>
                    <a:pt x="6858" y="11811"/>
                    <a:pt x="12097" y="24860"/>
                    <a:pt x="15526" y="39243"/>
                  </a:cubicBezTo>
                  <a:close/>
                </a:path>
              </a:pathLst>
            </a:custGeom>
            <a:solidFill>
              <a:srgbClr val="FFCB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01" name="Graphic 31">
              <a:extLst>
                <a:ext uri="{FF2B5EF4-FFF2-40B4-BE49-F238E27FC236}">
                  <a16:creationId xmlns:a16="http://schemas.microsoft.com/office/drawing/2014/main" id="{1E752B4E-D5E0-40EA-8589-F40F7A05954D}"/>
                </a:ext>
              </a:extLst>
            </p:cNvPr>
            <p:cNvGrpSpPr/>
            <p:nvPr/>
          </p:nvGrpSpPr>
          <p:grpSpPr>
            <a:xfrm>
              <a:off x="4978799" y="3379569"/>
              <a:ext cx="601680" cy="601680"/>
              <a:chOff x="4978799" y="3379569"/>
              <a:chExt cx="601680" cy="601680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64FFBA3-2626-4B53-8A1E-395F0005659F}"/>
                  </a:ext>
                </a:extLst>
              </p:cNvPr>
              <p:cNvSpPr/>
              <p:nvPr/>
            </p:nvSpPr>
            <p:spPr>
              <a:xfrm rot="-2782657">
                <a:off x="5066851" y="3467621"/>
                <a:ext cx="425575" cy="425575"/>
              </a:xfrm>
              <a:custGeom>
                <a:avLst/>
                <a:gdLst>
                  <a:gd name="connsiteX0" fmla="*/ 425576 w 425575"/>
                  <a:gd name="connsiteY0" fmla="*/ 212788 h 425575"/>
                  <a:gd name="connsiteX1" fmla="*/ 212788 w 425575"/>
                  <a:gd name="connsiteY1" fmla="*/ 425576 h 425575"/>
                  <a:gd name="connsiteX2" fmla="*/ 0 w 425575"/>
                  <a:gd name="connsiteY2" fmla="*/ 212788 h 425575"/>
                  <a:gd name="connsiteX3" fmla="*/ 212788 w 425575"/>
                  <a:gd name="connsiteY3" fmla="*/ 0 h 425575"/>
                  <a:gd name="connsiteX4" fmla="*/ 425576 w 425575"/>
                  <a:gd name="connsiteY4" fmla="*/ 212788 h 42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575" h="425575">
                    <a:moveTo>
                      <a:pt x="425576" y="212788"/>
                    </a:moveTo>
                    <a:cubicBezTo>
                      <a:pt x="425576" y="330307"/>
                      <a:pt x="330307" y="425576"/>
                      <a:pt x="212788" y="425576"/>
                    </a:cubicBezTo>
                    <a:cubicBezTo>
                      <a:pt x="95268" y="425576"/>
                      <a:pt x="0" y="330307"/>
                      <a:pt x="0" y="212788"/>
                    </a:cubicBezTo>
                    <a:cubicBezTo>
                      <a:pt x="0" y="95268"/>
                      <a:pt x="95268" y="0"/>
                      <a:pt x="212788" y="0"/>
                    </a:cubicBezTo>
                    <a:cubicBezTo>
                      <a:pt x="330307" y="0"/>
                      <a:pt x="425576" y="95268"/>
                      <a:pt x="425576" y="212788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DB9B97D-4783-4DB2-A5ED-D9D9C7B7DF3C}"/>
                  </a:ext>
                </a:extLst>
              </p:cNvPr>
              <p:cNvSpPr/>
              <p:nvPr/>
            </p:nvSpPr>
            <p:spPr>
              <a:xfrm rot="-2121630">
                <a:off x="5102702" y="3503590"/>
                <a:ext cx="353746" cy="353746"/>
              </a:xfrm>
              <a:custGeom>
                <a:avLst/>
                <a:gdLst>
                  <a:gd name="connsiteX0" fmla="*/ 353747 w 353746"/>
                  <a:gd name="connsiteY0" fmla="*/ 176873 h 353746"/>
                  <a:gd name="connsiteX1" fmla="*/ 176873 w 353746"/>
                  <a:gd name="connsiteY1" fmla="*/ 353747 h 353746"/>
                  <a:gd name="connsiteX2" fmla="*/ 0 w 353746"/>
                  <a:gd name="connsiteY2" fmla="*/ 176873 h 353746"/>
                  <a:gd name="connsiteX3" fmla="*/ 176873 w 353746"/>
                  <a:gd name="connsiteY3" fmla="*/ 0 h 353746"/>
                  <a:gd name="connsiteX4" fmla="*/ 353747 w 353746"/>
                  <a:gd name="connsiteY4" fmla="*/ 176873 h 35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746" h="353746">
                    <a:moveTo>
                      <a:pt x="353747" y="176873"/>
                    </a:moveTo>
                    <a:cubicBezTo>
                      <a:pt x="353747" y="274558"/>
                      <a:pt x="274558" y="353747"/>
                      <a:pt x="176873" y="353747"/>
                    </a:cubicBezTo>
                    <a:cubicBezTo>
                      <a:pt x="79189" y="353747"/>
                      <a:pt x="0" y="274558"/>
                      <a:pt x="0" y="176873"/>
                    </a:cubicBezTo>
                    <a:cubicBezTo>
                      <a:pt x="0" y="79189"/>
                      <a:pt x="79189" y="0"/>
                      <a:pt x="176873" y="0"/>
                    </a:cubicBezTo>
                    <a:cubicBezTo>
                      <a:pt x="274558" y="0"/>
                      <a:pt x="353747" y="79189"/>
                      <a:pt x="353747" y="176873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37B1476-918F-42B9-9DCD-F6623115A1CD}"/>
                  </a:ext>
                </a:extLst>
              </p:cNvPr>
              <p:cNvSpPr/>
              <p:nvPr/>
            </p:nvSpPr>
            <p:spPr>
              <a:xfrm>
                <a:off x="5183203" y="3558538"/>
                <a:ext cx="192794" cy="243270"/>
              </a:xfrm>
              <a:custGeom>
                <a:avLst/>
                <a:gdLst>
                  <a:gd name="connsiteX0" fmla="*/ 189278 w 192794"/>
                  <a:gd name="connsiteY0" fmla="*/ 166879 h 243270"/>
                  <a:gd name="connsiteX1" fmla="*/ 154130 w 192794"/>
                  <a:gd name="connsiteY1" fmla="*/ 206979 h 243270"/>
                  <a:gd name="connsiteX2" fmla="*/ 161846 w 192794"/>
                  <a:gd name="connsiteY2" fmla="*/ 222791 h 243270"/>
                  <a:gd name="connsiteX3" fmla="*/ 155273 w 192794"/>
                  <a:gd name="connsiteY3" fmla="*/ 241841 h 243270"/>
                  <a:gd name="connsiteX4" fmla="*/ 155273 w 192794"/>
                  <a:gd name="connsiteY4" fmla="*/ 241841 h 243270"/>
                  <a:gd name="connsiteX5" fmla="*/ 136223 w 192794"/>
                  <a:gd name="connsiteY5" fmla="*/ 235269 h 243270"/>
                  <a:gd name="connsiteX6" fmla="*/ 128889 w 192794"/>
                  <a:gd name="connsiteY6" fmla="*/ 220219 h 243270"/>
                  <a:gd name="connsiteX7" fmla="*/ 89646 w 192794"/>
                  <a:gd name="connsiteY7" fmla="*/ 231173 h 243270"/>
                  <a:gd name="connsiteX8" fmla="*/ 74311 w 192794"/>
                  <a:gd name="connsiteY8" fmla="*/ 232411 h 243270"/>
                  <a:gd name="connsiteX9" fmla="*/ 54785 w 192794"/>
                  <a:gd name="connsiteY9" fmla="*/ 213837 h 243270"/>
                  <a:gd name="connsiteX10" fmla="*/ 54785 w 192794"/>
                  <a:gd name="connsiteY10" fmla="*/ 213837 h 243270"/>
                  <a:gd name="connsiteX11" fmla="*/ 72692 w 192794"/>
                  <a:gd name="connsiteY11" fmla="*/ 194216 h 243270"/>
                  <a:gd name="connsiteX12" fmla="*/ 82693 w 192794"/>
                  <a:gd name="connsiteY12" fmla="*/ 193644 h 243270"/>
                  <a:gd name="connsiteX13" fmla="*/ 112506 w 192794"/>
                  <a:gd name="connsiteY13" fmla="*/ 186691 h 243270"/>
                  <a:gd name="connsiteX14" fmla="*/ 91646 w 192794"/>
                  <a:gd name="connsiteY14" fmla="*/ 144019 h 243270"/>
                  <a:gd name="connsiteX15" fmla="*/ 56213 w 192794"/>
                  <a:gd name="connsiteY15" fmla="*/ 149258 h 243270"/>
                  <a:gd name="connsiteX16" fmla="*/ 27638 w 192794"/>
                  <a:gd name="connsiteY16" fmla="*/ 143733 h 243270"/>
                  <a:gd name="connsiteX17" fmla="*/ 5826 w 192794"/>
                  <a:gd name="connsiteY17" fmla="*/ 120397 h 243270"/>
                  <a:gd name="connsiteX18" fmla="*/ 3540 w 192794"/>
                  <a:gd name="connsiteY18" fmla="*/ 76391 h 243270"/>
                  <a:gd name="connsiteX19" fmla="*/ 39068 w 192794"/>
                  <a:gd name="connsiteY19" fmla="*/ 36101 h 243270"/>
                  <a:gd name="connsiteX20" fmla="*/ 31448 w 192794"/>
                  <a:gd name="connsiteY20" fmla="*/ 20480 h 243270"/>
                  <a:gd name="connsiteX21" fmla="*/ 38021 w 192794"/>
                  <a:gd name="connsiteY21" fmla="*/ 1430 h 243270"/>
                  <a:gd name="connsiteX22" fmla="*/ 38021 w 192794"/>
                  <a:gd name="connsiteY22" fmla="*/ 1430 h 243270"/>
                  <a:gd name="connsiteX23" fmla="*/ 57071 w 192794"/>
                  <a:gd name="connsiteY23" fmla="*/ 8002 h 243270"/>
                  <a:gd name="connsiteX24" fmla="*/ 64405 w 192794"/>
                  <a:gd name="connsiteY24" fmla="*/ 23051 h 243270"/>
                  <a:gd name="connsiteX25" fmla="*/ 105362 w 192794"/>
                  <a:gd name="connsiteY25" fmla="*/ 13050 h 243270"/>
                  <a:gd name="connsiteX26" fmla="*/ 125079 w 192794"/>
                  <a:gd name="connsiteY26" fmla="*/ 30862 h 243270"/>
                  <a:gd name="connsiteX27" fmla="*/ 125079 w 192794"/>
                  <a:gd name="connsiteY27" fmla="*/ 30862 h 243270"/>
                  <a:gd name="connsiteX28" fmla="*/ 107363 w 192794"/>
                  <a:gd name="connsiteY28" fmla="*/ 51150 h 243270"/>
                  <a:gd name="connsiteX29" fmla="*/ 80883 w 192794"/>
                  <a:gd name="connsiteY29" fmla="*/ 56770 h 243270"/>
                  <a:gd name="connsiteX30" fmla="*/ 102124 w 192794"/>
                  <a:gd name="connsiteY30" fmla="*/ 100204 h 243270"/>
                  <a:gd name="connsiteX31" fmla="*/ 136985 w 192794"/>
                  <a:gd name="connsiteY31" fmla="*/ 94775 h 243270"/>
                  <a:gd name="connsiteX32" fmla="*/ 165465 w 192794"/>
                  <a:gd name="connsiteY32" fmla="*/ 100204 h 243270"/>
                  <a:gd name="connsiteX33" fmla="*/ 187182 w 192794"/>
                  <a:gd name="connsiteY33" fmla="*/ 123350 h 243270"/>
                  <a:gd name="connsiteX34" fmla="*/ 189278 w 192794"/>
                  <a:gd name="connsiteY34" fmla="*/ 166879 h 243270"/>
                  <a:gd name="connsiteX35" fmla="*/ 56023 w 192794"/>
                  <a:gd name="connsiteY35" fmla="*/ 106490 h 243270"/>
                  <a:gd name="connsiteX36" fmla="*/ 73454 w 192794"/>
                  <a:gd name="connsiteY36" fmla="*/ 106490 h 243270"/>
                  <a:gd name="connsiteX37" fmla="*/ 55737 w 192794"/>
                  <a:gd name="connsiteY37" fmla="*/ 70200 h 243270"/>
                  <a:gd name="connsiteX38" fmla="*/ 44974 w 192794"/>
                  <a:gd name="connsiteY38" fmla="*/ 84488 h 243270"/>
                  <a:gd name="connsiteX39" fmla="*/ 46022 w 192794"/>
                  <a:gd name="connsiteY39" fmla="*/ 98394 h 243270"/>
                  <a:gd name="connsiteX40" fmla="*/ 56023 w 192794"/>
                  <a:gd name="connsiteY40" fmla="*/ 106490 h 243270"/>
                  <a:gd name="connsiteX41" fmla="*/ 148225 w 192794"/>
                  <a:gd name="connsiteY41" fmla="*/ 159926 h 243270"/>
                  <a:gd name="connsiteX42" fmla="*/ 147463 w 192794"/>
                  <a:gd name="connsiteY42" fmla="*/ 146686 h 243270"/>
                  <a:gd name="connsiteX43" fmla="*/ 137652 w 192794"/>
                  <a:gd name="connsiteY43" fmla="*/ 138494 h 243270"/>
                  <a:gd name="connsiteX44" fmla="*/ 120507 w 192794"/>
                  <a:gd name="connsiteY44" fmla="*/ 138018 h 243270"/>
                  <a:gd name="connsiteX45" fmla="*/ 137747 w 192794"/>
                  <a:gd name="connsiteY45" fmla="*/ 173261 h 243270"/>
                  <a:gd name="connsiteX46" fmla="*/ 148225 w 192794"/>
                  <a:gd name="connsiteY46" fmla="*/ 159926 h 24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92794" h="243270">
                    <a:moveTo>
                      <a:pt x="189278" y="166879"/>
                    </a:moveTo>
                    <a:cubicBezTo>
                      <a:pt x="183944" y="181833"/>
                      <a:pt x="172228" y="195168"/>
                      <a:pt x="154130" y="206979"/>
                    </a:cubicBezTo>
                    <a:lnTo>
                      <a:pt x="161846" y="222791"/>
                    </a:lnTo>
                    <a:cubicBezTo>
                      <a:pt x="165275" y="229839"/>
                      <a:pt x="162322" y="238412"/>
                      <a:pt x="155273" y="241841"/>
                    </a:cubicBezTo>
                    <a:lnTo>
                      <a:pt x="155273" y="241841"/>
                    </a:lnTo>
                    <a:cubicBezTo>
                      <a:pt x="148225" y="245270"/>
                      <a:pt x="139652" y="242317"/>
                      <a:pt x="136223" y="235269"/>
                    </a:cubicBezTo>
                    <a:lnTo>
                      <a:pt x="128889" y="220219"/>
                    </a:lnTo>
                    <a:cubicBezTo>
                      <a:pt x="115935" y="225744"/>
                      <a:pt x="102886" y="229363"/>
                      <a:pt x="89646" y="231173"/>
                    </a:cubicBezTo>
                    <a:cubicBezTo>
                      <a:pt x="84217" y="231935"/>
                      <a:pt x="79169" y="232316"/>
                      <a:pt x="74311" y="232411"/>
                    </a:cubicBezTo>
                    <a:cubicBezTo>
                      <a:pt x="63833" y="232601"/>
                      <a:pt x="55070" y="224410"/>
                      <a:pt x="54785" y="213837"/>
                    </a:cubicBezTo>
                    <a:lnTo>
                      <a:pt x="54785" y="213837"/>
                    </a:lnTo>
                    <a:cubicBezTo>
                      <a:pt x="54499" y="203550"/>
                      <a:pt x="62405" y="194406"/>
                      <a:pt x="72692" y="194216"/>
                    </a:cubicBezTo>
                    <a:cubicBezTo>
                      <a:pt x="75930" y="194216"/>
                      <a:pt x="79264" y="193930"/>
                      <a:pt x="82693" y="193644"/>
                    </a:cubicBezTo>
                    <a:cubicBezTo>
                      <a:pt x="92980" y="192692"/>
                      <a:pt x="102886" y="190310"/>
                      <a:pt x="112506" y="186691"/>
                    </a:cubicBezTo>
                    <a:lnTo>
                      <a:pt x="91646" y="144019"/>
                    </a:lnTo>
                    <a:cubicBezTo>
                      <a:pt x="78121" y="147067"/>
                      <a:pt x="66310" y="148781"/>
                      <a:pt x="56213" y="149258"/>
                    </a:cubicBezTo>
                    <a:cubicBezTo>
                      <a:pt x="46117" y="149734"/>
                      <a:pt x="36592" y="147924"/>
                      <a:pt x="27638" y="143733"/>
                    </a:cubicBezTo>
                    <a:cubicBezTo>
                      <a:pt x="18685" y="139542"/>
                      <a:pt x="11351" y="131827"/>
                      <a:pt x="5826" y="120397"/>
                    </a:cubicBezTo>
                    <a:cubicBezTo>
                      <a:pt x="-1032" y="106300"/>
                      <a:pt x="-1889" y="91631"/>
                      <a:pt x="3540" y="76391"/>
                    </a:cubicBezTo>
                    <a:cubicBezTo>
                      <a:pt x="8874" y="61247"/>
                      <a:pt x="20780" y="47816"/>
                      <a:pt x="39068" y="36101"/>
                    </a:cubicBezTo>
                    <a:lnTo>
                      <a:pt x="31448" y="20480"/>
                    </a:lnTo>
                    <a:cubicBezTo>
                      <a:pt x="28019" y="13431"/>
                      <a:pt x="30972" y="4859"/>
                      <a:pt x="38021" y="1430"/>
                    </a:cubicBezTo>
                    <a:lnTo>
                      <a:pt x="38021" y="1430"/>
                    </a:lnTo>
                    <a:cubicBezTo>
                      <a:pt x="45069" y="-1999"/>
                      <a:pt x="53642" y="953"/>
                      <a:pt x="57071" y="8002"/>
                    </a:cubicBezTo>
                    <a:lnTo>
                      <a:pt x="64405" y="23051"/>
                    </a:lnTo>
                    <a:cubicBezTo>
                      <a:pt x="78883" y="17336"/>
                      <a:pt x="92599" y="14003"/>
                      <a:pt x="105362" y="13050"/>
                    </a:cubicBezTo>
                    <a:cubicBezTo>
                      <a:pt x="115649" y="12288"/>
                      <a:pt x="124412" y="20575"/>
                      <a:pt x="125079" y="30862"/>
                    </a:cubicBezTo>
                    <a:lnTo>
                      <a:pt x="125079" y="30862"/>
                    </a:lnTo>
                    <a:cubicBezTo>
                      <a:pt x="125841" y="41339"/>
                      <a:pt x="117840" y="50198"/>
                      <a:pt x="107363" y="51150"/>
                    </a:cubicBezTo>
                    <a:cubicBezTo>
                      <a:pt x="98123" y="51912"/>
                      <a:pt x="89265" y="53817"/>
                      <a:pt x="80883" y="56770"/>
                    </a:cubicBezTo>
                    <a:lnTo>
                      <a:pt x="102124" y="100204"/>
                    </a:lnTo>
                    <a:cubicBezTo>
                      <a:pt x="115364" y="97061"/>
                      <a:pt x="126984" y="95251"/>
                      <a:pt x="136985" y="94775"/>
                    </a:cubicBezTo>
                    <a:cubicBezTo>
                      <a:pt x="146987" y="94203"/>
                      <a:pt x="156416" y="96013"/>
                      <a:pt x="165465" y="100204"/>
                    </a:cubicBezTo>
                    <a:cubicBezTo>
                      <a:pt x="174419" y="104395"/>
                      <a:pt x="181658" y="112015"/>
                      <a:pt x="187182" y="123350"/>
                    </a:cubicBezTo>
                    <a:cubicBezTo>
                      <a:pt x="193850" y="137542"/>
                      <a:pt x="194612" y="152020"/>
                      <a:pt x="189278" y="166879"/>
                    </a:cubicBezTo>
                    <a:close/>
                    <a:moveTo>
                      <a:pt x="56023" y="106490"/>
                    </a:moveTo>
                    <a:cubicBezTo>
                      <a:pt x="60595" y="107633"/>
                      <a:pt x="66405" y="107633"/>
                      <a:pt x="73454" y="106490"/>
                    </a:cubicBezTo>
                    <a:lnTo>
                      <a:pt x="55737" y="70200"/>
                    </a:lnTo>
                    <a:cubicBezTo>
                      <a:pt x="50022" y="74867"/>
                      <a:pt x="46403" y="79630"/>
                      <a:pt x="44974" y="84488"/>
                    </a:cubicBezTo>
                    <a:cubicBezTo>
                      <a:pt x="43545" y="89346"/>
                      <a:pt x="43926" y="93917"/>
                      <a:pt x="46022" y="98394"/>
                    </a:cubicBezTo>
                    <a:cubicBezTo>
                      <a:pt x="48117" y="102680"/>
                      <a:pt x="51451" y="105443"/>
                      <a:pt x="56023" y="106490"/>
                    </a:cubicBezTo>
                    <a:close/>
                    <a:moveTo>
                      <a:pt x="148225" y="159926"/>
                    </a:moveTo>
                    <a:cubicBezTo>
                      <a:pt x="149749" y="155354"/>
                      <a:pt x="149558" y="150972"/>
                      <a:pt x="147463" y="146686"/>
                    </a:cubicBezTo>
                    <a:cubicBezTo>
                      <a:pt x="145367" y="142400"/>
                      <a:pt x="142129" y="139733"/>
                      <a:pt x="137652" y="138494"/>
                    </a:cubicBezTo>
                    <a:cubicBezTo>
                      <a:pt x="133175" y="137256"/>
                      <a:pt x="127460" y="137161"/>
                      <a:pt x="120507" y="138018"/>
                    </a:cubicBezTo>
                    <a:lnTo>
                      <a:pt x="137747" y="173261"/>
                    </a:lnTo>
                    <a:cubicBezTo>
                      <a:pt x="143081" y="168974"/>
                      <a:pt x="146606" y="164498"/>
                      <a:pt x="148225" y="159926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5678F19-80FA-4A88-94B8-20292B22D8B5}"/>
                </a:ext>
              </a:extLst>
            </p:cNvPr>
            <p:cNvSpPr/>
            <p:nvPr/>
          </p:nvSpPr>
          <p:spPr>
            <a:xfrm>
              <a:off x="5231987" y="3708843"/>
              <a:ext cx="292417" cy="209294"/>
            </a:xfrm>
            <a:custGeom>
              <a:avLst/>
              <a:gdLst>
                <a:gd name="connsiteX0" fmla="*/ 292418 w 292417"/>
                <a:gd name="connsiteY0" fmla="*/ 0 h 209294"/>
                <a:gd name="connsiteX1" fmla="*/ 136969 w 292417"/>
                <a:gd name="connsiteY1" fmla="*/ 184595 h 209294"/>
                <a:gd name="connsiteX2" fmla="*/ 0 w 292417"/>
                <a:gd name="connsiteY2" fmla="*/ 208883 h 209294"/>
                <a:gd name="connsiteX3" fmla="*/ 7906 w 292417"/>
                <a:gd name="connsiteY3" fmla="*/ 190500 h 209294"/>
                <a:gd name="connsiteX4" fmla="*/ 254889 w 292417"/>
                <a:gd name="connsiteY4" fmla="*/ 10573 h 209294"/>
                <a:gd name="connsiteX5" fmla="*/ 292418 w 292417"/>
                <a:gd name="connsiteY5" fmla="*/ 0 h 20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417" h="209294">
                  <a:moveTo>
                    <a:pt x="292418" y="0"/>
                  </a:moveTo>
                  <a:cubicBezTo>
                    <a:pt x="273177" y="31814"/>
                    <a:pt x="198120" y="151638"/>
                    <a:pt x="136969" y="184595"/>
                  </a:cubicBezTo>
                  <a:cubicBezTo>
                    <a:pt x="97155" y="206026"/>
                    <a:pt x="40481" y="210884"/>
                    <a:pt x="0" y="208883"/>
                  </a:cubicBezTo>
                  <a:cubicBezTo>
                    <a:pt x="2000" y="202787"/>
                    <a:pt x="4763" y="196596"/>
                    <a:pt x="7906" y="190500"/>
                  </a:cubicBezTo>
                  <a:cubicBezTo>
                    <a:pt x="53245" y="105442"/>
                    <a:pt x="169640" y="38862"/>
                    <a:pt x="254889" y="10573"/>
                  </a:cubicBezTo>
                  <a:cubicBezTo>
                    <a:pt x="268319" y="6096"/>
                    <a:pt x="280607" y="2667"/>
                    <a:pt x="292418" y="0"/>
                  </a:cubicBezTo>
                  <a:close/>
                </a:path>
              </a:pathLst>
            </a:custGeom>
            <a:solidFill>
              <a:srgbClr val="FFC4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E597E5-3777-48A4-B2DF-BE2835FBFA92}"/>
              </a:ext>
            </a:extLst>
          </p:cNvPr>
          <p:cNvSpPr txBox="1"/>
          <p:nvPr/>
        </p:nvSpPr>
        <p:spPr>
          <a:xfrm>
            <a:off x="1898710" y="3087073"/>
            <a:ext cx="796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PowerPointHub.com</a:t>
            </a:r>
            <a:endParaRPr lang="th-T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3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8D56C53A-56A3-40D6-96B4-1856F3542A92}"/>
              </a:ext>
            </a:extLst>
          </p:cNvPr>
          <p:cNvGrpSpPr/>
          <p:nvPr/>
        </p:nvGrpSpPr>
        <p:grpSpPr>
          <a:xfrm>
            <a:off x="2081994" y="1064525"/>
            <a:ext cx="2176108" cy="3591543"/>
            <a:chOff x="2354949" y="2070123"/>
            <a:chExt cx="2265259" cy="345940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1702D764-9106-4FC4-806A-89A9DE0030CA}"/>
                </a:ext>
              </a:extLst>
            </p:cNvPr>
            <p:cNvGrpSpPr/>
            <p:nvPr/>
          </p:nvGrpSpPr>
          <p:grpSpPr>
            <a:xfrm>
              <a:off x="2354949" y="2070123"/>
              <a:ext cx="2265259" cy="3459402"/>
              <a:chOff x="8291725" y="1551508"/>
              <a:chExt cx="2265259" cy="3459402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F7D6D841-699A-4DEE-8156-B7FD10567E41}"/>
                  </a:ext>
                </a:extLst>
              </p:cNvPr>
              <p:cNvSpPr/>
              <p:nvPr/>
            </p:nvSpPr>
            <p:spPr>
              <a:xfrm>
                <a:off x="8291725" y="4470311"/>
                <a:ext cx="2265259" cy="540599"/>
              </a:xfrm>
              <a:custGeom>
                <a:avLst/>
                <a:gdLst>
                  <a:gd name="connsiteX0" fmla="*/ 1132630 w 2265259"/>
                  <a:gd name="connsiteY0" fmla="*/ 540600 h 540599"/>
                  <a:gd name="connsiteX1" fmla="*/ 2265260 w 2265259"/>
                  <a:gd name="connsiteY1" fmla="*/ 270300 h 540599"/>
                  <a:gd name="connsiteX2" fmla="*/ 1132630 w 2265259"/>
                  <a:gd name="connsiteY2" fmla="*/ 0 h 540599"/>
                  <a:gd name="connsiteX3" fmla="*/ 0 w 2265259"/>
                  <a:gd name="connsiteY3" fmla="*/ 270172 h 540599"/>
                  <a:gd name="connsiteX4" fmla="*/ 1132630 w 2265259"/>
                  <a:gd name="connsiteY4" fmla="*/ 540600 h 54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259" h="540599">
                    <a:moveTo>
                      <a:pt x="1132630" y="540600"/>
                    </a:moveTo>
                    <a:cubicBezTo>
                      <a:pt x="1756438" y="540600"/>
                      <a:pt x="2265260" y="419105"/>
                      <a:pt x="2265260" y="270300"/>
                    </a:cubicBezTo>
                    <a:cubicBezTo>
                      <a:pt x="2265260" y="121494"/>
                      <a:pt x="1756438" y="0"/>
                      <a:pt x="1132630" y="0"/>
                    </a:cubicBezTo>
                    <a:cubicBezTo>
                      <a:pt x="508822" y="-128"/>
                      <a:pt x="0" y="121239"/>
                      <a:pt x="0" y="270172"/>
                    </a:cubicBezTo>
                    <a:cubicBezTo>
                      <a:pt x="0" y="419105"/>
                      <a:pt x="508822" y="540600"/>
                      <a:pt x="1132630" y="540600"/>
                    </a:cubicBezTo>
                  </a:path>
                </a:pathLst>
              </a:custGeom>
              <a:solidFill>
                <a:srgbClr val="8EC7CE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AD9EBFB-6476-4215-94F8-862F1A8E7EBD}"/>
                  </a:ext>
                </a:extLst>
              </p:cNvPr>
              <p:cNvSpPr/>
              <p:nvPr/>
            </p:nvSpPr>
            <p:spPr>
              <a:xfrm>
                <a:off x="9085184" y="4075115"/>
                <a:ext cx="658815" cy="658816"/>
              </a:xfrm>
              <a:custGeom>
                <a:avLst/>
                <a:gdLst>
                  <a:gd name="connsiteX0" fmla="*/ 186665 w 658815"/>
                  <a:gd name="connsiteY0" fmla="*/ 32627 h 658816"/>
                  <a:gd name="connsiteX1" fmla="*/ 626189 w 658815"/>
                  <a:gd name="connsiteY1" fmla="*/ 186665 h 658816"/>
                  <a:gd name="connsiteX2" fmla="*/ 472151 w 658815"/>
                  <a:gd name="connsiteY2" fmla="*/ 626189 h 658816"/>
                  <a:gd name="connsiteX3" fmla="*/ 32627 w 658815"/>
                  <a:gd name="connsiteY3" fmla="*/ 472151 h 658816"/>
                  <a:gd name="connsiteX4" fmla="*/ 186665 w 658815"/>
                  <a:gd name="connsiteY4" fmla="*/ 32627 h 658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815" h="658816">
                    <a:moveTo>
                      <a:pt x="186665" y="32627"/>
                    </a:moveTo>
                    <a:cubicBezTo>
                      <a:pt x="350529" y="-46242"/>
                      <a:pt x="547320" y="22800"/>
                      <a:pt x="626189" y="186665"/>
                    </a:cubicBezTo>
                    <a:cubicBezTo>
                      <a:pt x="705058" y="350529"/>
                      <a:pt x="636016" y="547320"/>
                      <a:pt x="472151" y="626189"/>
                    </a:cubicBezTo>
                    <a:cubicBezTo>
                      <a:pt x="308287" y="705058"/>
                      <a:pt x="111496" y="636016"/>
                      <a:pt x="32627" y="472151"/>
                    </a:cubicBezTo>
                    <a:cubicBezTo>
                      <a:pt x="-46242" y="308287"/>
                      <a:pt x="22800" y="111496"/>
                      <a:pt x="186665" y="32627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FF2BF4A-821F-4A29-A184-F6A2825ECFF3}"/>
                  </a:ext>
                </a:extLst>
              </p:cNvPr>
              <p:cNvSpPr/>
              <p:nvPr/>
            </p:nvSpPr>
            <p:spPr>
              <a:xfrm>
                <a:off x="9142004" y="4132063"/>
                <a:ext cx="545175" cy="545175"/>
              </a:xfrm>
              <a:custGeom>
                <a:avLst/>
                <a:gdLst>
                  <a:gd name="connsiteX0" fmla="*/ 154475 w 545175"/>
                  <a:gd name="connsiteY0" fmla="*/ 26982 h 545175"/>
                  <a:gd name="connsiteX1" fmla="*/ 518193 w 545175"/>
                  <a:gd name="connsiteY1" fmla="*/ 154475 h 545175"/>
                  <a:gd name="connsiteX2" fmla="*/ 390700 w 545175"/>
                  <a:gd name="connsiteY2" fmla="*/ 518193 h 545175"/>
                  <a:gd name="connsiteX3" fmla="*/ 26982 w 545175"/>
                  <a:gd name="connsiteY3" fmla="*/ 390700 h 545175"/>
                  <a:gd name="connsiteX4" fmla="*/ 154475 w 545175"/>
                  <a:gd name="connsiteY4" fmla="*/ 26982 h 54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175" h="545175">
                    <a:moveTo>
                      <a:pt x="154475" y="26982"/>
                    </a:moveTo>
                    <a:cubicBezTo>
                      <a:pt x="290135" y="-38231"/>
                      <a:pt x="452979" y="18815"/>
                      <a:pt x="518193" y="154475"/>
                    </a:cubicBezTo>
                    <a:cubicBezTo>
                      <a:pt x="583407" y="290135"/>
                      <a:pt x="526361" y="452851"/>
                      <a:pt x="390700" y="518193"/>
                    </a:cubicBezTo>
                    <a:cubicBezTo>
                      <a:pt x="255040" y="583407"/>
                      <a:pt x="92196" y="526361"/>
                      <a:pt x="26982" y="390700"/>
                    </a:cubicBezTo>
                    <a:cubicBezTo>
                      <a:pt x="-38232" y="255040"/>
                      <a:pt x="18815" y="92196"/>
                      <a:pt x="154475" y="26982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D5D8984-1DCE-4D60-AA84-2D9E478FC75D}"/>
                  </a:ext>
                </a:extLst>
              </p:cNvPr>
              <p:cNvSpPr/>
              <p:nvPr/>
            </p:nvSpPr>
            <p:spPr>
              <a:xfrm>
                <a:off x="9155183" y="4159233"/>
                <a:ext cx="531961" cy="517891"/>
              </a:xfrm>
              <a:custGeom>
                <a:avLst/>
                <a:gdLst>
                  <a:gd name="connsiteX0" fmla="*/ 511139 w 531961"/>
                  <a:gd name="connsiteY0" fmla="*/ 140961 h 517891"/>
                  <a:gd name="connsiteX1" fmla="*/ 377521 w 531961"/>
                  <a:gd name="connsiteY1" fmla="*/ 490896 h 517891"/>
                  <a:gd name="connsiteX2" fmla="*/ 20822 w 531961"/>
                  <a:gd name="connsiteY2" fmla="*/ 376931 h 517891"/>
                  <a:gd name="connsiteX3" fmla="*/ 154441 w 531961"/>
                  <a:gd name="connsiteY3" fmla="*/ 26996 h 517891"/>
                  <a:gd name="connsiteX4" fmla="*/ 511139 w 531961"/>
                  <a:gd name="connsiteY4" fmla="*/ 140961 h 517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1961" h="517891">
                    <a:moveTo>
                      <a:pt x="511139" y="140961"/>
                    </a:moveTo>
                    <a:cubicBezTo>
                      <a:pt x="566271" y="273686"/>
                      <a:pt x="508587" y="427851"/>
                      <a:pt x="377521" y="490896"/>
                    </a:cubicBezTo>
                    <a:cubicBezTo>
                      <a:pt x="246455" y="553940"/>
                      <a:pt x="89993" y="502764"/>
                      <a:pt x="20822" y="376931"/>
                    </a:cubicBezTo>
                    <a:cubicBezTo>
                      <a:pt x="-34310" y="244206"/>
                      <a:pt x="23375" y="90040"/>
                      <a:pt x="154441" y="26996"/>
                    </a:cubicBezTo>
                    <a:cubicBezTo>
                      <a:pt x="285379" y="-36049"/>
                      <a:pt x="441842" y="15127"/>
                      <a:pt x="511139" y="140961"/>
                    </a:cubicBezTo>
                  </a:path>
                </a:pathLst>
              </a:custGeom>
              <a:solidFill>
                <a:srgbClr val="F0D137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40CCF7B-2EF3-4CCA-ACEE-E71FBF6EEFD6}"/>
                  </a:ext>
                </a:extLst>
              </p:cNvPr>
              <p:cNvSpPr/>
              <p:nvPr/>
            </p:nvSpPr>
            <p:spPr>
              <a:xfrm>
                <a:off x="9317736" y="4281178"/>
                <a:ext cx="209752" cy="271193"/>
              </a:xfrm>
              <a:custGeom>
                <a:avLst/>
                <a:gdLst>
                  <a:gd name="connsiteX0" fmla="*/ 203610 w 209752"/>
                  <a:gd name="connsiteY0" fmla="*/ 134895 h 271193"/>
                  <a:gd name="connsiteX1" fmla="*/ 206162 w 209752"/>
                  <a:gd name="connsiteY1" fmla="*/ 181731 h 271193"/>
                  <a:gd name="connsiteX2" fmla="*/ 169407 w 209752"/>
                  <a:gd name="connsiteY2" fmla="*/ 225377 h 271193"/>
                  <a:gd name="connsiteX3" fmla="*/ 183956 w 209752"/>
                  <a:gd name="connsiteY3" fmla="*/ 255496 h 271193"/>
                  <a:gd name="connsiteX4" fmla="*/ 151285 w 209752"/>
                  <a:gd name="connsiteY4" fmla="*/ 271193 h 271193"/>
                  <a:gd name="connsiteX5" fmla="*/ 137375 w 209752"/>
                  <a:gd name="connsiteY5" fmla="*/ 242096 h 271193"/>
                  <a:gd name="connsiteX6" fmla="*/ 95388 w 209752"/>
                  <a:gd name="connsiteY6" fmla="*/ 253709 h 271193"/>
                  <a:gd name="connsiteX7" fmla="*/ 58633 w 209752"/>
                  <a:gd name="connsiteY7" fmla="*/ 254475 h 271193"/>
                  <a:gd name="connsiteX8" fmla="*/ 57229 w 209752"/>
                  <a:gd name="connsiteY8" fmla="*/ 206362 h 271193"/>
                  <a:gd name="connsiteX9" fmla="*/ 93346 w 209752"/>
                  <a:gd name="connsiteY9" fmla="*/ 205724 h 271193"/>
                  <a:gd name="connsiteX10" fmla="*/ 128952 w 209752"/>
                  <a:gd name="connsiteY10" fmla="*/ 194876 h 271193"/>
                  <a:gd name="connsiteX11" fmla="*/ 152434 w 209752"/>
                  <a:gd name="connsiteY11" fmla="*/ 164503 h 271193"/>
                  <a:gd name="connsiteX12" fmla="*/ 137758 w 209752"/>
                  <a:gd name="connsiteY12" fmla="*/ 156718 h 271193"/>
                  <a:gd name="connsiteX13" fmla="*/ 105342 w 209752"/>
                  <a:gd name="connsiteY13" fmla="*/ 162078 h 271193"/>
                  <a:gd name="connsiteX14" fmla="*/ 64759 w 209752"/>
                  <a:gd name="connsiteY14" fmla="*/ 169352 h 271193"/>
                  <a:gd name="connsiteX15" fmla="*/ 31833 w 209752"/>
                  <a:gd name="connsiteY15" fmla="*/ 164247 h 271193"/>
                  <a:gd name="connsiteX16" fmla="*/ 6309 w 209752"/>
                  <a:gd name="connsiteY16" fmla="*/ 137702 h 271193"/>
                  <a:gd name="connsiteX17" fmla="*/ 3884 w 209752"/>
                  <a:gd name="connsiteY17" fmla="*/ 89462 h 271193"/>
                  <a:gd name="connsiteX18" fmla="*/ 42680 w 209752"/>
                  <a:gd name="connsiteY18" fmla="*/ 45561 h 271193"/>
                  <a:gd name="connsiteX19" fmla="*/ 28259 w 209752"/>
                  <a:gd name="connsiteY19" fmla="*/ 15697 h 271193"/>
                  <a:gd name="connsiteX20" fmla="*/ 60930 w 209752"/>
                  <a:gd name="connsiteY20" fmla="*/ 0 h 271193"/>
                  <a:gd name="connsiteX21" fmla="*/ 75096 w 209752"/>
                  <a:gd name="connsiteY21" fmla="*/ 29353 h 271193"/>
                  <a:gd name="connsiteX22" fmla="*/ 107512 w 209752"/>
                  <a:gd name="connsiteY22" fmla="*/ 20419 h 271193"/>
                  <a:gd name="connsiteX23" fmla="*/ 138013 w 209752"/>
                  <a:gd name="connsiteY23" fmla="*/ 18760 h 271193"/>
                  <a:gd name="connsiteX24" fmla="*/ 140693 w 209752"/>
                  <a:gd name="connsiteY24" fmla="*/ 66745 h 271193"/>
                  <a:gd name="connsiteX25" fmla="*/ 80967 w 209752"/>
                  <a:gd name="connsiteY25" fmla="*/ 77466 h 271193"/>
                  <a:gd name="connsiteX26" fmla="*/ 59909 w 209752"/>
                  <a:gd name="connsiteY26" fmla="*/ 93418 h 271193"/>
                  <a:gd name="connsiteX27" fmla="*/ 58505 w 209752"/>
                  <a:gd name="connsiteY27" fmla="*/ 109243 h 271193"/>
                  <a:gd name="connsiteX28" fmla="*/ 72671 w 209752"/>
                  <a:gd name="connsiteY28" fmla="*/ 116517 h 271193"/>
                  <a:gd name="connsiteX29" fmla="*/ 104449 w 209752"/>
                  <a:gd name="connsiteY29" fmla="*/ 110902 h 271193"/>
                  <a:gd name="connsiteX30" fmla="*/ 145287 w 209752"/>
                  <a:gd name="connsiteY30" fmla="*/ 103500 h 271193"/>
                  <a:gd name="connsiteX31" fmla="*/ 178086 w 209752"/>
                  <a:gd name="connsiteY31" fmla="*/ 108477 h 271193"/>
                  <a:gd name="connsiteX32" fmla="*/ 203610 w 209752"/>
                  <a:gd name="connsiteY32" fmla="*/ 134895 h 27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9752" h="271193">
                    <a:moveTo>
                      <a:pt x="203610" y="134895"/>
                    </a:moveTo>
                    <a:cubicBezTo>
                      <a:pt x="210884" y="149954"/>
                      <a:pt x="211650" y="165524"/>
                      <a:pt x="206162" y="181731"/>
                    </a:cubicBezTo>
                    <a:cubicBezTo>
                      <a:pt x="200674" y="197811"/>
                      <a:pt x="188423" y="212360"/>
                      <a:pt x="169407" y="225377"/>
                    </a:cubicBezTo>
                    <a:lnTo>
                      <a:pt x="183956" y="255496"/>
                    </a:lnTo>
                    <a:lnTo>
                      <a:pt x="151285" y="271193"/>
                    </a:lnTo>
                    <a:lnTo>
                      <a:pt x="137375" y="242096"/>
                    </a:lnTo>
                    <a:cubicBezTo>
                      <a:pt x="123336" y="247711"/>
                      <a:pt x="109426" y="251667"/>
                      <a:pt x="95388" y="253709"/>
                    </a:cubicBezTo>
                    <a:cubicBezTo>
                      <a:pt x="81477" y="255879"/>
                      <a:pt x="69225" y="256134"/>
                      <a:pt x="58633" y="254475"/>
                    </a:cubicBezTo>
                    <a:lnTo>
                      <a:pt x="57229" y="206362"/>
                    </a:lnTo>
                    <a:cubicBezTo>
                      <a:pt x="68460" y="207893"/>
                      <a:pt x="80456" y="207638"/>
                      <a:pt x="93346" y="205724"/>
                    </a:cubicBezTo>
                    <a:cubicBezTo>
                      <a:pt x="106235" y="203810"/>
                      <a:pt x="118104" y="200109"/>
                      <a:pt x="128952" y="194876"/>
                    </a:cubicBezTo>
                    <a:cubicBezTo>
                      <a:pt x="149626" y="184922"/>
                      <a:pt x="157411" y="174840"/>
                      <a:pt x="152434" y="164503"/>
                    </a:cubicBezTo>
                    <a:cubicBezTo>
                      <a:pt x="149882" y="159015"/>
                      <a:pt x="144904" y="156462"/>
                      <a:pt x="137758" y="156718"/>
                    </a:cubicBezTo>
                    <a:cubicBezTo>
                      <a:pt x="130611" y="156973"/>
                      <a:pt x="119763" y="158760"/>
                      <a:pt x="105342" y="162078"/>
                    </a:cubicBezTo>
                    <a:cubicBezTo>
                      <a:pt x="89517" y="165906"/>
                      <a:pt x="75989" y="168331"/>
                      <a:pt x="64759" y="169352"/>
                    </a:cubicBezTo>
                    <a:cubicBezTo>
                      <a:pt x="53401" y="170501"/>
                      <a:pt x="42553" y="168714"/>
                      <a:pt x="31833" y="164247"/>
                    </a:cubicBezTo>
                    <a:cubicBezTo>
                      <a:pt x="21240" y="159781"/>
                      <a:pt x="12690" y="150975"/>
                      <a:pt x="6309" y="137702"/>
                    </a:cubicBezTo>
                    <a:cubicBezTo>
                      <a:pt x="-1221" y="122133"/>
                      <a:pt x="-1987" y="106052"/>
                      <a:pt x="3884" y="89462"/>
                    </a:cubicBezTo>
                    <a:cubicBezTo>
                      <a:pt x="9754" y="72871"/>
                      <a:pt x="22644" y="58323"/>
                      <a:pt x="42680" y="45561"/>
                    </a:cubicBezTo>
                    <a:lnTo>
                      <a:pt x="28259" y="15697"/>
                    </a:lnTo>
                    <a:lnTo>
                      <a:pt x="60930" y="0"/>
                    </a:lnTo>
                    <a:lnTo>
                      <a:pt x="75096" y="29353"/>
                    </a:lnTo>
                    <a:cubicBezTo>
                      <a:pt x="85816" y="25269"/>
                      <a:pt x="96664" y="22334"/>
                      <a:pt x="107512" y="20419"/>
                    </a:cubicBezTo>
                    <a:cubicBezTo>
                      <a:pt x="118359" y="18633"/>
                      <a:pt x="128441" y="17995"/>
                      <a:pt x="138013" y="18760"/>
                    </a:cubicBezTo>
                    <a:lnTo>
                      <a:pt x="140693" y="66745"/>
                    </a:lnTo>
                    <a:cubicBezTo>
                      <a:pt x="117849" y="65724"/>
                      <a:pt x="97940" y="69298"/>
                      <a:pt x="80967" y="77466"/>
                    </a:cubicBezTo>
                    <a:cubicBezTo>
                      <a:pt x="70246" y="82570"/>
                      <a:pt x="63227" y="87930"/>
                      <a:pt x="59909" y="93418"/>
                    </a:cubicBezTo>
                    <a:cubicBezTo>
                      <a:pt x="56591" y="98906"/>
                      <a:pt x="56081" y="104266"/>
                      <a:pt x="58505" y="109243"/>
                    </a:cubicBezTo>
                    <a:cubicBezTo>
                      <a:pt x="60930" y="114348"/>
                      <a:pt x="65652" y="116772"/>
                      <a:pt x="72671" y="116517"/>
                    </a:cubicBezTo>
                    <a:cubicBezTo>
                      <a:pt x="79690" y="116262"/>
                      <a:pt x="90283" y="114475"/>
                      <a:pt x="104449" y="110902"/>
                    </a:cubicBezTo>
                    <a:cubicBezTo>
                      <a:pt x="120401" y="107073"/>
                      <a:pt x="134057" y="104521"/>
                      <a:pt x="145287" y="103500"/>
                    </a:cubicBezTo>
                    <a:cubicBezTo>
                      <a:pt x="156518" y="102479"/>
                      <a:pt x="167493" y="104138"/>
                      <a:pt x="178086" y="108477"/>
                    </a:cubicBezTo>
                    <a:cubicBezTo>
                      <a:pt x="188806" y="112944"/>
                      <a:pt x="197229" y="121750"/>
                      <a:pt x="203610" y="134895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A304643-E6FA-4333-808C-64944AEF0343}"/>
                  </a:ext>
                </a:extLst>
              </p:cNvPr>
              <p:cNvSpPr/>
              <p:nvPr/>
            </p:nvSpPr>
            <p:spPr>
              <a:xfrm>
                <a:off x="9311100" y="4267650"/>
                <a:ext cx="209880" cy="271193"/>
              </a:xfrm>
              <a:custGeom>
                <a:avLst/>
                <a:gdLst>
                  <a:gd name="connsiteX0" fmla="*/ 203737 w 209880"/>
                  <a:gd name="connsiteY0" fmla="*/ 134895 h 271193"/>
                  <a:gd name="connsiteX1" fmla="*/ 206290 w 209880"/>
                  <a:gd name="connsiteY1" fmla="*/ 181731 h 271193"/>
                  <a:gd name="connsiteX2" fmla="*/ 169535 w 209880"/>
                  <a:gd name="connsiteY2" fmla="*/ 225377 h 271193"/>
                  <a:gd name="connsiteX3" fmla="*/ 184084 w 209880"/>
                  <a:gd name="connsiteY3" fmla="*/ 255496 h 271193"/>
                  <a:gd name="connsiteX4" fmla="*/ 151413 w 209880"/>
                  <a:gd name="connsiteY4" fmla="*/ 271193 h 271193"/>
                  <a:gd name="connsiteX5" fmla="*/ 137375 w 209880"/>
                  <a:gd name="connsiteY5" fmla="*/ 242096 h 271193"/>
                  <a:gd name="connsiteX6" fmla="*/ 95388 w 209880"/>
                  <a:gd name="connsiteY6" fmla="*/ 253709 h 271193"/>
                  <a:gd name="connsiteX7" fmla="*/ 58633 w 209880"/>
                  <a:gd name="connsiteY7" fmla="*/ 254475 h 271193"/>
                  <a:gd name="connsiteX8" fmla="*/ 57229 w 209880"/>
                  <a:gd name="connsiteY8" fmla="*/ 206362 h 271193"/>
                  <a:gd name="connsiteX9" fmla="*/ 93346 w 209880"/>
                  <a:gd name="connsiteY9" fmla="*/ 205724 h 271193"/>
                  <a:gd name="connsiteX10" fmla="*/ 128952 w 209880"/>
                  <a:gd name="connsiteY10" fmla="*/ 194876 h 271193"/>
                  <a:gd name="connsiteX11" fmla="*/ 152434 w 209880"/>
                  <a:gd name="connsiteY11" fmla="*/ 164503 h 271193"/>
                  <a:gd name="connsiteX12" fmla="*/ 137758 w 209880"/>
                  <a:gd name="connsiteY12" fmla="*/ 156718 h 271193"/>
                  <a:gd name="connsiteX13" fmla="*/ 105342 w 209880"/>
                  <a:gd name="connsiteY13" fmla="*/ 162078 h 271193"/>
                  <a:gd name="connsiteX14" fmla="*/ 64759 w 209880"/>
                  <a:gd name="connsiteY14" fmla="*/ 169352 h 271193"/>
                  <a:gd name="connsiteX15" fmla="*/ 31833 w 209880"/>
                  <a:gd name="connsiteY15" fmla="*/ 164247 h 271193"/>
                  <a:gd name="connsiteX16" fmla="*/ 6309 w 209880"/>
                  <a:gd name="connsiteY16" fmla="*/ 137702 h 271193"/>
                  <a:gd name="connsiteX17" fmla="*/ 3884 w 209880"/>
                  <a:gd name="connsiteY17" fmla="*/ 89462 h 271193"/>
                  <a:gd name="connsiteX18" fmla="*/ 42680 w 209880"/>
                  <a:gd name="connsiteY18" fmla="*/ 45560 h 271193"/>
                  <a:gd name="connsiteX19" fmla="*/ 28259 w 209880"/>
                  <a:gd name="connsiteY19" fmla="*/ 15697 h 271193"/>
                  <a:gd name="connsiteX20" fmla="*/ 60930 w 209880"/>
                  <a:gd name="connsiteY20" fmla="*/ 0 h 271193"/>
                  <a:gd name="connsiteX21" fmla="*/ 75096 w 209880"/>
                  <a:gd name="connsiteY21" fmla="*/ 29353 h 271193"/>
                  <a:gd name="connsiteX22" fmla="*/ 107512 w 209880"/>
                  <a:gd name="connsiteY22" fmla="*/ 20419 h 271193"/>
                  <a:gd name="connsiteX23" fmla="*/ 138013 w 209880"/>
                  <a:gd name="connsiteY23" fmla="*/ 18760 h 271193"/>
                  <a:gd name="connsiteX24" fmla="*/ 140693 w 209880"/>
                  <a:gd name="connsiteY24" fmla="*/ 66745 h 271193"/>
                  <a:gd name="connsiteX25" fmla="*/ 80967 w 209880"/>
                  <a:gd name="connsiteY25" fmla="*/ 77465 h 271193"/>
                  <a:gd name="connsiteX26" fmla="*/ 59909 w 209880"/>
                  <a:gd name="connsiteY26" fmla="*/ 93418 h 271193"/>
                  <a:gd name="connsiteX27" fmla="*/ 58505 w 209880"/>
                  <a:gd name="connsiteY27" fmla="*/ 109370 h 271193"/>
                  <a:gd name="connsiteX28" fmla="*/ 72671 w 209880"/>
                  <a:gd name="connsiteY28" fmla="*/ 116645 h 271193"/>
                  <a:gd name="connsiteX29" fmla="*/ 104449 w 209880"/>
                  <a:gd name="connsiteY29" fmla="*/ 111030 h 271193"/>
                  <a:gd name="connsiteX30" fmla="*/ 145287 w 209880"/>
                  <a:gd name="connsiteY30" fmla="*/ 103628 h 271193"/>
                  <a:gd name="connsiteX31" fmla="*/ 178086 w 209880"/>
                  <a:gd name="connsiteY31" fmla="*/ 108605 h 271193"/>
                  <a:gd name="connsiteX32" fmla="*/ 203737 w 209880"/>
                  <a:gd name="connsiteY32" fmla="*/ 134895 h 27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9880" h="271193">
                    <a:moveTo>
                      <a:pt x="203737" y="134895"/>
                    </a:moveTo>
                    <a:cubicBezTo>
                      <a:pt x="211012" y="149954"/>
                      <a:pt x="211777" y="165524"/>
                      <a:pt x="206290" y="181731"/>
                    </a:cubicBezTo>
                    <a:cubicBezTo>
                      <a:pt x="200802" y="197811"/>
                      <a:pt x="188550" y="212360"/>
                      <a:pt x="169535" y="225377"/>
                    </a:cubicBezTo>
                    <a:lnTo>
                      <a:pt x="184084" y="255496"/>
                    </a:lnTo>
                    <a:lnTo>
                      <a:pt x="151413" y="271193"/>
                    </a:lnTo>
                    <a:lnTo>
                      <a:pt x="137375" y="242096"/>
                    </a:lnTo>
                    <a:cubicBezTo>
                      <a:pt x="123336" y="247711"/>
                      <a:pt x="109426" y="251667"/>
                      <a:pt x="95388" y="253709"/>
                    </a:cubicBezTo>
                    <a:cubicBezTo>
                      <a:pt x="81477" y="255879"/>
                      <a:pt x="69226" y="256134"/>
                      <a:pt x="58633" y="254475"/>
                    </a:cubicBezTo>
                    <a:lnTo>
                      <a:pt x="57229" y="206362"/>
                    </a:lnTo>
                    <a:cubicBezTo>
                      <a:pt x="68460" y="207893"/>
                      <a:pt x="80456" y="207638"/>
                      <a:pt x="93346" y="205724"/>
                    </a:cubicBezTo>
                    <a:cubicBezTo>
                      <a:pt x="106235" y="203810"/>
                      <a:pt x="118104" y="200109"/>
                      <a:pt x="128952" y="194876"/>
                    </a:cubicBezTo>
                    <a:cubicBezTo>
                      <a:pt x="149626" y="184922"/>
                      <a:pt x="157411" y="174840"/>
                      <a:pt x="152434" y="164503"/>
                    </a:cubicBezTo>
                    <a:cubicBezTo>
                      <a:pt x="149754" y="159143"/>
                      <a:pt x="144904" y="156462"/>
                      <a:pt x="137758" y="156718"/>
                    </a:cubicBezTo>
                    <a:cubicBezTo>
                      <a:pt x="130611" y="156973"/>
                      <a:pt x="119763" y="158760"/>
                      <a:pt x="105342" y="162078"/>
                    </a:cubicBezTo>
                    <a:cubicBezTo>
                      <a:pt x="89517" y="165906"/>
                      <a:pt x="75989" y="168331"/>
                      <a:pt x="64759" y="169352"/>
                    </a:cubicBezTo>
                    <a:cubicBezTo>
                      <a:pt x="53401" y="170373"/>
                      <a:pt x="42553" y="168714"/>
                      <a:pt x="31833" y="164247"/>
                    </a:cubicBezTo>
                    <a:cubicBezTo>
                      <a:pt x="21240" y="159781"/>
                      <a:pt x="12690" y="150975"/>
                      <a:pt x="6309" y="137702"/>
                    </a:cubicBezTo>
                    <a:cubicBezTo>
                      <a:pt x="-1221" y="122133"/>
                      <a:pt x="-1987" y="106052"/>
                      <a:pt x="3884" y="89462"/>
                    </a:cubicBezTo>
                    <a:cubicBezTo>
                      <a:pt x="9754" y="72871"/>
                      <a:pt x="22644" y="58322"/>
                      <a:pt x="42680" y="45560"/>
                    </a:cubicBezTo>
                    <a:lnTo>
                      <a:pt x="28259" y="15697"/>
                    </a:lnTo>
                    <a:lnTo>
                      <a:pt x="60930" y="0"/>
                    </a:lnTo>
                    <a:lnTo>
                      <a:pt x="75096" y="29353"/>
                    </a:lnTo>
                    <a:cubicBezTo>
                      <a:pt x="85816" y="25269"/>
                      <a:pt x="96664" y="22334"/>
                      <a:pt x="107512" y="20419"/>
                    </a:cubicBezTo>
                    <a:cubicBezTo>
                      <a:pt x="118359" y="18632"/>
                      <a:pt x="128441" y="17995"/>
                      <a:pt x="138013" y="18760"/>
                    </a:cubicBezTo>
                    <a:lnTo>
                      <a:pt x="140693" y="66745"/>
                    </a:lnTo>
                    <a:cubicBezTo>
                      <a:pt x="117849" y="65724"/>
                      <a:pt x="97940" y="69170"/>
                      <a:pt x="80967" y="77465"/>
                    </a:cubicBezTo>
                    <a:cubicBezTo>
                      <a:pt x="70246" y="82570"/>
                      <a:pt x="63227" y="87930"/>
                      <a:pt x="59909" y="93418"/>
                    </a:cubicBezTo>
                    <a:cubicBezTo>
                      <a:pt x="56591" y="98906"/>
                      <a:pt x="56081" y="104266"/>
                      <a:pt x="58505" y="109370"/>
                    </a:cubicBezTo>
                    <a:cubicBezTo>
                      <a:pt x="60930" y="114475"/>
                      <a:pt x="65652" y="116900"/>
                      <a:pt x="72671" y="116645"/>
                    </a:cubicBezTo>
                    <a:cubicBezTo>
                      <a:pt x="79690" y="116390"/>
                      <a:pt x="90283" y="114475"/>
                      <a:pt x="104449" y="111030"/>
                    </a:cubicBezTo>
                    <a:cubicBezTo>
                      <a:pt x="120401" y="107073"/>
                      <a:pt x="134057" y="104649"/>
                      <a:pt x="145287" y="103628"/>
                    </a:cubicBezTo>
                    <a:cubicBezTo>
                      <a:pt x="156518" y="102607"/>
                      <a:pt x="167493" y="104266"/>
                      <a:pt x="178086" y="108605"/>
                    </a:cubicBezTo>
                    <a:cubicBezTo>
                      <a:pt x="188806" y="112816"/>
                      <a:pt x="197356" y="121622"/>
                      <a:pt x="203737" y="134895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06E7BFC-E2B6-4734-B80C-4281384D6591}"/>
                  </a:ext>
                </a:extLst>
              </p:cNvPr>
              <p:cNvSpPr/>
              <p:nvPr/>
            </p:nvSpPr>
            <p:spPr>
              <a:xfrm>
                <a:off x="8901834" y="2686009"/>
                <a:ext cx="658734" cy="658862"/>
              </a:xfrm>
              <a:custGeom>
                <a:avLst/>
                <a:gdLst>
                  <a:gd name="connsiteX0" fmla="*/ 492657 w 658734"/>
                  <a:gd name="connsiteY0" fmla="*/ 43434 h 658862"/>
                  <a:gd name="connsiteX1" fmla="*/ 615300 w 658734"/>
                  <a:gd name="connsiteY1" fmla="*/ 492785 h 658862"/>
                  <a:gd name="connsiteX2" fmla="*/ 166077 w 658734"/>
                  <a:gd name="connsiteY2" fmla="*/ 615428 h 658862"/>
                  <a:gd name="connsiteX3" fmla="*/ 43434 w 658734"/>
                  <a:gd name="connsiteY3" fmla="*/ 166077 h 658862"/>
                  <a:gd name="connsiteX4" fmla="*/ 492657 w 658734"/>
                  <a:gd name="connsiteY4" fmla="*/ 43434 h 6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734" h="658862">
                    <a:moveTo>
                      <a:pt x="492657" y="43434"/>
                    </a:moveTo>
                    <a:cubicBezTo>
                      <a:pt x="650651" y="133662"/>
                      <a:pt x="705528" y="334791"/>
                      <a:pt x="615300" y="492785"/>
                    </a:cubicBezTo>
                    <a:cubicBezTo>
                      <a:pt x="525073" y="650779"/>
                      <a:pt x="323943" y="705656"/>
                      <a:pt x="166077" y="615428"/>
                    </a:cubicBezTo>
                    <a:cubicBezTo>
                      <a:pt x="8083" y="525201"/>
                      <a:pt x="-46794" y="324071"/>
                      <a:pt x="43434" y="166077"/>
                    </a:cubicBezTo>
                    <a:cubicBezTo>
                      <a:pt x="133661" y="8083"/>
                      <a:pt x="334791" y="-46794"/>
                      <a:pt x="492657" y="43434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19DCFEE-5ECA-4155-BF5F-8B6B0B3EA5DA}"/>
                  </a:ext>
                </a:extLst>
              </p:cNvPr>
              <p:cNvSpPr/>
              <p:nvPr/>
            </p:nvSpPr>
            <p:spPr>
              <a:xfrm>
                <a:off x="8958723" y="2742898"/>
                <a:ext cx="545084" cy="545084"/>
              </a:xfrm>
              <a:custGeom>
                <a:avLst/>
                <a:gdLst>
                  <a:gd name="connsiteX0" fmla="*/ 407692 w 545084"/>
                  <a:gd name="connsiteY0" fmla="*/ 35934 h 545084"/>
                  <a:gd name="connsiteX1" fmla="*/ 509150 w 545084"/>
                  <a:gd name="connsiteY1" fmla="*/ 407692 h 545084"/>
                  <a:gd name="connsiteX2" fmla="*/ 137392 w 545084"/>
                  <a:gd name="connsiteY2" fmla="*/ 509150 h 545084"/>
                  <a:gd name="connsiteX3" fmla="*/ 35934 w 545084"/>
                  <a:gd name="connsiteY3" fmla="*/ 137392 h 545084"/>
                  <a:gd name="connsiteX4" fmla="*/ 407692 w 545084"/>
                  <a:gd name="connsiteY4" fmla="*/ 35934 h 54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084" h="545084">
                    <a:moveTo>
                      <a:pt x="407692" y="35934"/>
                    </a:moveTo>
                    <a:cubicBezTo>
                      <a:pt x="538375" y="110592"/>
                      <a:pt x="583808" y="277009"/>
                      <a:pt x="509150" y="407692"/>
                    </a:cubicBezTo>
                    <a:cubicBezTo>
                      <a:pt x="434492" y="538375"/>
                      <a:pt x="268075" y="583808"/>
                      <a:pt x="137392" y="509150"/>
                    </a:cubicBezTo>
                    <a:cubicBezTo>
                      <a:pt x="6709" y="434492"/>
                      <a:pt x="-38724" y="268076"/>
                      <a:pt x="35934" y="137392"/>
                    </a:cubicBezTo>
                    <a:cubicBezTo>
                      <a:pt x="110464" y="6709"/>
                      <a:pt x="277009" y="-38724"/>
                      <a:pt x="407692" y="35934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3B9D8D4-2299-4B37-8C46-78510E73279F}"/>
                  </a:ext>
                </a:extLst>
              </p:cNvPr>
              <p:cNvSpPr/>
              <p:nvPr/>
            </p:nvSpPr>
            <p:spPr>
              <a:xfrm>
                <a:off x="8958722" y="2769075"/>
                <a:ext cx="530083" cy="518891"/>
              </a:xfrm>
              <a:custGeom>
                <a:avLst/>
                <a:gdLst>
                  <a:gd name="connsiteX0" fmla="*/ 501239 w 530083"/>
                  <a:gd name="connsiteY0" fmla="*/ 394404 h 518891"/>
                  <a:gd name="connsiteX1" fmla="*/ 137393 w 530083"/>
                  <a:gd name="connsiteY1" fmla="*/ 482973 h 518891"/>
                  <a:gd name="connsiteX2" fmla="*/ 28788 w 530083"/>
                  <a:gd name="connsiteY2" fmla="*/ 124488 h 518891"/>
                  <a:gd name="connsiteX3" fmla="*/ 392634 w 530083"/>
                  <a:gd name="connsiteY3" fmla="*/ 35919 h 518891"/>
                  <a:gd name="connsiteX4" fmla="*/ 501239 w 530083"/>
                  <a:gd name="connsiteY4" fmla="*/ 394404 h 518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083" h="518891">
                    <a:moveTo>
                      <a:pt x="501239" y="394404"/>
                    </a:moveTo>
                    <a:cubicBezTo>
                      <a:pt x="423263" y="515133"/>
                      <a:pt x="263610" y="555078"/>
                      <a:pt x="137393" y="482973"/>
                    </a:cubicBezTo>
                    <a:cubicBezTo>
                      <a:pt x="11049" y="410867"/>
                      <a:pt x="-35532" y="253001"/>
                      <a:pt x="28788" y="124488"/>
                    </a:cubicBezTo>
                    <a:cubicBezTo>
                      <a:pt x="106764" y="3759"/>
                      <a:pt x="266417" y="-36186"/>
                      <a:pt x="392634" y="35919"/>
                    </a:cubicBezTo>
                    <a:cubicBezTo>
                      <a:pt x="518978" y="108025"/>
                      <a:pt x="565687" y="265891"/>
                      <a:pt x="501239" y="394404"/>
                    </a:cubicBezTo>
                  </a:path>
                </a:pathLst>
              </a:custGeom>
              <a:solidFill>
                <a:srgbClr val="F0D137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50F9DD1-A70B-4FCF-BF87-963D1D907F98}"/>
                  </a:ext>
                </a:extLst>
              </p:cNvPr>
              <p:cNvSpPr/>
              <p:nvPr/>
            </p:nvSpPr>
            <p:spPr>
              <a:xfrm>
                <a:off x="9101603" y="2897902"/>
                <a:ext cx="239032" cy="264301"/>
              </a:xfrm>
              <a:custGeom>
                <a:avLst/>
                <a:gdLst>
                  <a:gd name="connsiteX0" fmla="*/ 180710 w 239032"/>
                  <a:gd name="connsiteY0" fmla="*/ 211977 h 264301"/>
                  <a:gd name="connsiteX1" fmla="*/ 143700 w 239032"/>
                  <a:gd name="connsiteY1" fmla="*/ 240692 h 264301"/>
                  <a:gd name="connsiteX2" fmla="*/ 86909 w 239032"/>
                  <a:gd name="connsiteY2" fmla="*/ 235204 h 264301"/>
                  <a:gd name="connsiteX3" fmla="*/ 70319 w 239032"/>
                  <a:gd name="connsiteY3" fmla="*/ 264302 h 264301"/>
                  <a:gd name="connsiteX4" fmla="*/ 38924 w 239032"/>
                  <a:gd name="connsiteY4" fmla="*/ 246307 h 264301"/>
                  <a:gd name="connsiteX5" fmla="*/ 54877 w 239032"/>
                  <a:gd name="connsiteY5" fmla="*/ 218231 h 264301"/>
                  <a:gd name="connsiteX6" fmla="*/ 21568 w 239032"/>
                  <a:gd name="connsiteY6" fmla="*/ 190282 h 264301"/>
                  <a:gd name="connsiteX7" fmla="*/ 0 w 239032"/>
                  <a:gd name="connsiteY7" fmla="*/ 160419 h 264301"/>
                  <a:gd name="connsiteX8" fmla="*/ 38797 w 239032"/>
                  <a:gd name="connsiteY8" fmla="*/ 131832 h 264301"/>
                  <a:gd name="connsiteX9" fmla="*/ 59854 w 239032"/>
                  <a:gd name="connsiteY9" fmla="*/ 161184 h 264301"/>
                  <a:gd name="connsiteX10" fmla="*/ 88951 w 239032"/>
                  <a:gd name="connsiteY10" fmla="*/ 184411 h 264301"/>
                  <a:gd name="connsiteX11" fmla="*/ 127365 w 239032"/>
                  <a:gd name="connsiteY11" fmla="*/ 186581 h 264301"/>
                  <a:gd name="connsiteX12" fmla="*/ 125451 w 239032"/>
                  <a:gd name="connsiteY12" fmla="*/ 170118 h 264301"/>
                  <a:gd name="connsiteX13" fmla="*/ 102607 w 239032"/>
                  <a:gd name="connsiteY13" fmla="*/ 146508 h 264301"/>
                  <a:gd name="connsiteX14" fmla="*/ 73509 w 239032"/>
                  <a:gd name="connsiteY14" fmla="*/ 117155 h 264301"/>
                  <a:gd name="connsiteX15" fmla="*/ 59088 w 239032"/>
                  <a:gd name="connsiteY15" fmla="*/ 87165 h 264301"/>
                  <a:gd name="connsiteX16" fmla="*/ 66490 w 239032"/>
                  <a:gd name="connsiteY16" fmla="*/ 51176 h 264301"/>
                  <a:gd name="connsiteX17" fmla="*/ 104776 w 239032"/>
                  <a:gd name="connsiteY17" fmla="*/ 21823 h 264301"/>
                  <a:gd name="connsiteX18" fmla="*/ 162971 w 239032"/>
                  <a:gd name="connsiteY18" fmla="*/ 28842 h 264301"/>
                  <a:gd name="connsiteX19" fmla="*/ 179434 w 239032"/>
                  <a:gd name="connsiteY19" fmla="*/ 0 h 264301"/>
                  <a:gd name="connsiteX20" fmla="*/ 210829 w 239032"/>
                  <a:gd name="connsiteY20" fmla="*/ 17995 h 264301"/>
                  <a:gd name="connsiteX21" fmla="*/ 194749 w 239032"/>
                  <a:gd name="connsiteY21" fmla="*/ 46326 h 264301"/>
                  <a:gd name="connsiteX22" fmla="*/ 220400 w 239032"/>
                  <a:gd name="connsiteY22" fmla="*/ 67894 h 264301"/>
                  <a:gd name="connsiteX23" fmla="*/ 239033 w 239032"/>
                  <a:gd name="connsiteY23" fmla="*/ 92014 h 264301"/>
                  <a:gd name="connsiteX24" fmla="*/ 201130 w 239032"/>
                  <a:gd name="connsiteY24" fmla="*/ 121367 h 264301"/>
                  <a:gd name="connsiteX25" fmla="*/ 158377 w 239032"/>
                  <a:gd name="connsiteY25" fmla="*/ 78231 h 264301"/>
                  <a:gd name="connsiteX26" fmla="*/ 133236 w 239032"/>
                  <a:gd name="connsiteY26" fmla="*/ 69936 h 264301"/>
                  <a:gd name="connsiteX27" fmla="*/ 119325 w 239032"/>
                  <a:gd name="connsiteY27" fmla="*/ 77848 h 264301"/>
                  <a:gd name="connsiteX28" fmla="*/ 121367 w 239032"/>
                  <a:gd name="connsiteY28" fmla="*/ 93673 h 264301"/>
                  <a:gd name="connsiteX29" fmla="*/ 143956 w 239032"/>
                  <a:gd name="connsiteY29" fmla="*/ 116645 h 264301"/>
                  <a:gd name="connsiteX30" fmla="*/ 173181 w 239032"/>
                  <a:gd name="connsiteY30" fmla="*/ 145998 h 264301"/>
                  <a:gd name="connsiteX31" fmla="*/ 187729 w 239032"/>
                  <a:gd name="connsiteY31" fmla="*/ 175861 h 264301"/>
                  <a:gd name="connsiteX32" fmla="*/ 180710 w 239032"/>
                  <a:gd name="connsiteY32" fmla="*/ 211977 h 26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9032" h="264301">
                    <a:moveTo>
                      <a:pt x="180710" y="211977"/>
                    </a:moveTo>
                    <a:cubicBezTo>
                      <a:pt x="172415" y="226526"/>
                      <a:pt x="160036" y="235970"/>
                      <a:pt x="143700" y="240692"/>
                    </a:cubicBezTo>
                    <a:cubicBezTo>
                      <a:pt x="127237" y="245286"/>
                      <a:pt x="108350" y="243500"/>
                      <a:pt x="86909" y="235204"/>
                    </a:cubicBezTo>
                    <a:lnTo>
                      <a:pt x="70319" y="264302"/>
                    </a:lnTo>
                    <a:lnTo>
                      <a:pt x="38924" y="246307"/>
                    </a:lnTo>
                    <a:lnTo>
                      <a:pt x="54877" y="218231"/>
                    </a:lnTo>
                    <a:cubicBezTo>
                      <a:pt x="42242" y="209935"/>
                      <a:pt x="31139" y="200619"/>
                      <a:pt x="21568" y="190282"/>
                    </a:cubicBezTo>
                    <a:cubicBezTo>
                      <a:pt x="11869" y="180072"/>
                      <a:pt x="4722" y="170118"/>
                      <a:pt x="0" y="160419"/>
                    </a:cubicBezTo>
                    <a:lnTo>
                      <a:pt x="38797" y="131832"/>
                    </a:lnTo>
                    <a:cubicBezTo>
                      <a:pt x="43901" y="141914"/>
                      <a:pt x="50920" y="151741"/>
                      <a:pt x="59854" y="161184"/>
                    </a:cubicBezTo>
                    <a:cubicBezTo>
                      <a:pt x="68787" y="170628"/>
                      <a:pt x="78486" y="178413"/>
                      <a:pt x="88951" y="184411"/>
                    </a:cubicBezTo>
                    <a:cubicBezTo>
                      <a:pt x="108860" y="195769"/>
                      <a:pt x="121622" y="196535"/>
                      <a:pt x="127365" y="186581"/>
                    </a:cubicBezTo>
                    <a:cubicBezTo>
                      <a:pt x="130428" y="181348"/>
                      <a:pt x="129790" y="175861"/>
                      <a:pt x="125451" y="170118"/>
                    </a:cubicBezTo>
                    <a:cubicBezTo>
                      <a:pt x="121239" y="164375"/>
                      <a:pt x="113582" y="156463"/>
                      <a:pt x="102607" y="146508"/>
                    </a:cubicBezTo>
                    <a:cubicBezTo>
                      <a:pt x="90483" y="135660"/>
                      <a:pt x="80784" y="125834"/>
                      <a:pt x="73509" y="117155"/>
                    </a:cubicBezTo>
                    <a:cubicBezTo>
                      <a:pt x="66235" y="108477"/>
                      <a:pt x="61385" y="98523"/>
                      <a:pt x="59088" y="87165"/>
                    </a:cubicBezTo>
                    <a:cubicBezTo>
                      <a:pt x="56791" y="75934"/>
                      <a:pt x="59216" y="63810"/>
                      <a:pt x="66490" y="51176"/>
                    </a:cubicBezTo>
                    <a:cubicBezTo>
                      <a:pt x="75041" y="36117"/>
                      <a:pt x="87803" y="26417"/>
                      <a:pt x="104776" y="21823"/>
                    </a:cubicBezTo>
                    <a:cubicBezTo>
                      <a:pt x="121750" y="17229"/>
                      <a:pt x="141148" y="19654"/>
                      <a:pt x="162971" y="28842"/>
                    </a:cubicBezTo>
                    <a:lnTo>
                      <a:pt x="179434" y="0"/>
                    </a:lnTo>
                    <a:lnTo>
                      <a:pt x="210829" y="17995"/>
                    </a:lnTo>
                    <a:lnTo>
                      <a:pt x="194749" y="46326"/>
                    </a:lnTo>
                    <a:cubicBezTo>
                      <a:pt x="204192" y="52835"/>
                      <a:pt x="212743" y="60109"/>
                      <a:pt x="220400" y="67894"/>
                    </a:cubicBezTo>
                    <a:cubicBezTo>
                      <a:pt x="228057" y="75679"/>
                      <a:pt x="234311" y="83847"/>
                      <a:pt x="239033" y="92014"/>
                    </a:cubicBezTo>
                    <a:lnTo>
                      <a:pt x="201130" y="121367"/>
                    </a:lnTo>
                    <a:cubicBezTo>
                      <a:pt x="189006" y="101969"/>
                      <a:pt x="174840" y="87548"/>
                      <a:pt x="158377" y="78231"/>
                    </a:cubicBezTo>
                    <a:cubicBezTo>
                      <a:pt x="148040" y="72361"/>
                      <a:pt x="139744" y="69553"/>
                      <a:pt x="133236" y="69936"/>
                    </a:cubicBezTo>
                    <a:cubicBezTo>
                      <a:pt x="126727" y="70319"/>
                      <a:pt x="122133" y="72871"/>
                      <a:pt x="119325" y="77848"/>
                    </a:cubicBezTo>
                    <a:cubicBezTo>
                      <a:pt x="116517" y="82698"/>
                      <a:pt x="117283" y="88058"/>
                      <a:pt x="121367" y="93673"/>
                    </a:cubicBezTo>
                    <a:cubicBezTo>
                      <a:pt x="125578" y="99289"/>
                      <a:pt x="133108" y="106946"/>
                      <a:pt x="143956" y="116645"/>
                    </a:cubicBezTo>
                    <a:cubicBezTo>
                      <a:pt x="156207" y="127620"/>
                      <a:pt x="165906" y="137447"/>
                      <a:pt x="173181" y="145998"/>
                    </a:cubicBezTo>
                    <a:cubicBezTo>
                      <a:pt x="180455" y="154676"/>
                      <a:pt x="185305" y="164630"/>
                      <a:pt x="187729" y="175861"/>
                    </a:cubicBezTo>
                    <a:cubicBezTo>
                      <a:pt x="190409" y="187219"/>
                      <a:pt x="187985" y="199215"/>
                      <a:pt x="180710" y="211977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5F17750-8B80-4924-8A0D-FB6BB9EB4C3E}"/>
                  </a:ext>
                </a:extLst>
              </p:cNvPr>
              <p:cNvSpPr/>
              <p:nvPr/>
            </p:nvSpPr>
            <p:spPr>
              <a:xfrm>
                <a:off x="9109132" y="2884757"/>
                <a:ext cx="238905" cy="264301"/>
              </a:xfrm>
              <a:custGeom>
                <a:avLst/>
                <a:gdLst>
                  <a:gd name="connsiteX0" fmla="*/ 180710 w 238905"/>
                  <a:gd name="connsiteY0" fmla="*/ 211977 h 264301"/>
                  <a:gd name="connsiteX1" fmla="*/ 143700 w 238905"/>
                  <a:gd name="connsiteY1" fmla="*/ 240692 h 264301"/>
                  <a:gd name="connsiteX2" fmla="*/ 86909 w 238905"/>
                  <a:gd name="connsiteY2" fmla="*/ 235204 h 264301"/>
                  <a:gd name="connsiteX3" fmla="*/ 70319 w 238905"/>
                  <a:gd name="connsiteY3" fmla="*/ 264302 h 264301"/>
                  <a:gd name="connsiteX4" fmla="*/ 38924 w 238905"/>
                  <a:gd name="connsiteY4" fmla="*/ 246307 h 264301"/>
                  <a:gd name="connsiteX5" fmla="*/ 54877 w 238905"/>
                  <a:gd name="connsiteY5" fmla="*/ 218231 h 264301"/>
                  <a:gd name="connsiteX6" fmla="*/ 21440 w 238905"/>
                  <a:gd name="connsiteY6" fmla="*/ 190282 h 264301"/>
                  <a:gd name="connsiteX7" fmla="*/ 0 w 238905"/>
                  <a:gd name="connsiteY7" fmla="*/ 160419 h 264301"/>
                  <a:gd name="connsiteX8" fmla="*/ 38796 w 238905"/>
                  <a:gd name="connsiteY8" fmla="*/ 131832 h 264301"/>
                  <a:gd name="connsiteX9" fmla="*/ 59854 w 238905"/>
                  <a:gd name="connsiteY9" fmla="*/ 161184 h 264301"/>
                  <a:gd name="connsiteX10" fmla="*/ 88951 w 238905"/>
                  <a:gd name="connsiteY10" fmla="*/ 184411 h 264301"/>
                  <a:gd name="connsiteX11" fmla="*/ 127365 w 238905"/>
                  <a:gd name="connsiteY11" fmla="*/ 186581 h 264301"/>
                  <a:gd name="connsiteX12" fmla="*/ 125451 w 238905"/>
                  <a:gd name="connsiteY12" fmla="*/ 170118 h 264301"/>
                  <a:gd name="connsiteX13" fmla="*/ 102607 w 238905"/>
                  <a:gd name="connsiteY13" fmla="*/ 146508 h 264301"/>
                  <a:gd name="connsiteX14" fmla="*/ 73509 w 238905"/>
                  <a:gd name="connsiteY14" fmla="*/ 117283 h 264301"/>
                  <a:gd name="connsiteX15" fmla="*/ 59088 w 238905"/>
                  <a:gd name="connsiteY15" fmla="*/ 87292 h 264301"/>
                  <a:gd name="connsiteX16" fmla="*/ 66490 w 238905"/>
                  <a:gd name="connsiteY16" fmla="*/ 51176 h 264301"/>
                  <a:gd name="connsiteX17" fmla="*/ 104776 w 238905"/>
                  <a:gd name="connsiteY17" fmla="*/ 21823 h 264301"/>
                  <a:gd name="connsiteX18" fmla="*/ 162971 w 238905"/>
                  <a:gd name="connsiteY18" fmla="*/ 28842 h 264301"/>
                  <a:gd name="connsiteX19" fmla="*/ 179434 w 238905"/>
                  <a:gd name="connsiteY19" fmla="*/ 0 h 264301"/>
                  <a:gd name="connsiteX20" fmla="*/ 210829 w 238905"/>
                  <a:gd name="connsiteY20" fmla="*/ 17994 h 264301"/>
                  <a:gd name="connsiteX21" fmla="*/ 194621 w 238905"/>
                  <a:gd name="connsiteY21" fmla="*/ 46326 h 264301"/>
                  <a:gd name="connsiteX22" fmla="*/ 220273 w 238905"/>
                  <a:gd name="connsiteY22" fmla="*/ 67894 h 264301"/>
                  <a:gd name="connsiteX23" fmla="*/ 238905 w 238905"/>
                  <a:gd name="connsiteY23" fmla="*/ 92142 h 264301"/>
                  <a:gd name="connsiteX24" fmla="*/ 201002 w 238905"/>
                  <a:gd name="connsiteY24" fmla="*/ 121494 h 264301"/>
                  <a:gd name="connsiteX25" fmla="*/ 158249 w 238905"/>
                  <a:gd name="connsiteY25" fmla="*/ 78359 h 264301"/>
                  <a:gd name="connsiteX26" fmla="*/ 133108 w 238905"/>
                  <a:gd name="connsiteY26" fmla="*/ 70064 h 264301"/>
                  <a:gd name="connsiteX27" fmla="*/ 119197 w 238905"/>
                  <a:gd name="connsiteY27" fmla="*/ 77976 h 264301"/>
                  <a:gd name="connsiteX28" fmla="*/ 121367 w 238905"/>
                  <a:gd name="connsiteY28" fmla="*/ 93801 h 264301"/>
                  <a:gd name="connsiteX29" fmla="*/ 143956 w 238905"/>
                  <a:gd name="connsiteY29" fmla="*/ 116773 h 264301"/>
                  <a:gd name="connsiteX30" fmla="*/ 173181 w 238905"/>
                  <a:gd name="connsiteY30" fmla="*/ 146125 h 264301"/>
                  <a:gd name="connsiteX31" fmla="*/ 187729 w 238905"/>
                  <a:gd name="connsiteY31" fmla="*/ 175988 h 264301"/>
                  <a:gd name="connsiteX32" fmla="*/ 180710 w 238905"/>
                  <a:gd name="connsiteY32" fmla="*/ 211977 h 26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8905" h="264301">
                    <a:moveTo>
                      <a:pt x="180710" y="211977"/>
                    </a:moveTo>
                    <a:cubicBezTo>
                      <a:pt x="172415" y="226526"/>
                      <a:pt x="160036" y="236098"/>
                      <a:pt x="143700" y="240692"/>
                    </a:cubicBezTo>
                    <a:cubicBezTo>
                      <a:pt x="127237" y="245286"/>
                      <a:pt x="108350" y="243500"/>
                      <a:pt x="86909" y="235204"/>
                    </a:cubicBezTo>
                    <a:lnTo>
                      <a:pt x="70319" y="264302"/>
                    </a:lnTo>
                    <a:lnTo>
                      <a:pt x="38924" y="246307"/>
                    </a:lnTo>
                    <a:lnTo>
                      <a:pt x="54877" y="218231"/>
                    </a:lnTo>
                    <a:cubicBezTo>
                      <a:pt x="42242" y="209935"/>
                      <a:pt x="31139" y="200619"/>
                      <a:pt x="21440" y="190282"/>
                    </a:cubicBezTo>
                    <a:cubicBezTo>
                      <a:pt x="11869" y="180072"/>
                      <a:pt x="4594" y="170118"/>
                      <a:pt x="0" y="160419"/>
                    </a:cubicBezTo>
                    <a:lnTo>
                      <a:pt x="38796" y="131832"/>
                    </a:lnTo>
                    <a:cubicBezTo>
                      <a:pt x="43901" y="141914"/>
                      <a:pt x="50920" y="151741"/>
                      <a:pt x="59854" y="161184"/>
                    </a:cubicBezTo>
                    <a:cubicBezTo>
                      <a:pt x="68787" y="170628"/>
                      <a:pt x="78486" y="178413"/>
                      <a:pt x="88951" y="184411"/>
                    </a:cubicBezTo>
                    <a:cubicBezTo>
                      <a:pt x="108860" y="195769"/>
                      <a:pt x="121622" y="196535"/>
                      <a:pt x="127365" y="186581"/>
                    </a:cubicBezTo>
                    <a:cubicBezTo>
                      <a:pt x="130428" y="181348"/>
                      <a:pt x="129790" y="175861"/>
                      <a:pt x="125451" y="170118"/>
                    </a:cubicBezTo>
                    <a:cubicBezTo>
                      <a:pt x="121239" y="164375"/>
                      <a:pt x="113582" y="156463"/>
                      <a:pt x="102607" y="146508"/>
                    </a:cubicBezTo>
                    <a:cubicBezTo>
                      <a:pt x="90483" y="135660"/>
                      <a:pt x="80784" y="125961"/>
                      <a:pt x="73509" y="117283"/>
                    </a:cubicBezTo>
                    <a:cubicBezTo>
                      <a:pt x="66235" y="108605"/>
                      <a:pt x="61385" y="98650"/>
                      <a:pt x="59088" y="87292"/>
                    </a:cubicBezTo>
                    <a:cubicBezTo>
                      <a:pt x="56791" y="76062"/>
                      <a:pt x="59216" y="63938"/>
                      <a:pt x="66490" y="51176"/>
                    </a:cubicBezTo>
                    <a:cubicBezTo>
                      <a:pt x="75041" y="36117"/>
                      <a:pt x="87803" y="26417"/>
                      <a:pt x="104776" y="21823"/>
                    </a:cubicBezTo>
                    <a:cubicBezTo>
                      <a:pt x="121750" y="17229"/>
                      <a:pt x="141148" y="19654"/>
                      <a:pt x="162971" y="28842"/>
                    </a:cubicBezTo>
                    <a:lnTo>
                      <a:pt x="179434" y="0"/>
                    </a:lnTo>
                    <a:lnTo>
                      <a:pt x="210829" y="17994"/>
                    </a:lnTo>
                    <a:lnTo>
                      <a:pt x="194621" y="46326"/>
                    </a:lnTo>
                    <a:cubicBezTo>
                      <a:pt x="204065" y="52835"/>
                      <a:pt x="212615" y="60109"/>
                      <a:pt x="220273" y="67894"/>
                    </a:cubicBezTo>
                    <a:cubicBezTo>
                      <a:pt x="227930" y="75679"/>
                      <a:pt x="234183" y="83847"/>
                      <a:pt x="238905" y="92142"/>
                    </a:cubicBezTo>
                    <a:lnTo>
                      <a:pt x="201002" y="121494"/>
                    </a:lnTo>
                    <a:cubicBezTo>
                      <a:pt x="188878" y="102096"/>
                      <a:pt x="174712" y="87675"/>
                      <a:pt x="158249" y="78359"/>
                    </a:cubicBezTo>
                    <a:cubicBezTo>
                      <a:pt x="147912" y="72488"/>
                      <a:pt x="139617" y="69681"/>
                      <a:pt x="133108" y="70064"/>
                    </a:cubicBezTo>
                    <a:cubicBezTo>
                      <a:pt x="126599" y="70446"/>
                      <a:pt x="122005" y="72999"/>
                      <a:pt x="119197" y="77976"/>
                    </a:cubicBezTo>
                    <a:cubicBezTo>
                      <a:pt x="116390" y="82826"/>
                      <a:pt x="117155" y="88058"/>
                      <a:pt x="121367" y="93801"/>
                    </a:cubicBezTo>
                    <a:cubicBezTo>
                      <a:pt x="125578" y="99416"/>
                      <a:pt x="133108" y="107073"/>
                      <a:pt x="143956" y="116773"/>
                    </a:cubicBezTo>
                    <a:cubicBezTo>
                      <a:pt x="156207" y="127748"/>
                      <a:pt x="165906" y="137575"/>
                      <a:pt x="173181" y="146125"/>
                    </a:cubicBezTo>
                    <a:cubicBezTo>
                      <a:pt x="180455" y="154803"/>
                      <a:pt x="185305" y="164758"/>
                      <a:pt x="187729" y="175988"/>
                    </a:cubicBezTo>
                    <a:cubicBezTo>
                      <a:pt x="190409" y="187347"/>
                      <a:pt x="187985" y="199343"/>
                      <a:pt x="180710" y="211977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FE9B363-4621-46CD-8640-2A2CC319C957}"/>
                  </a:ext>
                </a:extLst>
              </p:cNvPr>
              <p:cNvSpPr/>
              <p:nvPr/>
            </p:nvSpPr>
            <p:spPr>
              <a:xfrm>
                <a:off x="9653773" y="3670217"/>
                <a:ext cx="658862" cy="658862"/>
              </a:xfrm>
              <a:custGeom>
                <a:avLst/>
                <a:gdLst>
                  <a:gd name="connsiteX0" fmla="*/ 492785 w 658862"/>
                  <a:gd name="connsiteY0" fmla="*/ 43434 h 658862"/>
                  <a:gd name="connsiteX1" fmla="*/ 615428 w 658862"/>
                  <a:gd name="connsiteY1" fmla="*/ 492785 h 658862"/>
                  <a:gd name="connsiteX2" fmla="*/ 166077 w 658862"/>
                  <a:gd name="connsiteY2" fmla="*/ 615428 h 658862"/>
                  <a:gd name="connsiteX3" fmla="*/ 43434 w 658862"/>
                  <a:gd name="connsiteY3" fmla="*/ 166077 h 658862"/>
                  <a:gd name="connsiteX4" fmla="*/ 492785 w 658862"/>
                  <a:gd name="connsiteY4" fmla="*/ 43434 h 6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862" h="658862">
                    <a:moveTo>
                      <a:pt x="492785" y="43434"/>
                    </a:moveTo>
                    <a:cubicBezTo>
                      <a:pt x="650779" y="133662"/>
                      <a:pt x="705656" y="334791"/>
                      <a:pt x="615428" y="492785"/>
                    </a:cubicBezTo>
                    <a:cubicBezTo>
                      <a:pt x="525201" y="650779"/>
                      <a:pt x="324071" y="705656"/>
                      <a:pt x="166077" y="615428"/>
                    </a:cubicBezTo>
                    <a:cubicBezTo>
                      <a:pt x="8083" y="525201"/>
                      <a:pt x="-46794" y="324071"/>
                      <a:pt x="43434" y="166077"/>
                    </a:cubicBezTo>
                    <a:cubicBezTo>
                      <a:pt x="133661" y="8083"/>
                      <a:pt x="334791" y="-46794"/>
                      <a:pt x="492785" y="43434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5782939-9FE1-4867-B0C0-D6228AE7B98C}"/>
                  </a:ext>
                </a:extLst>
              </p:cNvPr>
              <p:cNvSpPr/>
              <p:nvPr/>
            </p:nvSpPr>
            <p:spPr>
              <a:xfrm>
                <a:off x="9710661" y="3727105"/>
                <a:ext cx="545084" cy="545084"/>
              </a:xfrm>
              <a:custGeom>
                <a:avLst/>
                <a:gdLst>
                  <a:gd name="connsiteX0" fmla="*/ 407692 w 545084"/>
                  <a:gd name="connsiteY0" fmla="*/ 35934 h 545084"/>
                  <a:gd name="connsiteX1" fmla="*/ 509150 w 545084"/>
                  <a:gd name="connsiteY1" fmla="*/ 407692 h 545084"/>
                  <a:gd name="connsiteX2" fmla="*/ 137392 w 545084"/>
                  <a:gd name="connsiteY2" fmla="*/ 509150 h 545084"/>
                  <a:gd name="connsiteX3" fmla="*/ 35934 w 545084"/>
                  <a:gd name="connsiteY3" fmla="*/ 137392 h 545084"/>
                  <a:gd name="connsiteX4" fmla="*/ 407692 w 545084"/>
                  <a:gd name="connsiteY4" fmla="*/ 35934 h 54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084" h="545084">
                    <a:moveTo>
                      <a:pt x="407692" y="35934"/>
                    </a:moveTo>
                    <a:cubicBezTo>
                      <a:pt x="538375" y="110592"/>
                      <a:pt x="583808" y="277009"/>
                      <a:pt x="509150" y="407692"/>
                    </a:cubicBezTo>
                    <a:cubicBezTo>
                      <a:pt x="434492" y="538375"/>
                      <a:pt x="268076" y="583808"/>
                      <a:pt x="137392" y="509150"/>
                    </a:cubicBezTo>
                    <a:cubicBezTo>
                      <a:pt x="6709" y="434492"/>
                      <a:pt x="-38724" y="268076"/>
                      <a:pt x="35934" y="137392"/>
                    </a:cubicBezTo>
                    <a:cubicBezTo>
                      <a:pt x="110592" y="6709"/>
                      <a:pt x="277009" y="-38724"/>
                      <a:pt x="407692" y="35934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9125242-3EB2-4CFF-B478-CEAF9B75F16F}"/>
                  </a:ext>
                </a:extLst>
              </p:cNvPr>
              <p:cNvSpPr/>
              <p:nvPr/>
            </p:nvSpPr>
            <p:spPr>
              <a:xfrm>
                <a:off x="9710788" y="3753283"/>
                <a:ext cx="530002" cy="518891"/>
              </a:xfrm>
              <a:custGeom>
                <a:avLst/>
                <a:gdLst>
                  <a:gd name="connsiteX0" fmla="*/ 501239 w 530002"/>
                  <a:gd name="connsiteY0" fmla="*/ 394404 h 518891"/>
                  <a:gd name="connsiteX1" fmla="*/ 137393 w 530002"/>
                  <a:gd name="connsiteY1" fmla="*/ 482973 h 518891"/>
                  <a:gd name="connsiteX2" fmla="*/ 28788 w 530002"/>
                  <a:gd name="connsiteY2" fmla="*/ 124487 h 518891"/>
                  <a:gd name="connsiteX3" fmla="*/ 392634 w 530002"/>
                  <a:gd name="connsiteY3" fmla="*/ 35919 h 518891"/>
                  <a:gd name="connsiteX4" fmla="*/ 501239 w 530002"/>
                  <a:gd name="connsiteY4" fmla="*/ 394404 h 518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002" h="518891">
                    <a:moveTo>
                      <a:pt x="501239" y="394404"/>
                    </a:moveTo>
                    <a:cubicBezTo>
                      <a:pt x="423263" y="515133"/>
                      <a:pt x="263610" y="555078"/>
                      <a:pt x="137393" y="482973"/>
                    </a:cubicBezTo>
                    <a:cubicBezTo>
                      <a:pt x="11049" y="410867"/>
                      <a:pt x="-35532" y="253001"/>
                      <a:pt x="28788" y="124487"/>
                    </a:cubicBezTo>
                    <a:cubicBezTo>
                      <a:pt x="106764" y="3759"/>
                      <a:pt x="266417" y="-36186"/>
                      <a:pt x="392634" y="35919"/>
                    </a:cubicBezTo>
                    <a:cubicBezTo>
                      <a:pt x="518850" y="108025"/>
                      <a:pt x="565559" y="265891"/>
                      <a:pt x="501239" y="394404"/>
                    </a:cubicBezTo>
                  </a:path>
                </a:pathLst>
              </a:custGeom>
              <a:solidFill>
                <a:srgbClr val="F0D137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7FC86DC-B128-4A5F-B483-3938D8FDC731}"/>
                  </a:ext>
                </a:extLst>
              </p:cNvPr>
              <p:cNvSpPr/>
              <p:nvPr/>
            </p:nvSpPr>
            <p:spPr>
              <a:xfrm>
                <a:off x="9853669" y="3882109"/>
                <a:ext cx="239160" cy="264301"/>
              </a:xfrm>
              <a:custGeom>
                <a:avLst/>
                <a:gdLst>
                  <a:gd name="connsiteX0" fmla="*/ 180710 w 239160"/>
                  <a:gd name="connsiteY0" fmla="*/ 211977 h 264301"/>
                  <a:gd name="connsiteX1" fmla="*/ 143700 w 239160"/>
                  <a:gd name="connsiteY1" fmla="*/ 240692 h 264301"/>
                  <a:gd name="connsiteX2" fmla="*/ 86909 w 239160"/>
                  <a:gd name="connsiteY2" fmla="*/ 235204 h 264301"/>
                  <a:gd name="connsiteX3" fmla="*/ 70319 w 239160"/>
                  <a:gd name="connsiteY3" fmla="*/ 264302 h 264301"/>
                  <a:gd name="connsiteX4" fmla="*/ 38924 w 239160"/>
                  <a:gd name="connsiteY4" fmla="*/ 246307 h 264301"/>
                  <a:gd name="connsiteX5" fmla="*/ 54877 w 239160"/>
                  <a:gd name="connsiteY5" fmla="*/ 218231 h 264301"/>
                  <a:gd name="connsiteX6" fmla="*/ 21440 w 239160"/>
                  <a:gd name="connsiteY6" fmla="*/ 190282 h 264301"/>
                  <a:gd name="connsiteX7" fmla="*/ 0 w 239160"/>
                  <a:gd name="connsiteY7" fmla="*/ 160419 h 264301"/>
                  <a:gd name="connsiteX8" fmla="*/ 38797 w 239160"/>
                  <a:gd name="connsiteY8" fmla="*/ 131832 h 264301"/>
                  <a:gd name="connsiteX9" fmla="*/ 59854 w 239160"/>
                  <a:gd name="connsiteY9" fmla="*/ 161185 h 264301"/>
                  <a:gd name="connsiteX10" fmla="*/ 88951 w 239160"/>
                  <a:gd name="connsiteY10" fmla="*/ 184411 h 264301"/>
                  <a:gd name="connsiteX11" fmla="*/ 127365 w 239160"/>
                  <a:gd name="connsiteY11" fmla="*/ 186581 h 264301"/>
                  <a:gd name="connsiteX12" fmla="*/ 125578 w 239160"/>
                  <a:gd name="connsiteY12" fmla="*/ 170118 h 264301"/>
                  <a:gd name="connsiteX13" fmla="*/ 102734 w 239160"/>
                  <a:gd name="connsiteY13" fmla="*/ 146508 h 264301"/>
                  <a:gd name="connsiteX14" fmla="*/ 73637 w 239160"/>
                  <a:gd name="connsiteY14" fmla="*/ 117156 h 264301"/>
                  <a:gd name="connsiteX15" fmla="*/ 59216 w 239160"/>
                  <a:gd name="connsiteY15" fmla="*/ 87165 h 264301"/>
                  <a:gd name="connsiteX16" fmla="*/ 66618 w 239160"/>
                  <a:gd name="connsiteY16" fmla="*/ 51176 h 264301"/>
                  <a:gd name="connsiteX17" fmla="*/ 104904 w 239160"/>
                  <a:gd name="connsiteY17" fmla="*/ 21823 h 264301"/>
                  <a:gd name="connsiteX18" fmla="*/ 163099 w 239160"/>
                  <a:gd name="connsiteY18" fmla="*/ 28842 h 264301"/>
                  <a:gd name="connsiteX19" fmla="*/ 179562 w 239160"/>
                  <a:gd name="connsiteY19" fmla="*/ 0 h 264301"/>
                  <a:gd name="connsiteX20" fmla="*/ 210956 w 239160"/>
                  <a:gd name="connsiteY20" fmla="*/ 17995 h 264301"/>
                  <a:gd name="connsiteX21" fmla="*/ 194876 w 239160"/>
                  <a:gd name="connsiteY21" fmla="*/ 46326 h 264301"/>
                  <a:gd name="connsiteX22" fmla="*/ 220528 w 239160"/>
                  <a:gd name="connsiteY22" fmla="*/ 67894 h 264301"/>
                  <a:gd name="connsiteX23" fmla="*/ 239160 w 239160"/>
                  <a:gd name="connsiteY23" fmla="*/ 92142 h 264301"/>
                  <a:gd name="connsiteX24" fmla="*/ 201257 w 239160"/>
                  <a:gd name="connsiteY24" fmla="*/ 121495 h 264301"/>
                  <a:gd name="connsiteX25" fmla="*/ 158504 w 239160"/>
                  <a:gd name="connsiteY25" fmla="*/ 78359 h 264301"/>
                  <a:gd name="connsiteX26" fmla="*/ 133363 w 239160"/>
                  <a:gd name="connsiteY26" fmla="*/ 70064 h 264301"/>
                  <a:gd name="connsiteX27" fmla="*/ 119453 w 239160"/>
                  <a:gd name="connsiteY27" fmla="*/ 77976 h 264301"/>
                  <a:gd name="connsiteX28" fmla="*/ 121495 w 239160"/>
                  <a:gd name="connsiteY28" fmla="*/ 93801 h 264301"/>
                  <a:gd name="connsiteX29" fmla="*/ 144083 w 239160"/>
                  <a:gd name="connsiteY29" fmla="*/ 116773 h 264301"/>
                  <a:gd name="connsiteX30" fmla="*/ 173308 w 239160"/>
                  <a:gd name="connsiteY30" fmla="*/ 146125 h 264301"/>
                  <a:gd name="connsiteX31" fmla="*/ 187857 w 239160"/>
                  <a:gd name="connsiteY31" fmla="*/ 175989 h 264301"/>
                  <a:gd name="connsiteX32" fmla="*/ 180710 w 239160"/>
                  <a:gd name="connsiteY32" fmla="*/ 211977 h 26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9160" h="264301">
                    <a:moveTo>
                      <a:pt x="180710" y="211977"/>
                    </a:moveTo>
                    <a:cubicBezTo>
                      <a:pt x="172415" y="226398"/>
                      <a:pt x="160163" y="235970"/>
                      <a:pt x="143700" y="240692"/>
                    </a:cubicBezTo>
                    <a:cubicBezTo>
                      <a:pt x="127237" y="245286"/>
                      <a:pt x="108350" y="243500"/>
                      <a:pt x="86909" y="235204"/>
                    </a:cubicBezTo>
                    <a:lnTo>
                      <a:pt x="70319" y="264302"/>
                    </a:lnTo>
                    <a:lnTo>
                      <a:pt x="38924" y="246307"/>
                    </a:lnTo>
                    <a:lnTo>
                      <a:pt x="54877" y="218231"/>
                    </a:lnTo>
                    <a:cubicBezTo>
                      <a:pt x="42242" y="209936"/>
                      <a:pt x="31139" y="200619"/>
                      <a:pt x="21440" y="190282"/>
                    </a:cubicBezTo>
                    <a:cubicBezTo>
                      <a:pt x="11869" y="180072"/>
                      <a:pt x="4594" y="170118"/>
                      <a:pt x="0" y="160419"/>
                    </a:cubicBezTo>
                    <a:lnTo>
                      <a:pt x="38797" y="131832"/>
                    </a:lnTo>
                    <a:cubicBezTo>
                      <a:pt x="43901" y="141914"/>
                      <a:pt x="50920" y="151741"/>
                      <a:pt x="59854" y="161185"/>
                    </a:cubicBezTo>
                    <a:cubicBezTo>
                      <a:pt x="68787" y="170628"/>
                      <a:pt x="78486" y="178413"/>
                      <a:pt x="88951" y="184411"/>
                    </a:cubicBezTo>
                    <a:cubicBezTo>
                      <a:pt x="108860" y="195770"/>
                      <a:pt x="121622" y="196535"/>
                      <a:pt x="127365" y="186581"/>
                    </a:cubicBezTo>
                    <a:cubicBezTo>
                      <a:pt x="130428" y="181349"/>
                      <a:pt x="129790" y="175861"/>
                      <a:pt x="125578" y="170118"/>
                    </a:cubicBezTo>
                    <a:cubicBezTo>
                      <a:pt x="121367" y="164375"/>
                      <a:pt x="113710" y="156463"/>
                      <a:pt x="102734" y="146508"/>
                    </a:cubicBezTo>
                    <a:cubicBezTo>
                      <a:pt x="90610" y="135660"/>
                      <a:pt x="80911" y="125834"/>
                      <a:pt x="73637" y="117156"/>
                    </a:cubicBezTo>
                    <a:cubicBezTo>
                      <a:pt x="66363" y="108477"/>
                      <a:pt x="61513" y="98523"/>
                      <a:pt x="59216" y="87165"/>
                    </a:cubicBezTo>
                    <a:cubicBezTo>
                      <a:pt x="56919" y="75934"/>
                      <a:pt x="59343" y="63810"/>
                      <a:pt x="66618" y="51176"/>
                    </a:cubicBezTo>
                    <a:cubicBezTo>
                      <a:pt x="75168" y="36117"/>
                      <a:pt x="87930" y="26417"/>
                      <a:pt x="104904" y="21823"/>
                    </a:cubicBezTo>
                    <a:cubicBezTo>
                      <a:pt x="121877" y="17229"/>
                      <a:pt x="141276" y="19654"/>
                      <a:pt x="163099" y="28842"/>
                    </a:cubicBezTo>
                    <a:lnTo>
                      <a:pt x="179562" y="0"/>
                    </a:lnTo>
                    <a:lnTo>
                      <a:pt x="210956" y="17995"/>
                    </a:lnTo>
                    <a:lnTo>
                      <a:pt x="194876" y="46326"/>
                    </a:lnTo>
                    <a:cubicBezTo>
                      <a:pt x="204320" y="52835"/>
                      <a:pt x="212871" y="60109"/>
                      <a:pt x="220528" y="67894"/>
                    </a:cubicBezTo>
                    <a:cubicBezTo>
                      <a:pt x="228185" y="75806"/>
                      <a:pt x="234438" y="83847"/>
                      <a:pt x="239160" y="92142"/>
                    </a:cubicBezTo>
                    <a:lnTo>
                      <a:pt x="201257" y="121495"/>
                    </a:lnTo>
                    <a:cubicBezTo>
                      <a:pt x="189133" y="102096"/>
                      <a:pt x="174967" y="87675"/>
                      <a:pt x="158504" y="78359"/>
                    </a:cubicBezTo>
                    <a:cubicBezTo>
                      <a:pt x="148167" y="72488"/>
                      <a:pt x="139872" y="69681"/>
                      <a:pt x="133363" y="70064"/>
                    </a:cubicBezTo>
                    <a:cubicBezTo>
                      <a:pt x="126982" y="70446"/>
                      <a:pt x="122260" y="72999"/>
                      <a:pt x="119453" y="77976"/>
                    </a:cubicBezTo>
                    <a:cubicBezTo>
                      <a:pt x="116645" y="82826"/>
                      <a:pt x="117411" y="88058"/>
                      <a:pt x="121495" y="93801"/>
                    </a:cubicBezTo>
                    <a:cubicBezTo>
                      <a:pt x="125706" y="99416"/>
                      <a:pt x="133236" y="107073"/>
                      <a:pt x="144083" y="116773"/>
                    </a:cubicBezTo>
                    <a:cubicBezTo>
                      <a:pt x="156335" y="127748"/>
                      <a:pt x="166162" y="137447"/>
                      <a:pt x="173308" y="146125"/>
                    </a:cubicBezTo>
                    <a:cubicBezTo>
                      <a:pt x="180583" y="154803"/>
                      <a:pt x="185432" y="164758"/>
                      <a:pt x="187857" y="175989"/>
                    </a:cubicBezTo>
                    <a:cubicBezTo>
                      <a:pt x="190409" y="187219"/>
                      <a:pt x="187985" y="199215"/>
                      <a:pt x="180710" y="211977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9FF6722-2192-4907-94CB-C3BAB130D83D}"/>
                  </a:ext>
                </a:extLst>
              </p:cNvPr>
              <p:cNvSpPr/>
              <p:nvPr/>
            </p:nvSpPr>
            <p:spPr>
              <a:xfrm>
                <a:off x="9861071" y="3868837"/>
                <a:ext cx="238905" cy="264429"/>
              </a:xfrm>
              <a:custGeom>
                <a:avLst/>
                <a:gdLst>
                  <a:gd name="connsiteX0" fmla="*/ 180710 w 238905"/>
                  <a:gd name="connsiteY0" fmla="*/ 212105 h 264429"/>
                  <a:gd name="connsiteX1" fmla="*/ 143700 w 238905"/>
                  <a:gd name="connsiteY1" fmla="*/ 240819 h 264429"/>
                  <a:gd name="connsiteX2" fmla="*/ 86909 w 238905"/>
                  <a:gd name="connsiteY2" fmla="*/ 235332 h 264429"/>
                  <a:gd name="connsiteX3" fmla="*/ 70319 w 238905"/>
                  <a:gd name="connsiteY3" fmla="*/ 264429 h 264429"/>
                  <a:gd name="connsiteX4" fmla="*/ 38924 w 238905"/>
                  <a:gd name="connsiteY4" fmla="*/ 246435 h 264429"/>
                  <a:gd name="connsiteX5" fmla="*/ 54877 w 238905"/>
                  <a:gd name="connsiteY5" fmla="*/ 218358 h 264429"/>
                  <a:gd name="connsiteX6" fmla="*/ 21568 w 238905"/>
                  <a:gd name="connsiteY6" fmla="*/ 190409 h 264429"/>
                  <a:gd name="connsiteX7" fmla="*/ 0 w 238905"/>
                  <a:gd name="connsiteY7" fmla="*/ 160546 h 264429"/>
                  <a:gd name="connsiteX8" fmla="*/ 38797 w 238905"/>
                  <a:gd name="connsiteY8" fmla="*/ 131959 h 264429"/>
                  <a:gd name="connsiteX9" fmla="*/ 59854 w 238905"/>
                  <a:gd name="connsiteY9" fmla="*/ 161312 h 264429"/>
                  <a:gd name="connsiteX10" fmla="*/ 88951 w 238905"/>
                  <a:gd name="connsiteY10" fmla="*/ 184539 h 264429"/>
                  <a:gd name="connsiteX11" fmla="*/ 127365 w 238905"/>
                  <a:gd name="connsiteY11" fmla="*/ 186709 h 264429"/>
                  <a:gd name="connsiteX12" fmla="*/ 125451 w 238905"/>
                  <a:gd name="connsiteY12" fmla="*/ 170245 h 264429"/>
                  <a:gd name="connsiteX13" fmla="*/ 102607 w 238905"/>
                  <a:gd name="connsiteY13" fmla="*/ 146636 h 264429"/>
                  <a:gd name="connsiteX14" fmla="*/ 73509 w 238905"/>
                  <a:gd name="connsiteY14" fmla="*/ 117283 h 264429"/>
                  <a:gd name="connsiteX15" fmla="*/ 58961 w 238905"/>
                  <a:gd name="connsiteY15" fmla="*/ 87292 h 264429"/>
                  <a:gd name="connsiteX16" fmla="*/ 66363 w 238905"/>
                  <a:gd name="connsiteY16" fmla="*/ 51176 h 264429"/>
                  <a:gd name="connsiteX17" fmla="*/ 104649 w 238905"/>
                  <a:gd name="connsiteY17" fmla="*/ 21823 h 264429"/>
                  <a:gd name="connsiteX18" fmla="*/ 162843 w 238905"/>
                  <a:gd name="connsiteY18" fmla="*/ 28842 h 264429"/>
                  <a:gd name="connsiteX19" fmla="*/ 179307 w 238905"/>
                  <a:gd name="connsiteY19" fmla="*/ 0 h 264429"/>
                  <a:gd name="connsiteX20" fmla="*/ 210701 w 238905"/>
                  <a:gd name="connsiteY20" fmla="*/ 17995 h 264429"/>
                  <a:gd name="connsiteX21" fmla="*/ 194621 w 238905"/>
                  <a:gd name="connsiteY21" fmla="*/ 46198 h 264429"/>
                  <a:gd name="connsiteX22" fmla="*/ 220273 w 238905"/>
                  <a:gd name="connsiteY22" fmla="*/ 67766 h 264429"/>
                  <a:gd name="connsiteX23" fmla="*/ 238905 w 238905"/>
                  <a:gd name="connsiteY23" fmla="*/ 92014 h 264429"/>
                  <a:gd name="connsiteX24" fmla="*/ 201002 w 238905"/>
                  <a:gd name="connsiteY24" fmla="*/ 121367 h 264429"/>
                  <a:gd name="connsiteX25" fmla="*/ 158249 w 238905"/>
                  <a:gd name="connsiteY25" fmla="*/ 78231 h 264429"/>
                  <a:gd name="connsiteX26" fmla="*/ 133108 w 238905"/>
                  <a:gd name="connsiteY26" fmla="*/ 69936 h 264429"/>
                  <a:gd name="connsiteX27" fmla="*/ 119197 w 238905"/>
                  <a:gd name="connsiteY27" fmla="*/ 77848 h 264429"/>
                  <a:gd name="connsiteX28" fmla="*/ 121239 w 238905"/>
                  <a:gd name="connsiteY28" fmla="*/ 93673 h 264429"/>
                  <a:gd name="connsiteX29" fmla="*/ 143828 w 238905"/>
                  <a:gd name="connsiteY29" fmla="*/ 116645 h 264429"/>
                  <a:gd name="connsiteX30" fmla="*/ 173053 w 238905"/>
                  <a:gd name="connsiteY30" fmla="*/ 145998 h 264429"/>
                  <a:gd name="connsiteX31" fmla="*/ 187602 w 238905"/>
                  <a:gd name="connsiteY31" fmla="*/ 175861 h 264429"/>
                  <a:gd name="connsiteX32" fmla="*/ 180710 w 238905"/>
                  <a:gd name="connsiteY32" fmla="*/ 212105 h 26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8905" h="264429">
                    <a:moveTo>
                      <a:pt x="180710" y="212105"/>
                    </a:moveTo>
                    <a:cubicBezTo>
                      <a:pt x="172415" y="226654"/>
                      <a:pt x="160036" y="236225"/>
                      <a:pt x="143700" y="240819"/>
                    </a:cubicBezTo>
                    <a:cubicBezTo>
                      <a:pt x="127237" y="245414"/>
                      <a:pt x="108350" y="243627"/>
                      <a:pt x="86909" y="235332"/>
                    </a:cubicBezTo>
                    <a:lnTo>
                      <a:pt x="70319" y="264429"/>
                    </a:lnTo>
                    <a:lnTo>
                      <a:pt x="38924" y="246435"/>
                    </a:lnTo>
                    <a:lnTo>
                      <a:pt x="54877" y="218358"/>
                    </a:lnTo>
                    <a:cubicBezTo>
                      <a:pt x="42242" y="210063"/>
                      <a:pt x="31139" y="200747"/>
                      <a:pt x="21568" y="190409"/>
                    </a:cubicBezTo>
                    <a:cubicBezTo>
                      <a:pt x="11869" y="180200"/>
                      <a:pt x="4722" y="170245"/>
                      <a:pt x="0" y="160546"/>
                    </a:cubicBezTo>
                    <a:lnTo>
                      <a:pt x="38797" y="131959"/>
                    </a:lnTo>
                    <a:cubicBezTo>
                      <a:pt x="43901" y="142041"/>
                      <a:pt x="50920" y="151868"/>
                      <a:pt x="59854" y="161312"/>
                    </a:cubicBezTo>
                    <a:cubicBezTo>
                      <a:pt x="68787" y="170756"/>
                      <a:pt x="78486" y="178541"/>
                      <a:pt x="88951" y="184539"/>
                    </a:cubicBezTo>
                    <a:cubicBezTo>
                      <a:pt x="108860" y="195897"/>
                      <a:pt x="121622" y="196663"/>
                      <a:pt x="127365" y="186709"/>
                    </a:cubicBezTo>
                    <a:cubicBezTo>
                      <a:pt x="130428" y="181476"/>
                      <a:pt x="129790" y="175988"/>
                      <a:pt x="125451" y="170245"/>
                    </a:cubicBezTo>
                    <a:cubicBezTo>
                      <a:pt x="121239" y="164503"/>
                      <a:pt x="113582" y="156590"/>
                      <a:pt x="102607" y="146636"/>
                    </a:cubicBezTo>
                    <a:cubicBezTo>
                      <a:pt x="90483" y="135788"/>
                      <a:pt x="80784" y="126089"/>
                      <a:pt x="73509" y="117283"/>
                    </a:cubicBezTo>
                    <a:cubicBezTo>
                      <a:pt x="66235" y="108477"/>
                      <a:pt x="61385" y="98650"/>
                      <a:pt x="58961" y="87292"/>
                    </a:cubicBezTo>
                    <a:cubicBezTo>
                      <a:pt x="56663" y="76062"/>
                      <a:pt x="59088" y="63938"/>
                      <a:pt x="66363" y="51176"/>
                    </a:cubicBezTo>
                    <a:cubicBezTo>
                      <a:pt x="74913" y="36117"/>
                      <a:pt x="87675" y="26417"/>
                      <a:pt x="104649" y="21823"/>
                    </a:cubicBezTo>
                    <a:cubicBezTo>
                      <a:pt x="121622" y="17229"/>
                      <a:pt x="141020" y="19653"/>
                      <a:pt x="162843" y="28842"/>
                    </a:cubicBezTo>
                    <a:lnTo>
                      <a:pt x="179307" y="0"/>
                    </a:lnTo>
                    <a:lnTo>
                      <a:pt x="210701" y="17995"/>
                    </a:lnTo>
                    <a:lnTo>
                      <a:pt x="194621" y="46198"/>
                    </a:lnTo>
                    <a:cubicBezTo>
                      <a:pt x="204065" y="52707"/>
                      <a:pt x="212615" y="59982"/>
                      <a:pt x="220273" y="67766"/>
                    </a:cubicBezTo>
                    <a:cubicBezTo>
                      <a:pt x="227930" y="75679"/>
                      <a:pt x="234183" y="83719"/>
                      <a:pt x="238905" y="92014"/>
                    </a:cubicBezTo>
                    <a:lnTo>
                      <a:pt x="201002" y="121367"/>
                    </a:lnTo>
                    <a:cubicBezTo>
                      <a:pt x="188878" y="101969"/>
                      <a:pt x="174712" y="87548"/>
                      <a:pt x="158249" y="78231"/>
                    </a:cubicBezTo>
                    <a:cubicBezTo>
                      <a:pt x="147912" y="72361"/>
                      <a:pt x="139617" y="69553"/>
                      <a:pt x="133108" y="69936"/>
                    </a:cubicBezTo>
                    <a:cubicBezTo>
                      <a:pt x="126599" y="70319"/>
                      <a:pt x="122005" y="72871"/>
                      <a:pt x="119197" y="77848"/>
                    </a:cubicBezTo>
                    <a:cubicBezTo>
                      <a:pt x="116390" y="82698"/>
                      <a:pt x="117155" y="87930"/>
                      <a:pt x="121239" y="93673"/>
                    </a:cubicBezTo>
                    <a:cubicBezTo>
                      <a:pt x="125451" y="99289"/>
                      <a:pt x="132980" y="106946"/>
                      <a:pt x="143828" y="116645"/>
                    </a:cubicBezTo>
                    <a:cubicBezTo>
                      <a:pt x="156080" y="127620"/>
                      <a:pt x="165906" y="137447"/>
                      <a:pt x="173053" y="145998"/>
                    </a:cubicBezTo>
                    <a:cubicBezTo>
                      <a:pt x="180200" y="154548"/>
                      <a:pt x="185177" y="164630"/>
                      <a:pt x="187602" y="175861"/>
                    </a:cubicBezTo>
                    <a:cubicBezTo>
                      <a:pt x="190409" y="187474"/>
                      <a:pt x="187985" y="199471"/>
                      <a:pt x="180710" y="212105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7DF6504-E284-4D7A-8EF3-416CB12AA204}"/>
                  </a:ext>
                </a:extLst>
              </p:cNvPr>
              <p:cNvSpPr/>
              <p:nvPr/>
            </p:nvSpPr>
            <p:spPr>
              <a:xfrm>
                <a:off x="9048684" y="3578800"/>
                <a:ext cx="658815" cy="658816"/>
              </a:xfrm>
              <a:custGeom>
                <a:avLst/>
                <a:gdLst>
                  <a:gd name="connsiteX0" fmla="*/ 186665 w 658815"/>
                  <a:gd name="connsiteY0" fmla="*/ 32627 h 658816"/>
                  <a:gd name="connsiteX1" fmla="*/ 626189 w 658815"/>
                  <a:gd name="connsiteY1" fmla="*/ 186665 h 658816"/>
                  <a:gd name="connsiteX2" fmla="*/ 472151 w 658815"/>
                  <a:gd name="connsiteY2" fmla="*/ 626189 h 658816"/>
                  <a:gd name="connsiteX3" fmla="*/ 32627 w 658815"/>
                  <a:gd name="connsiteY3" fmla="*/ 472151 h 658816"/>
                  <a:gd name="connsiteX4" fmla="*/ 186665 w 658815"/>
                  <a:gd name="connsiteY4" fmla="*/ 32627 h 658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815" h="658816">
                    <a:moveTo>
                      <a:pt x="186665" y="32627"/>
                    </a:moveTo>
                    <a:cubicBezTo>
                      <a:pt x="350529" y="-46242"/>
                      <a:pt x="547320" y="22800"/>
                      <a:pt x="626189" y="186665"/>
                    </a:cubicBezTo>
                    <a:cubicBezTo>
                      <a:pt x="705058" y="350529"/>
                      <a:pt x="636016" y="547320"/>
                      <a:pt x="472151" y="626189"/>
                    </a:cubicBezTo>
                    <a:cubicBezTo>
                      <a:pt x="308287" y="705058"/>
                      <a:pt x="111496" y="636016"/>
                      <a:pt x="32627" y="472151"/>
                    </a:cubicBezTo>
                    <a:cubicBezTo>
                      <a:pt x="-46242" y="308287"/>
                      <a:pt x="22800" y="111496"/>
                      <a:pt x="186665" y="32627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C060A58-A39B-451A-BE2D-A79A0B3AD204}"/>
                  </a:ext>
                </a:extLst>
              </p:cNvPr>
              <p:cNvSpPr/>
              <p:nvPr/>
            </p:nvSpPr>
            <p:spPr>
              <a:xfrm>
                <a:off x="9105582" y="3635620"/>
                <a:ext cx="545098" cy="545175"/>
              </a:xfrm>
              <a:custGeom>
                <a:avLst/>
                <a:gdLst>
                  <a:gd name="connsiteX0" fmla="*/ 154398 w 545098"/>
                  <a:gd name="connsiteY0" fmla="*/ 26982 h 545175"/>
                  <a:gd name="connsiteX1" fmla="*/ 518116 w 545098"/>
                  <a:gd name="connsiteY1" fmla="*/ 154475 h 545175"/>
                  <a:gd name="connsiteX2" fmla="*/ 390623 w 545098"/>
                  <a:gd name="connsiteY2" fmla="*/ 518193 h 545175"/>
                  <a:gd name="connsiteX3" fmla="*/ 26905 w 545098"/>
                  <a:gd name="connsiteY3" fmla="*/ 390700 h 545175"/>
                  <a:gd name="connsiteX4" fmla="*/ 154398 w 545098"/>
                  <a:gd name="connsiteY4" fmla="*/ 26982 h 54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098" h="545175">
                    <a:moveTo>
                      <a:pt x="154398" y="26982"/>
                    </a:moveTo>
                    <a:cubicBezTo>
                      <a:pt x="290058" y="-38232"/>
                      <a:pt x="452902" y="18815"/>
                      <a:pt x="518116" y="154475"/>
                    </a:cubicBezTo>
                    <a:cubicBezTo>
                      <a:pt x="583330" y="290135"/>
                      <a:pt x="526283" y="452851"/>
                      <a:pt x="390623" y="518193"/>
                    </a:cubicBezTo>
                    <a:cubicBezTo>
                      <a:pt x="254963" y="583407"/>
                      <a:pt x="92119" y="526361"/>
                      <a:pt x="26905" y="390700"/>
                    </a:cubicBezTo>
                    <a:cubicBezTo>
                      <a:pt x="-38181" y="255040"/>
                      <a:pt x="18865" y="92196"/>
                      <a:pt x="154398" y="26982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957ED5D-B2AC-488C-917F-01E3C34E569E}"/>
                  </a:ext>
                </a:extLst>
              </p:cNvPr>
              <p:cNvSpPr/>
              <p:nvPr/>
            </p:nvSpPr>
            <p:spPr>
              <a:xfrm>
                <a:off x="9118684" y="3662838"/>
                <a:ext cx="531961" cy="517970"/>
              </a:xfrm>
              <a:custGeom>
                <a:avLst/>
                <a:gdLst>
                  <a:gd name="connsiteX0" fmla="*/ 511139 w 531961"/>
                  <a:gd name="connsiteY0" fmla="*/ 141040 h 517970"/>
                  <a:gd name="connsiteX1" fmla="*/ 377521 w 531961"/>
                  <a:gd name="connsiteY1" fmla="*/ 490975 h 517970"/>
                  <a:gd name="connsiteX2" fmla="*/ 20822 w 531961"/>
                  <a:gd name="connsiteY2" fmla="*/ 377010 h 517970"/>
                  <a:gd name="connsiteX3" fmla="*/ 154441 w 531961"/>
                  <a:gd name="connsiteY3" fmla="*/ 27075 h 517970"/>
                  <a:gd name="connsiteX4" fmla="*/ 511139 w 531961"/>
                  <a:gd name="connsiteY4" fmla="*/ 141040 h 51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1961" h="517970">
                    <a:moveTo>
                      <a:pt x="511139" y="141040"/>
                    </a:moveTo>
                    <a:cubicBezTo>
                      <a:pt x="566271" y="273765"/>
                      <a:pt x="508587" y="427930"/>
                      <a:pt x="377521" y="490975"/>
                    </a:cubicBezTo>
                    <a:cubicBezTo>
                      <a:pt x="246455" y="554019"/>
                      <a:pt x="89993" y="502843"/>
                      <a:pt x="20822" y="377010"/>
                    </a:cubicBezTo>
                    <a:cubicBezTo>
                      <a:pt x="-34310" y="244285"/>
                      <a:pt x="23375" y="90119"/>
                      <a:pt x="154441" y="27075"/>
                    </a:cubicBezTo>
                    <a:cubicBezTo>
                      <a:pt x="285507" y="-36097"/>
                      <a:pt x="441969" y="15078"/>
                      <a:pt x="511139" y="141040"/>
                    </a:cubicBezTo>
                  </a:path>
                </a:pathLst>
              </a:custGeom>
              <a:solidFill>
                <a:srgbClr val="F0D137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B1D2EBD-036C-41A6-99E5-33E6B80FEE34}"/>
                  </a:ext>
                </a:extLst>
              </p:cNvPr>
              <p:cNvSpPr/>
              <p:nvPr/>
            </p:nvSpPr>
            <p:spPr>
              <a:xfrm>
                <a:off x="9281109" y="3784735"/>
                <a:ext cx="209880" cy="271320"/>
              </a:xfrm>
              <a:custGeom>
                <a:avLst/>
                <a:gdLst>
                  <a:gd name="connsiteX0" fmla="*/ 203737 w 209880"/>
                  <a:gd name="connsiteY0" fmla="*/ 135022 h 271320"/>
                  <a:gd name="connsiteX1" fmla="*/ 206290 w 209880"/>
                  <a:gd name="connsiteY1" fmla="*/ 181859 h 271320"/>
                  <a:gd name="connsiteX2" fmla="*/ 169535 w 209880"/>
                  <a:gd name="connsiteY2" fmla="*/ 225505 h 271320"/>
                  <a:gd name="connsiteX3" fmla="*/ 184084 w 209880"/>
                  <a:gd name="connsiteY3" fmla="*/ 255623 h 271320"/>
                  <a:gd name="connsiteX4" fmla="*/ 151413 w 209880"/>
                  <a:gd name="connsiteY4" fmla="*/ 271321 h 271320"/>
                  <a:gd name="connsiteX5" fmla="*/ 137375 w 209880"/>
                  <a:gd name="connsiteY5" fmla="*/ 242223 h 271320"/>
                  <a:gd name="connsiteX6" fmla="*/ 95388 w 209880"/>
                  <a:gd name="connsiteY6" fmla="*/ 253837 h 271320"/>
                  <a:gd name="connsiteX7" fmla="*/ 58633 w 209880"/>
                  <a:gd name="connsiteY7" fmla="*/ 254602 h 271320"/>
                  <a:gd name="connsiteX8" fmla="*/ 57229 w 209880"/>
                  <a:gd name="connsiteY8" fmla="*/ 206490 h 271320"/>
                  <a:gd name="connsiteX9" fmla="*/ 93346 w 209880"/>
                  <a:gd name="connsiteY9" fmla="*/ 205851 h 271320"/>
                  <a:gd name="connsiteX10" fmla="*/ 128952 w 209880"/>
                  <a:gd name="connsiteY10" fmla="*/ 195004 h 271320"/>
                  <a:gd name="connsiteX11" fmla="*/ 152434 w 209880"/>
                  <a:gd name="connsiteY11" fmla="*/ 164630 h 271320"/>
                  <a:gd name="connsiteX12" fmla="*/ 137758 w 209880"/>
                  <a:gd name="connsiteY12" fmla="*/ 156718 h 271320"/>
                  <a:gd name="connsiteX13" fmla="*/ 105342 w 209880"/>
                  <a:gd name="connsiteY13" fmla="*/ 162078 h 271320"/>
                  <a:gd name="connsiteX14" fmla="*/ 64759 w 209880"/>
                  <a:gd name="connsiteY14" fmla="*/ 169352 h 271320"/>
                  <a:gd name="connsiteX15" fmla="*/ 31833 w 209880"/>
                  <a:gd name="connsiteY15" fmla="*/ 164247 h 271320"/>
                  <a:gd name="connsiteX16" fmla="*/ 6309 w 209880"/>
                  <a:gd name="connsiteY16" fmla="*/ 137702 h 271320"/>
                  <a:gd name="connsiteX17" fmla="*/ 3884 w 209880"/>
                  <a:gd name="connsiteY17" fmla="*/ 89462 h 271320"/>
                  <a:gd name="connsiteX18" fmla="*/ 42680 w 209880"/>
                  <a:gd name="connsiteY18" fmla="*/ 45560 h 271320"/>
                  <a:gd name="connsiteX19" fmla="*/ 28259 w 209880"/>
                  <a:gd name="connsiteY19" fmla="*/ 15697 h 271320"/>
                  <a:gd name="connsiteX20" fmla="*/ 60930 w 209880"/>
                  <a:gd name="connsiteY20" fmla="*/ 0 h 271320"/>
                  <a:gd name="connsiteX21" fmla="*/ 75096 w 209880"/>
                  <a:gd name="connsiteY21" fmla="*/ 29353 h 271320"/>
                  <a:gd name="connsiteX22" fmla="*/ 107512 w 209880"/>
                  <a:gd name="connsiteY22" fmla="*/ 20419 h 271320"/>
                  <a:gd name="connsiteX23" fmla="*/ 138013 w 209880"/>
                  <a:gd name="connsiteY23" fmla="*/ 18760 h 271320"/>
                  <a:gd name="connsiteX24" fmla="*/ 140693 w 209880"/>
                  <a:gd name="connsiteY24" fmla="*/ 66745 h 271320"/>
                  <a:gd name="connsiteX25" fmla="*/ 80967 w 209880"/>
                  <a:gd name="connsiteY25" fmla="*/ 77465 h 271320"/>
                  <a:gd name="connsiteX26" fmla="*/ 59909 w 209880"/>
                  <a:gd name="connsiteY26" fmla="*/ 93418 h 271320"/>
                  <a:gd name="connsiteX27" fmla="*/ 58505 w 209880"/>
                  <a:gd name="connsiteY27" fmla="*/ 109243 h 271320"/>
                  <a:gd name="connsiteX28" fmla="*/ 72671 w 209880"/>
                  <a:gd name="connsiteY28" fmla="*/ 116517 h 271320"/>
                  <a:gd name="connsiteX29" fmla="*/ 104449 w 209880"/>
                  <a:gd name="connsiteY29" fmla="*/ 110902 h 271320"/>
                  <a:gd name="connsiteX30" fmla="*/ 145287 w 209880"/>
                  <a:gd name="connsiteY30" fmla="*/ 103500 h 271320"/>
                  <a:gd name="connsiteX31" fmla="*/ 178086 w 209880"/>
                  <a:gd name="connsiteY31" fmla="*/ 108477 h 271320"/>
                  <a:gd name="connsiteX32" fmla="*/ 203737 w 209880"/>
                  <a:gd name="connsiteY32" fmla="*/ 135022 h 27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9880" h="271320">
                    <a:moveTo>
                      <a:pt x="203737" y="135022"/>
                    </a:moveTo>
                    <a:cubicBezTo>
                      <a:pt x="211012" y="150081"/>
                      <a:pt x="211777" y="165651"/>
                      <a:pt x="206290" y="181859"/>
                    </a:cubicBezTo>
                    <a:cubicBezTo>
                      <a:pt x="200802" y="198067"/>
                      <a:pt x="188550" y="212488"/>
                      <a:pt x="169535" y="225505"/>
                    </a:cubicBezTo>
                    <a:lnTo>
                      <a:pt x="184084" y="255623"/>
                    </a:lnTo>
                    <a:lnTo>
                      <a:pt x="151413" y="271321"/>
                    </a:lnTo>
                    <a:lnTo>
                      <a:pt x="137375" y="242223"/>
                    </a:lnTo>
                    <a:cubicBezTo>
                      <a:pt x="123337" y="247839"/>
                      <a:pt x="109426" y="251795"/>
                      <a:pt x="95388" y="253837"/>
                    </a:cubicBezTo>
                    <a:cubicBezTo>
                      <a:pt x="81477" y="256006"/>
                      <a:pt x="69225" y="256262"/>
                      <a:pt x="58633" y="254602"/>
                    </a:cubicBezTo>
                    <a:lnTo>
                      <a:pt x="57229" y="206490"/>
                    </a:lnTo>
                    <a:cubicBezTo>
                      <a:pt x="68460" y="208021"/>
                      <a:pt x="80456" y="207766"/>
                      <a:pt x="93346" y="205851"/>
                    </a:cubicBezTo>
                    <a:cubicBezTo>
                      <a:pt x="106235" y="203937"/>
                      <a:pt x="118104" y="200364"/>
                      <a:pt x="128952" y="195004"/>
                    </a:cubicBezTo>
                    <a:cubicBezTo>
                      <a:pt x="149626" y="185049"/>
                      <a:pt x="157411" y="174967"/>
                      <a:pt x="152434" y="164630"/>
                    </a:cubicBezTo>
                    <a:cubicBezTo>
                      <a:pt x="149754" y="159143"/>
                      <a:pt x="144904" y="156590"/>
                      <a:pt x="137758" y="156718"/>
                    </a:cubicBezTo>
                    <a:cubicBezTo>
                      <a:pt x="130611" y="156973"/>
                      <a:pt x="119763" y="158759"/>
                      <a:pt x="105342" y="162078"/>
                    </a:cubicBezTo>
                    <a:cubicBezTo>
                      <a:pt x="89517" y="165906"/>
                      <a:pt x="75989" y="168331"/>
                      <a:pt x="64759" y="169352"/>
                    </a:cubicBezTo>
                    <a:cubicBezTo>
                      <a:pt x="53401" y="170501"/>
                      <a:pt x="42425" y="168714"/>
                      <a:pt x="31833" y="164247"/>
                    </a:cubicBezTo>
                    <a:cubicBezTo>
                      <a:pt x="21240" y="159780"/>
                      <a:pt x="12690" y="150975"/>
                      <a:pt x="6309" y="137702"/>
                    </a:cubicBezTo>
                    <a:cubicBezTo>
                      <a:pt x="-1221" y="122133"/>
                      <a:pt x="-1987" y="106052"/>
                      <a:pt x="3884" y="89462"/>
                    </a:cubicBezTo>
                    <a:cubicBezTo>
                      <a:pt x="9754" y="72871"/>
                      <a:pt x="22644" y="58322"/>
                      <a:pt x="42680" y="45560"/>
                    </a:cubicBezTo>
                    <a:lnTo>
                      <a:pt x="28259" y="15697"/>
                    </a:lnTo>
                    <a:lnTo>
                      <a:pt x="60930" y="0"/>
                    </a:lnTo>
                    <a:lnTo>
                      <a:pt x="75096" y="29353"/>
                    </a:lnTo>
                    <a:cubicBezTo>
                      <a:pt x="85816" y="25269"/>
                      <a:pt x="96664" y="22334"/>
                      <a:pt x="107512" y="20419"/>
                    </a:cubicBezTo>
                    <a:cubicBezTo>
                      <a:pt x="118359" y="18632"/>
                      <a:pt x="128569" y="17994"/>
                      <a:pt x="138013" y="18760"/>
                    </a:cubicBezTo>
                    <a:lnTo>
                      <a:pt x="140693" y="66745"/>
                    </a:lnTo>
                    <a:cubicBezTo>
                      <a:pt x="117849" y="65724"/>
                      <a:pt x="97940" y="69298"/>
                      <a:pt x="80967" y="77465"/>
                    </a:cubicBezTo>
                    <a:cubicBezTo>
                      <a:pt x="70246" y="82570"/>
                      <a:pt x="63227" y="87930"/>
                      <a:pt x="59909" y="93418"/>
                    </a:cubicBezTo>
                    <a:cubicBezTo>
                      <a:pt x="56591" y="98906"/>
                      <a:pt x="56081" y="104266"/>
                      <a:pt x="58505" y="109243"/>
                    </a:cubicBezTo>
                    <a:cubicBezTo>
                      <a:pt x="60930" y="114348"/>
                      <a:pt x="65652" y="116772"/>
                      <a:pt x="72671" y="116517"/>
                    </a:cubicBezTo>
                    <a:cubicBezTo>
                      <a:pt x="79690" y="116262"/>
                      <a:pt x="90283" y="114348"/>
                      <a:pt x="104449" y="110902"/>
                    </a:cubicBezTo>
                    <a:cubicBezTo>
                      <a:pt x="120401" y="107073"/>
                      <a:pt x="134057" y="104521"/>
                      <a:pt x="145287" y="103500"/>
                    </a:cubicBezTo>
                    <a:cubicBezTo>
                      <a:pt x="156518" y="102479"/>
                      <a:pt x="167493" y="104138"/>
                      <a:pt x="178086" y="108477"/>
                    </a:cubicBezTo>
                    <a:cubicBezTo>
                      <a:pt x="188933" y="112944"/>
                      <a:pt x="197484" y="121750"/>
                      <a:pt x="203737" y="135022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D0A4F99-05AA-4894-A164-2F9D3D56ACDC}"/>
                  </a:ext>
                </a:extLst>
              </p:cNvPr>
              <p:cNvSpPr/>
              <p:nvPr/>
            </p:nvSpPr>
            <p:spPr>
              <a:xfrm>
                <a:off x="9274601" y="3771207"/>
                <a:ext cx="209880" cy="271193"/>
              </a:xfrm>
              <a:custGeom>
                <a:avLst/>
                <a:gdLst>
                  <a:gd name="connsiteX0" fmla="*/ 203737 w 209880"/>
                  <a:gd name="connsiteY0" fmla="*/ 134895 h 271193"/>
                  <a:gd name="connsiteX1" fmla="*/ 206290 w 209880"/>
                  <a:gd name="connsiteY1" fmla="*/ 181731 h 271193"/>
                  <a:gd name="connsiteX2" fmla="*/ 169535 w 209880"/>
                  <a:gd name="connsiteY2" fmla="*/ 225377 h 271193"/>
                  <a:gd name="connsiteX3" fmla="*/ 184084 w 209880"/>
                  <a:gd name="connsiteY3" fmla="*/ 255496 h 271193"/>
                  <a:gd name="connsiteX4" fmla="*/ 151413 w 209880"/>
                  <a:gd name="connsiteY4" fmla="*/ 271193 h 271193"/>
                  <a:gd name="connsiteX5" fmla="*/ 137375 w 209880"/>
                  <a:gd name="connsiteY5" fmla="*/ 242096 h 271193"/>
                  <a:gd name="connsiteX6" fmla="*/ 95388 w 209880"/>
                  <a:gd name="connsiteY6" fmla="*/ 253709 h 271193"/>
                  <a:gd name="connsiteX7" fmla="*/ 58633 w 209880"/>
                  <a:gd name="connsiteY7" fmla="*/ 254475 h 271193"/>
                  <a:gd name="connsiteX8" fmla="*/ 57229 w 209880"/>
                  <a:gd name="connsiteY8" fmla="*/ 206362 h 271193"/>
                  <a:gd name="connsiteX9" fmla="*/ 93346 w 209880"/>
                  <a:gd name="connsiteY9" fmla="*/ 205724 h 271193"/>
                  <a:gd name="connsiteX10" fmla="*/ 128952 w 209880"/>
                  <a:gd name="connsiteY10" fmla="*/ 194876 h 271193"/>
                  <a:gd name="connsiteX11" fmla="*/ 152434 w 209880"/>
                  <a:gd name="connsiteY11" fmla="*/ 164503 h 271193"/>
                  <a:gd name="connsiteX12" fmla="*/ 137758 w 209880"/>
                  <a:gd name="connsiteY12" fmla="*/ 156718 h 271193"/>
                  <a:gd name="connsiteX13" fmla="*/ 105342 w 209880"/>
                  <a:gd name="connsiteY13" fmla="*/ 162078 h 271193"/>
                  <a:gd name="connsiteX14" fmla="*/ 64759 w 209880"/>
                  <a:gd name="connsiteY14" fmla="*/ 169352 h 271193"/>
                  <a:gd name="connsiteX15" fmla="*/ 31833 w 209880"/>
                  <a:gd name="connsiteY15" fmla="*/ 164247 h 271193"/>
                  <a:gd name="connsiteX16" fmla="*/ 6309 w 209880"/>
                  <a:gd name="connsiteY16" fmla="*/ 137702 h 271193"/>
                  <a:gd name="connsiteX17" fmla="*/ 3884 w 209880"/>
                  <a:gd name="connsiteY17" fmla="*/ 89462 h 271193"/>
                  <a:gd name="connsiteX18" fmla="*/ 42680 w 209880"/>
                  <a:gd name="connsiteY18" fmla="*/ 45561 h 271193"/>
                  <a:gd name="connsiteX19" fmla="*/ 28259 w 209880"/>
                  <a:gd name="connsiteY19" fmla="*/ 15697 h 271193"/>
                  <a:gd name="connsiteX20" fmla="*/ 60930 w 209880"/>
                  <a:gd name="connsiteY20" fmla="*/ 0 h 271193"/>
                  <a:gd name="connsiteX21" fmla="*/ 75096 w 209880"/>
                  <a:gd name="connsiteY21" fmla="*/ 29353 h 271193"/>
                  <a:gd name="connsiteX22" fmla="*/ 107512 w 209880"/>
                  <a:gd name="connsiteY22" fmla="*/ 20419 h 271193"/>
                  <a:gd name="connsiteX23" fmla="*/ 138013 w 209880"/>
                  <a:gd name="connsiteY23" fmla="*/ 18760 h 271193"/>
                  <a:gd name="connsiteX24" fmla="*/ 140693 w 209880"/>
                  <a:gd name="connsiteY24" fmla="*/ 66746 h 271193"/>
                  <a:gd name="connsiteX25" fmla="*/ 80967 w 209880"/>
                  <a:gd name="connsiteY25" fmla="*/ 77466 h 271193"/>
                  <a:gd name="connsiteX26" fmla="*/ 59909 w 209880"/>
                  <a:gd name="connsiteY26" fmla="*/ 93418 h 271193"/>
                  <a:gd name="connsiteX27" fmla="*/ 58505 w 209880"/>
                  <a:gd name="connsiteY27" fmla="*/ 109243 h 271193"/>
                  <a:gd name="connsiteX28" fmla="*/ 72671 w 209880"/>
                  <a:gd name="connsiteY28" fmla="*/ 116517 h 271193"/>
                  <a:gd name="connsiteX29" fmla="*/ 104449 w 209880"/>
                  <a:gd name="connsiteY29" fmla="*/ 110902 h 271193"/>
                  <a:gd name="connsiteX30" fmla="*/ 145287 w 209880"/>
                  <a:gd name="connsiteY30" fmla="*/ 103500 h 271193"/>
                  <a:gd name="connsiteX31" fmla="*/ 178086 w 209880"/>
                  <a:gd name="connsiteY31" fmla="*/ 108477 h 271193"/>
                  <a:gd name="connsiteX32" fmla="*/ 203737 w 209880"/>
                  <a:gd name="connsiteY32" fmla="*/ 134895 h 27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9880" h="271193">
                    <a:moveTo>
                      <a:pt x="203737" y="134895"/>
                    </a:moveTo>
                    <a:cubicBezTo>
                      <a:pt x="211012" y="149954"/>
                      <a:pt x="211777" y="165524"/>
                      <a:pt x="206290" y="181731"/>
                    </a:cubicBezTo>
                    <a:cubicBezTo>
                      <a:pt x="200802" y="197939"/>
                      <a:pt x="188550" y="212360"/>
                      <a:pt x="169535" y="225377"/>
                    </a:cubicBezTo>
                    <a:lnTo>
                      <a:pt x="184084" y="255496"/>
                    </a:lnTo>
                    <a:lnTo>
                      <a:pt x="151413" y="271193"/>
                    </a:lnTo>
                    <a:lnTo>
                      <a:pt x="137375" y="242096"/>
                    </a:lnTo>
                    <a:cubicBezTo>
                      <a:pt x="123336" y="247711"/>
                      <a:pt x="109426" y="251667"/>
                      <a:pt x="95388" y="253709"/>
                    </a:cubicBezTo>
                    <a:cubicBezTo>
                      <a:pt x="81477" y="255879"/>
                      <a:pt x="69226" y="256134"/>
                      <a:pt x="58633" y="254475"/>
                    </a:cubicBezTo>
                    <a:lnTo>
                      <a:pt x="57229" y="206362"/>
                    </a:lnTo>
                    <a:cubicBezTo>
                      <a:pt x="68460" y="207894"/>
                      <a:pt x="80456" y="207638"/>
                      <a:pt x="93346" y="205724"/>
                    </a:cubicBezTo>
                    <a:cubicBezTo>
                      <a:pt x="106235" y="203810"/>
                      <a:pt x="118104" y="200109"/>
                      <a:pt x="128952" y="194876"/>
                    </a:cubicBezTo>
                    <a:cubicBezTo>
                      <a:pt x="149626" y="184922"/>
                      <a:pt x="157411" y="174840"/>
                      <a:pt x="152434" y="164503"/>
                    </a:cubicBezTo>
                    <a:cubicBezTo>
                      <a:pt x="149754" y="159015"/>
                      <a:pt x="144904" y="156463"/>
                      <a:pt x="137758" y="156718"/>
                    </a:cubicBezTo>
                    <a:cubicBezTo>
                      <a:pt x="130611" y="156973"/>
                      <a:pt x="119763" y="158760"/>
                      <a:pt x="105342" y="162078"/>
                    </a:cubicBezTo>
                    <a:cubicBezTo>
                      <a:pt x="89517" y="165906"/>
                      <a:pt x="75989" y="168331"/>
                      <a:pt x="64759" y="169352"/>
                    </a:cubicBezTo>
                    <a:cubicBezTo>
                      <a:pt x="53401" y="170501"/>
                      <a:pt x="42425" y="168714"/>
                      <a:pt x="31833" y="164247"/>
                    </a:cubicBezTo>
                    <a:cubicBezTo>
                      <a:pt x="21240" y="159781"/>
                      <a:pt x="12690" y="150975"/>
                      <a:pt x="6309" y="137702"/>
                    </a:cubicBezTo>
                    <a:cubicBezTo>
                      <a:pt x="-1221" y="122133"/>
                      <a:pt x="-1987" y="106053"/>
                      <a:pt x="3884" y="89462"/>
                    </a:cubicBezTo>
                    <a:cubicBezTo>
                      <a:pt x="9754" y="72871"/>
                      <a:pt x="22644" y="58323"/>
                      <a:pt x="42680" y="45561"/>
                    </a:cubicBezTo>
                    <a:lnTo>
                      <a:pt x="28259" y="15697"/>
                    </a:lnTo>
                    <a:lnTo>
                      <a:pt x="60930" y="0"/>
                    </a:lnTo>
                    <a:lnTo>
                      <a:pt x="75096" y="29353"/>
                    </a:lnTo>
                    <a:cubicBezTo>
                      <a:pt x="85816" y="25269"/>
                      <a:pt x="96664" y="22334"/>
                      <a:pt x="107512" y="20419"/>
                    </a:cubicBezTo>
                    <a:cubicBezTo>
                      <a:pt x="118359" y="18633"/>
                      <a:pt x="128441" y="17995"/>
                      <a:pt x="138013" y="18760"/>
                    </a:cubicBezTo>
                    <a:lnTo>
                      <a:pt x="140693" y="66746"/>
                    </a:lnTo>
                    <a:cubicBezTo>
                      <a:pt x="117849" y="65725"/>
                      <a:pt x="97940" y="69170"/>
                      <a:pt x="80967" y="77466"/>
                    </a:cubicBezTo>
                    <a:cubicBezTo>
                      <a:pt x="70246" y="82570"/>
                      <a:pt x="63227" y="87931"/>
                      <a:pt x="59909" y="93418"/>
                    </a:cubicBezTo>
                    <a:cubicBezTo>
                      <a:pt x="56591" y="98906"/>
                      <a:pt x="56081" y="104266"/>
                      <a:pt x="58505" y="109243"/>
                    </a:cubicBezTo>
                    <a:cubicBezTo>
                      <a:pt x="60930" y="114348"/>
                      <a:pt x="65652" y="116773"/>
                      <a:pt x="72671" y="116517"/>
                    </a:cubicBezTo>
                    <a:cubicBezTo>
                      <a:pt x="79690" y="116262"/>
                      <a:pt x="90283" y="114475"/>
                      <a:pt x="104449" y="110902"/>
                    </a:cubicBezTo>
                    <a:cubicBezTo>
                      <a:pt x="120401" y="107074"/>
                      <a:pt x="134057" y="104521"/>
                      <a:pt x="145287" y="103500"/>
                    </a:cubicBezTo>
                    <a:cubicBezTo>
                      <a:pt x="156518" y="102479"/>
                      <a:pt x="167493" y="104138"/>
                      <a:pt x="178086" y="108477"/>
                    </a:cubicBezTo>
                    <a:cubicBezTo>
                      <a:pt x="188933" y="112944"/>
                      <a:pt x="197356" y="121750"/>
                      <a:pt x="203737" y="134895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EF9A45F-37DE-48CA-908E-7870940D68CC}"/>
                  </a:ext>
                </a:extLst>
              </p:cNvPr>
              <p:cNvSpPr/>
              <p:nvPr/>
            </p:nvSpPr>
            <p:spPr>
              <a:xfrm>
                <a:off x="9404055" y="3333141"/>
                <a:ext cx="658734" cy="658795"/>
              </a:xfrm>
              <a:custGeom>
                <a:avLst/>
                <a:gdLst>
                  <a:gd name="connsiteX0" fmla="*/ 158767 w 658734"/>
                  <a:gd name="connsiteY0" fmla="*/ 47676 h 658795"/>
                  <a:gd name="connsiteX1" fmla="*/ 611053 w 658734"/>
                  <a:gd name="connsiteY1" fmla="*/ 158833 h 658795"/>
                  <a:gd name="connsiteX2" fmla="*/ 500024 w 658734"/>
                  <a:gd name="connsiteY2" fmla="*/ 611119 h 658795"/>
                  <a:gd name="connsiteX3" fmla="*/ 47738 w 658734"/>
                  <a:gd name="connsiteY3" fmla="*/ 499962 h 658795"/>
                  <a:gd name="connsiteX4" fmla="*/ 158767 w 658734"/>
                  <a:gd name="connsiteY4" fmla="*/ 47676 h 658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734" h="658795">
                    <a:moveTo>
                      <a:pt x="158767" y="47676"/>
                    </a:moveTo>
                    <a:cubicBezTo>
                      <a:pt x="314336" y="-46508"/>
                      <a:pt x="516870" y="3136"/>
                      <a:pt x="611053" y="158833"/>
                    </a:cubicBezTo>
                    <a:cubicBezTo>
                      <a:pt x="705237" y="314402"/>
                      <a:pt x="655593" y="516936"/>
                      <a:pt x="500024" y="611119"/>
                    </a:cubicBezTo>
                    <a:cubicBezTo>
                      <a:pt x="344455" y="705303"/>
                      <a:pt x="141921" y="655659"/>
                      <a:pt x="47738" y="499962"/>
                    </a:cubicBezTo>
                    <a:cubicBezTo>
                      <a:pt x="-46574" y="344393"/>
                      <a:pt x="3198" y="141860"/>
                      <a:pt x="158767" y="47676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0319681-D806-4725-95A2-30D9BBF7AF9C}"/>
                  </a:ext>
                </a:extLst>
              </p:cNvPr>
              <p:cNvSpPr/>
              <p:nvPr/>
            </p:nvSpPr>
            <p:spPr>
              <a:xfrm>
                <a:off x="9460839" y="3389991"/>
                <a:ext cx="544967" cy="544967"/>
              </a:xfrm>
              <a:custGeom>
                <a:avLst/>
                <a:gdLst>
                  <a:gd name="connsiteX0" fmla="*/ 131336 w 544967"/>
                  <a:gd name="connsiteY0" fmla="*/ 39449 h 544967"/>
                  <a:gd name="connsiteX1" fmla="*/ 505519 w 544967"/>
                  <a:gd name="connsiteY1" fmla="*/ 131336 h 544967"/>
                  <a:gd name="connsiteX2" fmla="*/ 413632 w 544967"/>
                  <a:gd name="connsiteY2" fmla="*/ 505519 h 544967"/>
                  <a:gd name="connsiteX3" fmla="*/ 39449 w 544967"/>
                  <a:gd name="connsiteY3" fmla="*/ 413632 h 544967"/>
                  <a:gd name="connsiteX4" fmla="*/ 131336 w 544967"/>
                  <a:gd name="connsiteY4" fmla="*/ 39449 h 544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967" h="544967">
                    <a:moveTo>
                      <a:pt x="131336" y="39449"/>
                    </a:moveTo>
                    <a:cubicBezTo>
                      <a:pt x="260105" y="-38527"/>
                      <a:pt x="427543" y="2695"/>
                      <a:pt x="505519" y="131336"/>
                    </a:cubicBezTo>
                    <a:cubicBezTo>
                      <a:pt x="583495" y="260105"/>
                      <a:pt x="542273" y="427670"/>
                      <a:pt x="413632" y="505519"/>
                    </a:cubicBezTo>
                    <a:cubicBezTo>
                      <a:pt x="284863" y="583495"/>
                      <a:pt x="117425" y="542273"/>
                      <a:pt x="39449" y="413632"/>
                    </a:cubicBezTo>
                    <a:cubicBezTo>
                      <a:pt x="-38527" y="284991"/>
                      <a:pt x="2695" y="117425"/>
                      <a:pt x="131336" y="39449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6464FBA-E518-4863-8462-A94E7F6390E7}"/>
                  </a:ext>
                </a:extLst>
              </p:cNvPr>
              <p:cNvSpPr/>
              <p:nvPr/>
            </p:nvSpPr>
            <p:spPr>
              <a:xfrm>
                <a:off x="9476464" y="3415787"/>
                <a:ext cx="529416" cy="519153"/>
              </a:xfrm>
              <a:custGeom>
                <a:avLst/>
                <a:gdLst>
                  <a:gd name="connsiteX0" fmla="*/ 497424 w 529416"/>
                  <a:gd name="connsiteY0" fmla="*/ 118684 h 519153"/>
                  <a:gd name="connsiteX1" fmla="*/ 398008 w 529416"/>
                  <a:gd name="connsiteY1" fmla="*/ 479722 h 519153"/>
                  <a:gd name="connsiteX2" fmla="*/ 31993 w 529416"/>
                  <a:gd name="connsiteY2" fmla="*/ 400470 h 519153"/>
                  <a:gd name="connsiteX3" fmla="*/ 131409 w 529416"/>
                  <a:gd name="connsiteY3" fmla="*/ 39432 h 519153"/>
                  <a:gd name="connsiteX4" fmla="*/ 497424 w 529416"/>
                  <a:gd name="connsiteY4" fmla="*/ 118684 h 51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416" h="519153">
                    <a:moveTo>
                      <a:pt x="497424" y="118684"/>
                    </a:moveTo>
                    <a:cubicBezTo>
                      <a:pt x="565063" y="245411"/>
                      <a:pt x="522438" y="404426"/>
                      <a:pt x="398008" y="479722"/>
                    </a:cubicBezTo>
                    <a:cubicBezTo>
                      <a:pt x="273578" y="555018"/>
                      <a:pt x="113032" y="519157"/>
                      <a:pt x="31993" y="400470"/>
                    </a:cubicBezTo>
                    <a:cubicBezTo>
                      <a:pt x="-35646" y="273743"/>
                      <a:pt x="6979" y="114728"/>
                      <a:pt x="131409" y="39432"/>
                    </a:cubicBezTo>
                    <a:cubicBezTo>
                      <a:pt x="255839" y="-35864"/>
                      <a:pt x="416385" y="-3"/>
                      <a:pt x="497424" y="118684"/>
                    </a:cubicBezTo>
                  </a:path>
                </a:pathLst>
              </a:custGeom>
              <a:solidFill>
                <a:srgbClr val="F0D137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DC3EEBF-C119-4DDA-A6CE-260DCC2B8AE6}"/>
                  </a:ext>
                </a:extLst>
              </p:cNvPr>
              <p:cNvSpPr/>
              <p:nvPr/>
            </p:nvSpPr>
            <p:spPr>
              <a:xfrm>
                <a:off x="9635767" y="3543150"/>
                <a:ext cx="213904" cy="261238"/>
              </a:xfrm>
              <a:custGeom>
                <a:avLst/>
                <a:gdLst>
                  <a:gd name="connsiteX0" fmla="*/ 205012 w 213904"/>
                  <a:gd name="connsiteY0" fmla="*/ 120601 h 261238"/>
                  <a:gd name="connsiteX1" fmla="*/ 212032 w 213904"/>
                  <a:gd name="connsiteY1" fmla="*/ 166927 h 261238"/>
                  <a:gd name="connsiteX2" fmla="*/ 179616 w 213904"/>
                  <a:gd name="connsiteY2" fmla="*/ 213892 h 261238"/>
                  <a:gd name="connsiteX3" fmla="*/ 196972 w 213904"/>
                  <a:gd name="connsiteY3" fmla="*/ 242479 h 261238"/>
                  <a:gd name="connsiteX4" fmla="*/ 165961 w 213904"/>
                  <a:gd name="connsiteY4" fmla="*/ 261239 h 261238"/>
                  <a:gd name="connsiteX5" fmla="*/ 149242 w 213904"/>
                  <a:gd name="connsiteY5" fmla="*/ 233673 h 261238"/>
                  <a:gd name="connsiteX6" fmla="*/ 108659 w 213904"/>
                  <a:gd name="connsiteY6" fmla="*/ 249242 h 261238"/>
                  <a:gd name="connsiteX7" fmla="*/ 72160 w 213904"/>
                  <a:gd name="connsiteY7" fmla="*/ 253581 h 261238"/>
                  <a:gd name="connsiteX8" fmla="*/ 66162 w 213904"/>
                  <a:gd name="connsiteY8" fmla="*/ 205724 h 261238"/>
                  <a:gd name="connsiteX9" fmla="*/ 102023 w 213904"/>
                  <a:gd name="connsiteY9" fmla="*/ 201640 h 261238"/>
                  <a:gd name="connsiteX10" fmla="*/ 136480 w 213904"/>
                  <a:gd name="connsiteY10" fmla="*/ 187474 h 261238"/>
                  <a:gd name="connsiteX11" fmla="*/ 157027 w 213904"/>
                  <a:gd name="connsiteY11" fmla="*/ 154931 h 261238"/>
                  <a:gd name="connsiteX12" fmla="*/ 141713 w 213904"/>
                  <a:gd name="connsiteY12" fmla="*/ 148550 h 261238"/>
                  <a:gd name="connsiteX13" fmla="*/ 110063 w 213904"/>
                  <a:gd name="connsiteY13" fmla="*/ 156973 h 261238"/>
                  <a:gd name="connsiteX14" fmla="*/ 70245 w 213904"/>
                  <a:gd name="connsiteY14" fmla="*/ 168204 h 261238"/>
                  <a:gd name="connsiteX15" fmla="*/ 37064 w 213904"/>
                  <a:gd name="connsiteY15" fmla="*/ 166289 h 261238"/>
                  <a:gd name="connsiteX16" fmla="*/ 9115 w 213904"/>
                  <a:gd name="connsiteY16" fmla="*/ 142297 h 261238"/>
                  <a:gd name="connsiteX17" fmla="*/ 2096 w 213904"/>
                  <a:gd name="connsiteY17" fmla="*/ 94567 h 261238"/>
                  <a:gd name="connsiteX18" fmla="*/ 36426 w 213904"/>
                  <a:gd name="connsiteY18" fmla="*/ 47092 h 261238"/>
                  <a:gd name="connsiteX19" fmla="*/ 19197 w 213904"/>
                  <a:gd name="connsiteY19" fmla="*/ 18760 h 261238"/>
                  <a:gd name="connsiteX20" fmla="*/ 50209 w 213904"/>
                  <a:gd name="connsiteY20" fmla="*/ 0 h 261238"/>
                  <a:gd name="connsiteX21" fmla="*/ 67055 w 213904"/>
                  <a:gd name="connsiteY21" fmla="*/ 27821 h 261238"/>
                  <a:gd name="connsiteX22" fmla="*/ 98449 w 213904"/>
                  <a:gd name="connsiteY22" fmla="*/ 15953 h 261238"/>
                  <a:gd name="connsiteX23" fmla="*/ 128696 w 213904"/>
                  <a:gd name="connsiteY23" fmla="*/ 11358 h 261238"/>
                  <a:gd name="connsiteX24" fmla="*/ 135842 w 213904"/>
                  <a:gd name="connsiteY24" fmla="*/ 58833 h 261238"/>
                  <a:gd name="connsiteX25" fmla="*/ 77392 w 213904"/>
                  <a:gd name="connsiteY25" fmla="*/ 75168 h 261238"/>
                  <a:gd name="connsiteX26" fmla="*/ 57994 w 213904"/>
                  <a:gd name="connsiteY26" fmla="*/ 93163 h 261238"/>
                  <a:gd name="connsiteX27" fmla="*/ 58122 w 213904"/>
                  <a:gd name="connsiteY27" fmla="*/ 109115 h 261238"/>
                  <a:gd name="connsiteX28" fmla="*/ 72925 w 213904"/>
                  <a:gd name="connsiteY28" fmla="*/ 114986 h 261238"/>
                  <a:gd name="connsiteX29" fmla="*/ 104065 w 213904"/>
                  <a:gd name="connsiteY29" fmla="*/ 106435 h 261238"/>
                  <a:gd name="connsiteX30" fmla="*/ 144010 w 213904"/>
                  <a:gd name="connsiteY30" fmla="*/ 95205 h 261238"/>
                  <a:gd name="connsiteX31" fmla="*/ 177191 w 213904"/>
                  <a:gd name="connsiteY31" fmla="*/ 96992 h 261238"/>
                  <a:gd name="connsiteX32" fmla="*/ 205012 w 213904"/>
                  <a:gd name="connsiteY32" fmla="*/ 120601 h 26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3904" h="261238">
                    <a:moveTo>
                      <a:pt x="205012" y="120601"/>
                    </a:moveTo>
                    <a:cubicBezTo>
                      <a:pt x="213691" y="134895"/>
                      <a:pt x="215988" y="150337"/>
                      <a:pt x="212032" y="166927"/>
                    </a:cubicBezTo>
                    <a:cubicBezTo>
                      <a:pt x="208075" y="183518"/>
                      <a:pt x="197355" y="199215"/>
                      <a:pt x="179616" y="213892"/>
                    </a:cubicBezTo>
                    <a:lnTo>
                      <a:pt x="196972" y="242479"/>
                    </a:lnTo>
                    <a:lnTo>
                      <a:pt x="165961" y="261239"/>
                    </a:lnTo>
                    <a:lnTo>
                      <a:pt x="149242" y="233673"/>
                    </a:lnTo>
                    <a:cubicBezTo>
                      <a:pt x="135842" y="240564"/>
                      <a:pt x="122314" y="245797"/>
                      <a:pt x="108659" y="249242"/>
                    </a:cubicBezTo>
                    <a:cubicBezTo>
                      <a:pt x="95004" y="252688"/>
                      <a:pt x="82880" y="254092"/>
                      <a:pt x="72160" y="253581"/>
                    </a:cubicBezTo>
                    <a:lnTo>
                      <a:pt x="66162" y="205724"/>
                    </a:lnTo>
                    <a:cubicBezTo>
                      <a:pt x="77520" y="206107"/>
                      <a:pt x="89388" y="204831"/>
                      <a:pt x="102023" y="201640"/>
                    </a:cubicBezTo>
                    <a:cubicBezTo>
                      <a:pt x="114657" y="198450"/>
                      <a:pt x="126143" y="193728"/>
                      <a:pt x="136480" y="187474"/>
                    </a:cubicBezTo>
                    <a:cubicBezTo>
                      <a:pt x="156134" y="175606"/>
                      <a:pt x="162898" y="164758"/>
                      <a:pt x="157027" y="154931"/>
                    </a:cubicBezTo>
                    <a:cubicBezTo>
                      <a:pt x="153964" y="149826"/>
                      <a:pt x="148732" y="147657"/>
                      <a:pt x="141713" y="148550"/>
                    </a:cubicBezTo>
                    <a:cubicBezTo>
                      <a:pt x="134566" y="149443"/>
                      <a:pt x="124101" y="152251"/>
                      <a:pt x="110063" y="156973"/>
                    </a:cubicBezTo>
                    <a:cubicBezTo>
                      <a:pt x="94748" y="162333"/>
                      <a:pt x="81476" y="166034"/>
                      <a:pt x="70245" y="168204"/>
                    </a:cubicBezTo>
                    <a:cubicBezTo>
                      <a:pt x="59142" y="170373"/>
                      <a:pt x="48039" y="169735"/>
                      <a:pt x="37064" y="166289"/>
                    </a:cubicBezTo>
                    <a:cubicBezTo>
                      <a:pt x="26089" y="162844"/>
                      <a:pt x="16772" y="154803"/>
                      <a:pt x="9115" y="142297"/>
                    </a:cubicBezTo>
                    <a:cubicBezTo>
                      <a:pt x="182" y="127493"/>
                      <a:pt x="-2243" y="111540"/>
                      <a:pt x="2096" y="94567"/>
                    </a:cubicBezTo>
                    <a:cubicBezTo>
                      <a:pt x="6308" y="77466"/>
                      <a:pt x="17793" y="61768"/>
                      <a:pt x="36426" y="47092"/>
                    </a:cubicBezTo>
                    <a:lnTo>
                      <a:pt x="19197" y="18760"/>
                    </a:lnTo>
                    <a:lnTo>
                      <a:pt x="50209" y="0"/>
                    </a:lnTo>
                    <a:lnTo>
                      <a:pt x="67055" y="27821"/>
                    </a:lnTo>
                    <a:cubicBezTo>
                      <a:pt x="77392" y="22716"/>
                      <a:pt x="87857" y="18760"/>
                      <a:pt x="98449" y="15953"/>
                    </a:cubicBezTo>
                    <a:cubicBezTo>
                      <a:pt x="109042" y="13017"/>
                      <a:pt x="119124" y="11486"/>
                      <a:pt x="128696" y="11358"/>
                    </a:cubicBezTo>
                    <a:lnTo>
                      <a:pt x="135842" y="58833"/>
                    </a:lnTo>
                    <a:cubicBezTo>
                      <a:pt x="112998" y="59982"/>
                      <a:pt x="93600" y="65469"/>
                      <a:pt x="77392" y="75168"/>
                    </a:cubicBezTo>
                    <a:cubicBezTo>
                      <a:pt x="67183" y="81294"/>
                      <a:pt x="60802" y="87292"/>
                      <a:pt x="57994" y="93163"/>
                    </a:cubicBezTo>
                    <a:cubicBezTo>
                      <a:pt x="55186" y="99033"/>
                      <a:pt x="55186" y="104266"/>
                      <a:pt x="58122" y="109115"/>
                    </a:cubicBezTo>
                    <a:cubicBezTo>
                      <a:pt x="61057" y="113965"/>
                      <a:pt x="66034" y="115879"/>
                      <a:pt x="72925" y="114986"/>
                    </a:cubicBezTo>
                    <a:cubicBezTo>
                      <a:pt x="79945" y="114093"/>
                      <a:pt x="90282" y="111157"/>
                      <a:pt x="104065" y="106435"/>
                    </a:cubicBezTo>
                    <a:cubicBezTo>
                      <a:pt x="119634" y="101075"/>
                      <a:pt x="132907" y="97247"/>
                      <a:pt x="144010" y="95205"/>
                    </a:cubicBezTo>
                    <a:cubicBezTo>
                      <a:pt x="155113" y="93035"/>
                      <a:pt x="166088" y="93673"/>
                      <a:pt x="177191" y="96992"/>
                    </a:cubicBezTo>
                    <a:cubicBezTo>
                      <a:pt x="188039" y="100182"/>
                      <a:pt x="197355" y="108094"/>
                      <a:pt x="205012" y="120601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4CE5F96-D006-4F25-BE5F-A5472FE2F324}"/>
                  </a:ext>
                </a:extLst>
              </p:cNvPr>
              <p:cNvSpPr/>
              <p:nvPr/>
            </p:nvSpPr>
            <p:spPr>
              <a:xfrm>
                <a:off x="9627982" y="3530260"/>
                <a:ext cx="213904" cy="261238"/>
              </a:xfrm>
              <a:custGeom>
                <a:avLst/>
                <a:gdLst>
                  <a:gd name="connsiteX0" fmla="*/ 205012 w 213904"/>
                  <a:gd name="connsiteY0" fmla="*/ 120601 h 261238"/>
                  <a:gd name="connsiteX1" fmla="*/ 212032 w 213904"/>
                  <a:gd name="connsiteY1" fmla="*/ 166927 h 261238"/>
                  <a:gd name="connsiteX2" fmla="*/ 179616 w 213904"/>
                  <a:gd name="connsiteY2" fmla="*/ 213892 h 261238"/>
                  <a:gd name="connsiteX3" fmla="*/ 196972 w 213904"/>
                  <a:gd name="connsiteY3" fmla="*/ 242479 h 261238"/>
                  <a:gd name="connsiteX4" fmla="*/ 165961 w 213904"/>
                  <a:gd name="connsiteY4" fmla="*/ 261239 h 261238"/>
                  <a:gd name="connsiteX5" fmla="*/ 149242 w 213904"/>
                  <a:gd name="connsiteY5" fmla="*/ 233673 h 261238"/>
                  <a:gd name="connsiteX6" fmla="*/ 108659 w 213904"/>
                  <a:gd name="connsiteY6" fmla="*/ 249242 h 261238"/>
                  <a:gd name="connsiteX7" fmla="*/ 72160 w 213904"/>
                  <a:gd name="connsiteY7" fmla="*/ 253581 h 261238"/>
                  <a:gd name="connsiteX8" fmla="*/ 66162 w 213904"/>
                  <a:gd name="connsiteY8" fmla="*/ 205724 h 261238"/>
                  <a:gd name="connsiteX9" fmla="*/ 102150 w 213904"/>
                  <a:gd name="connsiteY9" fmla="*/ 201640 h 261238"/>
                  <a:gd name="connsiteX10" fmla="*/ 136608 w 213904"/>
                  <a:gd name="connsiteY10" fmla="*/ 187474 h 261238"/>
                  <a:gd name="connsiteX11" fmla="*/ 157155 w 213904"/>
                  <a:gd name="connsiteY11" fmla="*/ 154931 h 261238"/>
                  <a:gd name="connsiteX12" fmla="*/ 141840 w 213904"/>
                  <a:gd name="connsiteY12" fmla="*/ 148550 h 261238"/>
                  <a:gd name="connsiteX13" fmla="*/ 110063 w 213904"/>
                  <a:gd name="connsiteY13" fmla="*/ 156973 h 261238"/>
                  <a:gd name="connsiteX14" fmla="*/ 70245 w 213904"/>
                  <a:gd name="connsiteY14" fmla="*/ 168203 h 261238"/>
                  <a:gd name="connsiteX15" fmla="*/ 37064 w 213904"/>
                  <a:gd name="connsiteY15" fmla="*/ 166289 h 261238"/>
                  <a:gd name="connsiteX16" fmla="*/ 9115 w 213904"/>
                  <a:gd name="connsiteY16" fmla="*/ 142297 h 261238"/>
                  <a:gd name="connsiteX17" fmla="*/ 2096 w 213904"/>
                  <a:gd name="connsiteY17" fmla="*/ 94567 h 261238"/>
                  <a:gd name="connsiteX18" fmla="*/ 36426 w 213904"/>
                  <a:gd name="connsiteY18" fmla="*/ 47092 h 261238"/>
                  <a:gd name="connsiteX19" fmla="*/ 19197 w 213904"/>
                  <a:gd name="connsiteY19" fmla="*/ 18760 h 261238"/>
                  <a:gd name="connsiteX20" fmla="*/ 50209 w 213904"/>
                  <a:gd name="connsiteY20" fmla="*/ 0 h 261238"/>
                  <a:gd name="connsiteX21" fmla="*/ 67055 w 213904"/>
                  <a:gd name="connsiteY21" fmla="*/ 27821 h 261238"/>
                  <a:gd name="connsiteX22" fmla="*/ 98449 w 213904"/>
                  <a:gd name="connsiteY22" fmla="*/ 15825 h 261238"/>
                  <a:gd name="connsiteX23" fmla="*/ 128696 w 213904"/>
                  <a:gd name="connsiteY23" fmla="*/ 11230 h 261238"/>
                  <a:gd name="connsiteX24" fmla="*/ 135970 w 213904"/>
                  <a:gd name="connsiteY24" fmla="*/ 58705 h 261238"/>
                  <a:gd name="connsiteX25" fmla="*/ 77520 w 213904"/>
                  <a:gd name="connsiteY25" fmla="*/ 75041 h 261238"/>
                  <a:gd name="connsiteX26" fmla="*/ 58122 w 213904"/>
                  <a:gd name="connsiteY26" fmla="*/ 93035 h 261238"/>
                  <a:gd name="connsiteX27" fmla="*/ 58249 w 213904"/>
                  <a:gd name="connsiteY27" fmla="*/ 108988 h 261238"/>
                  <a:gd name="connsiteX28" fmla="*/ 73053 w 213904"/>
                  <a:gd name="connsiteY28" fmla="*/ 114858 h 261238"/>
                  <a:gd name="connsiteX29" fmla="*/ 104192 w 213904"/>
                  <a:gd name="connsiteY29" fmla="*/ 106308 h 261238"/>
                  <a:gd name="connsiteX30" fmla="*/ 144138 w 213904"/>
                  <a:gd name="connsiteY30" fmla="*/ 95077 h 261238"/>
                  <a:gd name="connsiteX31" fmla="*/ 177319 w 213904"/>
                  <a:gd name="connsiteY31" fmla="*/ 96864 h 261238"/>
                  <a:gd name="connsiteX32" fmla="*/ 205012 w 213904"/>
                  <a:gd name="connsiteY32" fmla="*/ 120601 h 26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3904" h="261238">
                    <a:moveTo>
                      <a:pt x="205012" y="120601"/>
                    </a:moveTo>
                    <a:cubicBezTo>
                      <a:pt x="213691" y="134895"/>
                      <a:pt x="215988" y="150337"/>
                      <a:pt x="212032" y="166927"/>
                    </a:cubicBezTo>
                    <a:cubicBezTo>
                      <a:pt x="208075" y="183518"/>
                      <a:pt x="197355" y="199215"/>
                      <a:pt x="179616" y="213892"/>
                    </a:cubicBezTo>
                    <a:lnTo>
                      <a:pt x="196972" y="242479"/>
                    </a:lnTo>
                    <a:lnTo>
                      <a:pt x="165961" y="261239"/>
                    </a:lnTo>
                    <a:lnTo>
                      <a:pt x="149242" y="233673"/>
                    </a:lnTo>
                    <a:cubicBezTo>
                      <a:pt x="135842" y="240564"/>
                      <a:pt x="122314" y="245797"/>
                      <a:pt x="108659" y="249242"/>
                    </a:cubicBezTo>
                    <a:cubicBezTo>
                      <a:pt x="95004" y="252688"/>
                      <a:pt x="82880" y="254092"/>
                      <a:pt x="72160" y="253581"/>
                    </a:cubicBezTo>
                    <a:lnTo>
                      <a:pt x="66162" y="205724"/>
                    </a:lnTo>
                    <a:cubicBezTo>
                      <a:pt x="77520" y="206107"/>
                      <a:pt x="89388" y="204831"/>
                      <a:pt x="102150" y="201640"/>
                    </a:cubicBezTo>
                    <a:cubicBezTo>
                      <a:pt x="114785" y="198450"/>
                      <a:pt x="126271" y="193728"/>
                      <a:pt x="136608" y="187474"/>
                    </a:cubicBezTo>
                    <a:cubicBezTo>
                      <a:pt x="156261" y="175605"/>
                      <a:pt x="163025" y="164758"/>
                      <a:pt x="157155" y="154931"/>
                    </a:cubicBezTo>
                    <a:cubicBezTo>
                      <a:pt x="154092" y="149826"/>
                      <a:pt x="148987" y="147657"/>
                      <a:pt x="141840" y="148550"/>
                    </a:cubicBezTo>
                    <a:cubicBezTo>
                      <a:pt x="134694" y="149443"/>
                      <a:pt x="124101" y="152251"/>
                      <a:pt x="110063" y="156973"/>
                    </a:cubicBezTo>
                    <a:cubicBezTo>
                      <a:pt x="94748" y="162333"/>
                      <a:pt x="81476" y="166034"/>
                      <a:pt x="70245" y="168203"/>
                    </a:cubicBezTo>
                    <a:cubicBezTo>
                      <a:pt x="59142" y="170373"/>
                      <a:pt x="48039" y="169735"/>
                      <a:pt x="37064" y="166289"/>
                    </a:cubicBezTo>
                    <a:cubicBezTo>
                      <a:pt x="26089" y="162843"/>
                      <a:pt x="16772" y="154803"/>
                      <a:pt x="9115" y="142297"/>
                    </a:cubicBezTo>
                    <a:cubicBezTo>
                      <a:pt x="182" y="127493"/>
                      <a:pt x="-2243" y="111668"/>
                      <a:pt x="2096" y="94567"/>
                    </a:cubicBezTo>
                    <a:cubicBezTo>
                      <a:pt x="6308" y="77593"/>
                      <a:pt x="17793" y="61768"/>
                      <a:pt x="36426" y="47092"/>
                    </a:cubicBezTo>
                    <a:lnTo>
                      <a:pt x="19197" y="18760"/>
                    </a:lnTo>
                    <a:lnTo>
                      <a:pt x="50209" y="0"/>
                    </a:lnTo>
                    <a:lnTo>
                      <a:pt x="67055" y="27821"/>
                    </a:lnTo>
                    <a:cubicBezTo>
                      <a:pt x="77392" y="22716"/>
                      <a:pt x="87857" y="18760"/>
                      <a:pt x="98449" y="15825"/>
                    </a:cubicBezTo>
                    <a:cubicBezTo>
                      <a:pt x="109042" y="12890"/>
                      <a:pt x="119124" y="11358"/>
                      <a:pt x="128696" y="11230"/>
                    </a:cubicBezTo>
                    <a:lnTo>
                      <a:pt x="135970" y="58705"/>
                    </a:lnTo>
                    <a:cubicBezTo>
                      <a:pt x="113126" y="59854"/>
                      <a:pt x="93600" y="65342"/>
                      <a:pt x="77520" y="75041"/>
                    </a:cubicBezTo>
                    <a:cubicBezTo>
                      <a:pt x="67438" y="81167"/>
                      <a:pt x="60929" y="87165"/>
                      <a:pt x="58122" y="93035"/>
                    </a:cubicBezTo>
                    <a:cubicBezTo>
                      <a:pt x="55314" y="98906"/>
                      <a:pt x="55314" y="104138"/>
                      <a:pt x="58249" y="108988"/>
                    </a:cubicBezTo>
                    <a:cubicBezTo>
                      <a:pt x="61184" y="113837"/>
                      <a:pt x="66162" y="115752"/>
                      <a:pt x="73053" y="114858"/>
                    </a:cubicBezTo>
                    <a:cubicBezTo>
                      <a:pt x="80072" y="113965"/>
                      <a:pt x="90409" y="111030"/>
                      <a:pt x="104192" y="106308"/>
                    </a:cubicBezTo>
                    <a:cubicBezTo>
                      <a:pt x="119762" y="100948"/>
                      <a:pt x="133035" y="97119"/>
                      <a:pt x="144138" y="95077"/>
                    </a:cubicBezTo>
                    <a:cubicBezTo>
                      <a:pt x="155241" y="92908"/>
                      <a:pt x="166216" y="93546"/>
                      <a:pt x="177319" y="96864"/>
                    </a:cubicBezTo>
                    <a:cubicBezTo>
                      <a:pt x="188039" y="100182"/>
                      <a:pt x="197355" y="108094"/>
                      <a:pt x="205012" y="120601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0C31F84-6CC2-46FA-AF0D-C4066FFCC61A}"/>
                  </a:ext>
                </a:extLst>
              </p:cNvPr>
              <p:cNvSpPr/>
              <p:nvPr/>
            </p:nvSpPr>
            <p:spPr>
              <a:xfrm>
                <a:off x="8541051" y="3427893"/>
                <a:ext cx="658862" cy="658834"/>
              </a:xfrm>
              <a:custGeom>
                <a:avLst/>
                <a:gdLst>
                  <a:gd name="connsiteX0" fmla="*/ 492785 w 658862"/>
                  <a:gd name="connsiteY0" fmla="*/ 43406 h 658834"/>
                  <a:gd name="connsiteX1" fmla="*/ 615428 w 658862"/>
                  <a:gd name="connsiteY1" fmla="*/ 492758 h 658834"/>
                  <a:gd name="connsiteX2" fmla="*/ 166077 w 658862"/>
                  <a:gd name="connsiteY2" fmla="*/ 615401 h 658834"/>
                  <a:gd name="connsiteX3" fmla="*/ 43434 w 658862"/>
                  <a:gd name="connsiteY3" fmla="*/ 166050 h 658834"/>
                  <a:gd name="connsiteX4" fmla="*/ 492785 w 658862"/>
                  <a:gd name="connsiteY4" fmla="*/ 43406 h 65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862" h="658834">
                    <a:moveTo>
                      <a:pt x="492785" y="43406"/>
                    </a:moveTo>
                    <a:cubicBezTo>
                      <a:pt x="650779" y="133634"/>
                      <a:pt x="705656" y="334764"/>
                      <a:pt x="615428" y="492758"/>
                    </a:cubicBezTo>
                    <a:cubicBezTo>
                      <a:pt x="525201" y="650752"/>
                      <a:pt x="324071" y="705628"/>
                      <a:pt x="166077" y="615401"/>
                    </a:cubicBezTo>
                    <a:cubicBezTo>
                      <a:pt x="8083" y="525173"/>
                      <a:pt x="-46794" y="324044"/>
                      <a:pt x="43434" y="166050"/>
                    </a:cubicBezTo>
                    <a:cubicBezTo>
                      <a:pt x="133662" y="8183"/>
                      <a:pt x="334919" y="-46821"/>
                      <a:pt x="492785" y="43406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6F1A40D-7C75-423A-B598-0E96D65D849A}"/>
                  </a:ext>
                </a:extLst>
              </p:cNvPr>
              <p:cNvSpPr/>
              <p:nvPr/>
            </p:nvSpPr>
            <p:spPr>
              <a:xfrm>
                <a:off x="8597940" y="3484754"/>
                <a:ext cx="545084" cy="545084"/>
              </a:xfrm>
              <a:custGeom>
                <a:avLst/>
                <a:gdLst>
                  <a:gd name="connsiteX0" fmla="*/ 407692 w 545084"/>
                  <a:gd name="connsiteY0" fmla="*/ 35934 h 545084"/>
                  <a:gd name="connsiteX1" fmla="*/ 509150 w 545084"/>
                  <a:gd name="connsiteY1" fmla="*/ 407692 h 545084"/>
                  <a:gd name="connsiteX2" fmla="*/ 137392 w 545084"/>
                  <a:gd name="connsiteY2" fmla="*/ 509150 h 545084"/>
                  <a:gd name="connsiteX3" fmla="*/ 35934 w 545084"/>
                  <a:gd name="connsiteY3" fmla="*/ 137392 h 545084"/>
                  <a:gd name="connsiteX4" fmla="*/ 407692 w 545084"/>
                  <a:gd name="connsiteY4" fmla="*/ 35934 h 54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084" h="545084">
                    <a:moveTo>
                      <a:pt x="407692" y="35934"/>
                    </a:moveTo>
                    <a:cubicBezTo>
                      <a:pt x="538375" y="110592"/>
                      <a:pt x="583808" y="277009"/>
                      <a:pt x="509150" y="407692"/>
                    </a:cubicBezTo>
                    <a:cubicBezTo>
                      <a:pt x="434492" y="538375"/>
                      <a:pt x="268076" y="583808"/>
                      <a:pt x="137392" y="509150"/>
                    </a:cubicBezTo>
                    <a:cubicBezTo>
                      <a:pt x="6709" y="434492"/>
                      <a:pt x="-38724" y="268076"/>
                      <a:pt x="35934" y="137392"/>
                    </a:cubicBezTo>
                    <a:cubicBezTo>
                      <a:pt x="110592" y="6709"/>
                      <a:pt x="277009" y="-38724"/>
                      <a:pt x="407692" y="35934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0522BBF-61DF-40C8-A4FF-4B70A450FE3C}"/>
                  </a:ext>
                </a:extLst>
              </p:cNvPr>
              <p:cNvSpPr/>
              <p:nvPr/>
            </p:nvSpPr>
            <p:spPr>
              <a:xfrm>
                <a:off x="8598092" y="3510932"/>
                <a:ext cx="529977" cy="518891"/>
              </a:xfrm>
              <a:custGeom>
                <a:avLst/>
                <a:gdLst>
                  <a:gd name="connsiteX0" fmla="*/ 501214 w 529977"/>
                  <a:gd name="connsiteY0" fmla="*/ 394404 h 518891"/>
                  <a:gd name="connsiteX1" fmla="*/ 137369 w 529977"/>
                  <a:gd name="connsiteY1" fmla="*/ 482973 h 518891"/>
                  <a:gd name="connsiteX2" fmla="*/ 28764 w 529977"/>
                  <a:gd name="connsiteY2" fmla="*/ 124487 h 518891"/>
                  <a:gd name="connsiteX3" fmla="*/ 392609 w 529977"/>
                  <a:gd name="connsiteY3" fmla="*/ 35919 h 518891"/>
                  <a:gd name="connsiteX4" fmla="*/ 501214 w 529977"/>
                  <a:gd name="connsiteY4" fmla="*/ 394404 h 518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977" h="518891">
                    <a:moveTo>
                      <a:pt x="501214" y="394404"/>
                    </a:moveTo>
                    <a:cubicBezTo>
                      <a:pt x="423238" y="515133"/>
                      <a:pt x="263585" y="555078"/>
                      <a:pt x="137369" y="482973"/>
                    </a:cubicBezTo>
                    <a:cubicBezTo>
                      <a:pt x="11152" y="410867"/>
                      <a:pt x="-35557" y="253001"/>
                      <a:pt x="28764" y="124487"/>
                    </a:cubicBezTo>
                    <a:cubicBezTo>
                      <a:pt x="106740" y="3759"/>
                      <a:pt x="266393" y="-36187"/>
                      <a:pt x="392609" y="35919"/>
                    </a:cubicBezTo>
                    <a:cubicBezTo>
                      <a:pt x="518826" y="108024"/>
                      <a:pt x="565535" y="265891"/>
                      <a:pt x="501214" y="394404"/>
                    </a:cubicBezTo>
                  </a:path>
                </a:pathLst>
              </a:custGeom>
              <a:solidFill>
                <a:srgbClr val="F0D137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7FDD92-272C-4B0E-8875-F0C13E4AFD96}"/>
                  </a:ext>
                </a:extLst>
              </p:cNvPr>
              <p:cNvSpPr/>
              <p:nvPr/>
            </p:nvSpPr>
            <p:spPr>
              <a:xfrm>
                <a:off x="8740820" y="3639758"/>
                <a:ext cx="239032" cy="264301"/>
              </a:xfrm>
              <a:custGeom>
                <a:avLst/>
                <a:gdLst>
                  <a:gd name="connsiteX0" fmla="*/ 180838 w 239032"/>
                  <a:gd name="connsiteY0" fmla="*/ 211977 h 264301"/>
                  <a:gd name="connsiteX1" fmla="*/ 143828 w 239032"/>
                  <a:gd name="connsiteY1" fmla="*/ 240692 h 264301"/>
                  <a:gd name="connsiteX2" fmla="*/ 87037 w 239032"/>
                  <a:gd name="connsiteY2" fmla="*/ 235204 h 264301"/>
                  <a:gd name="connsiteX3" fmla="*/ 70446 w 239032"/>
                  <a:gd name="connsiteY3" fmla="*/ 264302 h 264301"/>
                  <a:gd name="connsiteX4" fmla="*/ 39052 w 239032"/>
                  <a:gd name="connsiteY4" fmla="*/ 246307 h 264301"/>
                  <a:gd name="connsiteX5" fmla="*/ 55004 w 239032"/>
                  <a:gd name="connsiteY5" fmla="*/ 218231 h 264301"/>
                  <a:gd name="connsiteX6" fmla="*/ 21568 w 239032"/>
                  <a:gd name="connsiteY6" fmla="*/ 190282 h 264301"/>
                  <a:gd name="connsiteX7" fmla="*/ 0 w 239032"/>
                  <a:gd name="connsiteY7" fmla="*/ 160419 h 264301"/>
                  <a:gd name="connsiteX8" fmla="*/ 38924 w 239032"/>
                  <a:gd name="connsiteY8" fmla="*/ 131832 h 264301"/>
                  <a:gd name="connsiteX9" fmla="*/ 59982 w 239032"/>
                  <a:gd name="connsiteY9" fmla="*/ 161184 h 264301"/>
                  <a:gd name="connsiteX10" fmla="*/ 89079 w 239032"/>
                  <a:gd name="connsiteY10" fmla="*/ 184411 h 264301"/>
                  <a:gd name="connsiteX11" fmla="*/ 127493 w 239032"/>
                  <a:gd name="connsiteY11" fmla="*/ 186581 h 264301"/>
                  <a:gd name="connsiteX12" fmla="*/ 125578 w 239032"/>
                  <a:gd name="connsiteY12" fmla="*/ 170118 h 264301"/>
                  <a:gd name="connsiteX13" fmla="*/ 102734 w 239032"/>
                  <a:gd name="connsiteY13" fmla="*/ 146508 h 264301"/>
                  <a:gd name="connsiteX14" fmla="*/ 73637 w 239032"/>
                  <a:gd name="connsiteY14" fmla="*/ 117155 h 264301"/>
                  <a:gd name="connsiteX15" fmla="*/ 59216 w 239032"/>
                  <a:gd name="connsiteY15" fmla="*/ 87165 h 264301"/>
                  <a:gd name="connsiteX16" fmla="*/ 66618 w 239032"/>
                  <a:gd name="connsiteY16" fmla="*/ 51176 h 264301"/>
                  <a:gd name="connsiteX17" fmla="*/ 104904 w 239032"/>
                  <a:gd name="connsiteY17" fmla="*/ 21823 h 264301"/>
                  <a:gd name="connsiteX18" fmla="*/ 163099 w 239032"/>
                  <a:gd name="connsiteY18" fmla="*/ 28842 h 264301"/>
                  <a:gd name="connsiteX19" fmla="*/ 179562 w 239032"/>
                  <a:gd name="connsiteY19" fmla="*/ 0 h 264301"/>
                  <a:gd name="connsiteX20" fmla="*/ 210956 w 239032"/>
                  <a:gd name="connsiteY20" fmla="*/ 17994 h 264301"/>
                  <a:gd name="connsiteX21" fmla="*/ 194749 w 239032"/>
                  <a:gd name="connsiteY21" fmla="*/ 46326 h 264301"/>
                  <a:gd name="connsiteX22" fmla="*/ 220400 w 239032"/>
                  <a:gd name="connsiteY22" fmla="*/ 67894 h 264301"/>
                  <a:gd name="connsiteX23" fmla="*/ 239033 w 239032"/>
                  <a:gd name="connsiteY23" fmla="*/ 92014 h 264301"/>
                  <a:gd name="connsiteX24" fmla="*/ 201130 w 239032"/>
                  <a:gd name="connsiteY24" fmla="*/ 121367 h 264301"/>
                  <a:gd name="connsiteX25" fmla="*/ 158377 w 239032"/>
                  <a:gd name="connsiteY25" fmla="*/ 78231 h 264301"/>
                  <a:gd name="connsiteX26" fmla="*/ 133236 w 239032"/>
                  <a:gd name="connsiteY26" fmla="*/ 69936 h 264301"/>
                  <a:gd name="connsiteX27" fmla="*/ 119325 w 239032"/>
                  <a:gd name="connsiteY27" fmla="*/ 77848 h 264301"/>
                  <a:gd name="connsiteX28" fmla="*/ 121495 w 239032"/>
                  <a:gd name="connsiteY28" fmla="*/ 93673 h 264301"/>
                  <a:gd name="connsiteX29" fmla="*/ 144083 w 239032"/>
                  <a:gd name="connsiteY29" fmla="*/ 116645 h 264301"/>
                  <a:gd name="connsiteX30" fmla="*/ 173308 w 239032"/>
                  <a:gd name="connsiteY30" fmla="*/ 145998 h 264301"/>
                  <a:gd name="connsiteX31" fmla="*/ 187857 w 239032"/>
                  <a:gd name="connsiteY31" fmla="*/ 175861 h 264301"/>
                  <a:gd name="connsiteX32" fmla="*/ 180838 w 239032"/>
                  <a:gd name="connsiteY32" fmla="*/ 211977 h 26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9032" h="264301">
                    <a:moveTo>
                      <a:pt x="180838" y="211977"/>
                    </a:moveTo>
                    <a:cubicBezTo>
                      <a:pt x="172543" y="226398"/>
                      <a:pt x="160163" y="235970"/>
                      <a:pt x="143828" y="240692"/>
                    </a:cubicBezTo>
                    <a:cubicBezTo>
                      <a:pt x="127365" y="245286"/>
                      <a:pt x="108477" y="243500"/>
                      <a:pt x="87037" y="235204"/>
                    </a:cubicBezTo>
                    <a:lnTo>
                      <a:pt x="70446" y="264302"/>
                    </a:lnTo>
                    <a:lnTo>
                      <a:pt x="39052" y="246307"/>
                    </a:lnTo>
                    <a:lnTo>
                      <a:pt x="55004" y="218231"/>
                    </a:lnTo>
                    <a:cubicBezTo>
                      <a:pt x="42370" y="209935"/>
                      <a:pt x="31267" y="200619"/>
                      <a:pt x="21568" y="190282"/>
                    </a:cubicBezTo>
                    <a:cubicBezTo>
                      <a:pt x="11869" y="180072"/>
                      <a:pt x="4722" y="170118"/>
                      <a:pt x="0" y="160419"/>
                    </a:cubicBezTo>
                    <a:lnTo>
                      <a:pt x="38924" y="131832"/>
                    </a:lnTo>
                    <a:cubicBezTo>
                      <a:pt x="44029" y="141914"/>
                      <a:pt x="51048" y="151741"/>
                      <a:pt x="59982" y="161184"/>
                    </a:cubicBezTo>
                    <a:cubicBezTo>
                      <a:pt x="68915" y="170628"/>
                      <a:pt x="78614" y="178413"/>
                      <a:pt x="89079" y="184411"/>
                    </a:cubicBezTo>
                    <a:cubicBezTo>
                      <a:pt x="108988" y="195769"/>
                      <a:pt x="121750" y="196535"/>
                      <a:pt x="127493" y="186581"/>
                    </a:cubicBezTo>
                    <a:cubicBezTo>
                      <a:pt x="130556" y="181348"/>
                      <a:pt x="129917" y="175861"/>
                      <a:pt x="125578" y="170118"/>
                    </a:cubicBezTo>
                    <a:cubicBezTo>
                      <a:pt x="121367" y="164375"/>
                      <a:pt x="113710" y="156462"/>
                      <a:pt x="102734" y="146508"/>
                    </a:cubicBezTo>
                    <a:cubicBezTo>
                      <a:pt x="90610" y="135660"/>
                      <a:pt x="80911" y="125834"/>
                      <a:pt x="73637" y="117155"/>
                    </a:cubicBezTo>
                    <a:cubicBezTo>
                      <a:pt x="66363" y="108477"/>
                      <a:pt x="61513" y="98523"/>
                      <a:pt x="59216" y="87165"/>
                    </a:cubicBezTo>
                    <a:cubicBezTo>
                      <a:pt x="56919" y="75934"/>
                      <a:pt x="59343" y="63810"/>
                      <a:pt x="66618" y="51176"/>
                    </a:cubicBezTo>
                    <a:cubicBezTo>
                      <a:pt x="75168" y="36117"/>
                      <a:pt x="87930" y="26417"/>
                      <a:pt x="104904" y="21823"/>
                    </a:cubicBezTo>
                    <a:cubicBezTo>
                      <a:pt x="121877" y="17229"/>
                      <a:pt x="141276" y="19653"/>
                      <a:pt x="163099" y="28842"/>
                    </a:cubicBezTo>
                    <a:lnTo>
                      <a:pt x="179562" y="0"/>
                    </a:lnTo>
                    <a:lnTo>
                      <a:pt x="210956" y="17994"/>
                    </a:lnTo>
                    <a:lnTo>
                      <a:pt x="194749" y="46326"/>
                    </a:lnTo>
                    <a:cubicBezTo>
                      <a:pt x="204192" y="52835"/>
                      <a:pt x="212743" y="60109"/>
                      <a:pt x="220400" y="67894"/>
                    </a:cubicBezTo>
                    <a:cubicBezTo>
                      <a:pt x="228057" y="75679"/>
                      <a:pt x="234311" y="83846"/>
                      <a:pt x="239033" y="92014"/>
                    </a:cubicBezTo>
                    <a:lnTo>
                      <a:pt x="201130" y="121367"/>
                    </a:lnTo>
                    <a:cubicBezTo>
                      <a:pt x="189006" y="101968"/>
                      <a:pt x="174840" y="87548"/>
                      <a:pt x="158377" y="78231"/>
                    </a:cubicBezTo>
                    <a:cubicBezTo>
                      <a:pt x="148040" y="72361"/>
                      <a:pt x="139744" y="69553"/>
                      <a:pt x="133236" y="69936"/>
                    </a:cubicBezTo>
                    <a:cubicBezTo>
                      <a:pt x="126727" y="70319"/>
                      <a:pt x="122133" y="72871"/>
                      <a:pt x="119325" y="77848"/>
                    </a:cubicBezTo>
                    <a:cubicBezTo>
                      <a:pt x="116517" y="82698"/>
                      <a:pt x="117283" y="88058"/>
                      <a:pt x="121495" y="93673"/>
                    </a:cubicBezTo>
                    <a:cubicBezTo>
                      <a:pt x="125706" y="99289"/>
                      <a:pt x="133236" y="106946"/>
                      <a:pt x="144083" y="116645"/>
                    </a:cubicBezTo>
                    <a:cubicBezTo>
                      <a:pt x="156335" y="127620"/>
                      <a:pt x="166162" y="137447"/>
                      <a:pt x="173308" y="145998"/>
                    </a:cubicBezTo>
                    <a:cubicBezTo>
                      <a:pt x="180583" y="154676"/>
                      <a:pt x="185432" y="164630"/>
                      <a:pt x="187857" y="175861"/>
                    </a:cubicBezTo>
                    <a:cubicBezTo>
                      <a:pt x="190537" y="187219"/>
                      <a:pt x="188112" y="199215"/>
                      <a:pt x="180838" y="211977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936EA65-5509-4CEC-84E9-069D6D3F70E9}"/>
                  </a:ext>
                </a:extLst>
              </p:cNvPr>
              <p:cNvSpPr/>
              <p:nvPr/>
            </p:nvSpPr>
            <p:spPr>
              <a:xfrm>
                <a:off x="8748477" y="3626614"/>
                <a:ext cx="238905" cy="264301"/>
              </a:xfrm>
              <a:custGeom>
                <a:avLst/>
                <a:gdLst>
                  <a:gd name="connsiteX0" fmla="*/ 180710 w 238905"/>
                  <a:gd name="connsiteY0" fmla="*/ 211977 h 264301"/>
                  <a:gd name="connsiteX1" fmla="*/ 143700 w 238905"/>
                  <a:gd name="connsiteY1" fmla="*/ 240692 h 264301"/>
                  <a:gd name="connsiteX2" fmla="*/ 86909 w 238905"/>
                  <a:gd name="connsiteY2" fmla="*/ 235204 h 264301"/>
                  <a:gd name="connsiteX3" fmla="*/ 70319 w 238905"/>
                  <a:gd name="connsiteY3" fmla="*/ 264302 h 264301"/>
                  <a:gd name="connsiteX4" fmla="*/ 38924 w 238905"/>
                  <a:gd name="connsiteY4" fmla="*/ 246307 h 264301"/>
                  <a:gd name="connsiteX5" fmla="*/ 54877 w 238905"/>
                  <a:gd name="connsiteY5" fmla="*/ 218231 h 264301"/>
                  <a:gd name="connsiteX6" fmla="*/ 21568 w 238905"/>
                  <a:gd name="connsiteY6" fmla="*/ 190282 h 264301"/>
                  <a:gd name="connsiteX7" fmla="*/ 0 w 238905"/>
                  <a:gd name="connsiteY7" fmla="*/ 160419 h 264301"/>
                  <a:gd name="connsiteX8" fmla="*/ 38797 w 238905"/>
                  <a:gd name="connsiteY8" fmla="*/ 131832 h 264301"/>
                  <a:gd name="connsiteX9" fmla="*/ 59854 w 238905"/>
                  <a:gd name="connsiteY9" fmla="*/ 161184 h 264301"/>
                  <a:gd name="connsiteX10" fmla="*/ 88951 w 238905"/>
                  <a:gd name="connsiteY10" fmla="*/ 184411 h 264301"/>
                  <a:gd name="connsiteX11" fmla="*/ 127365 w 238905"/>
                  <a:gd name="connsiteY11" fmla="*/ 186581 h 264301"/>
                  <a:gd name="connsiteX12" fmla="*/ 125451 w 238905"/>
                  <a:gd name="connsiteY12" fmla="*/ 170118 h 264301"/>
                  <a:gd name="connsiteX13" fmla="*/ 102607 w 238905"/>
                  <a:gd name="connsiteY13" fmla="*/ 146508 h 264301"/>
                  <a:gd name="connsiteX14" fmla="*/ 73509 w 238905"/>
                  <a:gd name="connsiteY14" fmla="*/ 117283 h 264301"/>
                  <a:gd name="connsiteX15" fmla="*/ 58961 w 238905"/>
                  <a:gd name="connsiteY15" fmla="*/ 87292 h 264301"/>
                  <a:gd name="connsiteX16" fmla="*/ 66363 w 238905"/>
                  <a:gd name="connsiteY16" fmla="*/ 51176 h 264301"/>
                  <a:gd name="connsiteX17" fmla="*/ 104649 w 238905"/>
                  <a:gd name="connsiteY17" fmla="*/ 21823 h 264301"/>
                  <a:gd name="connsiteX18" fmla="*/ 162843 w 238905"/>
                  <a:gd name="connsiteY18" fmla="*/ 28842 h 264301"/>
                  <a:gd name="connsiteX19" fmla="*/ 179306 w 238905"/>
                  <a:gd name="connsiteY19" fmla="*/ 0 h 264301"/>
                  <a:gd name="connsiteX20" fmla="*/ 210701 w 238905"/>
                  <a:gd name="connsiteY20" fmla="*/ 17994 h 264301"/>
                  <a:gd name="connsiteX21" fmla="*/ 194621 w 238905"/>
                  <a:gd name="connsiteY21" fmla="*/ 46198 h 264301"/>
                  <a:gd name="connsiteX22" fmla="*/ 220273 w 238905"/>
                  <a:gd name="connsiteY22" fmla="*/ 67766 h 264301"/>
                  <a:gd name="connsiteX23" fmla="*/ 238905 w 238905"/>
                  <a:gd name="connsiteY23" fmla="*/ 92014 h 264301"/>
                  <a:gd name="connsiteX24" fmla="*/ 201002 w 238905"/>
                  <a:gd name="connsiteY24" fmla="*/ 121367 h 264301"/>
                  <a:gd name="connsiteX25" fmla="*/ 158249 w 238905"/>
                  <a:gd name="connsiteY25" fmla="*/ 78231 h 264301"/>
                  <a:gd name="connsiteX26" fmla="*/ 133108 w 238905"/>
                  <a:gd name="connsiteY26" fmla="*/ 69936 h 264301"/>
                  <a:gd name="connsiteX27" fmla="*/ 119197 w 238905"/>
                  <a:gd name="connsiteY27" fmla="*/ 77848 h 264301"/>
                  <a:gd name="connsiteX28" fmla="*/ 121239 w 238905"/>
                  <a:gd name="connsiteY28" fmla="*/ 93673 h 264301"/>
                  <a:gd name="connsiteX29" fmla="*/ 143828 w 238905"/>
                  <a:gd name="connsiteY29" fmla="*/ 116645 h 264301"/>
                  <a:gd name="connsiteX30" fmla="*/ 173053 w 238905"/>
                  <a:gd name="connsiteY30" fmla="*/ 145997 h 264301"/>
                  <a:gd name="connsiteX31" fmla="*/ 187602 w 238905"/>
                  <a:gd name="connsiteY31" fmla="*/ 175861 h 264301"/>
                  <a:gd name="connsiteX32" fmla="*/ 180710 w 238905"/>
                  <a:gd name="connsiteY32" fmla="*/ 211977 h 26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8905" h="264301">
                    <a:moveTo>
                      <a:pt x="180710" y="211977"/>
                    </a:moveTo>
                    <a:cubicBezTo>
                      <a:pt x="172415" y="226526"/>
                      <a:pt x="160036" y="235970"/>
                      <a:pt x="143700" y="240692"/>
                    </a:cubicBezTo>
                    <a:cubicBezTo>
                      <a:pt x="127237" y="245286"/>
                      <a:pt x="108350" y="243499"/>
                      <a:pt x="86909" y="235204"/>
                    </a:cubicBezTo>
                    <a:lnTo>
                      <a:pt x="70319" y="264302"/>
                    </a:lnTo>
                    <a:lnTo>
                      <a:pt x="38924" y="246307"/>
                    </a:lnTo>
                    <a:lnTo>
                      <a:pt x="54877" y="218231"/>
                    </a:lnTo>
                    <a:cubicBezTo>
                      <a:pt x="42242" y="209935"/>
                      <a:pt x="31139" y="200619"/>
                      <a:pt x="21568" y="190282"/>
                    </a:cubicBezTo>
                    <a:cubicBezTo>
                      <a:pt x="11869" y="180072"/>
                      <a:pt x="4722" y="170118"/>
                      <a:pt x="0" y="160419"/>
                    </a:cubicBezTo>
                    <a:lnTo>
                      <a:pt x="38797" y="131832"/>
                    </a:lnTo>
                    <a:cubicBezTo>
                      <a:pt x="43901" y="141914"/>
                      <a:pt x="50920" y="151741"/>
                      <a:pt x="59854" y="161184"/>
                    </a:cubicBezTo>
                    <a:cubicBezTo>
                      <a:pt x="68787" y="170628"/>
                      <a:pt x="78486" y="178413"/>
                      <a:pt x="88951" y="184411"/>
                    </a:cubicBezTo>
                    <a:cubicBezTo>
                      <a:pt x="108860" y="195769"/>
                      <a:pt x="121622" y="196535"/>
                      <a:pt x="127365" y="186581"/>
                    </a:cubicBezTo>
                    <a:cubicBezTo>
                      <a:pt x="130300" y="181348"/>
                      <a:pt x="129790" y="175861"/>
                      <a:pt x="125451" y="170118"/>
                    </a:cubicBezTo>
                    <a:cubicBezTo>
                      <a:pt x="121239" y="164375"/>
                      <a:pt x="113582" y="156462"/>
                      <a:pt x="102607" y="146508"/>
                    </a:cubicBezTo>
                    <a:cubicBezTo>
                      <a:pt x="90483" y="135660"/>
                      <a:pt x="80784" y="125961"/>
                      <a:pt x="73509" y="117283"/>
                    </a:cubicBezTo>
                    <a:cubicBezTo>
                      <a:pt x="66235" y="108605"/>
                      <a:pt x="61385" y="98650"/>
                      <a:pt x="58961" y="87292"/>
                    </a:cubicBezTo>
                    <a:cubicBezTo>
                      <a:pt x="56663" y="76062"/>
                      <a:pt x="59088" y="63938"/>
                      <a:pt x="66363" y="51176"/>
                    </a:cubicBezTo>
                    <a:cubicBezTo>
                      <a:pt x="74913" y="36116"/>
                      <a:pt x="87675" y="26417"/>
                      <a:pt x="104649" y="21823"/>
                    </a:cubicBezTo>
                    <a:cubicBezTo>
                      <a:pt x="121622" y="17229"/>
                      <a:pt x="141020" y="19653"/>
                      <a:pt x="162843" y="28842"/>
                    </a:cubicBezTo>
                    <a:lnTo>
                      <a:pt x="179306" y="0"/>
                    </a:lnTo>
                    <a:lnTo>
                      <a:pt x="210701" y="17994"/>
                    </a:lnTo>
                    <a:lnTo>
                      <a:pt x="194621" y="46198"/>
                    </a:lnTo>
                    <a:cubicBezTo>
                      <a:pt x="204065" y="52707"/>
                      <a:pt x="212615" y="59982"/>
                      <a:pt x="220273" y="67766"/>
                    </a:cubicBezTo>
                    <a:cubicBezTo>
                      <a:pt x="227930" y="75679"/>
                      <a:pt x="234183" y="83719"/>
                      <a:pt x="238905" y="92014"/>
                    </a:cubicBezTo>
                    <a:lnTo>
                      <a:pt x="201002" y="121367"/>
                    </a:lnTo>
                    <a:cubicBezTo>
                      <a:pt x="188878" y="101968"/>
                      <a:pt x="174712" y="87548"/>
                      <a:pt x="158249" y="78231"/>
                    </a:cubicBezTo>
                    <a:cubicBezTo>
                      <a:pt x="147912" y="72361"/>
                      <a:pt x="139617" y="69553"/>
                      <a:pt x="133108" y="69936"/>
                    </a:cubicBezTo>
                    <a:cubicBezTo>
                      <a:pt x="126599" y="70319"/>
                      <a:pt x="122005" y="72871"/>
                      <a:pt x="119197" y="77848"/>
                    </a:cubicBezTo>
                    <a:cubicBezTo>
                      <a:pt x="116390" y="82698"/>
                      <a:pt x="117155" y="87930"/>
                      <a:pt x="121239" y="93673"/>
                    </a:cubicBezTo>
                    <a:cubicBezTo>
                      <a:pt x="125451" y="99289"/>
                      <a:pt x="132980" y="106946"/>
                      <a:pt x="143828" y="116645"/>
                    </a:cubicBezTo>
                    <a:cubicBezTo>
                      <a:pt x="156080" y="127620"/>
                      <a:pt x="165779" y="137447"/>
                      <a:pt x="173053" y="145997"/>
                    </a:cubicBezTo>
                    <a:cubicBezTo>
                      <a:pt x="180327" y="154676"/>
                      <a:pt x="185177" y="164630"/>
                      <a:pt x="187602" y="175861"/>
                    </a:cubicBezTo>
                    <a:cubicBezTo>
                      <a:pt x="190282" y="187347"/>
                      <a:pt x="187985" y="199343"/>
                      <a:pt x="180710" y="211977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DF28E82-D771-4706-A576-B6B859588419}"/>
                  </a:ext>
                </a:extLst>
              </p:cNvPr>
              <p:cNvSpPr/>
              <p:nvPr/>
            </p:nvSpPr>
            <p:spPr>
              <a:xfrm>
                <a:off x="8567118" y="4015078"/>
                <a:ext cx="658798" cy="658799"/>
              </a:xfrm>
              <a:custGeom>
                <a:avLst/>
                <a:gdLst>
                  <a:gd name="connsiteX0" fmla="*/ 173958 w 658798"/>
                  <a:gd name="connsiteY0" fmla="*/ 39063 h 658799"/>
                  <a:gd name="connsiteX1" fmla="*/ 619736 w 658798"/>
                  <a:gd name="connsiteY1" fmla="*/ 173958 h 658799"/>
                  <a:gd name="connsiteX2" fmla="*/ 484841 w 658798"/>
                  <a:gd name="connsiteY2" fmla="*/ 619736 h 658799"/>
                  <a:gd name="connsiteX3" fmla="*/ 39063 w 658798"/>
                  <a:gd name="connsiteY3" fmla="*/ 484841 h 658799"/>
                  <a:gd name="connsiteX4" fmla="*/ 173958 w 658798"/>
                  <a:gd name="connsiteY4" fmla="*/ 39063 h 65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798" h="658799">
                    <a:moveTo>
                      <a:pt x="173958" y="39063"/>
                    </a:moveTo>
                    <a:cubicBezTo>
                      <a:pt x="334377" y="-46825"/>
                      <a:pt x="533847" y="13667"/>
                      <a:pt x="619736" y="173958"/>
                    </a:cubicBezTo>
                    <a:cubicBezTo>
                      <a:pt x="705624" y="334377"/>
                      <a:pt x="645132" y="533847"/>
                      <a:pt x="484841" y="619736"/>
                    </a:cubicBezTo>
                    <a:cubicBezTo>
                      <a:pt x="324550" y="705624"/>
                      <a:pt x="124952" y="645132"/>
                      <a:pt x="39063" y="484841"/>
                    </a:cubicBezTo>
                    <a:cubicBezTo>
                      <a:pt x="-46825" y="324422"/>
                      <a:pt x="13667" y="124824"/>
                      <a:pt x="173958" y="39063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5A0AAB9-492A-4464-BE99-E00158173AEF}"/>
                  </a:ext>
                </a:extLst>
              </p:cNvPr>
              <p:cNvSpPr/>
              <p:nvPr/>
            </p:nvSpPr>
            <p:spPr>
              <a:xfrm>
                <a:off x="8623953" y="4071959"/>
                <a:ext cx="545026" cy="545164"/>
              </a:xfrm>
              <a:custGeom>
                <a:avLst/>
                <a:gdLst>
                  <a:gd name="connsiteX0" fmla="*/ 143923 w 545026"/>
                  <a:gd name="connsiteY0" fmla="*/ 32337 h 545164"/>
                  <a:gd name="connsiteX1" fmla="*/ 512746 w 545026"/>
                  <a:gd name="connsiteY1" fmla="*/ 144005 h 545164"/>
                  <a:gd name="connsiteX2" fmla="*/ 401078 w 545026"/>
                  <a:gd name="connsiteY2" fmla="*/ 512827 h 545164"/>
                  <a:gd name="connsiteX3" fmla="*/ 32255 w 545026"/>
                  <a:gd name="connsiteY3" fmla="*/ 401160 h 545164"/>
                  <a:gd name="connsiteX4" fmla="*/ 143923 w 545026"/>
                  <a:gd name="connsiteY4" fmla="*/ 32337 h 545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026" h="545164">
                    <a:moveTo>
                      <a:pt x="143923" y="32337"/>
                    </a:moveTo>
                    <a:cubicBezTo>
                      <a:pt x="276648" y="-38747"/>
                      <a:pt x="441661" y="11280"/>
                      <a:pt x="512746" y="144005"/>
                    </a:cubicBezTo>
                    <a:cubicBezTo>
                      <a:pt x="583703" y="276730"/>
                      <a:pt x="533803" y="441743"/>
                      <a:pt x="401078" y="512827"/>
                    </a:cubicBezTo>
                    <a:cubicBezTo>
                      <a:pt x="268353" y="583912"/>
                      <a:pt x="103212" y="533885"/>
                      <a:pt x="32255" y="401160"/>
                    </a:cubicBezTo>
                    <a:cubicBezTo>
                      <a:pt x="-38701" y="268435"/>
                      <a:pt x="11326" y="103294"/>
                      <a:pt x="143923" y="32337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F9D1A82-9FEA-4CA9-9D1C-E1C37AAF9FFF}"/>
                  </a:ext>
                </a:extLst>
              </p:cNvPr>
              <p:cNvSpPr/>
              <p:nvPr/>
            </p:nvSpPr>
            <p:spPr>
              <a:xfrm>
                <a:off x="8638215" y="4098526"/>
                <a:ext cx="530770" cy="518448"/>
              </a:xfrm>
              <a:custGeom>
                <a:avLst/>
                <a:gdLst>
                  <a:gd name="connsiteX0" fmla="*/ 505248 w 530770"/>
                  <a:gd name="connsiteY0" fmla="*/ 130838 h 518448"/>
                  <a:gd name="connsiteX1" fmla="*/ 386816 w 530770"/>
                  <a:gd name="connsiteY1" fmla="*/ 486133 h 518448"/>
                  <a:gd name="connsiteX2" fmla="*/ 25523 w 530770"/>
                  <a:gd name="connsiteY2" fmla="*/ 387610 h 518448"/>
                  <a:gd name="connsiteX3" fmla="*/ 143955 w 530770"/>
                  <a:gd name="connsiteY3" fmla="*/ 32315 h 518448"/>
                  <a:gd name="connsiteX4" fmla="*/ 505248 w 530770"/>
                  <a:gd name="connsiteY4" fmla="*/ 130838 h 518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770" h="518448">
                    <a:moveTo>
                      <a:pt x="505248" y="130838"/>
                    </a:moveTo>
                    <a:cubicBezTo>
                      <a:pt x="565995" y="261011"/>
                      <a:pt x="515075" y="417473"/>
                      <a:pt x="386816" y="486133"/>
                    </a:cubicBezTo>
                    <a:cubicBezTo>
                      <a:pt x="258558" y="554793"/>
                      <a:pt x="100053" y="510381"/>
                      <a:pt x="25523" y="387610"/>
                    </a:cubicBezTo>
                    <a:cubicBezTo>
                      <a:pt x="-35224" y="257438"/>
                      <a:pt x="15696" y="100975"/>
                      <a:pt x="143955" y="32315"/>
                    </a:cubicBezTo>
                    <a:cubicBezTo>
                      <a:pt x="272085" y="-36344"/>
                      <a:pt x="430718" y="8068"/>
                      <a:pt x="505248" y="130838"/>
                    </a:cubicBezTo>
                  </a:path>
                </a:pathLst>
              </a:custGeom>
              <a:solidFill>
                <a:srgbClr val="F0D137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A8F2C87-C918-4D11-B8FD-CA6E0AA32863}"/>
                  </a:ext>
                </a:extLst>
              </p:cNvPr>
              <p:cNvSpPr/>
              <p:nvPr/>
            </p:nvSpPr>
            <p:spPr>
              <a:xfrm>
                <a:off x="8799545" y="4222856"/>
                <a:ext cx="211531" cy="266853"/>
              </a:xfrm>
              <a:custGeom>
                <a:avLst/>
                <a:gdLst>
                  <a:gd name="connsiteX0" fmla="*/ 204173 w 211531"/>
                  <a:gd name="connsiteY0" fmla="*/ 128514 h 266853"/>
                  <a:gd name="connsiteX1" fmla="*/ 208767 w 211531"/>
                  <a:gd name="connsiteY1" fmla="*/ 175095 h 266853"/>
                  <a:gd name="connsiteX2" fmla="*/ 173927 w 211531"/>
                  <a:gd name="connsiteY2" fmla="*/ 220273 h 266853"/>
                  <a:gd name="connsiteX3" fmla="*/ 189752 w 211531"/>
                  <a:gd name="connsiteY3" fmla="*/ 249753 h 266853"/>
                  <a:gd name="connsiteX4" fmla="*/ 157847 w 211531"/>
                  <a:gd name="connsiteY4" fmla="*/ 266854 h 266853"/>
                  <a:gd name="connsiteX5" fmla="*/ 142660 w 211531"/>
                  <a:gd name="connsiteY5" fmla="*/ 238395 h 266853"/>
                  <a:gd name="connsiteX6" fmla="*/ 101311 w 211531"/>
                  <a:gd name="connsiteY6" fmla="*/ 251795 h 266853"/>
                  <a:gd name="connsiteX7" fmla="*/ 64556 w 211531"/>
                  <a:gd name="connsiteY7" fmla="*/ 254220 h 266853"/>
                  <a:gd name="connsiteX8" fmla="*/ 61110 w 211531"/>
                  <a:gd name="connsiteY8" fmla="*/ 206107 h 266853"/>
                  <a:gd name="connsiteX9" fmla="*/ 97227 w 211531"/>
                  <a:gd name="connsiteY9" fmla="*/ 203937 h 266853"/>
                  <a:gd name="connsiteX10" fmla="*/ 132323 w 211531"/>
                  <a:gd name="connsiteY10" fmla="*/ 191686 h 266853"/>
                  <a:gd name="connsiteX11" fmla="*/ 154529 w 211531"/>
                  <a:gd name="connsiteY11" fmla="*/ 160291 h 266853"/>
                  <a:gd name="connsiteX12" fmla="*/ 139597 w 211531"/>
                  <a:gd name="connsiteY12" fmla="*/ 153144 h 266853"/>
                  <a:gd name="connsiteX13" fmla="*/ 107437 w 211531"/>
                  <a:gd name="connsiteY13" fmla="*/ 159908 h 266853"/>
                  <a:gd name="connsiteX14" fmla="*/ 67109 w 211531"/>
                  <a:gd name="connsiteY14" fmla="*/ 168969 h 266853"/>
                  <a:gd name="connsiteX15" fmla="*/ 34055 w 211531"/>
                  <a:gd name="connsiteY15" fmla="*/ 165268 h 266853"/>
                  <a:gd name="connsiteX16" fmla="*/ 7510 w 211531"/>
                  <a:gd name="connsiteY16" fmla="*/ 139872 h 266853"/>
                  <a:gd name="connsiteX17" fmla="*/ 3043 w 211531"/>
                  <a:gd name="connsiteY17" fmla="*/ 91887 h 266853"/>
                  <a:gd name="connsiteX18" fmla="*/ 39925 w 211531"/>
                  <a:gd name="connsiteY18" fmla="*/ 46326 h 266853"/>
                  <a:gd name="connsiteX19" fmla="*/ 24228 w 211531"/>
                  <a:gd name="connsiteY19" fmla="*/ 17101 h 266853"/>
                  <a:gd name="connsiteX20" fmla="*/ 56133 w 211531"/>
                  <a:gd name="connsiteY20" fmla="*/ 0 h 266853"/>
                  <a:gd name="connsiteX21" fmla="*/ 71448 w 211531"/>
                  <a:gd name="connsiteY21" fmla="*/ 28715 h 266853"/>
                  <a:gd name="connsiteX22" fmla="*/ 103353 w 211531"/>
                  <a:gd name="connsiteY22" fmla="*/ 18505 h 266853"/>
                  <a:gd name="connsiteX23" fmla="*/ 133726 w 211531"/>
                  <a:gd name="connsiteY23" fmla="*/ 15569 h 266853"/>
                  <a:gd name="connsiteX24" fmla="*/ 138448 w 211531"/>
                  <a:gd name="connsiteY24" fmla="*/ 63300 h 266853"/>
                  <a:gd name="connsiteX25" fmla="*/ 79233 w 211531"/>
                  <a:gd name="connsiteY25" fmla="*/ 76572 h 266853"/>
                  <a:gd name="connsiteX26" fmla="*/ 58813 w 211531"/>
                  <a:gd name="connsiteY26" fmla="*/ 93418 h 266853"/>
                  <a:gd name="connsiteX27" fmla="*/ 58048 w 211531"/>
                  <a:gd name="connsiteY27" fmla="*/ 109370 h 266853"/>
                  <a:gd name="connsiteX28" fmla="*/ 72469 w 211531"/>
                  <a:gd name="connsiteY28" fmla="*/ 116007 h 266853"/>
                  <a:gd name="connsiteX29" fmla="*/ 103991 w 211531"/>
                  <a:gd name="connsiteY29" fmla="*/ 109115 h 266853"/>
                  <a:gd name="connsiteX30" fmla="*/ 144447 w 211531"/>
                  <a:gd name="connsiteY30" fmla="*/ 99927 h 266853"/>
                  <a:gd name="connsiteX31" fmla="*/ 177500 w 211531"/>
                  <a:gd name="connsiteY31" fmla="*/ 103500 h 266853"/>
                  <a:gd name="connsiteX32" fmla="*/ 204173 w 211531"/>
                  <a:gd name="connsiteY32" fmla="*/ 128514 h 26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1531" h="266853">
                    <a:moveTo>
                      <a:pt x="204173" y="128514"/>
                    </a:moveTo>
                    <a:cubicBezTo>
                      <a:pt x="212085" y="143190"/>
                      <a:pt x="213617" y="158759"/>
                      <a:pt x="208767" y="175095"/>
                    </a:cubicBezTo>
                    <a:cubicBezTo>
                      <a:pt x="203918" y="191430"/>
                      <a:pt x="192304" y="206490"/>
                      <a:pt x="173927" y="220273"/>
                    </a:cubicBezTo>
                    <a:lnTo>
                      <a:pt x="189752" y="249753"/>
                    </a:lnTo>
                    <a:lnTo>
                      <a:pt x="157847" y="266854"/>
                    </a:lnTo>
                    <a:lnTo>
                      <a:pt x="142660" y="238395"/>
                    </a:lnTo>
                    <a:cubicBezTo>
                      <a:pt x="128877" y="244648"/>
                      <a:pt x="115094" y="249115"/>
                      <a:pt x="101311" y="251795"/>
                    </a:cubicBezTo>
                    <a:cubicBezTo>
                      <a:pt x="87528" y="254475"/>
                      <a:pt x="75276" y="255368"/>
                      <a:pt x="64556" y="254220"/>
                    </a:cubicBezTo>
                    <a:lnTo>
                      <a:pt x="61110" y="206107"/>
                    </a:lnTo>
                    <a:cubicBezTo>
                      <a:pt x="72341" y="207128"/>
                      <a:pt x="84337" y="206362"/>
                      <a:pt x="97227" y="203937"/>
                    </a:cubicBezTo>
                    <a:cubicBezTo>
                      <a:pt x="109989" y="201385"/>
                      <a:pt x="121730" y="197301"/>
                      <a:pt x="132323" y="191686"/>
                    </a:cubicBezTo>
                    <a:cubicBezTo>
                      <a:pt x="152487" y="180838"/>
                      <a:pt x="159889" y="170373"/>
                      <a:pt x="154529" y="160291"/>
                    </a:cubicBezTo>
                    <a:cubicBezTo>
                      <a:pt x="151721" y="154931"/>
                      <a:pt x="146744" y="152634"/>
                      <a:pt x="139597" y="153144"/>
                    </a:cubicBezTo>
                    <a:cubicBezTo>
                      <a:pt x="132450" y="153655"/>
                      <a:pt x="121730" y="155952"/>
                      <a:pt x="107437" y="159908"/>
                    </a:cubicBezTo>
                    <a:cubicBezTo>
                      <a:pt x="91867" y="164375"/>
                      <a:pt x="78339" y="167438"/>
                      <a:pt x="67109" y="168969"/>
                    </a:cubicBezTo>
                    <a:cubicBezTo>
                      <a:pt x="55878" y="170501"/>
                      <a:pt x="44775" y="169352"/>
                      <a:pt x="34055" y="165268"/>
                    </a:cubicBezTo>
                    <a:cubicBezTo>
                      <a:pt x="23207" y="161312"/>
                      <a:pt x="14401" y="152761"/>
                      <a:pt x="7510" y="139872"/>
                    </a:cubicBezTo>
                    <a:cubicBezTo>
                      <a:pt x="-658" y="124557"/>
                      <a:pt x="-2189" y="108605"/>
                      <a:pt x="3043" y="91887"/>
                    </a:cubicBezTo>
                    <a:cubicBezTo>
                      <a:pt x="8148" y="75041"/>
                      <a:pt x="20527" y="59982"/>
                      <a:pt x="39925" y="46326"/>
                    </a:cubicBezTo>
                    <a:lnTo>
                      <a:pt x="24228" y="17101"/>
                    </a:lnTo>
                    <a:lnTo>
                      <a:pt x="56133" y="0"/>
                    </a:lnTo>
                    <a:lnTo>
                      <a:pt x="71448" y="28715"/>
                    </a:lnTo>
                    <a:cubicBezTo>
                      <a:pt x="82040" y="24248"/>
                      <a:pt x="92633" y="20802"/>
                      <a:pt x="103353" y="18505"/>
                    </a:cubicBezTo>
                    <a:cubicBezTo>
                      <a:pt x="114073" y="16208"/>
                      <a:pt x="124282" y="15187"/>
                      <a:pt x="133726" y="15569"/>
                    </a:cubicBezTo>
                    <a:lnTo>
                      <a:pt x="138448" y="63300"/>
                    </a:lnTo>
                    <a:cubicBezTo>
                      <a:pt x="115604" y="63172"/>
                      <a:pt x="95823" y="67639"/>
                      <a:pt x="79233" y="76572"/>
                    </a:cubicBezTo>
                    <a:cubicBezTo>
                      <a:pt x="68768" y="82187"/>
                      <a:pt x="62004" y="87803"/>
                      <a:pt x="58813" y="93418"/>
                    </a:cubicBezTo>
                    <a:cubicBezTo>
                      <a:pt x="55750" y="99033"/>
                      <a:pt x="55495" y="104393"/>
                      <a:pt x="58048" y="109370"/>
                    </a:cubicBezTo>
                    <a:cubicBezTo>
                      <a:pt x="60728" y="114348"/>
                      <a:pt x="65577" y="116517"/>
                      <a:pt x="72469" y="116007"/>
                    </a:cubicBezTo>
                    <a:cubicBezTo>
                      <a:pt x="79488" y="115496"/>
                      <a:pt x="89953" y="113071"/>
                      <a:pt x="103991" y="109115"/>
                    </a:cubicBezTo>
                    <a:cubicBezTo>
                      <a:pt x="119816" y="104521"/>
                      <a:pt x="133216" y="101458"/>
                      <a:pt x="144447" y="99927"/>
                    </a:cubicBezTo>
                    <a:cubicBezTo>
                      <a:pt x="155549" y="98395"/>
                      <a:pt x="166652" y="99544"/>
                      <a:pt x="177500" y="103500"/>
                    </a:cubicBezTo>
                    <a:cubicBezTo>
                      <a:pt x="188348" y="107201"/>
                      <a:pt x="197154" y="115624"/>
                      <a:pt x="204173" y="128514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5752232-494A-4D03-A8E8-A4CB470E2750}"/>
                  </a:ext>
                </a:extLst>
              </p:cNvPr>
              <p:cNvSpPr/>
              <p:nvPr/>
            </p:nvSpPr>
            <p:spPr>
              <a:xfrm>
                <a:off x="8792399" y="4209455"/>
                <a:ext cx="211531" cy="266981"/>
              </a:xfrm>
              <a:custGeom>
                <a:avLst/>
                <a:gdLst>
                  <a:gd name="connsiteX0" fmla="*/ 204173 w 211531"/>
                  <a:gd name="connsiteY0" fmla="*/ 128641 h 266981"/>
                  <a:gd name="connsiteX1" fmla="*/ 208767 w 211531"/>
                  <a:gd name="connsiteY1" fmla="*/ 175223 h 266981"/>
                  <a:gd name="connsiteX2" fmla="*/ 173927 w 211531"/>
                  <a:gd name="connsiteY2" fmla="*/ 220400 h 266981"/>
                  <a:gd name="connsiteX3" fmla="*/ 189752 w 211531"/>
                  <a:gd name="connsiteY3" fmla="*/ 249881 h 266981"/>
                  <a:gd name="connsiteX4" fmla="*/ 157847 w 211531"/>
                  <a:gd name="connsiteY4" fmla="*/ 266982 h 266981"/>
                  <a:gd name="connsiteX5" fmla="*/ 142660 w 211531"/>
                  <a:gd name="connsiteY5" fmla="*/ 238522 h 266981"/>
                  <a:gd name="connsiteX6" fmla="*/ 101311 w 211531"/>
                  <a:gd name="connsiteY6" fmla="*/ 251922 h 266981"/>
                  <a:gd name="connsiteX7" fmla="*/ 64556 w 211531"/>
                  <a:gd name="connsiteY7" fmla="*/ 254347 h 266981"/>
                  <a:gd name="connsiteX8" fmla="*/ 61110 w 211531"/>
                  <a:gd name="connsiteY8" fmla="*/ 206234 h 266981"/>
                  <a:gd name="connsiteX9" fmla="*/ 97227 w 211531"/>
                  <a:gd name="connsiteY9" fmla="*/ 204065 h 266981"/>
                  <a:gd name="connsiteX10" fmla="*/ 132323 w 211531"/>
                  <a:gd name="connsiteY10" fmla="*/ 191813 h 266981"/>
                  <a:gd name="connsiteX11" fmla="*/ 154528 w 211531"/>
                  <a:gd name="connsiteY11" fmla="*/ 160419 h 266981"/>
                  <a:gd name="connsiteX12" fmla="*/ 139597 w 211531"/>
                  <a:gd name="connsiteY12" fmla="*/ 153144 h 266981"/>
                  <a:gd name="connsiteX13" fmla="*/ 107437 w 211531"/>
                  <a:gd name="connsiteY13" fmla="*/ 159908 h 266981"/>
                  <a:gd name="connsiteX14" fmla="*/ 67109 w 211531"/>
                  <a:gd name="connsiteY14" fmla="*/ 168969 h 266981"/>
                  <a:gd name="connsiteX15" fmla="*/ 34055 w 211531"/>
                  <a:gd name="connsiteY15" fmla="*/ 165268 h 266981"/>
                  <a:gd name="connsiteX16" fmla="*/ 7510 w 211531"/>
                  <a:gd name="connsiteY16" fmla="*/ 139872 h 266981"/>
                  <a:gd name="connsiteX17" fmla="*/ 3043 w 211531"/>
                  <a:gd name="connsiteY17" fmla="*/ 91887 h 266981"/>
                  <a:gd name="connsiteX18" fmla="*/ 39925 w 211531"/>
                  <a:gd name="connsiteY18" fmla="*/ 46326 h 266981"/>
                  <a:gd name="connsiteX19" fmla="*/ 24228 w 211531"/>
                  <a:gd name="connsiteY19" fmla="*/ 17101 h 266981"/>
                  <a:gd name="connsiteX20" fmla="*/ 56133 w 211531"/>
                  <a:gd name="connsiteY20" fmla="*/ 0 h 266981"/>
                  <a:gd name="connsiteX21" fmla="*/ 71448 w 211531"/>
                  <a:gd name="connsiteY21" fmla="*/ 28715 h 266981"/>
                  <a:gd name="connsiteX22" fmla="*/ 103353 w 211531"/>
                  <a:gd name="connsiteY22" fmla="*/ 18505 h 266981"/>
                  <a:gd name="connsiteX23" fmla="*/ 133726 w 211531"/>
                  <a:gd name="connsiteY23" fmla="*/ 15570 h 266981"/>
                  <a:gd name="connsiteX24" fmla="*/ 138448 w 211531"/>
                  <a:gd name="connsiteY24" fmla="*/ 63300 h 266981"/>
                  <a:gd name="connsiteX25" fmla="*/ 79233 w 211531"/>
                  <a:gd name="connsiteY25" fmla="*/ 76572 h 266981"/>
                  <a:gd name="connsiteX26" fmla="*/ 58813 w 211531"/>
                  <a:gd name="connsiteY26" fmla="*/ 93418 h 266981"/>
                  <a:gd name="connsiteX27" fmla="*/ 58048 w 211531"/>
                  <a:gd name="connsiteY27" fmla="*/ 109370 h 266981"/>
                  <a:gd name="connsiteX28" fmla="*/ 72596 w 211531"/>
                  <a:gd name="connsiteY28" fmla="*/ 116007 h 266981"/>
                  <a:gd name="connsiteX29" fmla="*/ 104118 w 211531"/>
                  <a:gd name="connsiteY29" fmla="*/ 109115 h 266981"/>
                  <a:gd name="connsiteX30" fmla="*/ 144574 w 211531"/>
                  <a:gd name="connsiteY30" fmla="*/ 99927 h 266981"/>
                  <a:gd name="connsiteX31" fmla="*/ 177628 w 211531"/>
                  <a:gd name="connsiteY31" fmla="*/ 103500 h 266981"/>
                  <a:gd name="connsiteX32" fmla="*/ 204173 w 211531"/>
                  <a:gd name="connsiteY32" fmla="*/ 128641 h 266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1531" h="266981">
                    <a:moveTo>
                      <a:pt x="204173" y="128641"/>
                    </a:moveTo>
                    <a:cubicBezTo>
                      <a:pt x="212085" y="143318"/>
                      <a:pt x="213617" y="158887"/>
                      <a:pt x="208767" y="175223"/>
                    </a:cubicBezTo>
                    <a:cubicBezTo>
                      <a:pt x="203918" y="191558"/>
                      <a:pt x="192304" y="206617"/>
                      <a:pt x="173927" y="220400"/>
                    </a:cubicBezTo>
                    <a:lnTo>
                      <a:pt x="189752" y="249881"/>
                    </a:lnTo>
                    <a:lnTo>
                      <a:pt x="157847" y="266982"/>
                    </a:lnTo>
                    <a:lnTo>
                      <a:pt x="142660" y="238522"/>
                    </a:lnTo>
                    <a:cubicBezTo>
                      <a:pt x="128877" y="244776"/>
                      <a:pt x="115094" y="249242"/>
                      <a:pt x="101311" y="251922"/>
                    </a:cubicBezTo>
                    <a:cubicBezTo>
                      <a:pt x="87528" y="254602"/>
                      <a:pt x="75276" y="255368"/>
                      <a:pt x="64556" y="254347"/>
                    </a:cubicBezTo>
                    <a:lnTo>
                      <a:pt x="61110" y="206234"/>
                    </a:lnTo>
                    <a:cubicBezTo>
                      <a:pt x="72341" y="207255"/>
                      <a:pt x="84465" y="206490"/>
                      <a:pt x="97227" y="204065"/>
                    </a:cubicBezTo>
                    <a:cubicBezTo>
                      <a:pt x="109989" y="201512"/>
                      <a:pt x="121730" y="197429"/>
                      <a:pt x="132323" y="191813"/>
                    </a:cubicBezTo>
                    <a:cubicBezTo>
                      <a:pt x="152487" y="180965"/>
                      <a:pt x="159889" y="170501"/>
                      <a:pt x="154528" y="160419"/>
                    </a:cubicBezTo>
                    <a:cubicBezTo>
                      <a:pt x="151721" y="155059"/>
                      <a:pt x="146744" y="152762"/>
                      <a:pt x="139597" y="153144"/>
                    </a:cubicBezTo>
                    <a:cubicBezTo>
                      <a:pt x="132450" y="153655"/>
                      <a:pt x="121730" y="155952"/>
                      <a:pt x="107437" y="159908"/>
                    </a:cubicBezTo>
                    <a:cubicBezTo>
                      <a:pt x="91867" y="164375"/>
                      <a:pt x="78339" y="167438"/>
                      <a:pt x="67109" y="168969"/>
                    </a:cubicBezTo>
                    <a:cubicBezTo>
                      <a:pt x="55878" y="170501"/>
                      <a:pt x="44903" y="169352"/>
                      <a:pt x="34055" y="165268"/>
                    </a:cubicBezTo>
                    <a:cubicBezTo>
                      <a:pt x="23207" y="161312"/>
                      <a:pt x="14401" y="152762"/>
                      <a:pt x="7510" y="139872"/>
                    </a:cubicBezTo>
                    <a:cubicBezTo>
                      <a:pt x="-658" y="124557"/>
                      <a:pt x="-2189" y="108605"/>
                      <a:pt x="3043" y="91887"/>
                    </a:cubicBezTo>
                    <a:cubicBezTo>
                      <a:pt x="8148" y="75168"/>
                      <a:pt x="20527" y="59982"/>
                      <a:pt x="39925" y="46326"/>
                    </a:cubicBezTo>
                    <a:lnTo>
                      <a:pt x="24228" y="17101"/>
                    </a:lnTo>
                    <a:lnTo>
                      <a:pt x="56133" y="0"/>
                    </a:lnTo>
                    <a:lnTo>
                      <a:pt x="71448" y="28715"/>
                    </a:lnTo>
                    <a:cubicBezTo>
                      <a:pt x="82040" y="24248"/>
                      <a:pt x="92633" y="20802"/>
                      <a:pt x="103353" y="18505"/>
                    </a:cubicBezTo>
                    <a:cubicBezTo>
                      <a:pt x="114073" y="16208"/>
                      <a:pt x="124155" y="15187"/>
                      <a:pt x="133726" y="15570"/>
                    </a:cubicBezTo>
                    <a:lnTo>
                      <a:pt x="138448" y="63300"/>
                    </a:lnTo>
                    <a:cubicBezTo>
                      <a:pt x="115604" y="63172"/>
                      <a:pt x="95823" y="67639"/>
                      <a:pt x="79233" y="76572"/>
                    </a:cubicBezTo>
                    <a:cubicBezTo>
                      <a:pt x="68768" y="82188"/>
                      <a:pt x="62004" y="87803"/>
                      <a:pt x="58813" y="93418"/>
                    </a:cubicBezTo>
                    <a:cubicBezTo>
                      <a:pt x="55750" y="99033"/>
                      <a:pt x="55495" y="104393"/>
                      <a:pt x="58048" y="109370"/>
                    </a:cubicBezTo>
                    <a:cubicBezTo>
                      <a:pt x="60728" y="114348"/>
                      <a:pt x="65577" y="116517"/>
                      <a:pt x="72596" y="116007"/>
                    </a:cubicBezTo>
                    <a:cubicBezTo>
                      <a:pt x="79615" y="115496"/>
                      <a:pt x="90080" y="113199"/>
                      <a:pt x="104118" y="109115"/>
                    </a:cubicBezTo>
                    <a:cubicBezTo>
                      <a:pt x="119943" y="104521"/>
                      <a:pt x="133344" y="101458"/>
                      <a:pt x="144574" y="99927"/>
                    </a:cubicBezTo>
                    <a:cubicBezTo>
                      <a:pt x="155805" y="98395"/>
                      <a:pt x="166780" y="99544"/>
                      <a:pt x="177628" y="103500"/>
                    </a:cubicBezTo>
                    <a:cubicBezTo>
                      <a:pt x="188348" y="107329"/>
                      <a:pt x="197281" y="115752"/>
                      <a:pt x="204173" y="128641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762ABAC-1D38-455A-B0EC-12A3CACFA2A4}"/>
                  </a:ext>
                </a:extLst>
              </p:cNvPr>
              <p:cNvSpPr/>
              <p:nvPr/>
            </p:nvSpPr>
            <p:spPr>
              <a:xfrm>
                <a:off x="9535979" y="4030233"/>
                <a:ext cx="658861" cy="658862"/>
              </a:xfrm>
              <a:custGeom>
                <a:avLst/>
                <a:gdLst>
                  <a:gd name="connsiteX0" fmla="*/ 492785 w 658861"/>
                  <a:gd name="connsiteY0" fmla="*/ 43434 h 658862"/>
                  <a:gd name="connsiteX1" fmla="*/ 615428 w 658861"/>
                  <a:gd name="connsiteY1" fmla="*/ 492785 h 658862"/>
                  <a:gd name="connsiteX2" fmla="*/ 166077 w 658861"/>
                  <a:gd name="connsiteY2" fmla="*/ 615428 h 658862"/>
                  <a:gd name="connsiteX3" fmla="*/ 43434 w 658861"/>
                  <a:gd name="connsiteY3" fmla="*/ 166077 h 658862"/>
                  <a:gd name="connsiteX4" fmla="*/ 492785 w 658861"/>
                  <a:gd name="connsiteY4" fmla="*/ 43434 h 6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861" h="658862">
                    <a:moveTo>
                      <a:pt x="492785" y="43434"/>
                    </a:moveTo>
                    <a:cubicBezTo>
                      <a:pt x="650779" y="133661"/>
                      <a:pt x="705656" y="334791"/>
                      <a:pt x="615428" y="492785"/>
                    </a:cubicBezTo>
                    <a:cubicBezTo>
                      <a:pt x="525200" y="650779"/>
                      <a:pt x="324071" y="705656"/>
                      <a:pt x="166077" y="615428"/>
                    </a:cubicBezTo>
                    <a:cubicBezTo>
                      <a:pt x="8083" y="525201"/>
                      <a:pt x="-46794" y="324071"/>
                      <a:pt x="43434" y="166077"/>
                    </a:cubicBezTo>
                    <a:cubicBezTo>
                      <a:pt x="133662" y="8083"/>
                      <a:pt x="334919" y="-46794"/>
                      <a:pt x="492785" y="43434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FBB1AF7-6421-4886-873B-7E86530CE333}"/>
                  </a:ext>
                </a:extLst>
              </p:cNvPr>
              <p:cNvSpPr/>
              <p:nvPr/>
            </p:nvSpPr>
            <p:spPr>
              <a:xfrm>
                <a:off x="9592868" y="4087079"/>
                <a:ext cx="545084" cy="545000"/>
              </a:xfrm>
              <a:custGeom>
                <a:avLst/>
                <a:gdLst>
                  <a:gd name="connsiteX0" fmla="*/ 407692 w 545084"/>
                  <a:gd name="connsiteY0" fmla="*/ 35850 h 545000"/>
                  <a:gd name="connsiteX1" fmla="*/ 509150 w 545084"/>
                  <a:gd name="connsiteY1" fmla="*/ 407608 h 545000"/>
                  <a:gd name="connsiteX2" fmla="*/ 137392 w 545084"/>
                  <a:gd name="connsiteY2" fmla="*/ 509066 h 545000"/>
                  <a:gd name="connsiteX3" fmla="*/ 35934 w 545084"/>
                  <a:gd name="connsiteY3" fmla="*/ 137308 h 545000"/>
                  <a:gd name="connsiteX4" fmla="*/ 407692 w 545084"/>
                  <a:gd name="connsiteY4" fmla="*/ 35850 h 54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084" h="545000">
                    <a:moveTo>
                      <a:pt x="407692" y="35850"/>
                    </a:moveTo>
                    <a:cubicBezTo>
                      <a:pt x="538375" y="110508"/>
                      <a:pt x="583808" y="276925"/>
                      <a:pt x="509150" y="407608"/>
                    </a:cubicBezTo>
                    <a:cubicBezTo>
                      <a:pt x="434492" y="538291"/>
                      <a:pt x="268076" y="583724"/>
                      <a:pt x="137392" y="509066"/>
                    </a:cubicBezTo>
                    <a:cubicBezTo>
                      <a:pt x="6709" y="434408"/>
                      <a:pt x="-38724" y="267991"/>
                      <a:pt x="35934" y="137308"/>
                    </a:cubicBezTo>
                    <a:cubicBezTo>
                      <a:pt x="110592" y="6753"/>
                      <a:pt x="277009" y="-38680"/>
                      <a:pt x="407692" y="35850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DF9D6B5-3EE2-4719-BA9B-BC2F276B0803}"/>
                  </a:ext>
                </a:extLst>
              </p:cNvPr>
              <p:cNvSpPr/>
              <p:nvPr/>
            </p:nvSpPr>
            <p:spPr>
              <a:xfrm>
                <a:off x="9592995" y="4113300"/>
                <a:ext cx="530002" cy="518764"/>
              </a:xfrm>
              <a:custGeom>
                <a:avLst/>
                <a:gdLst>
                  <a:gd name="connsiteX0" fmla="*/ 501239 w 530002"/>
                  <a:gd name="connsiteY0" fmla="*/ 394277 h 518764"/>
                  <a:gd name="connsiteX1" fmla="*/ 137393 w 530002"/>
                  <a:gd name="connsiteY1" fmla="*/ 482845 h 518764"/>
                  <a:gd name="connsiteX2" fmla="*/ 28788 w 530002"/>
                  <a:gd name="connsiteY2" fmla="*/ 124488 h 518764"/>
                  <a:gd name="connsiteX3" fmla="*/ 392634 w 530002"/>
                  <a:gd name="connsiteY3" fmla="*/ 35919 h 518764"/>
                  <a:gd name="connsiteX4" fmla="*/ 501239 w 530002"/>
                  <a:gd name="connsiteY4" fmla="*/ 394277 h 518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002" h="518764">
                    <a:moveTo>
                      <a:pt x="501239" y="394277"/>
                    </a:moveTo>
                    <a:cubicBezTo>
                      <a:pt x="423263" y="515006"/>
                      <a:pt x="263610" y="554951"/>
                      <a:pt x="137393" y="482845"/>
                    </a:cubicBezTo>
                    <a:cubicBezTo>
                      <a:pt x="11049" y="410740"/>
                      <a:pt x="-35532" y="252874"/>
                      <a:pt x="28788" y="124488"/>
                    </a:cubicBezTo>
                    <a:cubicBezTo>
                      <a:pt x="106764" y="3759"/>
                      <a:pt x="266417" y="-36187"/>
                      <a:pt x="392634" y="35919"/>
                    </a:cubicBezTo>
                    <a:cubicBezTo>
                      <a:pt x="518850" y="108024"/>
                      <a:pt x="565559" y="265891"/>
                      <a:pt x="501239" y="394277"/>
                    </a:cubicBezTo>
                  </a:path>
                </a:pathLst>
              </a:custGeom>
              <a:solidFill>
                <a:srgbClr val="F0D137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744F4BF-ECBB-4A41-8B69-9C00DF0CCAC4}"/>
                  </a:ext>
                </a:extLst>
              </p:cNvPr>
              <p:cNvSpPr/>
              <p:nvPr/>
            </p:nvSpPr>
            <p:spPr>
              <a:xfrm>
                <a:off x="9735876" y="4242126"/>
                <a:ext cx="239032" cy="264301"/>
              </a:xfrm>
              <a:custGeom>
                <a:avLst/>
                <a:gdLst>
                  <a:gd name="connsiteX0" fmla="*/ 180710 w 239032"/>
                  <a:gd name="connsiteY0" fmla="*/ 211977 h 264301"/>
                  <a:gd name="connsiteX1" fmla="*/ 143700 w 239032"/>
                  <a:gd name="connsiteY1" fmla="*/ 240692 h 264301"/>
                  <a:gd name="connsiteX2" fmla="*/ 86909 w 239032"/>
                  <a:gd name="connsiteY2" fmla="*/ 235204 h 264301"/>
                  <a:gd name="connsiteX3" fmla="*/ 70319 w 239032"/>
                  <a:gd name="connsiteY3" fmla="*/ 264302 h 264301"/>
                  <a:gd name="connsiteX4" fmla="*/ 38924 w 239032"/>
                  <a:gd name="connsiteY4" fmla="*/ 246307 h 264301"/>
                  <a:gd name="connsiteX5" fmla="*/ 54877 w 239032"/>
                  <a:gd name="connsiteY5" fmla="*/ 218231 h 264301"/>
                  <a:gd name="connsiteX6" fmla="*/ 21440 w 239032"/>
                  <a:gd name="connsiteY6" fmla="*/ 190282 h 264301"/>
                  <a:gd name="connsiteX7" fmla="*/ 0 w 239032"/>
                  <a:gd name="connsiteY7" fmla="*/ 160419 h 264301"/>
                  <a:gd name="connsiteX8" fmla="*/ 38796 w 239032"/>
                  <a:gd name="connsiteY8" fmla="*/ 131832 h 264301"/>
                  <a:gd name="connsiteX9" fmla="*/ 59854 w 239032"/>
                  <a:gd name="connsiteY9" fmla="*/ 161185 h 264301"/>
                  <a:gd name="connsiteX10" fmla="*/ 88951 w 239032"/>
                  <a:gd name="connsiteY10" fmla="*/ 184411 h 264301"/>
                  <a:gd name="connsiteX11" fmla="*/ 127365 w 239032"/>
                  <a:gd name="connsiteY11" fmla="*/ 186581 h 264301"/>
                  <a:gd name="connsiteX12" fmla="*/ 125451 w 239032"/>
                  <a:gd name="connsiteY12" fmla="*/ 170118 h 264301"/>
                  <a:gd name="connsiteX13" fmla="*/ 102607 w 239032"/>
                  <a:gd name="connsiteY13" fmla="*/ 146508 h 264301"/>
                  <a:gd name="connsiteX14" fmla="*/ 73509 w 239032"/>
                  <a:gd name="connsiteY14" fmla="*/ 117283 h 264301"/>
                  <a:gd name="connsiteX15" fmla="*/ 59088 w 239032"/>
                  <a:gd name="connsiteY15" fmla="*/ 87292 h 264301"/>
                  <a:gd name="connsiteX16" fmla="*/ 66490 w 239032"/>
                  <a:gd name="connsiteY16" fmla="*/ 51176 h 264301"/>
                  <a:gd name="connsiteX17" fmla="*/ 104776 w 239032"/>
                  <a:gd name="connsiteY17" fmla="*/ 21823 h 264301"/>
                  <a:gd name="connsiteX18" fmla="*/ 162971 w 239032"/>
                  <a:gd name="connsiteY18" fmla="*/ 28842 h 264301"/>
                  <a:gd name="connsiteX19" fmla="*/ 179434 w 239032"/>
                  <a:gd name="connsiteY19" fmla="*/ 0 h 264301"/>
                  <a:gd name="connsiteX20" fmla="*/ 210829 w 239032"/>
                  <a:gd name="connsiteY20" fmla="*/ 17995 h 264301"/>
                  <a:gd name="connsiteX21" fmla="*/ 194748 w 239032"/>
                  <a:gd name="connsiteY21" fmla="*/ 46198 h 264301"/>
                  <a:gd name="connsiteX22" fmla="*/ 220400 w 239032"/>
                  <a:gd name="connsiteY22" fmla="*/ 67766 h 264301"/>
                  <a:gd name="connsiteX23" fmla="*/ 239033 w 239032"/>
                  <a:gd name="connsiteY23" fmla="*/ 92014 h 264301"/>
                  <a:gd name="connsiteX24" fmla="*/ 201130 w 239032"/>
                  <a:gd name="connsiteY24" fmla="*/ 121367 h 264301"/>
                  <a:gd name="connsiteX25" fmla="*/ 158377 w 239032"/>
                  <a:gd name="connsiteY25" fmla="*/ 78231 h 264301"/>
                  <a:gd name="connsiteX26" fmla="*/ 133236 w 239032"/>
                  <a:gd name="connsiteY26" fmla="*/ 69936 h 264301"/>
                  <a:gd name="connsiteX27" fmla="*/ 119325 w 239032"/>
                  <a:gd name="connsiteY27" fmla="*/ 77848 h 264301"/>
                  <a:gd name="connsiteX28" fmla="*/ 121494 w 239032"/>
                  <a:gd name="connsiteY28" fmla="*/ 93673 h 264301"/>
                  <a:gd name="connsiteX29" fmla="*/ 144083 w 239032"/>
                  <a:gd name="connsiteY29" fmla="*/ 116645 h 264301"/>
                  <a:gd name="connsiteX30" fmla="*/ 173308 w 239032"/>
                  <a:gd name="connsiteY30" fmla="*/ 145998 h 264301"/>
                  <a:gd name="connsiteX31" fmla="*/ 187857 w 239032"/>
                  <a:gd name="connsiteY31" fmla="*/ 175861 h 264301"/>
                  <a:gd name="connsiteX32" fmla="*/ 180710 w 239032"/>
                  <a:gd name="connsiteY32" fmla="*/ 211977 h 26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9032" h="264301">
                    <a:moveTo>
                      <a:pt x="180710" y="211977"/>
                    </a:moveTo>
                    <a:cubicBezTo>
                      <a:pt x="172415" y="226526"/>
                      <a:pt x="160163" y="235970"/>
                      <a:pt x="143700" y="240692"/>
                    </a:cubicBezTo>
                    <a:cubicBezTo>
                      <a:pt x="127237" y="245286"/>
                      <a:pt x="108350" y="243500"/>
                      <a:pt x="86909" y="235204"/>
                    </a:cubicBezTo>
                    <a:lnTo>
                      <a:pt x="70319" y="264302"/>
                    </a:lnTo>
                    <a:lnTo>
                      <a:pt x="38924" y="246307"/>
                    </a:lnTo>
                    <a:lnTo>
                      <a:pt x="54877" y="218231"/>
                    </a:lnTo>
                    <a:cubicBezTo>
                      <a:pt x="42242" y="209935"/>
                      <a:pt x="31139" y="200619"/>
                      <a:pt x="21440" y="190282"/>
                    </a:cubicBezTo>
                    <a:cubicBezTo>
                      <a:pt x="11869" y="180072"/>
                      <a:pt x="4594" y="170118"/>
                      <a:pt x="0" y="160419"/>
                    </a:cubicBezTo>
                    <a:lnTo>
                      <a:pt x="38796" y="131832"/>
                    </a:lnTo>
                    <a:cubicBezTo>
                      <a:pt x="43901" y="141914"/>
                      <a:pt x="50920" y="151741"/>
                      <a:pt x="59854" y="161185"/>
                    </a:cubicBezTo>
                    <a:cubicBezTo>
                      <a:pt x="68787" y="170628"/>
                      <a:pt x="78486" y="178413"/>
                      <a:pt x="88951" y="184411"/>
                    </a:cubicBezTo>
                    <a:cubicBezTo>
                      <a:pt x="108860" y="195769"/>
                      <a:pt x="121622" y="196535"/>
                      <a:pt x="127365" y="186581"/>
                    </a:cubicBezTo>
                    <a:cubicBezTo>
                      <a:pt x="130428" y="181348"/>
                      <a:pt x="129790" y="175861"/>
                      <a:pt x="125451" y="170118"/>
                    </a:cubicBezTo>
                    <a:cubicBezTo>
                      <a:pt x="121239" y="164375"/>
                      <a:pt x="113582" y="156462"/>
                      <a:pt x="102607" y="146508"/>
                    </a:cubicBezTo>
                    <a:cubicBezTo>
                      <a:pt x="90483" y="135660"/>
                      <a:pt x="80784" y="125961"/>
                      <a:pt x="73509" y="117283"/>
                    </a:cubicBezTo>
                    <a:cubicBezTo>
                      <a:pt x="66235" y="108605"/>
                      <a:pt x="61385" y="98650"/>
                      <a:pt x="59088" y="87292"/>
                    </a:cubicBezTo>
                    <a:cubicBezTo>
                      <a:pt x="56791" y="76062"/>
                      <a:pt x="59216" y="63938"/>
                      <a:pt x="66490" y="51176"/>
                    </a:cubicBezTo>
                    <a:cubicBezTo>
                      <a:pt x="75041" y="36117"/>
                      <a:pt x="87803" y="26417"/>
                      <a:pt x="104776" y="21823"/>
                    </a:cubicBezTo>
                    <a:cubicBezTo>
                      <a:pt x="121750" y="17229"/>
                      <a:pt x="141148" y="19653"/>
                      <a:pt x="162971" y="28842"/>
                    </a:cubicBezTo>
                    <a:lnTo>
                      <a:pt x="179434" y="0"/>
                    </a:lnTo>
                    <a:lnTo>
                      <a:pt x="210829" y="17995"/>
                    </a:lnTo>
                    <a:lnTo>
                      <a:pt x="194748" y="46198"/>
                    </a:lnTo>
                    <a:cubicBezTo>
                      <a:pt x="204192" y="52707"/>
                      <a:pt x="212743" y="59982"/>
                      <a:pt x="220400" y="67766"/>
                    </a:cubicBezTo>
                    <a:cubicBezTo>
                      <a:pt x="228057" y="75679"/>
                      <a:pt x="234311" y="83719"/>
                      <a:pt x="239033" y="92014"/>
                    </a:cubicBezTo>
                    <a:lnTo>
                      <a:pt x="201130" y="121367"/>
                    </a:lnTo>
                    <a:cubicBezTo>
                      <a:pt x="189006" y="101969"/>
                      <a:pt x="174840" y="87548"/>
                      <a:pt x="158377" y="78231"/>
                    </a:cubicBezTo>
                    <a:cubicBezTo>
                      <a:pt x="148040" y="72361"/>
                      <a:pt x="139744" y="69553"/>
                      <a:pt x="133236" y="69936"/>
                    </a:cubicBezTo>
                    <a:cubicBezTo>
                      <a:pt x="126727" y="70319"/>
                      <a:pt x="122133" y="72871"/>
                      <a:pt x="119325" y="77848"/>
                    </a:cubicBezTo>
                    <a:cubicBezTo>
                      <a:pt x="116517" y="82698"/>
                      <a:pt x="117283" y="87930"/>
                      <a:pt x="121494" y="93673"/>
                    </a:cubicBezTo>
                    <a:cubicBezTo>
                      <a:pt x="125706" y="99289"/>
                      <a:pt x="133236" y="106946"/>
                      <a:pt x="144083" y="116645"/>
                    </a:cubicBezTo>
                    <a:cubicBezTo>
                      <a:pt x="156335" y="127620"/>
                      <a:pt x="166034" y="137447"/>
                      <a:pt x="173308" y="145998"/>
                    </a:cubicBezTo>
                    <a:cubicBezTo>
                      <a:pt x="180583" y="154676"/>
                      <a:pt x="185432" y="164630"/>
                      <a:pt x="187857" y="175861"/>
                    </a:cubicBezTo>
                    <a:cubicBezTo>
                      <a:pt x="190409" y="187219"/>
                      <a:pt x="187985" y="199215"/>
                      <a:pt x="180710" y="211977"/>
                    </a:cubicBezTo>
                  </a:path>
                </a:pathLst>
              </a:custGeom>
              <a:solidFill>
                <a:srgbClr val="EAB934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7B8E7E1-F423-48DA-946C-C185EE165B2D}"/>
                  </a:ext>
                </a:extLst>
              </p:cNvPr>
              <p:cNvSpPr/>
              <p:nvPr/>
            </p:nvSpPr>
            <p:spPr>
              <a:xfrm>
                <a:off x="9743278" y="4228981"/>
                <a:ext cx="238905" cy="264301"/>
              </a:xfrm>
              <a:custGeom>
                <a:avLst/>
                <a:gdLst>
                  <a:gd name="connsiteX0" fmla="*/ 180710 w 238905"/>
                  <a:gd name="connsiteY0" fmla="*/ 211977 h 264301"/>
                  <a:gd name="connsiteX1" fmla="*/ 143700 w 238905"/>
                  <a:gd name="connsiteY1" fmla="*/ 240692 h 264301"/>
                  <a:gd name="connsiteX2" fmla="*/ 86909 w 238905"/>
                  <a:gd name="connsiteY2" fmla="*/ 235204 h 264301"/>
                  <a:gd name="connsiteX3" fmla="*/ 70319 w 238905"/>
                  <a:gd name="connsiteY3" fmla="*/ 264302 h 264301"/>
                  <a:gd name="connsiteX4" fmla="*/ 38924 w 238905"/>
                  <a:gd name="connsiteY4" fmla="*/ 246307 h 264301"/>
                  <a:gd name="connsiteX5" fmla="*/ 54877 w 238905"/>
                  <a:gd name="connsiteY5" fmla="*/ 218231 h 264301"/>
                  <a:gd name="connsiteX6" fmla="*/ 21568 w 238905"/>
                  <a:gd name="connsiteY6" fmla="*/ 190282 h 264301"/>
                  <a:gd name="connsiteX7" fmla="*/ 0 w 238905"/>
                  <a:gd name="connsiteY7" fmla="*/ 160419 h 264301"/>
                  <a:gd name="connsiteX8" fmla="*/ 38797 w 238905"/>
                  <a:gd name="connsiteY8" fmla="*/ 131832 h 264301"/>
                  <a:gd name="connsiteX9" fmla="*/ 59854 w 238905"/>
                  <a:gd name="connsiteY9" fmla="*/ 161184 h 264301"/>
                  <a:gd name="connsiteX10" fmla="*/ 88951 w 238905"/>
                  <a:gd name="connsiteY10" fmla="*/ 184411 h 264301"/>
                  <a:gd name="connsiteX11" fmla="*/ 127365 w 238905"/>
                  <a:gd name="connsiteY11" fmla="*/ 186581 h 264301"/>
                  <a:gd name="connsiteX12" fmla="*/ 125451 w 238905"/>
                  <a:gd name="connsiteY12" fmla="*/ 170118 h 264301"/>
                  <a:gd name="connsiteX13" fmla="*/ 102607 w 238905"/>
                  <a:gd name="connsiteY13" fmla="*/ 146508 h 264301"/>
                  <a:gd name="connsiteX14" fmla="*/ 73509 w 238905"/>
                  <a:gd name="connsiteY14" fmla="*/ 117155 h 264301"/>
                  <a:gd name="connsiteX15" fmla="*/ 58961 w 238905"/>
                  <a:gd name="connsiteY15" fmla="*/ 87165 h 264301"/>
                  <a:gd name="connsiteX16" fmla="*/ 66363 w 238905"/>
                  <a:gd name="connsiteY16" fmla="*/ 51176 h 264301"/>
                  <a:gd name="connsiteX17" fmla="*/ 104649 w 238905"/>
                  <a:gd name="connsiteY17" fmla="*/ 21823 h 264301"/>
                  <a:gd name="connsiteX18" fmla="*/ 162844 w 238905"/>
                  <a:gd name="connsiteY18" fmla="*/ 28842 h 264301"/>
                  <a:gd name="connsiteX19" fmla="*/ 179307 w 238905"/>
                  <a:gd name="connsiteY19" fmla="*/ 0 h 264301"/>
                  <a:gd name="connsiteX20" fmla="*/ 210701 w 238905"/>
                  <a:gd name="connsiteY20" fmla="*/ 17995 h 264301"/>
                  <a:gd name="connsiteX21" fmla="*/ 194621 w 238905"/>
                  <a:gd name="connsiteY21" fmla="*/ 46326 h 264301"/>
                  <a:gd name="connsiteX22" fmla="*/ 220273 w 238905"/>
                  <a:gd name="connsiteY22" fmla="*/ 67894 h 264301"/>
                  <a:gd name="connsiteX23" fmla="*/ 238905 w 238905"/>
                  <a:gd name="connsiteY23" fmla="*/ 92142 h 264301"/>
                  <a:gd name="connsiteX24" fmla="*/ 201002 w 238905"/>
                  <a:gd name="connsiteY24" fmla="*/ 121495 h 264301"/>
                  <a:gd name="connsiteX25" fmla="*/ 158249 w 238905"/>
                  <a:gd name="connsiteY25" fmla="*/ 78359 h 264301"/>
                  <a:gd name="connsiteX26" fmla="*/ 133108 w 238905"/>
                  <a:gd name="connsiteY26" fmla="*/ 70063 h 264301"/>
                  <a:gd name="connsiteX27" fmla="*/ 119197 w 238905"/>
                  <a:gd name="connsiteY27" fmla="*/ 77976 h 264301"/>
                  <a:gd name="connsiteX28" fmla="*/ 121239 w 238905"/>
                  <a:gd name="connsiteY28" fmla="*/ 93801 h 264301"/>
                  <a:gd name="connsiteX29" fmla="*/ 143956 w 238905"/>
                  <a:gd name="connsiteY29" fmla="*/ 116772 h 264301"/>
                  <a:gd name="connsiteX30" fmla="*/ 173181 w 238905"/>
                  <a:gd name="connsiteY30" fmla="*/ 146125 h 264301"/>
                  <a:gd name="connsiteX31" fmla="*/ 187729 w 238905"/>
                  <a:gd name="connsiteY31" fmla="*/ 175988 h 264301"/>
                  <a:gd name="connsiteX32" fmla="*/ 180710 w 238905"/>
                  <a:gd name="connsiteY32" fmla="*/ 211977 h 26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8905" h="264301">
                    <a:moveTo>
                      <a:pt x="180710" y="211977"/>
                    </a:moveTo>
                    <a:cubicBezTo>
                      <a:pt x="172415" y="226526"/>
                      <a:pt x="160036" y="235970"/>
                      <a:pt x="143700" y="240692"/>
                    </a:cubicBezTo>
                    <a:cubicBezTo>
                      <a:pt x="127237" y="245286"/>
                      <a:pt x="108350" y="243500"/>
                      <a:pt x="86909" y="235204"/>
                    </a:cubicBezTo>
                    <a:lnTo>
                      <a:pt x="70319" y="264302"/>
                    </a:lnTo>
                    <a:lnTo>
                      <a:pt x="38924" y="246307"/>
                    </a:lnTo>
                    <a:lnTo>
                      <a:pt x="54877" y="218231"/>
                    </a:lnTo>
                    <a:cubicBezTo>
                      <a:pt x="42242" y="209935"/>
                      <a:pt x="31139" y="200619"/>
                      <a:pt x="21568" y="190282"/>
                    </a:cubicBezTo>
                    <a:cubicBezTo>
                      <a:pt x="11869" y="180072"/>
                      <a:pt x="4722" y="170118"/>
                      <a:pt x="0" y="160419"/>
                    </a:cubicBezTo>
                    <a:lnTo>
                      <a:pt x="38797" y="131832"/>
                    </a:lnTo>
                    <a:cubicBezTo>
                      <a:pt x="43901" y="141914"/>
                      <a:pt x="50921" y="151741"/>
                      <a:pt x="59854" y="161184"/>
                    </a:cubicBezTo>
                    <a:cubicBezTo>
                      <a:pt x="68787" y="170628"/>
                      <a:pt x="78486" y="178413"/>
                      <a:pt x="88951" y="184411"/>
                    </a:cubicBezTo>
                    <a:cubicBezTo>
                      <a:pt x="108860" y="195769"/>
                      <a:pt x="121622" y="196535"/>
                      <a:pt x="127365" y="186581"/>
                    </a:cubicBezTo>
                    <a:cubicBezTo>
                      <a:pt x="130428" y="181348"/>
                      <a:pt x="129790" y="175861"/>
                      <a:pt x="125451" y="170118"/>
                    </a:cubicBezTo>
                    <a:cubicBezTo>
                      <a:pt x="121239" y="164375"/>
                      <a:pt x="113582" y="156462"/>
                      <a:pt x="102607" y="146508"/>
                    </a:cubicBezTo>
                    <a:cubicBezTo>
                      <a:pt x="90483" y="135660"/>
                      <a:pt x="80784" y="125834"/>
                      <a:pt x="73509" y="117155"/>
                    </a:cubicBezTo>
                    <a:cubicBezTo>
                      <a:pt x="66235" y="108477"/>
                      <a:pt x="61385" y="98523"/>
                      <a:pt x="58961" y="87165"/>
                    </a:cubicBezTo>
                    <a:cubicBezTo>
                      <a:pt x="56663" y="75934"/>
                      <a:pt x="59088" y="63810"/>
                      <a:pt x="66363" y="51176"/>
                    </a:cubicBezTo>
                    <a:cubicBezTo>
                      <a:pt x="74913" y="36117"/>
                      <a:pt x="87675" y="26417"/>
                      <a:pt x="104649" y="21823"/>
                    </a:cubicBezTo>
                    <a:cubicBezTo>
                      <a:pt x="121622" y="17229"/>
                      <a:pt x="141020" y="19653"/>
                      <a:pt x="162844" y="28842"/>
                    </a:cubicBezTo>
                    <a:lnTo>
                      <a:pt x="179307" y="0"/>
                    </a:lnTo>
                    <a:lnTo>
                      <a:pt x="210701" y="17995"/>
                    </a:lnTo>
                    <a:lnTo>
                      <a:pt x="194621" y="46326"/>
                    </a:lnTo>
                    <a:cubicBezTo>
                      <a:pt x="204065" y="52835"/>
                      <a:pt x="212615" y="60109"/>
                      <a:pt x="220273" y="67894"/>
                    </a:cubicBezTo>
                    <a:cubicBezTo>
                      <a:pt x="227930" y="75806"/>
                      <a:pt x="234183" y="83846"/>
                      <a:pt x="238905" y="92142"/>
                    </a:cubicBezTo>
                    <a:lnTo>
                      <a:pt x="201002" y="121495"/>
                    </a:lnTo>
                    <a:cubicBezTo>
                      <a:pt x="188878" y="102096"/>
                      <a:pt x="174712" y="87675"/>
                      <a:pt x="158249" y="78359"/>
                    </a:cubicBezTo>
                    <a:cubicBezTo>
                      <a:pt x="147912" y="72488"/>
                      <a:pt x="139617" y="69681"/>
                      <a:pt x="133108" y="70063"/>
                    </a:cubicBezTo>
                    <a:cubicBezTo>
                      <a:pt x="126599" y="70446"/>
                      <a:pt x="122005" y="72999"/>
                      <a:pt x="119197" y="77976"/>
                    </a:cubicBezTo>
                    <a:cubicBezTo>
                      <a:pt x="116390" y="82825"/>
                      <a:pt x="117155" y="88186"/>
                      <a:pt x="121239" y="93801"/>
                    </a:cubicBezTo>
                    <a:cubicBezTo>
                      <a:pt x="125451" y="99416"/>
                      <a:pt x="132980" y="107073"/>
                      <a:pt x="143956" y="116772"/>
                    </a:cubicBezTo>
                    <a:cubicBezTo>
                      <a:pt x="156207" y="127748"/>
                      <a:pt x="165906" y="137447"/>
                      <a:pt x="173181" y="146125"/>
                    </a:cubicBezTo>
                    <a:cubicBezTo>
                      <a:pt x="180455" y="154803"/>
                      <a:pt x="185305" y="164758"/>
                      <a:pt x="187729" y="175988"/>
                    </a:cubicBezTo>
                    <a:cubicBezTo>
                      <a:pt x="190410" y="187219"/>
                      <a:pt x="187985" y="199215"/>
                      <a:pt x="180710" y="211977"/>
                    </a:cubicBezTo>
                  </a:path>
                </a:pathLst>
              </a:custGeom>
              <a:solidFill>
                <a:srgbClr val="F4E57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B7AC40E-DB79-4B87-812D-32CB7AB8E49D}"/>
                  </a:ext>
                </a:extLst>
              </p:cNvPr>
              <p:cNvSpPr/>
              <p:nvPr/>
            </p:nvSpPr>
            <p:spPr>
              <a:xfrm>
                <a:off x="9150992" y="2207093"/>
                <a:ext cx="1099831" cy="2471406"/>
              </a:xfrm>
              <a:custGeom>
                <a:avLst/>
                <a:gdLst>
                  <a:gd name="connsiteX0" fmla="*/ 0 w 1099831"/>
                  <a:gd name="connsiteY0" fmla="*/ 2450437 h 2471406"/>
                  <a:gd name="connsiteX1" fmla="*/ 1099832 w 1099831"/>
                  <a:gd name="connsiteY1" fmla="*/ 2192006 h 2471406"/>
                  <a:gd name="connsiteX2" fmla="*/ 1099832 w 1099831"/>
                  <a:gd name="connsiteY2" fmla="*/ 582204 h 2471406"/>
                  <a:gd name="connsiteX3" fmla="*/ 796351 w 1099831"/>
                  <a:gd name="connsiteY3" fmla="*/ 103245 h 2471406"/>
                  <a:gd name="connsiteX4" fmla="*/ 796351 w 1099831"/>
                  <a:gd name="connsiteY4" fmla="*/ 0 h 2471406"/>
                  <a:gd name="connsiteX5" fmla="*/ 583608 w 1099831"/>
                  <a:gd name="connsiteY5" fmla="*/ 23610 h 2471406"/>
                  <a:gd name="connsiteX6" fmla="*/ 583608 w 1099831"/>
                  <a:gd name="connsiteY6" fmla="*/ 103245 h 2471406"/>
                  <a:gd name="connsiteX7" fmla="*/ 887089 w 1099831"/>
                  <a:gd name="connsiteY7" fmla="*/ 582204 h 2471406"/>
                  <a:gd name="connsiteX8" fmla="*/ 887089 w 1099831"/>
                  <a:gd name="connsiteY8" fmla="*/ 2192006 h 2471406"/>
                  <a:gd name="connsiteX9" fmla="*/ 0 w 1099831"/>
                  <a:gd name="connsiteY9" fmla="*/ 2450437 h 247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9831" h="2471406">
                    <a:moveTo>
                      <a:pt x="0" y="2450437"/>
                    </a:moveTo>
                    <a:cubicBezTo>
                      <a:pt x="535878" y="2522670"/>
                      <a:pt x="1099832" y="2401431"/>
                      <a:pt x="1099832" y="2192006"/>
                    </a:cubicBezTo>
                    <a:lnTo>
                      <a:pt x="1099832" y="582204"/>
                    </a:lnTo>
                    <a:cubicBezTo>
                      <a:pt x="1099832" y="348659"/>
                      <a:pt x="796351" y="226781"/>
                      <a:pt x="796351" y="103245"/>
                    </a:cubicBezTo>
                    <a:lnTo>
                      <a:pt x="796351" y="0"/>
                    </a:lnTo>
                    <a:cubicBezTo>
                      <a:pt x="733944" y="9827"/>
                      <a:pt x="662094" y="17867"/>
                      <a:pt x="583608" y="23610"/>
                    </a:cubicBezTo>
                    <a:lnTo>
                      <a:pt x="583608" y="103245"/>
                    </a:lnTo>
                    <a:cubicBezTo>
                      <a:pt x="583608" y="226781"/>
                      <a:pt x="887089" y="348786"/>
                      <a:pt x="887089" y="582204"/>
                    </a:cubicBezTo>
                    <a:lnTo>
                      <a:pt x="887089" y="2192006"/>
                    </a:lnTo>
                    <a:cubicBezTo>
                      <a:pt x="887216" y="2373355"/>
                      <a:pt x="388604" y="2470218"/>
                      <a:pt x="0" y="2450437"/>
                    </a:cubicBezTo>
                  </a:path>
                </a:pathLst>
              </a:custGeom>
              <a:solidFill>
                <a:srgbClr val="E6ECEB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27CC1EC-F059-491F-8A9E-B4592A2B2E81}"/>
                  </a:ext>
                </a:extLst>
              </p:cNvPr>
              <p:cNvSpPr/>
              <p:nvPr/>
            </p:nvSpPr>
            <p:spPr>
              <a:xfrm>
                <a:off x="8446783" y="3090481"/>
                <a:ext cx="1955270" cy="829229"/>
              </a:xfrm>
              <a:custGeom>
                <a:avLst/>
                <a:gdLst>
                  <a:gd name="connsiteX0" fmla="*/ 1955270 w 1955270"/>
                  <a:gd name="connsiteY0" fmla="*/ 0 h 829229"/>
                  <a:gd name="connsiteX1" fmla="*/ 1955270 w 1955270"/>
                  <a:gd name="connsiteY1" fmla="*/ 738539 h 829229"/>
                  <a:gd name="connsiteX2" fmla="*/ 0 w 1955270"/>
                  <a:gd name="connsiteY2" fmla="*/ 738539 h 829229"/>
                  <a:gd name="connsiteX3" fmla="*/ 0 w 1955270"/>
                  <a:gd name="connsiteY3" fmla="*/ 0 h 829229"/>
                  <a:gd name="connsiteX4" fmla="*/ 1955270 w 1955270"/>
                  <a:gd name="connsiteY4" fmla="*/ 0 h 8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5270" h="829229">
                    <a:moveTo>
                      <a:pt x="1955270" y="0"/>
                    </a:moveTo>
                    <a:lnTo>
                      <a:pt x="1955270" y="738539"/>
                    </a:lnTo>
                    <a:cubicBezTo>
                      <a:pt x="1303514" y="858885"/>
                      <a:pt x="651757" y="860033"/>
                      <a:pt x="0" y="738539"/>
                    </a:cubicBezTo>
                    <a:lnTo>
                      <a:pt x="0" y="0"/>
                    </a:lnTo>
                    <a:cubicBezTo>
                      <a:pt x="651757" y="121367"/>
                      <a:pt x="1303514" y="120346"/>
                      <a:pt x="1955270" y="0"/>
                    </a:cubicBezTo>
                  </a:path>
                </a:pathLst>
              </a:custGeom>
              <a:solidFill>
                <a:srgbClr val="FFFFFF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ABE6B6B-D313-4EAA-8815-0D52A7A073ED}"/>
                  </a:ext>
                </a:extLst>
              </p:cNvPr>
              <p:cNvSpPr/>
              <p:nvPr/>
            </p:nvSpPr>
            <p:spPr>
              <a:xfrm>
                <a:off x="8446783" y="2070412"/>
                <a:ext cx="1955270" cy="2858606"/>
              </a:xfrm>
              <a:custGeom>
                <a:avLst/>
                <a:gdLst>
                  <a:gd name="connsiteX0" fmla="*/ 303481 w 1955270"/>
                  <a:gd name="connsiteY0" fmla="*/ 44412 h 2858606"/>
                  <a:gd name="connsiteX1" fmla="*/ 303481 w 1955270"/>
                  <a:gd name="connsiteY1" fmla="*/ 184411 h 2858606"/>
                  <a:gd name="connsiteX2" fmla="*/ 0 w 1955270"/>
                  <a:gd name="connsiteY2" fmla="*/ 663370 h 2858606"/>
                  <a:gd name="connsiteX3" fmla="*/ 0 w 1955270"/>
                  <a:gd name="connsiteY3" fmla="*/ 2561850 h 2858606"/>
                  <a:gd name="connsiteX4" fmla="*/ 1955270 w 1955270"/>
                  <a:gd name="connsiteY4" fmla="*/ 2561850 h 2858606"/>
                  <a:gd name="connsiteX5" fmla="*/ 1955270 w 1955270"/>
                  <a:gd name="connsiteY5" fmla="*/ 663498 h 2858606"/>
                  <a:gd name="connsiteX6" fmla="*/ 1651789 w 1955270"/>
                  <a:gd name="connsiteY6" fmla="*/ 184539 h 2858606"/>
                  <a:gd name="connsiteX7" fmla="*/ 1651789 w 1955270"/>
                  <a:gd name="connsiteY7" fmla="*/ 44412 h 2858606"/>
                  <a:gd name="connsiteX8" fmla="*/ 1651789 w 1955270"/>
                  <a:gd name="connsiteY8" fmla="*/ 0 h 2858606"/>
                  <a:gd name="connsiteX9" fmla="*/ 1597806 w 1955270"/>
                  <a:gd name="connsiteY9" fmla="*/ 0 h 2858606"/>
                  <a:gd name="connsiteX10" fmla="*/ 1597806 w 1955270"/>
                  <a:gd name="connsiteY10" fmla="*/ 184539 h 2858606"/>
                  <a:gd name="connsiteX11" fmla="*/ 1883165 w 1955270"/>
                  <a:gd name="connsiteY11" fmla="*/ 663498 h 2858606"/>
                  <a:gd name="connsiteX12" fmla="*/ 1883165 w 1955270"/>
                  <a:gd name="connsiteY12" fmla="*/ 2443163 h 2858606"/>
                  <a:gd name="connsiteX13" fmla="*/ 1631370 w 1955270"/>
                  <a:gd name="connsiteY13" fmla="*/ 2593500 h 2858606"/>
                  <a:gd name="connsiteX14" fmla="*/ 978720 w 1955270"/>
                  <a:gd name="connsiteY14" fmla="*/ 2667902 h 2858606"/>
                  <a:gd name="connsiteX15" fmla="*/ 324666 w 1955270"/>
                  <a:gd name="connsiteY15" fmla="*/ 2598987 h 2858606"/>
                  <a:gd name="connsiteX16" fmla="*/ 71978 w 1955270"/>
                  <a:gd name="connsiteY16" fmla="*/ 2443291 h 2858606"/>
                  <a:gd name="connsiteX17" fmla="*/ 71978 w 1955270"/>
                  <a:gd name="connsiteY17" fmla="*/ 663498 h 2858606"/>
                  <a:gd name="connsiteX18" fmla="*/ 357337 w 1955270"/>
                  <a:gd name="connsiteY18" fmla="*/ 184539 h 2858606"/>
                  <a:gd name="connsiteX19" fmla="*/ 357337 w 1955270"/>
                  <a:gd name="connsiteY19" fmla="*/ 0 h 2858606"/>
                  <a:gd name="connsiteX20" fmla="*/ 303353 w 1955270"/>
                  <a:gd name="connsiteY20" fmla="*/ 0 h 2858606"/>
                  <a:gd name="connsiteX21" fmla="*/ 303353 w 1955270"/>
                  <a:gd name="connsiteY21" fmla="*/ 44412 h 285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55270" h="2858606">
                    <a:moveTo>
                      <a:pt x="303481" y="44412"/>
                    </a:moveTo>
                    <a:lnTo>
                      <a:pt x="303481" y="184411"/>
                    </a:lnTo>
                    <a:cubicBezTo>
                      <a:pt x="303481" y="307948"/>
                      <a:pt x="0" y="429825"/>
                      <a:pt x="0" y="663370"/>
                    </a:cubicBezTo>
                    <a:lnTo>
                      <a:pt x="0" y="2561850"/>
                    </a:lnTo>
                    <a:cubicBezTo>
                      <a:pt x="0" y="2966661"/>
                      <a:pt x="1955270" y="2948284"/>
                      <a:pt x="1955270" y="2561850"/>
                    </a:cubicBezTo>
                    <a:lnTo>
                      <a:pt x="1955270" y="663498"/>
                    </a:lnTo>
                    <a:cubicBezTo>
                      <a:pt x="1955270" y="429953"/>
                      <a:pt x="1651789" y="308075"/>
                      <a:pt x="1651789" y="184539"/>
                    </a:cubicBezTo>
                    <a:lnTo>
                      <a:pt x="1651789" y="44412"/>
                    </a:lnTo>
                    <a:lnTo>
                      <a:pt x="1651789" y="0"/>
                    </a:lnTo>
                    <a:lnTo>
                      <a:pt x="1597806" y="0"/>
                    </a:lnTo>
                    <a:lnTo>
                      <a:pt x="1597806" y="184539"/>
                    </a:lnTo>
                    <a:cubicBezTo>
                      <a:pt x="1597806" y="357337"/>
                      <a:pt x="1883165" y="463134"/>
                      <a:pt x="1883165" y="663498"/>
                    </a:cubicBezTo>
                    <a:lnTo>
                      <a:pt x="1883165" y="2443163"/>
                    </a:lnTo>
                    <a:cubicBezTo>
                      <a:pt x="1883165" y="2517821"/>
                      <a:pt x="1684333" y="2579079"/>
                      <a:pt x="1631370" y="2593500"/>
                    </a:cubicBezTo>
                    <a:cubicBezTo>
                      <a:pt x="1427688" y="2648887"/>
                      <a:pt x="1189293" y="2666754"/>
                      <a:pt x="978720" y="2667902"/>
                    </a:cubicBezTo>
                    <a:cubicBezTo>
                      <a:pt x="768274" y="2668923"/>
                      <a:pt x="528476" y="2653481"/>
                      <a:pt x="324666" y="2598987"/>
                    </a:cubicBezTo>
                    <a:cubicBezTo>
                      <a:pt x="266854" y="2583545"/>
                      <a:pt x="71978" y="2524202"/>
                      <a:pt x="71978" y="2443291"/>
                    </a:cubicBezTo>
                    <a:lnTo>
                      <a:pt x="71978" y="663498"/>
                    </a:lnTo>
                    <a:cubicBezTo>
                      <a:pt x="71978" y="463006"/>
                      <a:pt x="357337" y="357209"/>
                      <a:pt x="357337" y="184539"/>
                    </a:cubicBezTo>
                    <a:lnTo>
                      <a:pt x="357337" y="0"/>
                    </a:lnTo>
                    <a:lnTo>
                      <a:pt x="303353" y="0"/>
                    </a:lnTo>
                    <a:lnTo>
                      <a:pt x="303353" y="44412"/>
                    </a:lnTo>
                    <a:close/>
                  </a:path>
                </a:pathLst>
              </a:custGeom>
              <a:solidFill>
                <a:srgbClr val="E6ECEB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DC124B4-BCE0-4478-A758-73F776E5DFDA}"/>
                  </a:ext>
                </a:extLst>
              </p:cNvPr>
              <p:cNvSpPr/>
              <p:nvPr/>
            </p:nvSpPr>
            <p:spPr>
              <a:xfrm>
                <a:off x="8677265" y="1973675"/>
                <a:ext cx="1494178" cy="193344"/>
              </a:xfrm>
              <a:custGeom>
                <a:avLst/>
                <a:gdLst>
                  <a:gd name="connsiteX0" fmla="*/ 1491881 w 1494178"/>
                  <a:gd name="connsiteY0" fmla="*/ 10592 h 193344"/>
                  <a:gd name="connsiteX1" fmla="*/ 1491881 w 1494178"/>
                  <a:gd name="connsiteY1" fmla="*/ 48496 h 193344"/>
                  <a:gd name="connsiteX2" fmla="*/ 1494178 w 1494178"/>
                  <a:gd name="connsiteY2" fmla="*/ 59088 h 193344"/>
                  <a:gd name="connsiteX3" fmla="*/ 747089 w 1494178"/>
                  <a:gd name="connsiteY3" fmla="*/ 193345 h 193344"/>
                  <a:gd name="connsiteX4" fmla="*/ 0 w 1494178"/>
                  <a:gd name="connsiteY4" fmla="*/ 59088 h 193344"/>
                  <a:gd name="connsiteX5" fmla="*/ 0 w 1494178"/>
                  <a:gd name="connsiteY5" fmla="*/ 0 h 193344"/>
                  <a:gd name="connsiteX6" fmla="*/ 747089 w 1494178"/>
                  <a:gd name="connsiteY6" fmla="*/ 134257 h 193344"/>
                  <a:gd name="connsiteX7" fmla="*/ 1491881 w 1494178"/>
                  <a:gd name="connsiteY7" fmla="*/ 10592 h 19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4178" h="193344">
                    <a:moveTo>
                      <a:pt x="1491881" y="10592"/>
                    </a:moveTo>
                    <a:lnTo>
                      <a:pt x="1491881" y="48496"/>
                    </a:lnTo>
                    <a:cubicBezTo>
                      <a:pt x="1493413" y="51941"/>
                      <a:pt x="1494178" y="55515"/>
                      <a:pt x="1494178" y="59088"/>
                    </a:cubicBezTo>
                    <a:cubicBezTo>
                      <a:pt x="1494178" y="133236"/>
                      <a:pt x="1159686" y="193345"/>
                      <a:pt x="747089" y="193345"/>
                    </a:cubicBezTo>
                    <a:cubicBezTo>
                      <a:pt x="334493" y="193345"/>
                      <a:pt x="0" y="133236"/>
                      <a:pt x="0" y="59088"/>
                    </a:cubicBezTo>
                    <a:lnTo>
                      <a:pt x="0" y="0"/>
                    </a:lnTo>
                    <a:cubicBezTo>
                      <a:pt x="0" y="74147"/>
                      <a:pt x="334493" y="134257"/>
                      <a:pt x="747089" y="134257"/>
                    </a:cubicBezTo>
                    <a:cubicBezTo>
                      <a:pt x="1139904" y="134257"/>
                      <a:pt x="1461890" y="79763"/>
                      <a:pt x="1491881" y="10592"/>
                    </a:cubicBezTo>
                  </a:path>
                </a:pathLst>
              </a:custGeom>
              <a:solidFill>
                <a:srgbClr val="E6ECEB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FFDB87D-1CF2-40CA-91C2-742C36E1BE38}"/>
                  </a:ext>
                </a:extLst>
              </p:cNvPr>
              <p:cNvSpPr/>
              <p:nvPr/>
            </p:nvSpPr>
            <p:spPr>
              <a:xfrm>
                <a:off x="8446783" y="4567813"/>
                <a:ext cx="1955270" cy="361333"/>
              </a:xfrm>
              <a:custGeom>
                <a:avLst/>
                <a:gdLst>
                  <a:gd name="connsiteX0" fmla="*/ 0 w 1955270"/>
                  <a:gd name="connsiteY0" fmla="*/ 0 h 361333"/>
                  <a:gd name="connsiteX1" fmla="*/ 0 w 1955270"/>
                  <a:gd name="connsiteY1" fmla="*/ 64576 h 361333"/>
                  <a:gd name="connsiteX2" fmla="*/ 1955270 w 1955270"/>
                  <a:gd name="connsiteY2" fmla="*/ 64576 h 361333"/>
                  <a:gd name="connsiteX3" fmla="*/ 1955270 w 1955270"/>
                  <a:gd name="connsiteY3" fmla="*/ 0 h 361333"/>
                  <a:gd name="connsiteX4" fmla="*/ 0 w 1955270"/>
                  <a:gd name="connsiteY4" fmla="*/ 0 h 36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5270" h="361333">
                    <a:moveTo>
                      <a:pt x="0" y="0"/>
                    </a:moveTo>
                    <a:lnTo>
                      <a:pt x="0" y="64576"/>
                    </a:lnTo>
                    <a:cubicBezTo>
                      <a:pt x="0" y="469387"/>
                      <a:pt x="1955270" y="451010"/>
                      <a:pt x="1955270" y="64576"/>
                    </a:cubicBezTo>
                    <a:lnTo>
                      <a:pt x="1955270" y="0"/>
                    </a:lnTo>
                    <a:cubicBezTo>
                      <a:pt x="1955270" y="386434"/>
                      <a:pt x="0" y="404812"/>
                      <a:pt x="0" y="0"/>
                    </a:cubicBezTo>
                  </a:path>
                </a:pathLst>
              </a:custGeom>
              <a:solidFill>
                <a:srgbClr val="DADADA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21D1273-EA96-4E2A-BAA1-4F783E5D4138}"/>
                  </a:ext>
                </a:extLst>
              </p:cNvPr>
              <p:cNvSpPr/>
              <p:nvPr/>
            </p:nvSpPr>
            <p:spPr>
              <a:xfrm>
                <a:off x="8679690" y="1816575"/>
                <a:ext cx="1489456" cy="265194"/>
              </a:xfrm>
              <a:custGeom>
                <a:avLst/>
                <a:gdLst>
                  <a:gd name="connsiteX0" fmla="*/ 744664 w 1489456"/>
                  <a:gd name="connsiteY0" fmla="*/ 265195 h 265194"/>
                  <a:gd name="connsiteX1" fmla="*/ 1489456 w 1489456"/>
                  <a:gd name="connsiteY1" fmla="*/ 132597 h 265194"/>
                  <a:gd name="connsiteX2" fmla="*/ 744664 w 1489456"/>
                  <a:gd name="connsiteY2" fmla="*/ 0 h 265194"/>
                  <a:gd name="connsiteX3" fmla="*/ 0 w 1489456"/>
                  <a:gd name="connsiteY3" fmla="*/ 132470 h 265194"/>
                  <a:gd name="connsiteX4" fmla="*/ 744664 w 1489456"/>
                  <a:gd name="connsiteY4" fmla="*/ 265195 h 265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456" h="265194">
                    <a:moveTo>
                      <a:pt x="744664" y="265195"/>
                    </a:moveTo>
                    <a:cubicBezTo>
                      <a:pt x="1154836" y="265195"/>
                      <a:pt x="1489456" y="205596"/>
                      <a:pt x="1489456" y="132597"/>
                    </a:cubicBezTo>
                    <a:cubicBezTo>
                      <a:pt x="1489456" y="59599"/>
                      <a:pt x="1154964" y="0"/>
                      <a:pt x="744664" y="0"/>
                    </a:cubicBezTo>
                    <a:cubicBezTo>
                      <a:pt x="334365" y="0"/>
                      <a:pt x="0" y="59471"/>
                      <a:pt x="0" y="132470"/>
                    </a:cubicBezTo>
                    <a:cubicBezTo>
                      <a:pt x="0" y="205596"/>
                      <a:pt x="334493" y="265195"/>
                      <a:pt x="744664" y="265195"/>
                    </a:cubicBezTo>
                  </a:path>
                </a:pathLst>
              </a:custGeom>
              <a:solidFill>
                <a:srgbClr val="E6ECEB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D748418-0464-48A1-A32F-B66E34EA0397}"/>
                  </a:ext>
                </a:extLst>
              </p:cNvPr>
              <p:cNvSpPr/>
              <p:nvPr/>
            </p:nvSpPr>
            <p:spPr>
              <a:xfrm>
                <a:off x="8700875" y="1773822"/>
                <a:ext cx="1446958" cy="265194"/>
              </a:xfrm>
              <a:custGeom>
                <a:avLst/>
                <a:gdLst>
                  <a:gd name="connsiteX0" fmla="*/ 1446959 w 1446958"/>
                  <a:gd name="connsiteY0" fmla="*/ 132597 h 265194"/>
                  <a:gd name="connsiteX1" fmla="*/ 723479 w 1446958"/>
                  <a:gd name="connsiteY1" fmla="*/ 265195 h 265194"/>
                  <a:gd name="connsiteX2" fmla="*/ 0 w 1446958"/>
                  <a:gd name="connsiteY2" fmla="*/ 132597 h 265194"/>
                  <a:gd name="connsiteX3" fmla="*/ 0 w 1446958"/>
                  <a:gd name="connsiteY3" fmla="*/ 0 h 265194"/>
                  <a:gd name="connsiteX4" fmla="*/ 723479 w 1446958"/>
                  <a:gd name="connsiteY4" fmla="*/ 0 h 265194"/>
                  <a:gd name="connsiteX5" fmla="*/ 1446959 w 1446958"/>
                  <a:gd name="connsiteY5" fmla="*/ 0 h 265194"/>
                  <a:gd name="connsiteX6" fmla="*/ 1446959 w 1446958"/>
                  <a:gd name="connsiteY6" fmla="*/ 132597 h 265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6958" h="265194">
                    <a:moveTo>
                      <a:pt x="1446959" y="132597"/>
                    </a:moveTo>
                    <a:cubicBezTo>
                      <a:pt x="1445938" y="205852"/>
                      <a:pt x="1123058" y="265195"/>
                      <a:pt x="723479" y="265195"/>
                    </a:cubicBezTo>
                    <a:cubicBezTo>
                      <a:pt x="323900" y="265195"/>
                      <a:pt x="0" y="205852"/>
                      <a:pt x="0" y="132597"/>
                    </a:cubicBezTo>
                    <a:lnTo>
                      <a:pt x="0" y="0"/>
                    </a:lnTo>
                    <a:lnTo>
                      <a:pt x="723479" y="0"/>
                    </a:lnTo>
                    <a:lnTo>
                      <a:pt x="1446959" y="0"/>
                    </a:lnTo>
                    <a:lnTo>
                      <a:pt x="1446959" y="132597"/>
                    </a:lnTo>
                    <a:close/>
                  </a:path>
                </a:pathLst>
              </a:custGeom>
              <a:solidFill>
                <a:srgbClr val="DE9122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AB2A6F3-731B-49AF-A2FC-2E43BA1D86AD}"/>
                  </a:ext>
                </a:extLst>
              </p:cNvPr>
              <p:cNvSpPr/>
              <p:nvPr/>
            </p:nvSpPr>
            <p:spPr>
              <a:xfrm>
                <a:off x="9734727" y="1773822"/>
                <a:ext cx="212743" cy="252560"/>
              </a:xfrm>
              <a:custGeom>
                <a:avLst/>
                <a:gdLst>
                  <a:gd name="connsiteX0" fmla="*/ 212743 w 212743"/>
                  <a:gd name="connsiteY0" fmla="*/ 224229 h 252560"/>
                  <a:gd name="connsiteX1" fmla="*/ 0 w 212743"/>
                  <a:gd name="connsiteY1" fmla="*/ 252561 h 252560"/>
                  <a:gd name="connsiteX2" fmla="*/ 0 w 212743"/>
                  <a:gd name="connsiteY2" fmla="*/ 0 h 252560"/>
                  <a:gd name="connsiteX3" fmla="*/ 212743 w 212743"/>
                  <a:gd name="connsiteY3" fmla="*/ 0 h 252560"/>
                  <a:gd name="connsiteX4" fmla="*/ 212743 w 212743"/>
                  <a:gd name="connsiteY4" fmla="*/ 224229 h 25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743" h="252560">
                    <a:moveTo>
                      <a:pt x="212743" y="224229"/>
                    </a:moveTo>
                    <a:cubicBezTo>
                      <a:pt x="152123" y="235842"/>
                      <a:pt x="80146" y="245541"/>
                      <a:pt x="0" y="252561"/>
                    </a:cubicBezTo>
                    <a:lnTo>
                      <a:pt x="0" y="0"/>
                    </a:lnTo>
                    <a:lnTo>
                      <a:pt x="212743" y="0"/>
                    </a:lnTo>
                    <a:lnTo>
                      <a:pt x="212743" y="224229"/>
                    </a:lnTo>
                    <a:close/>
                  </a:path>
                </a:pathLst>
              </a:custGeom>
              <a:solidFill>
                <a:srgbClr val="E89F2C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53D01AE-ACE3-4521-A118-9E4991BD7F4C}"/>
                  </a:ext>
                </a:extLst>
              </p:cNvPr>
              <p:cNvSpPr/>
              <p:nvPr/>
            </p:nvSpPr>
            <p:spPr>
              <a:xfrm>
                <a:off x="8679563" y="1652072"/>
                <a:ext cx="1489583" cy="242223"/>
              </a:xfrm>
              <a:custGeom>
                <a:avLst/>
                <a:gdLst>
                  <a:gd name="connsiteX0" fmla="*/ 1489584 w 1489583"/>
                  <a:gd name="connsiteY0" fmla="*/ 109626 h 242223"/>
                  <a:gd name="connsiteX1" fmla="*/ 744792 w 1489583"/>
                  <a:gd name="connsiteY1" fmla="*/ 242223 h 242223"/>
                  <a:gd name="connsiteX2" fmla="*/ 0 w 1489583"/>
                  <a:gd name="connsiteY2" fmla="*/ 109626 h 242223"/>
                  <a:gd name="connsiteX3" fmla="*/ 0 w 1489583"/>
                  <a:gd name="connsiteY3" fmla="*/ 0 h 242223"/>
                  <a:gd name="connsiteX4" fmla="*/ 744792 w 1489583"/>
                  <a:gd name="connsiteY4" fmla="*/ 0 h 242223"/>
                  <a:gd name="connsiteX5" fmla="*/ 1489584 w 1489583"/>
                  <a:gd name="connsiteY5" fmla="*/ 0 h 242223"/>
                  <a:gd name="connsiteX6" fmla="*/ 1489584 w 1489583"/>
                  <a:gd name="connsiteY6" fmla="*/ 109626 h 24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9583" h="242223">
                    <a:moveTo>
                      <a:pt x="1489584" y="109626"/>
                    </a:moveTo>
                    <a:cubicBezTo>
                      <a:pt x="1488563" y="182880"/>
                      <a:pt x="1156112" y="242223"/>
                      <a:pt x="744792" y="242223"/>
                    </a:cubicBezTo>
                    <a:cubicBezTo>
                      <a:pt x="333472" y="242223"/>
                      <a:pt x="0" y="182880"/>
                      <a:pt x="0" y="109626"/>
                    </a:cubicBezTo>
                    <a:lnTo>
                      <a:pt x="0" y="0"/>
                    </a:lnTo>
                    <a:lnTo>
                      <a:pt x="744792" y="0"/>
                    </a:lnTo>
                    <a:lnTo>
                      <a:pt x="1489584" y="0"/>
                    </a:lnTo>
                    <a:lnTo>
                      <a:pt x="1489584" y="109626"/>
                    </a:lnTo>
                    <a:close/>
                  </a:path>
                </a:pathLst>
              </a:custGeom>
              <a:solidFill>
                <a:srgbClr val="E79E2B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E118E71-3F7B-4503-8E84-ADE1AD835935}"/>
                  </a:ext>
                </a:extLst>
              </p:cNvPr>
              <p:cNvSpPr/>
              <p:nvPr/>
            </p:nvSpPr>
            <p:spPr>
              <a:xfrm>
                <a:off x="9734727" y="1670832"/>
                <a:ext cx="212743" cy="211466"/>
              </a:xfrm>
              <a:custGeom>
                <a:avLst/>
                <a:gdLst>
                  <a:gd name="connsiteX0" fmla="*/ 212743 w 212743"/>
                  <a:gd name="connsiteY0" fmla="*/ 185177 h 211466"/>
                  <a:gd name="connsiteX1" fmla="*/ 0 w 212743"/>
                  <a:gd name="connsiteY1" fmla="*/ 211467 h 211466"/>
                  <a:gd name="connsiteX2" fmla="*/ 0 w 212743"/>
                  <a:gd name="connsiteY2" fmla="*/ 0 h 211466"/>
                  <a:gd name="connsiteX3" fmla="*/ 212743 w 212743"/>
                  <a:gd name="connsiteY3" fmla="*/ 0 h 211466"/>
                  <a:gd name="connsiteX4" fmla="*/ 212743 w 212743"/>
                  <a:gd name="connsiteY4" fmla="*/ 185177 h 21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743" h="211466">
                    <a:moveTo>
                      <a:pt x="212743" y="185177"/>
                    </a:moveTo>
                    <a:cubicBezTo>
                      <a:pt x="151358" y="196025"/>
                      <a:pt x="79507" y="204958"/>
                      <a:pt x="0" y="211467"/>
                    </a:cubicBezTo>
                    <a:lnTo>
                      <a:pt x="0" y="0"/>
                    </a:lnTo>
                    <a:lnTo>
                      <a:pt x="212743" y="0"/>
                    </a:lnTo>
                    <a:lnTo>
                      <a:pt x="212743" y="185177"/>
                    </a:lnTo>
                    <a:close/>
                  </a:path>
                </a:pathLst>
              </a:custGeom>
              <a:solidFill>
                <a:srgbClr val="ECB757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A9638E6-8B01-4678-B0AD-C3B994AAB9CB}"/>
                  </a:ext>
                </a:extLst>
              </p:cNvPr>
              <p:cNvSpPr/>
              <p:nvPr/>
            </p:nvSpPr>
            <p:spPr>
              <a:xfrm>
                <a:off x="8679690" y="1551508"/>
                <a:ext cx="1489456" cy="201129"/>
              </a:xfrm>
              <a:custGeom>
                <a:avLst/>
                <a:gdLst>
                  <a:gd name="connsiteX0" fmla="*/ 744664 w 1489456"/>
                  <a:gd name="connsiteY0" fmla="*/ 201130 h 201129"/>
                  <a:gd name="connsiteX1" fmla="*/ 1489456 w 1489456"/>
                  <a:gd name="connsiteY1" fmla="*/ 100565 h 201129"/>
                  <a:gd name="connsiteX2" fmla="*/ 744664 w 1489456"/>
                  <a:gd name="connsiteY2" fmla="*/ 0 h 201129"/>
                  <a:gd name="connsiteX3" fmla="*/ 0 w 1489456"/>
                  <a:gd name="connsiteY3" fmla="*/ 100565 h 201129"/>
                  <a:gd name="connsiteX4" fmla="*/ 744664 w 1489456"/>
                  <a:gd name="connsiteY4" fmla="*/ 201130 h 20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456" h="201129">
                    <a:moveTo>
                      <a:pt x="744664" y="201130"/>
                    </a:moveTo>
                    <a:cubicBezTo>
                      <a:pt x="1154836" y="201130"/>
                      <a:pt x="1489456" y="155952"/>
                      <a:pt x="1489456" y="100565"/>
                    </a:cubicBezTo>
                    <a:cubicBezTo>
                      <a:pt x="1489456" y="45178"/>
                      <a:pt x="1154964" y="0"/>
                      <a:pt x="744664" y="0"/>
                    </a:cubicBezTo>
                    <a:cubicBezTo>
                      <a:pt x="334365" y="0"/>
                      <a:pt x="0" y="45178"/>
                      <a:pt x="0" y="100565"/>
                    </a:cubicBezTo>
                    <a:cubicBezTo>
                      <a:pt x="0" y="155952"/>
                      <a:pt x="334493" y="201130"/>
                      <a:pt x="744664" y="201130"/>
                    </a:cubicBezTo>
                  </a:path>
                </a:pathLst>
              </a:custGeom>
              <a:solidFill>
                <a:srgbClr val="F0DD9D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D7CFC53-3B9C-4893-A5A1-CB9BE667B24E}"/>
                  </a:ext>
                </a:extLst>
              </p:cNvPr>
              <p:cNvSpPr/>
              <p:nvPr/>
            </p:nvSpPr>
            <p:spPr>
              <a:xfrm>
                <a:off x="8743756" y="1583540"/>
                <a:ext cx="1361325" cy="137064"/>
              </a:xfrm>
              <a:custGeom>
                <a:avLst/>
                <a:gdLst>
                  <a:gd name="connsiteX0" fmla="*/ 680599 w 1361325"/>
                  <a:gd name="connsiteY0" fmla="*/ 137064 h 137064"/>
                  <a:gd name="connsiteX1" fmla="*/ 1361326 w 1361325"/>
                  <a:gd name="connsiteY1" fmla="*/ 68532 h 137064"/>
                  <a:gd name="connsiteX2" fmla="*/ 680599 w 1361325"/>
                  <a:gd name="connsiteY2" fmla="*/ 0 h 137064"/>
                  <a:gd name="connsiteX3" fmla="*/ 0 w 1361325"/>
                  <a:gd name="connsiteY3" fmla="*/ 68532 h 137064"/>
                  <a:gd name="connsiteX4" fmla="*/ 680599 w 1361325"/>
                  <a:gd name="connsiteY4" fmla="*/ 137064 h 13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325" h="137064">
                    <a:moveTo>
                      <a:pt x="680599" y="137064"/>
                    </a:moveTo>
                    <a:cubicBezTo>
                      <a:pt x="1055547" y="137064"/>
                      <a:pt x="1361326" y="106308"/>
                      <a:pt x="1361326" y="68532"/>
                    </a:cubicBezTo>
                    <a:cubicBezTo>
                      <a:pt x="1361326" y="30756"/>
                      <a:pt x="1055547" y="0"/>
                      <a:pt x="680599" y="0"/>
                    </a:cubicBezTo>
                    <a:cubicBezTo>
                      <a:pt x="305651" y="0"/>
                      <a:pt x="0" y="30756"/>
                      <a:pt x="0" y="68532"/>
                    </a:cubicBezTo>
                    <a:cubicBezTo>
                      <a:pt x="0" y="106308"/>
                      <a:pt x="305778" y="137064"/>
                      <a:pt x="680599" y="137064"/>
                    </a:cubicBezTo>
                  </a:path>
                </a:pathLst>
              </a:custGeom>
              <a:solidFill>
                <a:srgbClr val="F0CB6C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7CE446C-7D6A-4CB8-8D16-3411834DB893}"/>
                  </a:ext>
                </a:extLst>
              </p:cNvPr>
              <p:cNvSpPr/>
              <p:nvPr/>
            </p:nvSpPr>
            <p:spPr>
              <a:xfrm>
                <a:off x="8743756" y="1583540"/>
                <a:ext cx="1361325" cy="79252"/>
              </a:xfrm>
              <a:custGeom>
                <a:avLst/>
                <a:gdLst>
                  <a:gd name="connsiteX0" fmla="*/ 680599 w 1361325"/>
                  <a:gd name="connsiteY0" fmla="*/ 0 h 79252"/>
                  <a:gd name="connsiteX1" fmla="*/ 1361326 w 1361325"/>
                  <a:gd name="connsiteY1" fmla="*/ 68532 h 79252"/>
                  <a:gd name="connsiteX2" fmla="*/ 1353030 w 1361325"/>
                  <a:gd name="connsiteY2" fmla="*/ 79252 h 79252"/>
                  <a:gd name="connsiteX3" fmla="*/ 680727 w 1361325"/>
                  <a:gd name="connsiteY3" fmla="*/ 21440 h 79252"/>
                  <a:gd name="connsiteX4" fmla="*/ 8295 w 1361325"/>
                  <a:gd name="connsiteY4" fmla="*/ 79252 h 79252"/>
                  <a:gd name="connsiteX5" fmla="*/ 0 w 1361325"/>
                  <a:gd name="connsiteY5" fmla="*/ 68532 h 79252"/>
                  <a:gd name="connsiteX6" fmla="*/ 680599 w 1361325"/>
                  <a:gd name="connsiteY6" fmla="*/ 0 h 79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1325" h="79252">
                    <a:moveTo>
                      <a:pt x="680599" y="0"/>
                    </a:moveTo>
                    <a:cubicBezTo>
                      <a:pt x="1056568" y="0"/>
                      <a:pt x="1361326" y="30629"/>
                      <a:pt x="1361326" y="68532"/>
                    </a:cubicBezTo>
                    <a:cubicBezTo>
                      <a:pt x="1361326" y="72233"/>
                      <a:pt x="1358390" y="75806"/>
                      <a:pt x="1353030" y="79252"/>
                    </a:cubicBezTo>
                    <a:cubicBezTo>
                      <a:pt x="1301854" y="46454"/>
                      <a:pt x="1020324" y="21440"/>
                      <a:pt x="680727" y="21440"/>
                    </a:cubicBezTo>
                    <a:cubicBezTo>
                      <a:pt x="341129" y="21440"/>
                      <a:pt x="59471" y="46454"/>
                      <a:pt x="8295" y="79252"/>
                    </a:cubicBezTo>
                    <a:cubicBezTo>
                      <a:pt x="2808" y="75806"/>
                      <a:pt x="0" y="72105"/>
                      <a:pt x="0" y="68532"/>
                    </a:cubicBezTo>
                    <a:cubicBezTo>
                      <a:pt x="0" y="30629"/>
                      <a:pt x="304757" y="0"/>
                      <a:pt x="680599" y="0"/>
                    </a:cubicBezTo>
                  </a:path>
                </a:pathLst>
              </a:custGeom>
              <a:solidFill>
                <a:srgbClr val="E79E2B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62B037E-6F17-482C-8CEB-5D3F063B1DFB}"/>
                  </a:ext>
                </a:extLst>
              </p:cNvPr>
              <p:cNvSpPr/>
              <p:nvPr/>
            </p:nvSpPr>
            <p:spPr>
              <a:xfrm>
                <a:off x="9014183" y="1651817"/>
                <a:ext cx="820598" cy="14803"/>
              </a:xfrm>
              <a:custGeom>
                <a:avLst/>
                <a:gdLst>
                  <a:gd name="connsiteX0" fmla="*/ 7402 w 820598"/>
                  <a:gd name="connsiteY0" fmla="*/ 0 h 14803"/>
                  <a:gd name="connsiteX1" fmla="*/ 813196 w 820598"/>
                  <a:gd name="connsiteY1" fmla="*/ 0 h 14803"/>
                  <a:gd name="connsiteX2" fmla="*/ 820598 w 820598"/>
                  <a:gd name="connsiteY2" fmla="*/ 7402 h 14803"/>
                  <a:gd name="connsiteX3" fmla="*/ 820598 w 820598"/>
                  <a:gd name="connsiteY3" fmla="*/ 7402 h 14803"/>
                  <a:gd name="connsiteX4" fmla="*/ 813196 w 820598"/>
                  <a:gd name="connsiteY4" fmla="*/ 14804 h 14803"/>
                  <a:gd name="connsiteX5" fmla="*/ 7402 w 820598"/>
                  <a:gd name="connsiteY5" fmla="*/ 14804 h 14803"/>
                  <a:gd name="connsiteX6" fmla="*/ 0 w 820598"/>
                  <a:gd name="connsiteY6" fmla="*/ 7402 h 14803"/>
                  <a:gd name="connsiteX7" fmla="*/ 0 w 820598"/>
                  <a:gd name="connsiteY7" fmla="*/ 7402 h 14803"/>
                  <a:gd name="connsiteX8" fmla="*/ 7402 w 820598"/>
                  <a:gd name="connsiteY8" fmla="*/ 0 h 1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598" h="14803">
                    <a:moveTo>
                      <a:pt x="7402" y="0"/>
                    </a:moveTo>
                    <a:lnTo>
                      <a:pt x="813196" y="0"/>
                    </a:lnTo>
                    <a:cubicBezTo>
                      <a:pt x="817280" y="0"/>
                      <a:pt x="820598" y="3318"/>
                      <a:pt x="820598" y="7402"/>
                    </a:cubicBezTo>
                    <a:lnTo>
                      <a:pt x="820598" y="7402"/>
                    </a:lnTo>
                    <a:cubicBezTo>
                      <a:pt x="820598" y="11486"/>
                      <a:pt x="817280" y="14804"/>
                      <a:pt x="813196" y="14804"/>
                    </a:cubicBezTo>
                    <a:lnTo>
                      <a:pt x="7402" y="14804"/>
                    </a:lnTo>
                    <a:cubicBezTo>
                      <a:pt x="3318" y="14804"/>
                      <a:pt x="0" y="11486"/>
                      <a:pt x="0" y="7402"/>
                    </a:cubicBezTo>
                    <a:lnTo>
                      <a:pt x="0" y="7402"/>
                    </a:lnTo>
                    <a:cubicBezTo>
                      <a:pt x="0" y="3318"/>
                      <a:pt x="3318" y="0"/>
                      <a:pt x="7402" y="0"/>
                    </a:cubicBezTo>
                  </a:path>
                </a:pathLst>
              </a:custGeom>
              <a:solidFill>
                <a:srgbClr val="E79E2B"/>
              </a:solidFill>
              <a:ln w="127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78DD615-6A75-4163-8604-8F1E45232372}"/>
                </a:ext>
              </a:extLst>
            </p:cNvPr>
            <p:cNvSpPr txBox="1"/>
            <p:nvPr/>
          </p:nvSpPr>
          <p:spPr>
            <a:xfrm>
              <a:off x="2595010" y="3792303"/>
              <a:ext cx="1780850" cy="385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F9D50"/>
                  </a:solidFill>
                  <a:latin typeface="+mj-lt"/>
                </a:rPr>
                <a:t>DONATION</a:t>
              </a:r>
              <a:endParaRPr lang="th-TH" sz="2000" dirty="0">
                <a:solidFill>
                  <a:srgbClr val="5F9D50"/>
                </a:solidFill>
                <a:latin typeface="+mj-lt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94B94F8-3737-40FD-9453-FA3AE932DF5F}"/>
              </a:ext>
            </a:extLst>
          </p:cNvPr>
          <p:cNvSpPr txBox="1"/>
          <p:nvPr/>
        </p:nvSpPr>
        <p:spPr>
          <a:xfrm>
            <a:off x="1090987" y="4904402"/>
            <a:ext cx="4228755" cy="12277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fringilla</a:t>
            </a:r>
            <a:r>
              <a:rPr lang="en-US" sz="2400" dirty="0"/>
              <a:t>. </a:t>
            </a:r>
            <a:r>
              <a:rPr lang="en-US" sz="2400" dirty="0" err="1"/>
              <a:t>Fusce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diam a </a:t>
            </a:r>
            <a:r>
              <a:rPr lang="en-US" sz="2400" dirty="0" err="1"/>
              <a:t>turpis</a:t>
            </a:r>
            <a:r>
              <a:rPr lang="en-US" sz="2400" dirty="0"/>
              <a:t> dictum, id </a:t>
            </a:r>
            <a:r>
              <a:rPr lang="en-US" sz="2400" dirty="0" err="1"/>
              <a:t>elementum</a:t>
            </a:r>
            <a:r>
              <a:rPr lang="en-US" sz="2400" dirty="0"/>
              <a:t> </a:t>
            </a:r>
            <a:r>
              <a:rPr lang="en-US" sz="2400" dirty="0" err="1"/>
              <a:t>enim</a:t>
            </a:r>
            <a:r>
              <a:rPr lang="en-US" sz="2400" dirty="0"/>
              <a:t> lacinia</a:t>
            </a:r>
            <a:endParaRPr lang="th-TH" sz="2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5E1944-188E-4F19-9454-9A2EE9645F63}"/>
              </a:ext>
            </a:extLst>
          </p:cNvPr>
          <p:cNvSpPr txBox="1"/>
          <p:nvPr/>
        </p:nvSpPr>
        <p:spPr>
          <a:xfrm>
            <a:off x="4575292" y="1460731"/>
            <a:ext cx="6447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5F9D50"/>
                </a:solidFill>
                <a:latin typeface="+mj-lt"/>
              </a:rPr>
              <a:t>YOUR  HEART</a:t>
            </a:r>
            <a:endParaRPr lang="th-TH" sz="9600" dirty="0">
              <a:solidFill>
                <a:srgbClr val="5F9D50"/>
              </a:solidFill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F79837-5C51-441E-A7CA-81D7D77236C0}"/>
              </a:ext>
            </a:extLst>
          </p:cNvPr>
          <p:cNvSpPr txBox="1"/>
          <p:nvPr/>
        </p:nvSpPr>
        <p:spPr>
          <a:xfrm>
            <a:off x="7446765" y="2510200"/>
            <a:ext cx="1422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&amp;</a:t>
            </a:r>
            <a:endParaRPr lang="th-TH" sz="44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C2EB7D-708C-4DC5-8350-7EE5954B3460}"/>
              </a:ext>
            </a:extLst>
          </p:cNvPr>
          <p:cNvSpPr txBox="1"/>
          <p:nvPr/>
        </p:nvSpPr>
        <p:spPr>
          <a:xfrm>
            <a:off x="5597373" y="2854441"/>
            <a:ext cx="4874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767D"/>
                </a:solidFill>
                <a:latin typeface="+mj-lt"/>
              </a:rPr>
              <a:t>CHARITY</a:t>
            </a:r>
            <a:endParaRPr lang="th-TH" sz="9600" dirty="0">
              <a:solidFill>
                <a:srgbClr val="FF767D"/>
              </a:solidFill>
              <a:latin typeface="+mj-lt"/>
            </a:endParaRPr>
          </a:p>
        </p:txBody>
      </p:sp>
      <p:grpSp>
        <p:nvGrpSpPr>
          <p:cNvPr id="73" name="Graphic 15">
            <a:extLst>
              <a:ext uri="{FF2B5EF4-FFF2-40B4-BE49-F238E27FC236}">
                <a16:creationId xmlns:a16="http://schemas.microsoft.com/office/drawing/2014/main" id="{635A4B2B-5340-414F-91E9-A3A819F92795}"/>
              </a:ext>
            </a:extLst>
          </p:cNvPr>
          <p:cNvGrpSpPr/>
          <p:nvPr/>
        </p:nvGrpSpPr>
        <p:grpSpPr>
          <a:xfrm flipH="1">
            <a:off x="8190084" y="3961841"/>
            <a:ext cx="4001916" cy="2907418"/>
            <a:chOff x="2452687" y="704817"/>
            <a:chExt cx="7284752" cy="5449856"/>
          </a:xfrm>
        </p:grpSpPr>
        <p:grpSp>
          <p:nvGrpSpPr>
            <p:cNvPr id="74" name="Graphic 15">
              <a:extLst>
                <a:ext uri="{FF2B5EF4-FFF2-40B4-BE49-F238E27FC236}">
                  <a16:creationId xmlns:a16="http://schemas.microsoft.com/office/drawing/2014/main" id="{D888C61E-6BDE-44CF-9D65-8749C8ADBA0A}"/>
                </a:ext>
              </a:extLst>
            </p:cNvPr>
            <p:cNvGrpSpPr/>
            <p:nvPr/>
          </p:nvGrpSpPr>
          <p:grpSpPr>
            <a:xfrm>
              <a:off x="3071025" y="704817"/>
              <a:ext cx="6666414" cy="4407726"/>
              <a:chOff x="3071025" y="704817"/>
              <a:chExt cx="6666414" cy="4407726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C482EEC-44A7-4ACD-B142-ECAA7BC4783D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008A496-1F2B-4E8F-821D-3ED6820717F0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1E67FED-9A77-41CC-9381-50B610C970AA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A18C9E37-EEE9-40B7-9DC0-64247CA65618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B406918-58CF-42DC-81E9-F786E8845CEE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5449243-FC7A-46C8-AA2B-C38E5691DF6E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BC17791-094E-4711-A64E-1B22C17B03A7}"/>
                  </a:ext>
                </a:extLst>
              </p:cNvPr>
              <p:cNvSpPr/>
              <p:nvPr/>
            </p:nvSpPr>
            <p:spPr>
              <a:xfrm>
                <a:off x="7196422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767BD5C-0B23-45E2-A1B8-2E03CBB96521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1D5EA39-DBF8-4A31-9474-1D85DEBFEF55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A6C0440-759A-40DC-A381-5C2FAD5CC6A6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675B9DC-F625-4E8E-A108-B0BAE395D15C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44EC960-642D-4C8D-A8A7-77E8F4E345CC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4E9113D-E16B-4425-A73F-7E0BEC22DAB7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403C63A-4408-49FB-B5E8-C2D3CAC5ACA9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9" name="Graphic 559">
            <a:extLst>
              <a:ext uri="{FF2B5EF4-FFF2-40B4-BE49-F238E27FC236}">
                <a16:creationId xmlns:a16="http://schemas.microsoft.com/office/drawing/2014/main" id="{66078F6C-EEB3-44B6-9AA5-41AC629A5CB8}"/>
              </a:ext>
            </a:extLst>
          </p:cNvPr>
          <p:cNvGrpSpPr/>
          <p:nvPr/>
        </p:nvGrpSpPr>
        <p:grpSpPr>
          <a:xfrm rot="10800000">
            <a:off x="7494655" y="-573007"/>
            <a:ext cx="3713611" cy="1496115"/>
            <a:chOff x="5295567" y="3083292"/>
            <a:chExt cx="4196052" cy="2048959"/>
          </a:xfrm>
          <a:solidFill>
            <a:srgbClr val="BDD7EE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883B823-BBC8-42AA-81DE-C6C5A60ED4A6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C35FA7B-72A1-4D9A-BDD9-A7A6C6E07310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2" name="Graphic 559">
            <a:extLst>
              <a:ext uri="{FF2B5EF4-FFF2-40B4-BE49-F238E27FC236}">
                <a16:creationId xmlns:a16="http://schemas.microsoft.com/office/drawing/2014/main" id="{F4BE25B3-D7A5-4175-8651-75EF04589061}"/>
              </a:ext>
            </a:extLst>
          </p:cNvPr>
          <p:cNvGrpSpPr/>
          <p:nvPr/>
        </p:nvGrpSpPr>
        <p:grpSpPr>
          <a:xfrm rot="4938128" flipH="1">
            <a:off x="-1982386" y="-1237506"/>
            <a:ext cx="5125382" cy="2022332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0AB2671-AFAF-4872-884E-25DA60A0D756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3EF9BD7-3A04-4F3C-BA32-2B5F813DAE80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sp>
        <p:nvSpPr>
          <p:cNvPr id="96" name="Graphic 108">
            <a:extLst>
              <a:ext uri="{FF2B5EF4-FFF2-40B4-BE49-F238E27FC236}">
                <a16:creationId xmlns:a16="http://schemas.microsoft.com/office/drawing/2014/main" id="{CCC934D0-7A6F-4344-B86C-DCACC9B10153}"/>
              </a:ext>
            </a:extLst>
          </p:cNvPr>
          <p:cNvSpPr/>
          <p:nvPr/>
        </p:nvSpPr>
        <p:spPr>
          <a:xfrm rot="16591733">
            <a:off x="6477741" y="4861636"/>
            <a:ext cx="1181366" cy="3893479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7" name="Graphic 158">
            <a:extLst>
              <a:ext uri="{FF2B5EF4-FFF2-40B4-BE49-F238E27FC236}">
                <a16:creationId xmlns:a16="http://schemas.microsoft.com/office/drawing/2014/main" id="{C3E486A0-E579-4594-9372-2C19BCF06015}"/>
              </a:ext>
            </a:extLst>
          </p:cNvPr>
          <p:cNvGrpSpPr/>
          <p:nvPr/>
        </p:nvGrpSpPr>
        <p:grpSpPr>
          <a:xfrm rot="2375741">
            <a:off x="-648743" y="4195542"/>
            <a:ext cx="1498293" cy="1494114"/>
            <a:chOff x="5881780" y="3214768"/>
            <a:chExt cx="425575" cy="425575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A5341AB-A150-430D-A4C7-FA2AC2251CE5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39BC2B9-9087-4755-9B1E-CDB4FD2A40B9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309ADC9-9CAD-4A3A-BC0D-84C111DF6CBC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1" name="Graphic 158">
            <a:extLst>
              <a:ext uri="{FF2B5EF4-FFF2-40B4-BE49-F238E27FC236}">
                <a16:creationId xmlns:a16="http://schemas.microsoft.com/office/drawing/2014/main" id="{A66160DE-284C-448F-AD75-32F96B35407A}"/>
              </a:ext>
            </a:extLst>
          </p:cNvPr>
          <p:cNvGrpSpPr/>
          <p:nvPr/>
        </p:nvGrpSpPr>
        <p:grpSpPr>
          <a:xfrm rot="20966695">
            <a:off x="5082663" y="-402253"/>
            <a:ext cx="1258636" cy="1182796"/>
            <a:chOff x="5881780" y="3214768"/>
            <a:chExt cx="425575" cy="425575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81AAAD7-FDC4-454D-A88D-D8D043549F4B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9F4E44C-3706-4629-AD07-C52FE3A9E767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FF32DD2-1D43-456F-8F8D-69E6CE0BC78E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5" name="Graphic 71">
            <a:extLst>
              <a:ext uri="{FF2B5EF4-FFF2-40B4-BE49-F238E27FC236}">
                <a16:creationId xmlns:a16="http://schemas.microsoft.com/office/drawing/2014/main" id="{77F72E21-ADD7-4294-B907-C7971FD7A072}"/>
              </a:ext>
            </a:extLst>
          </p:cNvPr>
          <p:cNvGrpSpPr/>
          <p:nvPr/>
        </p:nvGrpSpPr>
        <p:grpSpPr>
          <a:xfrm rot="16547567">
            <a:off x="11439858" y="873988"/>
            <a:ext cx="1150999" cy="1435508"/>
            <a:chOff x="5444034" y="2581317"/>
            <a:chExt cx="692880" cy="920122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65E3423-6ABA-43DE-BC8D-ACBDD24A33AA}"/>
                </a:ext>
              </a:extLst>
            </p:cNvPr>
            <p:cNvSpPr/>
            <p:nvPr/>
          </p:nvSpPr>
          <p:spPr>
            <a:xfrm>
              <a:off x="5444034" y="2581317"/>
              <a:ext cx="692880" cy="920122"/>
            </a:xfrm>
            <a:custGeom>
              <a:avLst/>
              <a:gdLst>
                <a:gd name="connsiteX0" fmla="*/ 538903 w 692880"/>
                <a:gd name="connsiteY0" fmla="*/ 382196 h 920122"/>
                <a:gd name="connsiteX1" fmla="*/ 691875 w 692880"/>
                <a:gd name="connsiteY1" fmla="*/ 759577 h 920122"/>
                <a:gd name="connsiteX2" fmla="*/ 688160 w 692880"/>
                <a:gd name="connsiteY2" fmla="*/ 768149 h 920122"/>
                <a:gd name="connsiteX3" fmla="*/ 315733 w 692880"/>
                <a:gd name="connsiteY3" fmla="*/ 919025 h 920122"/>
                <a:gd name="connsiteX4" fmla="*/ 306303 w 692880"/>
                <a:gd name="connsiteY4" fmla="*/ 914929 h 920122"/>
                <a:gd name="connsiteX5" fmla="*/ 1122 w 692880"/>
                <a:gd name="connsiteY5" fmla="*/ 161216 h 920122"/>
                <a:gd name="connsiteX6" fmla="*/ 5122 w 692880"/>
                <a:gd name="connsiteY6" fmla="*/ 151786 h 920122"/>
                <a:gd name="connsiteX7" fmla="*/ 377550 w 692880"/>
                <a:gd name="connsiteY7" fmla="*/ 1006 h 920122"/>
                <a:gd name="connsiteX8" fmla="*/ 386122 w 692880"/>
                <a:gd name="connsiteY8" fmla="*/ 4720 h 920122"/>
                <a:gd name="connsiteX9" fmla="*/ 538903 w 692880"/>
                <a:gd name="connsiteY9" fmla="*/ 382196 h 9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2880" h="920122">
                  <a:moveTo>
                    <a:pt x="538903" y="382196"/>
                  </a:moveTo>
                  <a:cubicBezTo>
                    <a:pt x="589862" y="508021"/>
                    <a:pt x="640821" y="633847"/>
                    <a:pt x="691875" y="759577"/>
                  </a:cubicBezTo>
                  <a:cubicBezTo>
                    <a:pt x="693875" y="764625"/>
                    <a:pt x="693018" y="766244"/>
                    <a:pt x="688160" y="768149"/>
                  </a:cubicBezTo>
                  <a:cubicBezTo>
                    <a:pt x="563954" y="818251"/>
                    <a:pt x="439843" y="868543"/>
                    <a:pt x="315733" y="919025"/>
                  </a:cubicBezTo>
                  <a:cubicBezTo>
                    <a:pt x="310303" y="921216"/>
                    <a:pt x="308494" y="920263"/>
                    <a:pt x="306303" y="914929"/>
                  </a:cubicBezTo>
                  <a:cubicBezTo>
                    <a:pt x="204766" y="663660"/>
                    <a:pt x="103039" y="412390"/>
                    <a:pt x="1122" y="161216"/>
                  </a:cubicBezTo>
                  <a:cubicBezTo>
                    <a:pt x="-1069" y="155787"/>
                    <a:pt x="-212" y="153977"/>
                    <a:pt x="5122" y="151786"/>
                  </a:cubicBezTo>
                  <a:cubicBezTo>
                    <a:pt x="129328" y="101685"/>
                    <a:pt x="253439" y="51393"/>
                    <a:pt x="377550" y="1006"/>
                  </a:cubicBezTo>
                  <a:cubicBezTo>
                    <a:pt x="382598" y="-995"/>
                    <a:pt x="384217" y="-137"/>
                    <a:pt x="386122" y="4720"/>
                  </a:cubicBezTo>
                  <a:cubicBezTo>
                    <a:pt x="436891" y="130546"/>
                    <a:pt x="487945" y="256371"/>
                    <a:pt x="538903" y="382196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4A80202-1AFF-4875-8D22-36B229930B18}"/>
                </a:ext>
              </a:extLst>
            </p:cNvPr>
            <p:cNvSpPr/>
            <p:nvPr/>
          </p:nvSpPr>
          <p:spPr>
            <a:xfrm>
              <a:off x="5541917" y="2679193"/>
              <a:ext cx="497078" cy="724461"/>
            </a:xfrm>
            <a:custGeom>
              <a:avLst/>
              <a:gdLst>
                <a:gd name="connsiteX0" fmla="*/ 107169 w 497078"/>
                <a:gd name="connsiteY0" fmla="*/ 418718 h 724461"/>
                <a:gd name="connsiteX1" fmla="*/ 1156 w 497078"/>
                <a:gd name="connsiteY1" fmla="*/ 157352 h 724461"/>
                <a:gd name="connsiteX2" fmla="*/ 4299 w 497078"/>
                <a:gd name="connsiteY2" fmla="*/ 145350 h 724461"/>
                <a:gd name="connsiteX3" fmla="*/ 32779 w 497078"/>
                <a:gd name="connsiteY3" fmla="*/ 100106 h 724461"/>
                <a:gd name="connsiteX4" fmla="*/ 36589 w 497078"/>
                <a:gd name="connsiteY4" fmla="*/ 66102 h 724461"/>
                <a:gd name="connsiteX5" fmla="*/ 39922 w 497078"/>
                <a:gd name="connsiteY5" fmla="*/ 60673 h 724461"/>
                <a:gd name="connsiteX6" fmla="*/ 188322 w 497078"/>
                <a:gd name="connsiteY6" fmla="*/ 570 h 724461"/>
                <a:gd name="connsiteX7" fmla="*/ 194989 w 497078"/>
                <a:gd name="connsiteY7" fmla="*/ 2380 h 724461"/>
                <a:gd name="connsiteX8" fmla="*/ 269189 w 497078"/>
                <a:gd name="connsiteY8" fmla="*/ 36956 h 724461"/>
                <a:gd name="connsiteX9" fmla="*/ 270427 w 497078"/>
                <a:gd name="connsiteY9" fmla="*/ 36956 h 724461"/>
                <a:gd name="connsiteX10" fmla="*/ 285286 w 497078"/>
                <a:gd name="connsiteY10" fmla="*/ 47147 h 724461"/>
                <a:gd name="connsiteX11" fmla="*/ 495789 w 497078"/>
                <a:gd name="connsiteY11" fmla="*/ 566641 h 724461"/>
                <a:gd name="connsiteX12" fmla="*/ 493217 w 497078"/>
                <a:gd name="connsiteY12" fmla="*/ 578738 h 724461"/>
                <a:gd name="connsiteX13" fmla="*/ 461499 w 497078"/>
                <a:gd name="connsiteY13" fmla="*/ 638650 h 724461"/>
                <a:gd name="connsiteX14" fmla="*/ 460642 w 497078"/>
                <a:gd name="connsiteY14" fmla="*/ 658367 h 724461"/>
                <a:gd name="connsiteX15" fmla="*/ 457213 w 497078"/>
                <a:gd name="connsiteY15" fmla="*/ 663796 h 724461"/>
                <a:gd name="connsiteX16" fmla="*/ 308813 w 497078"/>
                <a:gd name="connsiteY16" fmla="*/ 723899 h 724461"/>
                <a:gd name="connsiteX17" fmla="*/ 302622 w 497078"/>
                <a:gd name="connsiteY17" fmla="*/ 722470 h 724461"/>
                <a:gd name="connsiteX18" fmla="*/ 220707 w 497078"/>
                <a:gd name="connsiteY18" fmla="*/ 687894 h 724461"/>
                <a:gd name="connsiteX19" fmla="*/ 213849 w 497078"/>
                <a:gd name="connsiteY19" fmla="*/ 681894 h 724461"/>
                <a:gd name="connsiteX20" fmla="*/ 117265 w 497078"/>
                <a:gd name="connsiteY20" fmla="*/ 443387 h 724461"/>
                <a:gd name="connsiteX21" fmla="*/ 107169 w 497078"/>
                <a:gd name="connsiteY21" fmla="*/ 418718 h 72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7078" h="724461">
                  <a:moveTo>
                    <a:pt x="107169" y="418718"/>
                  </a:moveTo>
                  <a:cubicBezTo>
                    <a:pt x="71831" y="331564"/>
                    <a:pt x="36589" y="244410"/>
                    <a:pt x="1156" y="157352"/>
                  </a:cubicBezTo>
                  <a:cubicBezTo>
                    <a:pt x="-1035" y="151922"/>
                    <a:pt x="-178" y="149255"/>
                    <a:pt x="4299" y="145350"/>
                  </a:cubicBezTo>
                  <a:cubicBezTo>
                    <a:pt x="18205" y="133253"/>
                    <a:pt x="27635" y="117823"/>
                    <a:pt x="32779" y="100106"/>
                  </a:cubicBezTo>
                  <a:cubicBezTo>
                    <a:pt x="35922" y="89057"/>
                    <a:pt x="36970" y="77627"/>
                    <a:pt x="36589" y="66102"/>
                  </a:cubicBezTo>
                  <a:cubicBezTo>
                    <a:pt x="36493" y="63340"/>
                    <a:pt x="37160" y="61816"/>
                    <a:pt x="39922" y="60673"/>
                  </a:cubicBezTo>
                  <a:cubicBezTo>
                    <a:pt x="89452" y="40766"/>
                    <a:pt x="138887" y="20668"/>
                    <a:pt x="188322" y="570"/>
                  </a:cubicBezTo>
                  <a:cubicBezTo>
                    <a:pt x="191370" y="-668"/>
                    <a:pt x="193084" y="189"/>
                    <a:pt x="194989" y="2380"/>
                  </a:cubicBezTo>
                  <a:cubicBezTo>
                    <a:pt x="214706" y="24668"/>
                    <a:pt x="239662" y="35813"/>
                    <a:pt x="269189" y="36956"/>
                  </a:cubicBezTo>
                  <a:cubicBezTo>
                    <a:pt x="269570" y="36956"/>
                    <a:pt x="270046" y="37146"/>
                    <a:pt x="270427" y="36956"/>
                  </a:cubicBezTo>
                  <a:cubicBezTo>
                    <a:pt x="279667" y="34193"/>
                    <a:pt x="282429" y="40194"/>
                    <a:pt x="285286" y="47147"/>
                  </a:cubicBezTo>
                  <a:cubicBezTo>
                    <a:pt x="355390" y="220407"/>
                    <a:pt x="425494" y="393572"/>
                    <a:pt x="495789" y="566641"/>
                  </a:cubicBezTo>
                  <a:cubicBezTo>
                    <a:pt x="497884" y="571784"/>
                    <a:pt x="497694" y="574737"/>
                    <a:pt x="493217" y="578738"/>
                  </a:cubicBezTo>
                  <a:cubicBezTo>
                    <a:pt x="475405" y="594740"/>
                    <a:pt x="464737" y="614837"/>
                    <a:pt x="461499" y="638650"/>
                  </a:cubicBezTo>
                  <a:cubicBezTo>
                    <a:pt x="460642" y="645127"/>
                    <a:pt x="459975" y="651794"/>
                    <a:pt x="460642" y="658367"/>
                  </a:cubicBezTo>
                  <a:cubicBezTo>
                    <a:pt x="460927" y="661224"/>
                    <a:pt x="459975" y="662653"/>
                    <a:pt x="457213" y="663796"/>
                  </a:cubicBezTo>
                  <a:cubicBezTo>
                    <a:pt x="407683" y="683703"/>
                    <a:pt x="358248" y="703801"/>
                    <a:pt x="308813" y="723899"/>
                  </a:cubicBezTo>
                  <a:cubicBezTo>
                    <a:pt x="306146" y="724946"/>
                    <a:pt x="304527" y="724565"/>
                    <a:pt x="302622" y="722470"/>
                  </a:cubicBezTo>
                  <a:cubicBezTo>
                    <a:pt x="280810" y="698086"/>
                    <a:pt x="253473" y="686465"/>
                    <a:pt x="220707" y="687894"/>
                  </a:cubicBezTo>
                  <a:cubicBezTo>
                    <a:pt x="215849" y="688085"/>
                    <a:pt x="215182" y="685037"/>
                    <a:pt x="213849" y="681894"/>
                  </a:cubicBezTo>
                  <a:cubicBezTo>
                    <a:pt x="181654" y="602360"/>
                    <a:pt x="149460" y="522921"/>
                    <a:pt x="117265" y="443387"/>
                  </a:cubicBezTo>
                  <a:cubicBezTo>
                    <a:pt x="113836" y="435196"/>
                    <a:pt x="110503" y="427004"/>
                    <a:pt x="107169" y="418718"/>
                  </a:cubicBezTo>
                  <a:close/>
                </a:path>
              </a:pathLst>
            </a:custGeom>
            <a:solidFill>
              <a:srgbClr val="76B5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08DD9B0-BEA9-4A8F-A473-773AD535947D}"/>
                </a:ext>
              </a:extLst>
            </p:cNvPr>
            <p:cNvSpPr/>
            <p:nvPr/>
          </p:nvSpPr>
          <p:spPr>
            <a:xfrm>
              <a:off x="5827394" y="2584704"/>
              <a:ext cx="307848" cy="758952"/>
            </a:xfrm>
            <a:custGeom>
              <a:avLst/>
              <a:gdLst>
                <a:gd name="connsiteX0" fmla="*/ 307276 w 307848"/>
                <a:gd name="connsiteY0" fmla="*/ 758857 h 758952"/>
                <a:gd name="connsiteX1" fmla="*/ 0 w 307848"/>
                <a:gd name="connsiteY1" fmla="*/ 190 h 758952"/>
                <a:gd name="connsiteX2" fmla="*/ 476 w 307848"/>
                <a:gd name="connsiteY2" fmla="*/ 0 h 758952"/>
                <a:gd name="connsiteX3" fmla="*/ 307848 w 307848"/>
                <a:gd name="connsiteY3" fmla="*/ 758952 h 758952"/>
                <a:gd name="connsiteX4" fmla="*/ 307276 w 307848"/>
                <a:gd name="connsiteY4" fmla="*/ 758857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48" h="758952">
                  <a:moveTo>
                    <a:pt x="307276" y="758857"/>
                  </a:moveTo>
                  <a:cubicBezTo>
                    <a:pt x="204788" y="505968"/>
                    <a:pt x="102394" y="253079"/>
                    <a:pt x="0" y="190"/>
                  </a:cubicBezTo>
                  <a:cubicBezTo>
                    <a:pt x="191" y="95"/>
                    <a:pt x="381" y="95"/>
                    <a:pt x="476" y="0"/>
                  </a:cubicBezTo>
                  <a:cubicBezTo>
                    <a:pt x="102965" y="252984"/>
                    <a:pt x="205359" y="505968"/>
                    <a:pt x="307848" y="758952"/>
                  </a:cubicBezTo>
                  <a:cubicBezTo>
                    <a:pt x="307658" y="758857"/>
                    <a:pt x="307467" y="758857"/>
                    <a:pt x="307276" y="758857"/>
                  </a:cubicBezTo>
                  <a:close/>
                </a:path>
              </a:pathLst>
            </a:custGeom>
            <a:solidFill>
              <a:srgbClr val="499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D757EF7-E54E-4A83-BAD3-1FEA3D58F673}"/>
                </a:ext>
              </a:extLst>
            </p:cNvPr>
            <p:cNvSpPr/>
            <p:nvPr/>
          </p:nvSpPr>
          <p:spPr>
            <a:xfrm>
              <a:off x="5445442" y="2739390"/>
              <a:ext cx="307943" cy="758856"/>
            </a:xfrm>
            <a:custGeom>
              <a:avLst/>
              <a:gdLst>
                <a:gd name="connsiteX0" fmla="*/ 307276 w 307943"/>
                <a:gd name="connsiteY0" fmla="*/ 758857 h 758856"/>
                <a:gd name="connsiteX1" fmla="*/ 0 w 307943"/>
                <a:gd name="connsiteY1" fmla="*/ 191 h 758856"/>
                <a:gd name="connsiteX2" fmla="*/ 571 w 307943"/>
                <a:gd name="connsiteY2" fmla="*/ 0 h 758856"/>
                <a:gd name="connsiteX3" fmla="*/ 307943 w 307943"/>
                <a:gd name="connsiteY3" fmla="*/ 758857 h 758856"/>
                <a:gd name="connsiteX4" fmla="*/ 307276 w 307943"/>
                <a:gd name="connsiteY4" fmla="*/ 758857 h 7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43" h="758856">
                  <a:moveTo>
                    <a:pt x="307276" y="758857"/>
                  </a:moveTo>
                  <a:cubicBezTo>
                    <a:pt x="204883" y="505968"/>
                    <a:pt x="102489" y="253079"/>
                    <a:pt x="0" y="191"/>
                  </a:cubicBezTo>
                  <a:cubicBezTo>
                    <a:pt x="190" y="95"/>
                    <a:pt x="381" y="95"/>
                    <a:pt x="571" y="0"/>
                  </a:cubicBezTo>
                  <a:cubicBezTo>
                    <a:pt x="103061" y="252984"/>
                    <a:pt x="205454" y="505968"/>
                    <a:pt x="307943" y="758857"/>
                  </a:cubicBezTo>
                  <a:cubicBezTo>
                    <a:pt x="307753" y="758857"/>
                    <a:pt x="307467" y="758857"/>
                    <a:pt x="307276" y="758857"/>
                  </a:cubicBezTo>
                  <a:close/>
                </a:path>
              </a:pathLst>
            </a:custGeom>
            <a:solidFill>
              <a:srgbClr val="4A9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FC1CEE7-D144-4D35-9852-1A51A0970675}"/>
                </a:ext>
              </a:extLst>
            </p:cNvPr>
            <p:cNvSpPr/>
            <p:nvPr/>
          </p:nvSpPr>
          <p:spPr>
            <a:xfrm>
              <a:off x="5661845" y="2913083"/>
              <a:ext cx="256973" cy="256696"/>
            </a:xfrm>
            <a:custGeom>
              <a:avLst/>
              <a:gdLst>
                <a:gd name="connsiteX0" fmla="*/ 9529 w 256973"/>
                <a:gd name="connsiteY0" fmla="*/ 175588 h 256696"/>
                <a:gd name="connsiteX1" fmla="*/ 82110 w 256973"/>
                <a:gd name="connsiteY1" fmla="*/ 8615 h 256696"/>
                <a:gd name="connsiteX2" fmla="*/ 248226 w 256973"/>
                <a:gd name="connsiteY2" fmla="*/ 81481 h 256696"/>
                <a:gd name="connsiteX3" fmla="*/ 174693 w 256973"/>
                <a:gd name="connsiteY3" fmla="*/ 248264 h 256696"/>
                <a:gd name="connsiteX4" fmla="*/ 9529 w 256973"/>
                <a:gd name="connsiteY4" fmla="*/ 175588 h 25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73" h="256696">
                  <a:moveTo>
                    <a:pt x="9529" y="175588"/>
                  </a:moveTo>
                  <a:cubicBezTo>
                    <a:pt x="-17331" y="112437"/>
                    <a:pt x="14387" y="35094"/>
                    <a:pt x="82110" y="8615"/>
                  </a:cubicBezTo>
                  <a:cubicBezTo>
                    <a:pt x="145927" y="-16341"/>
                    <a:pt x="221746" y="14425"/>
                    <a:pt x="248226" y="81481"/>
                  </a:cubicBezTo>
                  <a:cubicBezTo>
                    <a:pt x="273467" y="145489"/>
                    <a:pt x="242606" y="221689"/>
                    <a:pt x="174693" y="248264"/>
                  </a:cubicBezTo>
                  <a:cubicBezTo>
                    <a:pt x="112018" y="272743"/>
                    <a:pt x="34580" y="242549"/>
                    <a:pt x="9529" y="175588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245A86F-A066-4AA5-8209-AEFA3A27E709}"/>
                </a:ext>
              </a:extLst>
            </p:cNvPr>
            <p:cNvSpPr/>
            <p:nvPr/>
          </p:nvSpPr>
          <p:spPr>
            <a:xfrm>
              <a:off x="5822572" y="3207536"/>
              <a:ext cx="118481" cy="118548"/>
            </a:xfrm>
            <a:custGeom>
              <a:avLst/>
              <a:gdLst>
                <a:gd name="connsiteX0" fmla="*/ 80736 w 118481"/>
                <a:gd name="connsiteY0" fmla="*/ 114117 h 118548"/>
                <a:gd name="connsiteX1" fmla="*/ 4250 w 118481"/>
                <a:gd name="connsiteY1" fmla="*/ 81256 h 118548"/>
                <a:gd name="connsiteX2" fmla="*/ 37016 w 118481"/>
                <a:gd name="connsiteY2" fmla="*/ 4484 h 118548"/>
                <a:gd name="connsiteX3" fmla="*/ 114169 w 118481"/>
                <a:gd name="connsiteY3" fmla="*/ 37441 h 118548"/>
                <a:gd name="connsiteX4" fmla="*/ 80736 w 118481"/>
                <a:gd name="connsiteY4" fmla="*/ 114117 h 1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81" h="118548">
                  <a:moveTo>
                    <a:pt x="80736" y="114117"/>
                  </a:moveTo>
                  <a:cubicBezTo>
                    <a:pt x="52542" y="126404"/>
                    <a:pt x="16252" y="112403"/>
                    <a:pt x="4250" y="81256"/>
                  </a:cubicBezTo>
                  <a:cubicBezTo>
                    <a:pt x="-7751" y="50014"/>
                    <a:pt x="6441" y="16772"/>
                    <a:pt x="37016" y="4484"/>
                  </a:cubicBezTo>
                  <a:cubicBezTo>
                    <a:pt x="67877" y="-7993"/>
                    <a:pt x="101310" y="6389"/>
                    <a:pt x="114169" y="37441"/>
                  </a:cubicBezTo>
                  <a:cubicBezTo>
                    <a:pt x="126551" y="67064"/>
                    <a:pt x="111311" y="103258"/>
                    <a:pt x="80736" y="114117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295BD2E-9400-4ABB-A79C-5A743AF12FD9}"/>
                </a:ext>
              </a:extLst>
            </p:cNvPr>
            <p:cNvSpPr/>
            <p:nvPr/>
          </p:nvSpPr>
          <p:spPr>
            <a:xfrm>
              <a:off x="5639902" y="2756975"/>
              <a:ext cx="118365" cy="118210"/>
            </a:xfrm>
            <a:custGeom>
              <a:avLst/>
              <a:gdLst>
                <a:gd name="connsiteX0" fmla="*/ 114055 w 118365"/>
                <a:gd name="connsiteY0" fmla="*/ 36516 h 118210"/>
                <a:gd name="connsiteX1" fmla="*/ 80812 w 118365"/>
                <a:gd name="connsiteY1" fmla="*/ 114145 h 118210"/>
                <a:gd name="connsiteX2" fmla="*/ 4231 w 118365"/>
                <a:gd name="connsiteY2" fmla="*/ 80808 h 118210"/>
                <a:gd name="connsiteX3" fmla="*/ 37188 w 118365"/>
                <a:gd name="connsiteY3" fmla="*/ 4227 h 118210"/>
                <a:gd name="connsiteX4" fmla="*/ 114055 w 118365"/>
                <a:gd name="connsiteY4" fmla="*/ 36516 h 11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65" h="118210">
                  <a:moveTo>
                    <a:pt x="114055" y="36516"/>
                  </a:moveTo>
                  <a:cubicBezTo>
                    <a:pt x="126247" y="67663"/>
                    <a:pt x="111769" y="102048"/>
                    <a:pt x="80812" y="114145"/>
                  </a:cubicBezTo>
                  <a:cubicBezTo>
                    <a:pt x="51952" y="125480"/>
                    <a:pt x="17281" y="112716"/>
                    <a:pt x="4231" y="80808"/>
                  </a:cubicBezTo>
                  <a:cubicBezTo>
                    <a:pt x="-8056" y="50709"/>
                    <a:pt x="7470" y="16038"/>
                    <a:pt x="37188" y="4227"/>
                  </a:cubicBezTo>
                  <a:cubicBezTo>
                    <a:pt x="66430" y="-7489"/>
                    <a:pt x="101577" y="5751"/>
                    <a:pt x="114055" y="36516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303706B-E783-4B8A-A5E1-B1880CB5F120}"/>
                </a:ext>
              </a:extLst>
            </p:cNvPr>
            <p:cNvSpPr/>
            <p:nvPr/>
          </p:nvSpPr>
          <p:spPr>
            <a:xfrm>
              <a:off x="5692147" y="2967586"/>
              <a:ext cx="196493" cy="148041"/>
            </a:xfrm>
            <a:custGeom>
              <a:avLst/>
              <a:gdLst>
                <a:gd name="connsiteX0" fmla="*/ 136390 w 196493"/>
                <a:gd name="connsiteY0" fmla="*/ 66221 h 148041"/>
                <a:gd name="connsiteX1" fmla="*/ 115625 w 196493"/>
                <a:gd name="connsiteY1" fmla="*/ 74603 h 148041"/>
                <a:gd name="connsiteX2" fmla="*/ 112292 w 196493"/>
                <a:gd name="connsiteY2" fmla="*/ 80318 h 148041"/>
                <a:gd name="connsiteX3" fmla="*/ 114292 w 196493"/>
                <a:gd name="connsiteY3" fmla="*/ 100035 h 148041"/>
                <a:gd name="connsiteX4" fmla="*/ 71715 w 196493"/>
                <a:gd name="connsiteY4" fmla="*/ 147660 h 148041"/>
                <a:gd name="connsiteX5" fmla="*/ 20280 w 196493"/>
                <a:gd name="connsiteY5" fmla="*/ 122514 h 148041"/>
                <a:gd name="connsiteX6" fmla="*/ 8279 w 196493"/>
                <a:gd name="connsiteY6" fmla="*/ 118133 h 148041"/>
                <a:gd name="connsiteX7" fmla="*/ 3135 w 196493"/>
                <a:gd name="connsiteY7" fmla="*/ 116132 h 148041"/>
                <a:gd name="connsiteX8" fmla="*/ 849 w 196493"/>
                <a:gd name="connsiteY8" fmla="*/ 110513 h 148041"/>
                <a:gd name="connsiteX9" fmla="*/ 3707 w 196493"/>
                <a:gd name="connsiteY9" fmla="*/ 104321 h 148041"/>
                <a:gd name="connsiteX10" fmla="*/ 8850 w 196493"/>
                <a:gd name="connsiteY10" fmla="*/ 94606 h 148041"/>
                <a:gd name="connsiteX11" fmla="*/ 31520 w 196493"/>
                <a:gd name="connsiteY11" fmla="*/ 36694 h 148041"/>
                <a:gd name="connsiteX12" fmla="*/ 34472 w 196493"/>
                <a:gd name="connsiteY12" fmla="*/ 34598 h 148041"/>
                <a:gd name="connsiteX13" fmla="*/ 47712 w 196493"/>
                <a:gd name="connsiteY13" fmla="*/ 39361 h 148041"/>
                <a:gd name="connsiteX14" fmla="*/ 53237 w 196493"/>
                <a:gd name="connsiteY14" fmla="*/ 52791 h 148041"/>
                <a:gd name="connsiteX15" fmla="*/ 49712 w 196493"/>
                <a:gd name="connsiteY15" fmla="*/ 61173 h 148041"/>
                <a:gd name="connsiteX16" fmla="*/ 34187 w 196493"/>
                <a:gd name="connsiteY16" fmla="*/ 87176 h 148041"/>
                <a:gd name="connsiteX17" fmla="*/ 39044 w 196493"/>
                <a:gd name="connsiteY17" fmla="*/ 90129 h 148041"/>
                <a:gd name="connsiteX18" fmla="*/ 80478 w 196493"/>
                <a:gd name="connsiteY18" fmla="*/ 73365 h 148041"/>
                <a:gd name="connsiteX19" fmla="*/ 84002 w 196493"/>
                <a:gd name="connsiteY19" fmla="*/ 66983 h 148041"/>
                <a:gd name="connsiteX20" fmla="*/ 82193 w 196493"/>
                <a:gd name="connsiteY20" fmla="*/ 43647 h 148041"/>
                <a:gd name="connsiteX21" fmla="*/ 128389 w 196493"/>
                <a:gd name="connsiteY21" fmla="*/ 23 h 148041"/>
                <a:gd name="connsiteX22" fmla="*/ 176776 w 196493"/>
                <a:gd name="connsiteY22" fmla="*/ 26502 h 148041"/>
                <a:gd name="connsiteX23" fmla="*/ 187730 w 196493"/>
                <a:gd name="connsiteY23" fmla="*/ 30026 h 148041"/>
                <a:gd name="connsiteX24" fmla="*/ 193635 w 196493"/>
                <a:gd name="connsiteY24" fmla="*/ 32312 h 148041"/>
                <a:gd name="connsiteX25" fmla="*/ 195445 w 196493"/>
                <a:gd name="connsiteY25" fmla="*/ 36789 h 148041"/>
                <a:gd name="connsiteX26" fmla="*/ 192302 w 196493"/>
                <a:gd name="connsiteY26" fmla="*/ 43742 h 148041"/>
                <a:gd name="connsiteX27" fmla="*/ 187444 w 196493"/>
                <a:gd name="connsiteY27" fmla="*/ 52029 h 148041"/>
                <a:gd name="connsiteX28" fmla="*/ 176300 w 196493"/>
                <a:gd name="connsiteY28" fmla="*/ 101273 h 148041"/>
                <a:gd name="connsiteX29" fmla="*/ 156011 w 196493"/>
                <a:gd name="connsiteY29" fmla="*/ 115847 h 148041"/>
                <a:gd name="connsiteX30" fmla="*/ 150868 w 196493"/>
                <a:gd name="connsiteY30" fmla="*/ 113751 h 148041"/>
                <a:gd name="connsiteX31" fmla="*/ 142486 w 196493"/>
                <a:gd name="connsiteY31" fmla="*/ 93082 h 148041"/>
                <a:gd name="connsiteX32" fmla="*/ 146772 w 196493"/>
                <a:gd name="connsiteY32" fmla="*/ 87081 h 148041"/>
                <a:gd name="connsiteX33" fmla="*/ 162393 w 196493"/>
                <a:gd name="connsiteY33" fmla="*/ 60983 h 148041"/>
                <a:gd name="connsiteX34" fmla="*/ 157631 w 196493"/>
                <a:gd name="connsiteY34" fmla="*/ 57839 h 148041"/>
                <a:gd name="connsiteX35" fmla="*/ 136390 w 196493"/>
                <a:gd name="connsiteY35" fmla="*/ 66221 h 14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6493" h="148041">
                  <a:moveTo>
                    <a:pt x="136390" y="66221"/>
                  </a:moveTo>
                  <a:cubicBezTo>
                    <a:pt x="129532" y="68984"/>
                    <a:pt x="122579" y="71936"/>
                    <a:pt x="115625" y="74603"/>
                  </a:cubicBezTo>
                  <a:cubicBezTo>
                    <a:pt x="112863" y="75651"/>
                    <a:pt x="111815" y="76794"/>
                    <a:pt x="112292" y="80318"/>
                  </a:cubicBezTo>
                  <a:cubicBezTo>
                    <a:pt x="113244" y="86795"/>
                    <a:pt x="114006" y="93368"/>
                    <a:pt x="114292" y="100035"/>
                  </a:cubicBezTo>
                  <a:cubicBezTo>
                    <a:pt x="115625" y="127658"/>
                    <a:pt x="96004" y="144803"/>
                    <a:pt x="71715" y="147660"/>
                  </a:cubicBezTo>
                  <a:cubicBezTo>
                    <a:pt x="49427" y="150232"/>
                    <a:pt x="33044" y="139564"/>
                    <a:pt x="20280" y="122514"/>
                  </a:cubicBezTo>
                  <a:cubicBezTo>
                    <a:pt x="16756" y="117847"/>
                    <a:pt x="14279" y="114227"/>
                    <a:pt x="8279" y="118133"/>
                  </a:cubicBezTo>
                  <a:cubicBezTo>
                    <a:pt x="5993" y="119657"/>
                    <a:pt x="4088" y="118895"/>
                    <a:pt x="3135" y="116132"/>
                  </a:cubicBezTo>
                  <a:cubicBezTo>
                    <a:pt x="2468" y="114227"/>
                    <a:pt x="1802" y="112322"/>
                    <a:pt x="849" y="110513"/>
                  </a:cubicBezTo>
                  <a:cubicBezTo>
                    <a:pt x="-961" y="107084"/>
                    <a:pt x="182" y="105083"/>
                    <a:pt x="3707" y="104321"/>
                  </a:cubicBezTo>
                  <a:cubicBezTo>
                    <a:pt x="9612" y="103178"/>
                    <a:pt x="9612" y="99559"/>
                    <a:pt x="8850" y="94606"/>
                  </a:cubicBezTo>
                  <a:cubicBezTo>
                    <a:pt x="4945" y="70889"/>
                    <a:pt x="11136" y="50981"/>
                    <a:pt x="31520" y="36694"/>
                  </a:cubicBezTo>
                  <a:cubicBezTo>
                    <a:pt x="32472" y="36027"/>
                    <a:pt x="33425" y="35170"/>
                    <a:pt x="34472" y="34598"/>
                  </a:cubicBezTo>
                  <a:cubicBezTo>
                    <a:pt x="43616" y="29741"/>
                    <a:pt x="43807" y="29836"/>
                    <a:pt x="47712" y="39361"/>
                  </a:cubicBezTo>
                  <a:cubicBezTo>
                    <a:pt x="49522" y="43838"/>
                    <a:pt x="51046" y="48505"/>
                    <a:pt x="53237" y="52791"/>
                  </a:cubicBezTo>
                  <a:cubicBezTo>
                    <a:pt x="55523" y="57363"/>
                    <a:pt x="54380" y="59363"/>
                    <a:pt x="49712" y="61173"/>
                  </a:cubicBezTo>
                  <a:cubicBezTo>
                    <a:pt x="39616" y="64983"/>
                    <a:pt x="33329" y="76318"/>
                    <a:pt x="34187" y="87176"/>
                  </a:cubicBezTo>
                  <a:cubicBezTo>
                    <a:pt x="34472" y="91177"/>
                    <a:pt x="35901" y="91463"/>
                    <a:pt x="39044" y="90129"/>
                  </a:cubicBezTo>
                  <a:cubicBezTo>
                    <a:pt x="52856" y="84509"/>
                    <a:pt x="66667" y="78890"/>
                    <a:pt x="80478" y="73365"/>
                  </a:cubicBezTo>
                  <a:cubicBezTo>
                    <a:pt x="83621" y="72127"/>
                    <a:pt x="84574" y="70508"/>
                    <a:pt x="84002" y="66983"/>
                  </a:cubicBezTo>
                  <a:cubicBezTo>
                    <a:pt x="82764" y="59268"/>
                    <a:pt x="81907" y="51458"/>
                    <a:pt x="82193" y="43647"/>
                  </a:cubicBezTo>
                  <a:cubicBezTo>
                    <a:pt x="82955" y="16787"/>
                    <a:pt x="104862" y="689"/>
                    <a:pt x="128389" y="23"/>
                  </a:cubicBezTo>
                  <a:cubicBezTo>
                    <a:pt x="149534" y="-549"/>
                    <a:pt x="165060" y="9738"/>
                    <a:pt x="176776" y="26502"/>
                  </a:cubicBezTo>
                  <a:cubicBezTo>
                    <a:pt x="179729" y="30788"/>
                    <a:pt x="182396" y="33455"/>
                    <a:pt x="187730" y="30026"/>
                  </a:cubicBezTo>
                  <a:cubicBezTo>
                    <a:pt x="190492" y="28217"/>
                    <a:pt x="192587" y="28979"/>
                    <a:pt x="193635" y="32312"/>
                  </a:cubicBezTo>
                  <a:cubicBezTo>
                    <a:pt x="194111" y="33836"/>
                    <a:pt x="194683" y="35360"/>
                    <a:pt x="195445" y="36789"/>
                  </a:cubicBezTo>
                  <a:cubicBezTo>
                    <a:pt x="197636" y="40599"/>
                    <a:pt x="196302" y="42885"/>
                    <a:pt x="192302" y="43742"/>
                  </a:cubicBezTo>
                  <a:cubicBezTo>
                    <a:pt x="187539" y="44790"/>
                    <a:pt x="186587" y="47552"/>
                    <a:pt x="187444" y="52029"/>
                  </a:cubicBezTo>
                  <a:cubicBezTo>
                    <a:pt x="190968" y="70031"/>
                    <a:pt x="188301" y="86700"/>
                    <a:pt x="176300" y="101273"/>
                  </a:cubicBezTo>
                  <a:cubicBezTo>
                    <a:pt x="170775" y="107941"/>
                    <a:pt x="164012" y="112703"/>
                    <a:pt x="156011" y="115847"/>
                  </a:cubicBezTo>
                  <a:cubicBezTo>
                    <a:pt x="153440" y="116894"/>
                    <a:pt x="151916" y="116418"/>
                    <a:pt x="150868" y="113751"/>
                  </a:cubicBezTo>
                  <a:cubicBezTo>
                    <a:pt x="148201" y="106798"/>
                    <a:pt x="145439" y="99845"/>
                    <a:pt x="142486" y="93082"/>
                  </a:cubicBezTo>
                  <a:cubicBezTo>
                    <a:pt x="140486" y="88415"/>
                    <a:pt x="144200" y="88129"/>
                    <a:pt x="146772" y="87081"/>
                  </a:cubicBezTo>
                  <a:cubicBezTo>
                    <a:pt x="156869" y="82795"/>
                    <a:pt x="163250" y="71936"/>
                    <a:pt x="162393" y="60983"/>
                  </a:cubicBezTo>
                  <a:cubicBezTo>
                    <a:pt x="162107" y="57268"/>
                    <a:pt x="161060" y="56315"/>
                    <a:pt x="157631" y="57839"/>
                  </a:cubicBezTo>
                  <a:cubicBezTo>
                    <a:pt x="150582" y="60602"/>
                    <a:pt x="143438" y="63364"/>
                    <a:pt x="136390" y="66221"/>
                  </a:cubicBezTo>
                  <a:close/>
                </a:path>
              </a:pathLst>
            </a:custGeom>
            <a:solidFill>
              <a:srgbClr val="76B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8314F1F-0940-473A-B306-2BBFA44B5B20}"/>
                </a:ext>
              </a:extLst>
            </p:cNvPr>
            <p:cNvSpPr/>
            <p:nvPr/>
          </p:nvSpPr>
          <p:spPr>
            <a:xfrm>
              <a:off x="5733686" y="3054287"/>
              <a:ext cx="46637" cy="32119"/>
            </a:xfrm>
            <a:custGeom>
              <a:avLst/>
              <a:gdLst>
                <a:gd name="connsiteX0" fmla="*/ 23033 w 46637"/>
                <a:gd name="connsiteY0" fmla="*/ 8572 h 32119"/>
                <a:gd name="connsiteX1" fmla="*/ 42559 w 46637"/>
                <a:gd name="connsiteY1" fmla="*/ 666 h 32119"/>
                <a:gd name="connsiteX2" fmla="*/ 46274 w 46637"/>
                <a:gd name="connsiteY2" fmla="*/ 2285 h 32119"/>
                <a:gd name="connsiteX3" fmla="*/ 35701 w 46637"/>
                <a:gd name="connsiteY3" fmla="*/ 28288 h 32119"/>
                <a:gd name="connsiteX4" fmla="*/ 2649 w 46637"/>
                <a:gd name="connsiteY4" fmla="*/ 23621 h 32119"/>
                <a:gd name="connsiteX5" fmla="*/ 4078 w 46637"/>
                <a:gd name="connsiteY5" fmla="*/ 16192 h 32119"/>
                <a:gd name="connsiteX6" fmla="*/ 23033 w 46637"/>
                <a:gd name="connsiteY6" fmla="*/ 8572 h 3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37" h="32119">
                  <a:moveTo>
                    <a:pt x="23033" y="8572"/>
                  </a:moveTo>
                  <a:cubicBezTo>
                    <a:pt x="29510" y="5905"/>
                    <a:pt x="36082" y="3238"/>
                    <a:pt x="42559" y="666"/>
                  </a:cubicBezTo>
                  <a:cubicBezTo>
                    <a:pt x="44178" y="-1"/>
                    <a:pt x="45798" y="-953"/>
                    <a:pt x="46274" y="2285"/>
                  </a:cubicBezTo>
                  <a:cubicBezTo>
                    <a:pt x="47988" y="13429"/>
                    <a:pt x="43512" y="24097"/>
                    <a:pt x="35701" y="28288"/>
                  </a:cubicBezTo>
                  <a:cubicBezTo>
                    <a:pt x="20461" y="36194"/>
                    <a:pt x="10269" y="30479"/>
                    <a:pt x="2649" y="23621"/>
                  </a:cubicBezTo>
                  <a:cubicBezTo>
                    <a:pt x="-780" y="20573"/>
                    <a:pt x="-1446" y="18097"/>
                    <a:pt x="4078" y="16192"/>
                  </a:cubicBezTo>
                  <a:cubicBezTo>
                    <a:pt x="10555" y="14001"/>
                    <a:pt x="16746" y="11143"/>
                    <a:pt x="23033" y="8572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D861E87-9C75-4570-B3BC-0985BBB44D83}"/>
                </a:ext>
              </a:extLst>
            </p:cNvPr>
            <p:cNvSpPr/>
            <p:nvPr/>
          </p:nvSpPr>
          <p:spPr>
            <a:xfrm>
              <a:off x="5800744" y="2996563"/>
              <a:ext cx="46777" cy="31891"/>
            </a:xfrm>
            <a:custGeom>
              <a:avLst/>
              <a:gdLst>
                <a:gd name="connsiteX0" fmla="*/ 23507 w 46777"/>
                <a:gd name="connsiteY0" fmla="*/ 23338 h 31891"/>
                <a:gd name="connsiteX1" fmla="*/ 3981 w 46777"/>
                <a:gd name="connsiteY1" fmla="*/ 31243 h 31891"/>
                <a:gd name="connsiteX2" fmla="*/ 171 w 46777"/>
                <a:gd name="connsiteY2" fmla="*/ 29148 h 31891"/>
                <a:gd name="connsiteX3" fmla="*/ 26365 w 46777"/>
                <a:gd name="connsiteY3" fmla="*/ 1 h 31891"/>
                <a:gd name="connsiteX4" fmla="*/ 45700 w 46777"/>
                <a:gd name="connsiteY4" fmla="*/ 10574 h 31891"/>
                <a:gd name="connsiteX5" fmla="*/ 43605 w 46777"/>
                <a:gd name="connsiteY5" fmla="*/ 15146 h 31891"/>
                <a:gd name="connsiteX6" fmla="*/ 23507 w 46777"/>
                <a:gd name="connsiteY6" fmla="*/ 23338 h 3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77" h="31891">
                  <a:moveTo>
                    <a:pt x="23507" y="23338"/>
                  </a:moveTo>
                  <a:cubicBezTo>
                    <a:pt x="17030" y="26005"/>
                    <a:pt x="10458" y="28576"/>
                    <a:pt x="3981" y="31243"/>
                  </a:cubicBezTo>
                  <a:cubicBezTo>
                    <a:pt x="1885" y="32101"/>
                    <a:pt x="457" y="32672"/>
                    <a:pt x="171" y="29148"/>
                  </a:cubicBezTo>
                  <a:cubicBezTo>
                    <a:pt x="-1353" y="10669"/>
                    <a:pt x="7315" y="287"/>
                    <a:pt x="26365" y="1"/>
                  </a:cubicBezTo>
                  <a:cubicBezTo>
                    <a:pt x="34366" y="-94"/>
                    <a:pt x="40557" y="4573"/>
                    <a:pt x="45700" y="10574"/>
                  </a:cubicBezTo>
                  <a:cubicBezTo>
                    <a:pt x="48272" y="13527"/>
                    <a:pt x="45700" y="14289"/>
                    <a:pt x="43605" y="15146"/>
                  </a:cubicBezTo>
                  <a:cubicBezTo>
                    <a:pt x="36842" y="17908"/>
                    <a:pt x="30175" y="20575"/>
                    <a:pt x="23507" y="23338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24467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">
            <a:extLst>
              <a:ext uri="{FF2B5EF4-FFF2-40B4-BE49-F238E27FC236}">
                <a16:creationId xmlns:a16="http://schemas.microsoft.com/office/drawing/2014/main" id="{FD6C4C84-3511-4267-8E5D-1467A7970FA2}"/>
              </a:ext>
            </a:extLst>
          </p:cNvPr>
          <p:cNvGrpSpPr/>
          <p:nvPr/>
        </p:nvGrpSpPr>
        <p:grpSpPr>
          <a:xfrm rot="1448159">
            <a:off x="257917" y="4405916"/>
            <a:ext cx="2496628" cy="3196831"/>
            <a:chOff x="5676900" y="2895491"/>
            <a:chExt cx="839158" cy="1068361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3B47439B-6AF8-4C01-9DE2-C5082C5E988D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C16E3AD-6C4E-46EC-9A9A-FFFD8995E1C9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7BF111A-8DE5-47F1-AA15-EC7AAA636D95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B08FE73-34ED-49B1-9576-B0693568F68A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EC5DEA1-6600-45C2-8CE6-67BEAC353864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2D5B094-1068-4C72-B400-E2E2AF0CC996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17FF696-BEB3-4820-937D-F318593DF0DA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FA439A1-B111-4619-A936-EB8978ABD73C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FBDAB69-9757-44BE-9DE6-91ADFCDC71B8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63F74CE-4BB8-4359-8558-0B1B79748E50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5246401-DB41-4C7D-816C-5BA076EAED84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F3101B0-46D5-42B8-A5C8-7064E9D1CC8A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60E4DA-7732-4667-8423-CF1850B6C0E8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8" name="Graphic 559">
            <a:extLst>
              <a:ext uri="{FF2B5EF4-FFF2-40B4-BE49-F238E27FC236}">
                <a16:creationId xmlns:a16="http://schemas.microsoft.com/office/drawing/2014/main" id="{2EA32EEE-78D4-4EEE-BE40-0597F03ABB88}"/>
              </a:ext>
            </a:extLst>
          </p:cNvPr>
          <p:cNvGrpSpPr/>
          <p:nvPr/>
        </p:nvGrpSpPr>
        <p:grpSpPr>
          <a:xfrm rot="16661872">
            <a:off x="9205326" y="5101614"/>
            <a:ext cx="5125382" cy="2022332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0A47AC-B567-4B89-93B5-01CEBEDF49AE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E9D8C7E-8764-4CF9-AE86-962E4DFC1C09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" name="Graphic 837">
            <a:extLst>
              <a:ext uri="{FF2B5EF4-FFF2-40B4-BE49-F238E27FC236}">
                <a16:creationId xmlns:a16="http://schemas.microsoft.com/office/drawing/2014/main" id="{693DCE56-610D-4E6C-B9AF-37631D261ADE}"/>
              </a:ext>
            </a:extLst>
          </p:cNvPr>
          <p:cNvGrpSpPr/>
          <p:nvPr/>
        </p:nvGrpSpPr>
        <p:grpSpPr>
          <a:xfrm rot="10800000">
            <a:off x="-155848" y="-37499"/>
            <a:ext cx="2712156" cy="1454165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610EDB-DA43-4971-963D-32572B7927F9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79CA4F2-FDA6-481F-A47B-C6CDCBF9C987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86" name="Graphic 484">
            <a:extLst>
              <a:ext uri="{FF2B5EF4-FFF2-40B4-BE49-F238E27FC236}">
                <a16:creationId xmlns:a16="http://schemas.microsoft.com/office/drawing/2014/main" id="{86AF6E06-1148-46BD-9A07-04F1B57292CE}"/>
              </a:ext>
            </a:extLst>
          </p:cNvPr>
          <p:cNvGrpSpPr/>
          <p:nvPr/>
        </p:nvGrpSpPr>
        <p:grpSpPr>
          <a:xfrm rot="14486982">
            <a:off x="10054293" y="-923013"/>
            <a:ext cx="2836956" cy="3999558"/>
            <a:chOff x="11309350" y="670010"/>
            <a:chExt cx="1378511" cy="1931054"/>
          </a:xfrm>
        </p:grpSpPr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1D776EB4-8306-4C32-95DE-8E9C7B52AA7D}"/>
                </a:ext>
              </a:extLst>
            </p:cNvPr>
            <p:cNvSpPr/>
            <p:nvPr/>
          </p:nvSpPr>
          <p:spPr>
            <a:xfrm>
              <a:off x="11309350" y="670010"/>
              <a:ext cx="1378511" cy="1931054"/>
            </a:xfrm>
            <a:custGeom>
              <a:avLst/>
              <a:gdLst>
                <a:gd name="connsiteX0" fmla="*/ 1378387 w 1378511"/>
                <a:gd name="connsiteY0" fmla="*/ 1588536 h 1931054"/>
                <a:gd name="connsiteX1" fmla="*/ 1356099 w 1378511"/>
                <a:gd name="connsiteY1" fmla="*/ 598698 h 1931054"/>
                <a:gd name="connsiteX2" fmla="*/ 1217986 w 1378511"/>
                <a:gd name="connsiteY2" fmla="*/ 291898 h 1931054"/>
                <a:gd name="connsiteX3" fmla="*/ 1173790 w 1378511"/>
                <a:gd name="connsiteY3" fmla="*/ 227699 h 1931054"/>
                <a:gd name="connsiteX4" fmla="*/ 1185316 w 1378511"/>
                <a:gd name="connsiteY4" fmla="*/ 226461 h 1931054"/>
                <a:gd name="connsiteX5" fmla="*/ 1232464 w 1378511"/>
                <a:gd name="connsiteY5" fmla="*/ 184741 h 1931054"/>
                <a:gd name="connsiteX6" fmla="*/ 1229321 w 1378511"/>
                <a:gd name="connsiteY6" fmla="*/ 175978 h 1931054"/>
                <a:gd name="connsiteX7" fmla="*/ 1238179 w 1378511"/>
                <a:gd name="connsiteY7" fmla="*/ 141212 h 1931054"/>
                <a:gd name="connsiteX8" fmla="*/ 1266183 w 1378511"/>
                <a:gd name="connsiteY8" fmla="*/ 92254 h 1931054"/>
                <a:gd name="connsiteX9" fmla="*/ 1209700 w 1378511"/>
                <a:gd name="connsiteY9" fmla="*/ 18721 h 1931054"/>
                <a:gd name="connsiteX10" fmla="*/ 1172076 w 1378511"/>
                <a:gd name="connsiteY10" fmla="*/ 14149 h 1931054"/>
                <a:gd name="connsiteX11" fmla="*/ 779932 w 1378511"/>
                <a:gd name="connsiteY11" fmla="*/ 13006 h 1931054"/>
                <a:gd name="connsiteX12" fmla="*/ 554380 w 1378511"/>
                <a:gd name="connsiteY12" fmla="*/ 9577 h 1931054"/>
                <a:gd name="connsiteX13" fmla="*/ 554380 w 1378511"/>
                <a:gd name="connsiteY13" fmla="*/ 9577 h 1931054"/>
                <a:gd name="connsiteX14" fmla="*/ 184048 w 1378511"/>
                <a:gd name="connsiteY14" fmla="*/ 52 h 1931054"/>
                <a:gd name="connsiteX15" fmla="*/ 145662 w 1378511"/>
                <a:gd name="connsiteY15" fmla="*/ 3671 h 1931054"/>
                <a:gd name="connsiteX16" fmla="*/ 87654 w 1378511"/>
                <a:gd name="connsiteY16" fmla="*/ 75394 h 1931054"/>
                <a:gd name="connsiteX17" fmla="*/ 111467 w 1378511"/>
                <a:gd name="connsiteY17" fmla="*/ 123019 h 1931054"/>
                <a:gd name="connsiteX18" fmla="*/ 120516 w 1378511"/>
                <a:gd name="connsiteY18" fmla="*/ 163501 h 1931054"/>
                <a:gd name="connsiteX19" fmla="*/ 118611 w 1378511"/>
                <a:gd name="connsiteY19" fmla="*/ 168930 h 1931054"/>
                <a:gd name="connsiteX20" fmla="*/ 164521 w 1378511"/>
                <a:gd name="connsiteY20" fmla="*/ 211983 h 1931054"/>
                <a:gd name="connsiteX21" fmla="*/ 198716 w 1378511"/>
                <a:gd name="connsiteY21" fmla="*/ 216174 h 1931054"/>
                <a:gd name="connsiteX22" fmla="*/ 153853 w 1378511"/>
                <a:gd name="connsiteY22" fmla="*/ 291802 h 1931054"/>
                <a:gd name="connsiteX23" fmla="*/ 21551 w 1378511"/>
                <a:gd name="connsiteY23" fmla="*/ 598603 h 1931054"/>
                <a:gd name="connsiteX24" fmla="*/ 120 w 1378511"/>
                <a:gd name="connsiteY24" fmla="*/ 1588536 h 1931054"/>
                <a:gd name="connsiteX25" fmla="*/ 467416 w 1378511"/>
                <a:gd name="connsiteY25" fmla="*/ 1931055 h 1931054"/>
                <a:gd name="connsiteX26" fmla="*/ 509517 w 1378511"/>
                <a:gd name="connsiteY26" fmla="*/ 1931055 h 1931054"/>
                <a:gd name="connsiteX27" fmla="*/ 639152 w 1378511"/>
                <a:gd name="connsiteY27" fmla="*/ 1931055 h 1931054"/>
                <a:gd name="connsiteX28" fmla="*/ 711352 w 1378511"/>
                <a:gd name="connsiteY28" fmla="*/ 1931055 h 1931054"/>
                <a:gd name="connsiteX29" fmla="*/ 851941 w 1378511"/>
                <a:gd name="connsiteY29" fmla="*/ 1931055 h 1931054"/>
                <a:gd name="connsiteX30" fmla="*/ 890612 w 1378511"/>
                <a:gd name="connsiteY30" fmla="*/ 1931055 h 1931054"/>
                <a:gd name="connsiteX31" fmla="*/ 1378387 w 1378511"/>
                <a:gd name="connsiteY31" fmla="*/ 1588536 h 193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8511" h="1931054">
                  <a:moveTo>
                    <a:pt x="1378387" y="1588536"/>
                  </a:moveTo>
                  <a:cubicBezTo>
                    <a:pt x="1378387" y="1588536"/>
                    <a:pt x="1372863" y="838252"/>
                    <a:pt x="1356099" y="598698"/>
                  </a:cubicBezTo>
                  <a:cubicBezTo>
                    <a:pt x="1339430" y="359144"/>
                    <a:pt x="1272565" y="329712"/>
                    <a:pt x="1217986" y="291898"/>
                  </a:cubicBezTo>
                  <a:cubicBezTo>
                    <a:pt x="1191793" y="273705"/>
                    <a:pt x="1179505" y="248749"/>
                    <a:pt x="1173790" y="227699"/>
                  </a:cubicBezTo>
                  <a:cubicBezTo>
                    <a:pt x="1179410" y="227128"/>
                    <a:pt x="1183315" y="226747"/>
                    <a:pt x="1185316" y="226461"/>
                  </a:cubicBezTo>
                  <a:cubicBezTo>
                    <a:pt x="1206175" y="223889"/>
                    <a:pt x="1241037" y="218555"/>
                    <a:pt x="1232464" y="184741"/>
                  </a:cubicBezTo>
                  <a:cubicBezTo>
                    <a:pt x="1231607" y="181503"/>
                    <a:pt x="1230559" y="178550"/>
                    <a:pt x="1229321" y="175978"/>
                  </a:cubicBezTo>
                  <a:cubicBezTo>
                    <a:pt x="1223511" y="163882"/>
                    <a:pt x="1227035" y="148927"/>
                    <a:pt x="1238179" y="141212"/>
                  </a:cubicBezTo>
                  <a:cubicBezTo>
                    <a:pt x="1250467" y="132735"/>
                    <a:pt x="1261516" y="117781"/>
                    <a:pt x="1266183" y="92254"/>
                  </a:cubicBezTo>
                  <a:cubicBezTo>
                    <a:pt x="1274851" y="44629"/>
                    <a:pt x="1237132" y="25960"/>
                    <a:pt x="1209700" y="18721"/>
                  </a:cubicBezTo>
                  <a:cubicBezTo>
                    <a:pt x="1197412" y="15482"/>
                    <a:pt x="1184744" y="14244"/>
                    <a:pt x="1172076" y="14149"/>
                  </a:cubicBezTo>
                  <a:lnTo>
                    <a:pt x="779932" y="13006"/>
                  </a:lnTo>
                  <a:lnTo>
                    <a:pt x="554380" y="9577"/>
                  </a:lnTo>
                  <a:lnTo>
                    <a:pt x="554380" y="9577"/>
                  </a:lnTo>
                  <a:lnTo>
                    <a:pt x="184048" y="52"/>
                  </a:lnTo>
                  <a:cubicBezTo>
                    <a:pt x="171189" y="-234"/>
                    <a:pt x="158140" y="623"/>
                    <a:pt x="145662" y="3671"/>
                  </a:cubicBezTo>
                  <a:cubicBezTo>
                    <a:pt x="118039" y="10243"/>
                    <a:pt x="80415" y="27960"/>
                    <a:pt x="87654" y="75394"/>
                  </a:cubicBezTo>
                  <a:cubicBezTo>
                    <a:pt x="91274" y="99112"/>
                    <a:pt x="100513" y="113875"/>
                    <a:pt x="111467" y="123019"/>
                  </a:cubicBezTo>
                  <a:cubicBezTo>
                    <a:pt x="123469" y="133021"/>
                    <a:pt x="126516" y="149118"/>
                    <a:pt x="120516" y="163501"/>
                  </a:cubicBezTo>
                  <a:cubicBezTo>
                    <a:pt x="119754" y="165215"/>
                    <a:pt x="119182" y="167025"/>
                    <a:pt x="118611" y="168930"/>
                  </a:cubicBezTo>
                  <a:cubicBezTo>
                    <a:pt x="108990" y="202553"/>
                    <a:pt x="143662" y="208840"/>
                    <a:pt x="164521" y="211983"/>
                  </a:cubicBezTo>
                  <a:cubicBezTo>
                    <a:pt x="168427" y="212554"/>
                    <a:pt x="180333" y="214078"/>
                    <a:pt x="198716" y="216174"/>
                  </a:cubicBezTo>
                  <a:cubicBezTo>
                    <a:pt x="194716" y="238939"/>
                    <a:pt x="183667" y="270181"/>
                    <a:pt x="153853" y="291802"/>
                  </a:cubicBezTo>
                  <a:cubicBezTo>
                    <a:pt x="101561" y="329617"/>
                    <a:pt x="37553" y="359049"/>
                    <a:pt x="21551" y="598603"/>
                  </a:cubicBezTo>
                  <a:cubicBezTo>
                    <a:pt x="5549" y="838156"/>
                    <a:pt x="120" y="1588536"/>
                    <a:pt x="120" y="1588536"/>
                  </a:cubicBezTo>
                  <a:cubicBezTo>
                    <a:pt x="120" y="1588536"/>
                    <a:pt x="-20169" y="1919530"/>
                    <a:pt x="467416" y="1931055"/>
                  </a:cubicBezTo>
                  <a:lnTo>
                    <a:pt x="509517" y="1931055"/>
                  </a:lnTo>
                  <a:lnTo>
                    <a:pt x="639152" y="1931055"/>
                  </a:lnTo>
                  <a:lnTo>
                    <a:pt x="711352" y="1931055"/>
                  </a:lnTo>
                  <a:lnTo>
                    <a:pt x="851941" y="1931055"/>
                  </a:lnTo>
                  <a:lnTo>
                    <a:pt x="890612" y="1931055"/>
                  </a:lnTo>
                  <a:cubicBezTo>
                    <a:pt x="1399533" y="1919530"/>
                    <a:pt x="1378387" y="1588536"/>
                    <a:pt x="1378387" y="1588536"/>
                  </a:cubicBezTo>
                  <a:close/>
                </a:path>
              </a:pathLst>
            </a:custGeom>
            <a:solidFill>
              <a:srgbClr val="739DD9">
                <a:alpha val="54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9E822ABD-0D89-4C80-B8CA-072AEE146DB7}"/>
                </a:ext>
              </a:extLst>
            </p:cNvPr>
            <p:cNvSpPr/>
            <p:nvPr/>
          </p:nvSpPr>
          <p:spPr>
            <a:xfrm>
              <a:off x="11339550" y="681345"/>
              <a:ext cx="1312681" cy="1867047"/>
            </a:xfrm>
            <a:custGeom>
              <a:avLst/>
              <a:gdLst>
                <a:gd name="connsiteX0" fmla="*/ 1312564 w 1312681"/>
                <a:gd name="connsiteY0" fmla="*/ 1535863 h 1867047"/>
                <a:gd name="connsiteX1" fmla="*/ 1291323 w 1312681"/>
                <a:gd name="connsiteY1" fmla="*/ 578886 h 1867047"/>
                <a:gd name="connsiteX2" fmla="*/ 1159878 w 1312681"/>
                <a:gd name="connsiteY2" fmla="*/ 282278 h 1867047"/>
                <a:gd name="connsiteX3" fmla="*/ 1117778 w 1312681"/>
                <a:gd name="connsiteY3" fmla="*/ 220175 h 1867047"/>
                <a:gd name="connsiteX4" fmla="*/ 1128732 w 1312681"/>
                <a:gd name="connsiteY4" fmla="*/ 219032 h 1867047"/>
                <a:gd name="connsiteX5" fmla="*/ 1173594 w 1312681"/>
                <a:gd name="connsiteY5" fmla="*/ 178646 h 1867047"/>
                <a:gd name="connsiteX6" fmla="*/ 1170546 w 1312681"/>
                <a:gd name="connsiteY6" fmla="*/ 170168 h 1867047"/>
                <a:gd name="connsiteX7" fmla="*/ 1178928 w 1312681"/>
                <a:gd name="connsiteY7" fmla="*/ 136545 h 1867047"/>
                <a:gd name="connsiteX8" fmla="*/ 1205598 w 1312681"/>
                <a:gd name="connsiteY8" fmla="*/ 89206 h 1867047"/>
                <a:gd name="connsiteX9" fmla="*/ 1151782 w 1312681"/>
                <a:gd name="connsiteY9" fmla="*/ 18149 h 1867047"/>
                <a:gd name="connsiteX10" fmla="*/ 1115873 w 1312681"/>
                <a:gd name="connsiteY10" fmla="*/ 13768 h 1867047"/>
                <a:gd name="connsiteX11" fmla="*/ 742683 w 1312681"/>
                <a:gd name="connsiteY11" fmla="*/ 12815 h 1867047"/>
                <a:gd name="connsiteX12" fmla="*/ 527895 w 1312681"/>
                <a:gd name="connsiteY12" fmla="*/ 9291 h 1867047"/>
                <a:gd name="connsiteX13" fmla="*/ 527895 w 1312681"/>
                <a:gd name="connsiteY13" fmla="*/ 9291 h 1867047"/>
                <a:gd name="connsiteX14" fmla="*/ 175279 w 1312681"/>
                <a:gd name="connsiteY14" fmla="*/ 52 h 1867047"/>
                <a:gd name="connsiteX15" fmla="*/ 138703 w 1312681"/>
                <a:gd name="connsiteY15" fmla="*/ 3576 h 1867047"/>
                <a:gd name="connsiteX16" fmla="*/ 83458 w 1312681"/>
                <a:gd name="connsiteY16" fmla="*/ 72918 h 1867047"/>
                <a:gd name="connsiteX17" fmla="*/ 106128 w 1312681"/>
                <a:gd name="connsiteY17" fmla="*/ 118924 h 1867047"/>
                <a:gd name="connsiteX18" fmla="*/ 114795 w 1312681"/>
                <a:gd name="connsiteY18" fmla="*/ 157976 h 1867047"/>
                <a:gd name="connsiteX19" fmla="*/ 112986 w 1312681"/>
                <a:gd name="connsiteY19" fmla="*/ 163310 h 1867047"/>
                <a:gd name="connsiteX20" fmla="*/ 156705 w 1312681"/>
                <a:gd name="connsiteY20" fmla="*/ 204935 h 1867047"/>
                <a:gd name="connsiteX21" fmla="*/ 189281 w 1312681"/>
                <a:gd name="connsiteY21" fmla="*/ 209030 h 1867047"/>
                <a:gd name="connsiteX22" fmla="*/ 146514 w 1312681"/>
                <a:gd name="connsiteY22" fmla="*/ 282182 h 1867047"/>
                <a:gd name="connsiteX23" fmla="*/ 20498 w 1312681"/>
                <a:gd name="connsiteY23" fmla="*/ 578791 h 1867047"/>
                <a:gd name="connsiteX24" fmla="*/ 114 w 1312681"/>
                <a:gd name="connsiteY24" fmla="*/ 1535863 h 1867047"/>
                <a:gd name="connsiteX25" fmla="*/ 445122 w 1312681"/>
                <a:gd name="connsiteY25" fmla="*/ 1867047 h 1867047"/>
                <a:gd name="connsiteX26" fmla="*/ 485223 w 1312681"/>
                <a:gd name="connsiteY26" fmla="*/ 1867047 h 1867047"/>
                <a:gd name="connsiteX27" fmla="*/ 608667 w 1312681"/>
                <a:gd name="connsiteY27" fmla="*/ 1867047 h 1867047"/>
                <a:gd name="connsiteX28" fmla="*/ 677437 w 1312681"/>
                <a:gd name="connsiteY28" fmla="*/ 1867047 h 1867047"/>
                <a:gd name="connsiteX29" fmla="*/ 811359 w 1312681"/>
                <a:gd name="connsiteY29" fmla="*/ 1867047 h 1867047"/>
                <a:gd name="connsiteX30" fmla="*/ 848125 w 1312681"/>
                <a:gd name="connsiteY30" fmla="*/ 1867047 h 1867047"/>
                <a:gd name="connsiteX31" fmla="*/ 1312564 w 1312681"/>
                <a:gd name="connsiteY31" fmla="*/ 1535863 h 186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2681" h="1867047">
                  <a:moveTo>
                    <a:pt x="1312564" y="1535863"/>
                  </a:moveTo>
                  <a:cubicBezTo>
                    <a:pt x="1312564" y="1535863"/>
                    <a:pt x="1307230" y="810534"/>
                    <a:pt x="1291323" y="578886"/>
                  </a:cubicBezTo>
                  <a:cubicBezTo>
                    <a:pt x="1275417" y="347238"/>
                    <a:pt x="1211790" y="318854"/>
                    <a:pt x="1159878" y="282278"/>
                  </a:cubicBezTo>
                  <a:cubicBezTo>
                    <a:pt x="1134923" y="264656"/>
                    <a:pt x="1123207" y="240558"/>
                    <a:pt x="1117778" y="220175"/>
                  </a:cubicBezTo>
                  <a:cubicBezTo>
                    <a:pt x="1123207" y="219603"/>
                    <a:pt x="1126922" y="219222"/>
                    <a:pt x="1128732" y="219032"/>
                  </a:cubicBezTo>
                  <a:cubicBezTo>
                    <a:pt x="1148639" y="216555"/>
                    <a:pt x="1181786" y="211412"/>
                    <a:pt x="1173594" y="178646"/>
                  </a:cubicBezTo>
                  <a:cubicBezTo>
                    <a:pt x="1172832" y="175502"/>
                    <a:pt x="1171785" y="172740"/>
                    <a:pt x="1170546" y="170168"/>
                  </a:cubicBezTo>
                  <a:cubicBezTo>
                    <a:pt x="1165022" y="158453"/>
                    <a:pt x="1168356" y="143975"/>
                    <a:pt x="1178928" y="136545"/>
                  </a:cubicBezTo>
                  <a:cubicBezTo>
                    <a:pt x="1190644" y="128354"/>
                    <a:pt x="1201122" y="113971"/>
                    <a:pt x="1205598" y="89206"/>
                  </a:cubicBezTo>
                  <a:cubicBezTo>
                    <a:pt x="1213885" y="43200"/>
                    <a:pt x="1177976" y="25103"/>
                    <a:pt x="1151782" y="18149"/>
                  </a:cubicBezTo>
                  <a:cubicBezTo>
                    <a:pt x="1140066" y="15006"/>
                    <a:pt x="1127970" y="13768"/>
                    <a:pt x="1115873" y="13768"/>
                  </a:cubicBezTo>
                  <a:lnTo>
                    <a:pt x="742683" y="12815"/>
                  </a:lnTo>
                  <a:lnTo>
                    <a:pt x="527895" y="9291"/>
                  </a:lnTo>
                  <a:lnTo>
                    <a:pt x="527895" y="9291"/>
                  </a:lnTo>
                  <a:lnTo>
                    <a:pt x="175279" y="52"/>
                  </a:lnTo>
                  <a:cubicBezTo>
                    <a:pt x="162992" y="-234"/>
                    <a:pt x="150609" y="623"/>
                    <a:pt x="138703" y="3576"/>
                  </a:cubicBezTo>
                  <a:cubicBezTo>
                    <a:pt x="112414" y="9958"/>
                    <a:pt x="76600" y="27103"/>
                    <a:pt x="83458" y="72918"/>
                  </a:cubicBezTo>
                  <a:cubicBezTo>
                    <a:pt x="86887" y="95873"/>
                    <a:pt x="95745" y="110161"/>
                    <a:pt x="106128" y="118924"/>
                  </a:cubicBezTo>
                  <a:cubicBezTo>
                    <a:pt x="117558" y="128639"/>
                    <a:pt x="120510" y="144165"/>
                    <a:pt x="114795" y="157976"/>
                  </a:cubicBezTo>
                  <a:cubicBezTo>
                    <a:pt x="114129" y="159596"/>
                    <a:pt x="113462" y="161405"/>
                    <a:pt x="112986" y="163310"/>
                  </a:cubicBezTo>
                  <a:cubicBezTo>
                    <a:pt x="103842" y="195791"/>
                    <a:pt x="136893" y="201887"/>
                    <a:pt x="156705" y="204935"/>
                  </a:cubicBezTo>
                  <a:cubicBezTo>
                    <a:pt x="160420" y="205506"/>
                    <a:pt x="171755" y="207030"/>
                    <a:pt x="189281" y="209030"/>
                  </a:cubicBezTo>
                  <a:cubicBezTo>
                    <a:pt x="185471" y="231033"/>
                    <a:pt x="174993" y="261227"/>
                    <a:pt x="146514" y="282182"/>
                  </a:cubicBezTo>
                  <a:cubicBezTo>
                    <a:pt x="96698" y="318758"/>
                    <a:pt x="35738" y="347238"/>
                    <a:pt x="20498" y="578791"/>
                  </a:cubicBezTo>
                  <a:cubicBezTo>
                    <a:pt x="5258" y="810344"/>
                    <a:pt x="114" y="1535863"/>
                    <a:pt x="114" y="1535863"/>
                  </a:cubicBezTo>
                  <a:cubicBezTo>
                    <a:pt x="114" y="1535863"/>
                    <a:pt x="-19221" y="1855903"/>
                    <a:pt x="445122" y="1867047"/>
                  </a:cubicBezTo>
                  <a:lnTo>
                    <a:pt x="485223" y="1867047"/>
                  </a:lnTo>
                  <a:lnTo>
                    <a:pt x="608667" y="1867047"/>
                  </a:lnTo>
                  <a:lnTo>
                    <a:pt x="677437" y="1867047"/>
                  </a:lnTo>
                  <a:lnTo>
                    <a:pt x="811359" y="1867047"/>
                  </a:lnTo>
                  <a:lnTo>
                    <a:pt x="848125" y="1867047"/>
                  </a:lnTo>
                  <a:cubicBezTo>
                    <a:pt x="1332662" y="1855808"/>
                    <a:pt x="1312564" y="1535863"/>
                    <a:pt x="1312564" y="1535863"/>
                  </a:cubicBezTo>
                  <a:close/>
                </a:path>
              </a:pathLst>
            </a:custGeom>
            <a:solidFill>
              <a:srgbClr val="E1E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89" name="Graphic 484">
              <a:extLst>
                <a:ext uri="{FF2B5EF4-FFF2-40B4-BE49-F238E27FC236}">
                  <a16:creationId xmlns:a16="http://schemas.microsoft.com/office/drawing/2014/main" id="{86AF6E06-1148-46BD-9A07-04F1B57292CE}"/>
                </a:ext>
              </a:extLst>
            </p:cNvPr>
            <p:cNvGrpSpPr/>
            <p:nvPr/>
          </p:nvGrpSpPr>
          <p:grpSpPr>
            <a:xfrm>
              <a:off x="11339454" y="682730"/>
              <a:ext cx="1312777" cy="1865566"/>
              <a:chOff x="11339454" y="682730"/>
              <a:chExt cx="1312777" cy="1865566"/>
            </a:xfrm>
            <a:solidFill>
              <a:srgbClr val="739DD9">
                <a:alpha val="16000"/>
              </a:srgbClr>
            </a:solidFill>
          </p:grpSpPr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8205EDD7-93EF-4775-804A-ED4BF1626FC4}"/>
                  </a:ext>
                </a:extLst>
              </p:cNvPr>
              <p:cNvSpPr/>
              <p:nvPr/>
            </p:nvSpPr>
            <p:spPr>
              <a:xfrm>
                <a:off x="11628462" y="849894"/>
                <a:ext cx="693039" cy="29835"/>
              </a:xfrm>
              <a:custGeom>
                <a:avLst/>
                <a:gdLst>
                  <a:gd name="connsiteX0" fmla="*/ 138970 w 693039"/>
                  <a:gd name="connsiteY0" fmla="*/ 25241 h 29835"/>
                  <a:gd name="connsiteX1" fmla="*/ 318325 w 693039"/>
                  <a:gd name="connsiteY1" fmla="*/ 29718 h 29835"/>
                  <a:gd name="connsiteX2" fmla="*/ 507968 w 693039"/>
                  <a:gd name="connsiteY2" fmla="*/ 27622 h 29835"/>
                  <a:gd name="connsiteX3" fmla="*/ 693039 w 693039"/>
                  <a:gd name="connsiteY3" fmla="*/ 24193 h 29835"/>
                  <a:gd name="connsiteX4" fmla="*/ 689896 w 693039"/>
                  <a:gd name="connsiteY4" fmla="*/ 20669 h 29835"/>
                  <a:gd name="connsiteX5" fmla="*/ 654749 w 693039"/>
                  <a:gd name="connsiteY5" fmla="*/ 12954 h 29835"/>
                  <a:gd name="connsiteX6" fmla="*/ 540925 w 693039"/>
                  <a:gd name="connsiteY6" fmla="*/ 13811 h 29835"/>
                  <a:gd name="connsiteX7" fmla="*/ 176403 w 693039"/>
                  <a:gd name="connsiteY7" fmla="*/ 95 h 29835"/>
                  <a:gd name="connsiteX8" fmla="*/ 0 w 693039"/>
                  <a:gd name="connsiteY8" fmla="*/ 1047 h 29835"/>
                  <a:gd name="connsiteX9" fmla="*/ 138970 w 693039"/>
                  <a:gd name="connsiteY9" fmla="*/ 25241 h 2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039" h="29835">
                    <a:moveTo>
                      <a:pt x="138970" y="25241"/>
                    </a:moveTo>
                    <a:cubicBezTo>
                      <a:pt x="198692" y="30480"/>
                      <a:pt x="258413" y="29908"/>
                      <a:pt x="318325" y="29718"/>
                    </a:cubicBezTo>
                    <a:cubicBezTo>
                      <a:pt x="381571" y="29527"/>
                      <a:pt x="444722" y="29146"/>
                      <a:pt x="507968" y="27622"/>
                    </a:cubicBezTo>
                    <a:cubicBezTo>
                      <a:pt x="567881" y="26193"/>
                      <a:pt x="633794" y="33528"/>
                      <a:pt x="693039" y="24193"/>
                    </a:cubicBezTo>
                    <a:cubicBezTo>
                      <a:pt x="691991" y="22955"/>
                      <a:pt x="691039" y="21717"/>
                      <a:pt x="689896" y="20669"/>
                    </a:cubicBezTo>
                    <a:cubicBezTo>
                      <a:pt x="683514" y="14859"/>
                      <a:pt x="668084" y="13525"/>
                      <a:pt x="654749" y="12954"/>
                    </a:cubicBezTo>
                    <a:cubicBezTo>
                      <a:pt x="616744" y="11239"/>
                      <a:pt x="578930" y="16097"/>
                      <a:pt x="540925" y="13811"/>
                    </a:cubicBezTo>
                    <a:cubicBezTo>
                      <a:pt x="419671" y="6381"/>
                      <a:pt x="297942" y="2000"/>
                      <a:pt x="176403" y="95"/>
                    </a:cubicBezTo>
                    <a:cubicBezTo>
                      <a:pt x="118110" y="-762"/>
                      <a:pt x="58388" y="4572"/>
                      <a:pt x="0" y="1047"/>
                    </a:cubicBezTo>
                    <a:cubicBezTo>
                      <a:pt x="46482" y="7620"/>
                      <a:pt x="91821" y="21145"/>
                      <a:pt x="138970" y="25241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0B0A4774-1F41-4608-93DD-D71DFA8F3CEB}"/>
                  </a:ext>
                </a:extLst>
              </p:cNvPr>
              <p:cNvSpPr/>
              <p:nvPr/>
            </p:nvSpPr>
            <p:spPr>
              <a:xfrm>
                <a:off x="11422152" y="682730"/>
                <a:ext cx="130967" cy="220122"/>
              </a:xfrm>
              <a:custGeom>
                <a:avLst/>
                <a:gdLst>
                  <a:gd name="connsiteX0" fmla="*/ 23430 w 130967"/>
                  <a:gd name="connsiteY0" fmla="*/ 117539 h 220122"/>
                  <a:gd name="connsiteX1" fmla="*/ 32098 w 130967"/>
                  <a:gd name="connsiteY1" fmla="*/ 156591 h 220122"/>
                  <a:gd name="connsiteX2" fmla="*/ 30288 w 130967"/>
                  <a:gd name="connsiteY2" fmla="*/ 161925 h 220122"/>
                  <a:gd name="connsiteX3" fmla="*/ 74008 w 130967"/>
                  <a:gd name="connsiteY3" fmla="*/ 203549 h 220122"/>
                  <a:gd name="connsiteX4" fmla="*/ 106583 w 130967"/>
                  <a:gd name="connsiteY4" fmla="*/ 207645 h 220122"/>
                  <a:gd name="connsiteX5" fmla="*/ 103726 w 130967"/>
                  <a:gd name="connsiteY5" fmla="*/ 220123 h 220122"/>
                  <a:gd name="connsiteX6" fmla="*/ 121919 w 130967"/>
                  <a:gd name="connsiteY6" fmla="*/ 212122 h 220122"/>
                  <a:gd name="connsiteX7" fmla="*/ 130967 w 130967"/>
                  <a:gd name="connsiteY7" fmla="*/ 209550 h 220122"/>
                  <a:gd name="connsiteX8" fmla="*/ 99630 w 130967"/>
                  <a:gd name="connsiteY8" fmla="*/ 199168 h 220122"/>
                  <a:gd name="connsiteX9" fmla="*/ 87724 w 130967"/>
                  <a:gd name="connsiteY9" fmla="*/ 91726 h 220122"/>
                  <a:gd name="connsiteX10" fmla="*/ 67817 w 130967"/>
                  <a:gd name="connsiteY10" fmla="*/ 0 h 220122"/>
                  <a:gd name="connsiteX11" fmla="*/ 56101 w 130967"/>
                  <a:gd name="connsiteY11" fmla="*/ 2191 h 220122"/>
                  <a:gd name="connsiteX12" fmla="*/ 856 w 130967"/>
                  <a:gd name="connsiteY12" fmla="*/ 71533 h 220122"/>
                  <a:gd name="connsiteX13" fmla="*/ 23430 w 130967"/>
                  <a:gd name="connsiteY13" fmla="*/ 117539 h 22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967" h="220122">
                    <a:moveTo>
                      <a:pt x="23430" y="117539"/>
                    </a:moveTo>
                    <a:cubicBezTo>
                      <a:pt x="34860" y="127254"/>
                      <a:pt x="37813" y="142780"/>
                      <a:pt x="32098" y="156591"/>
                    </a:cubicBezTo>
                    <a:cubicBezTo>
                      <a:pt x="31431" y="158210"/>
                      <a:pt x="30764" y="160020"/>
                      <a:pt x="30288" y="161925"/>
                    </a:cubicBezTo>
                    <a:cubicBezTo>
                      <a:pt x="21144" y="194405"/>
                      <a:pt x="54196" y="200501"/>
                      <a:pt x="74008" y="203549"/>
                    </a:cubicBezTo>
                    <a:cubicBezTo>
                      <a:pt x="77723" y="204121"/>
                      <a:pt x="89057" y="205645"/>
                      <a:pt x="106583" y="207645"/>
                    </a:cubicBezTo>
                    <a:cubicBezTo>
                      <a:pt x="105917" y="211550"/>
                      <a:pt x="104964" y="215741"/>
                      <a:pt x="103726" y="220123"/>
                    </a:cubicBezTo>
                    <a:cubicBezTo>
                      <a:pt x="109536" y="217170"/>
                      <a:pt x="115537" y="214503"/>
                      <a:pt x="121919" y="212122"/>
                    </a:cubicBezTo>
                    <a:cubicBezTo>
                      <a:pt x="125062" y="210979"/>
                      <a:pt x="128015" y="210217"/>
                      <a:pt x="130967" y="209550"/>
                    </a:cubicBezTo>
                    <a:cubicBezTo>
                      <a:pt x="120395" y="206693"/>
                      <a:pt x="109917" y="203264"/>
                      <a:pt x="99630" y="199168"/>
                    </a:cubicBezTo>
                    <a:cubicBezTo>
                      <a:pt x="49148" y="179070"/>
                      <a:pt x="53529" y="111919"/>
                      <a:pt x="87724" y="91726"/>
                    </a:cubicBezTo>
                    <a:cubicBezTo>
                      <a:pt x="50957" y="77724"/>
                      <a:pt x="44290" y="27146"/>
                      <a:pt x="67817" y="0"/>
                    </a:cubicBezTo>
                    <a:cubicBezTo>
                      <a:pt x="63911" y="571"/>
                      <a:pt x="59911" y="1238"/>
                      <a:pt x="56101" y="2191"/>
                    </a:cubicBezTo>
                    <a:cubicBezTo>
                      <a:pt x="29812" y="8573"/>
                      <a:pt x="-6002" y="25718"/>
                      <a:pt x="856" y="71533"/>
                    </a:cubicBezTo>
                    <a:cubicBezTo>
                      <a:pt x="4285" y="94488"/>
                      <a:pt x="13143" y="108776"/>
                      <a:pt x="23430" y="117539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7015ED04-BF6B-4545-B8E1-C790D7BA8665}"/>
                  </a:ext>
                </a:extLst>
              </p:cNvPr>
              <p:cNvSpPr/>
              <p:nvPr/>
            </p:nvSpPr>
            <p:spPr>
              <a:xfrm>
                <a:off x="11339454" y="700828"/>
                <a:ext cx="1312777" cy="1847468"/>
              </a:xfrm>
              <a:custGeom>
                <a:avLst/>
                <a:gdLst>
                  <a:gd name="connsiteX0" fmla="*/ 1312659 w 1312777"/>
                  <a:gd name="connsiteY0" fmla="*/ 1516380 h 1847468"/>
                  <a:gd name="connsiteX1" fmla="*/ 1291419 w 1312777"/>
                  <a:gd name="connsiteY1" fmla="*/ 559403 h 1847468"/>
                  <a:gd name="connsiteX2" fmla="*/ 1159974 w 1312777"/>
                  <a:gd name="connsiteY2" fmla="*/ 262795 h 1847468"/>
                  <a:gd name="connsiteX3" fmla="*/ 1117873 w 1312777"/>
                  <a:gd name="connsiteY3" fmla="*/ 200692 h 1847468"/>
                  <a:gd name="connsiteX4" fmla="*/ 1128827 w 1312777"/>
                  <a:gd name="connsiteY4" fmla="*/ 199549 h 1847468"/>
                  <a:gd name="connsiteX5" fmla="*/ 1173690 w 1312777"/>
                  <a:gd name="connsiteY5" fmla="*/ 159163 h 1847468"/>
                  <a:gd name="connsiteX6" fmla="*/ 1170642 w 1312777"/>
                  <a:gd name="connsiteY6" fmla="*/ 150686 h 1847468"/>
                  <a:gd name="connsiteX7" fmla="*/ 1179024 w 1312777"/>
                  <a:gd name="connsiteY7" fmla="*/ 117062 h 1847468"/>
                  <a:gd name="connsiteX8" fmla="*/ 1205694 w 1312777"/>
                  <a:gd name="connsiteY8" fmla="*/ 69723 h 1847468"/>
                  <a:gd name="connsiteX9" fmla="*/ 1156735 w 1312777"/>
                  <a:gd name="connsiteY9" fmla="*/ 0 h 1847468"/>
                  <a:gd name="connsiteX10" fmla="*/ 1141400 w 1312777"/>
                  <a:gd name="connsiteY10" fmla="*/ 18288 h 1847468"/>
                  <a:gd name="connsiteX11" fmla="*/ 965473 w 1312777"/>
                  <a:gd name="connsiteY11" fmla="*/ 72581 h 1847468"/>
                  <a:gd name="connsiteX12" fmla="*/ 718776 w 1312777"/>
                  <a:gd name="connsiteY12" fmla="*/ 77724 h 1847468"/>
                  <a:gd name="connsiteX13" fmla="*/ 227667 w 1312777"/>
                  <a:gd name="connsiteY13" fmla="*/ 77629 h 1847468"/>
                  <a:gd name="connsiteX14" fmla="*/ 403022 w 1312777"/>
                  <a:gd name="connsiteY14" fmla="*/ 91154 h 1847468"/>
                  <a:gd name="connsiteX15" fmla="*/ 592474 w 1312777"/>
                  <a:gd name="connsiteY15" fmla="*/ 93917 h 1847468"/>
                  <a:gd name="connsiteX16" fmla="*/ 813740 w 1312777"/>
                  <a:gd name="connsiteY16" fmla="*/ 101917 h 1847468"/>
                  <a:gd name="connsiteX17" fmla="*/ 955758 w 1312777"/>
                  <a:gd name="connsiteY17" fmla="*/ 103251 h 1847468"/>
                  <a:gd name="connsiteX18" fmla="*/ 1074534 w 1312777"/>
                  <a:gd name="connsiteY18" fmla="*/ 155543 h 1847468"/>
                  <a:gd name="connsiteX19" fmla="*/ 1105491 w 1312777"/>
                  <a:gd name="connsiteY19" fmla="*/ 213932 h 1847468"/>
                  <a:gd name="connsiteX20" fmla="*/ 1154259 w 1312777"/>
                  <a:gd name="connsiteY20" fmla="*/ 282988 h 1847468"/>
                  <a:gd name="connsiteX21" fmla="*/ 1221219 w 1312777"/>
                  <a:gd name="connsiteY21" fmla="*/ 490633 h 1847468"/>
                  <a:gd name="connsiteX22" fmla="*/ 1219124 w 1312777"/>
                  <a:gd name="connsiteY22" fmla="*/ 744474 h 1847468"/>
                  <a:gd name="connsiteX23" fmla="*/ 1187882 w 1312777"/>
                  <a:gd name="connsiteY23" fmla="*/ 1004221 h 1847468"/>
                  <a:gd name="connsiteX24" fmla="*/ 1155497 w 1312777"/>
                  <a:gd name="connsiteY24" fmla="*/ 1442276 h 1847468"/>
                  <a:gd name="connsiteX25" fmla="*/ 976236 w 1312777"/>
                  <a:gd name="connsiteY25" fmla="*/ 1728121 h 1847468"/>
                  <a:gd name="connsiteX26" fmla="*/ 651434 w 1312777"/>
                  <a:gd name="connsiteY26" fmla="*/ 1832324 h 1847468"/>
                  <a:gd name="connsiteX27" fmla="*/ 83649 w 1312777"/>
                  <a:gd name="connsiteY27" fmla="*/ 1613059 h 1847468"/>
                  <a:gd name="connsiteX28" fmla="*/ 49454 w 1312777"/>
                  <a:gd name="connsiteY28" fmla="*/ 1222343 h 1847468"/>
                  <a:gd name="connsiteX29" fmla="*/ 79839 w 1312777"/>
                  <a:gd name="connsiteY29" fmla="*/ 736664 h 1847468"/>
                  <a:gd name="connsiteX30" fmla="*/ 83077 w 1312777"/>
                  <a:gd name="connsiteY30" fmla="*/ 417481 h 1847468"/>
                  <a:gd name="connsiteX31" fmla="*/ 106985 w 1312777"/>
                  <a:gd name="connsiteY31" fmla="*/ 292608 h 1847468"/>
                  <a:gd name="connsiteX32" fmla="*/ 20403 w 1312777"/>
                  <a:gd name="connsiteY32" fmla="*/ 559308 h 1847468"/>
                  <a:gd name="connsiteX33" fmla="*/ 114 w 1312777"/>
                  <a:gd name="connsiteY33" fmla="*/ 1516285 h 1847468"/>
                  <a:gd name="connsiteX34" fmla="*/ 445122 w 1312777"/>
                  <a:gd name="connsiteY34" fmla="*/ 1847469 h 1847468"/>
                  <a:gd name="connsiteX35" fmla="*/ 848125 w 1312777"/>
                  <a:gd name="connsiteY35" fmla="*/ 1847469 h 1847468"/>
                  <a:gd name="connsiteX36" fmla="*/ 1312659 w 1312777"/>
                  <a:gd name="connsiteY36" fmla="*/ 1516380 h 18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12777" h="1847468">
                    <a:moveTo>
                      <a:pt x="1312659" y="1516380"/>
                    </a:moveTo>
                    <a:cubicBezTo>
                      <a:pt x="1312659" y="1516380"/>
                      <a:pt x="1307325" y="791051"/>
                      <a:pt x="1291419" y="559403"/>
                    </a:cubicBezTo>
                    <a:cubicBezTo>
                      <a:pt x="1275512" y="327755"/>
                      <a:pt x="1211885" y="299371"/>
                      <a:pt x="1159974" y="262795"/>
                    </a:cubicBezTo>
                    <a:cubicBezTo>
                      <a:pt x="1135018" y="245174"/>
                      <a:pt x="1123302" y="221075"/>
                      <a:pt x="1117873" y="200692"/>
                    </a:cubicBezTo>
                    <a:cubicBezTo>
                      <a:pt x="1123302" y="200120"/>
                      <a:pt x="1127017" y="199739"/>
                      <a:pt x="1128827" y="199549"/>
                    </a:cubicBezTo>
                    <a:cubicBezTo>
                      <a:pt x="1148734" y="197072"/>
                      <a:pt x="1181881" y="191929"/>
                      <a:pt x="1173690" y="159163"/>
                    </a:cubicBezTo>
                    <a:cubicBezTo>
                      <a:pt x="1172928" y="156020"/>
                      <a:pt x="1171880" y="153257"/>
                      <a:pt x="1170642" y="150686"/>
                    </a:cubicBezTo>
                    <a:cubicBezTo>
                      <a:pt x="1165117" y="138970"/>
                      <a:pt x="1168451" y="124492"/>
                      <a:pt x="1179024" y="117062"/>
                    </a:cubicBezTo>
                    <a:cubicBezTo>
                      <a:pt x="1190739" y="108871"/>
                      <a:pt x="1201217" y="94488"/>
                      <a:pt x="1205694" y="69723"/>
                    </a:cubicBezTo>
                    <a:cubicBezTo>
                      <a:pt x="1213409" y="26480"/>
                      <a:pt x="1182262" y="7906"/>
                      <a:pt x="1156735" y="0"/>
                    </a:cubicBezTo>
                    <a:cubicBezTo>
                      <a:pt x="1153592" y="6477"/>
                      <a:pt x="1148639" y="12668"/>
                      <a:pt x="1141400" y="18288"/>
                    </a:cubicBezTo>
                    <a:cubicBezTo>
                      <a:pt x="1088441" y="60103"/>
                      <a:pt x="1031767" y="70485"/>
                      <a:pt x="965473" y="72581"/>
                    </a:cubicBezTo>
                    <a:cubicBezTo>
                      <a:pt x="883272" y="75152"/>
                      <a:pt x="800976" y="76772"/>
                      <a:pt x="718776" y="77724"/>
                    </a:cubicBezTo>
                    <a:cubicBezTo>
                      <a:pt x="555041" y="79534"/>
                      <a:pt x="391401" y="77915"/>
                      <a:pt x="227667" y="77629"/>
                    </a:cubicBezTo>
                    <a:cubicBezTo>
                      <a:pt x="284340" y="96012"/>
                      <a:pt x="343681" y="92869"/>
                      <a:pt x="403022" y="91154"/>
                    </a:cubicBezTo>
                    <a:cubicBezTo>
                      <a:pt x="466268" y="89249"/>
                      <a:pt x="529228" y="92583"/>
                      <a:pt x="592474" y="93917"/>
                    </a:cubicBezTo>
                    <a:cubicBezTo>
                      <a:pt x="666293" y="95441"/>
                      <a:pt x="740112" y="96012"/>
                      <a:pt x="813740" y="101917"/>
                    </a:cubicBezTo>
                    <a:cubicBezTo>
                      <a:pt x="861270" y="105728"/>
                      <a:pt x="908323" y="100489"/>
                      <a:pt x="955758" y="103251"/>
                    </a:cubicBezTo>
                    <a:cubicBezTo>
                      <a:pt x="1002144" y="105918"/>
                      <a:pt x="1046721" y="115062"/>
                      <a:pt x="1074534" y="155543"/>
                    </a:cubicBezTo>
                    <a:cubicBezTo>
                      <a:pt x="1087107" y="173831"/>
                      <a:pt x="1093680" y="195263"/>
                      <a:pt x="1105491" y="213932"/>
                    </a:cubicBezTo>
                    <a:cubicBezTo>
                      <a:pt x="1120540" y="237744"/>
                      <a:pt x="1139781" y="258699"/>
                      <a:pt x="1154259" y="282988"/>
                    </a:cubicBezTo>
                    <a:cubicBezTo>
                      <a:pt x="1188072" y="339947"/>
                      <a:pt x="1230744" y="420053"/>
                      <a:pt x="1221219" y="490633"/>
                    </a:cubicBezTo>
                    <a:cubicBezTo>
                      <a:pt x="1222553" y="575215"/>
                      <a:pt x="1226934" y="660083"/>
                      <a:pt x="1219124" y="744474"/>
                    </a:cubicBezTo>
                    <a:cubicBezTo>
                      <a:pt x="1211028" y="831342"/>
                      <a:pt x="1194168" y="917067"/>
                      <a:pt x="1187882" y="1004221"/>
                    </a:cubicBezTo>
                    <a:cubicBezTo>
                      <a:pt x="1177500" y="1150334"/>
                      <a:pt x="1186358" y="1298067"/>
                      <a:pt x="1155497" y="1442276"/>
                    </a:cubicBezTo>
                    <a:cubicBezTo>
                      <a:pt x="1130637" y="1558004"/>
                      <a:pt x="1076249" y="1661255"/>
                      <a:pt x="976236" y="1728121"/>
                    </a:cubicBezTo>
                    <a:cubicBezTo>
                      <a:pt x="880891" y="1791938"/>
                      <a:pt x="763543" y="1818037"/>
                      <a:pt x="651434" y="1832324"/>
                    </a:cubicBezTo>
                    <a:cubicBezTo>
                      <a:pt x="435121" y="1859852"/>
                      <a:pt x="169659" y="1853851"/>
                      <a:pt x="83649" y="1613059"/>
                    </a:cubicBezTo>
                    <a:cubicBezTo>
                      <a:pt x="39548" y="1489520"/>
                      <a:pt x="46882" y="1351217"/>
                      <a:pt x="49454" y="1222343"/>
                    </a:cubicBezTo>
                    <a:cubicBezTo>
                      <a:pt x="52788" y="1059371"/>
                      <a:pt x="67551" y="899065"/>
                      <a:pt x="79839" y="736664"/>
                    </a:cubicBezTo>
                    <a:cubicBezTo>
                      <a:pt x="88030" y="629602"/>
                      <a:pt x="77172" y="524161"/>
                      <a:pt x="83077" y="417481"/>
                    </a:cubicBezTo>
                    <a:cubicBezTo>
                      <a:pt x="85458" y="374809"/>
                      <a:pt x="91554" y="330899"/>
                      <a:pt x="106985" y="292608"/>
                    </a:cubicBezTo>
                    <a:cubicBezTo>
                      <a:pt x="68409" y="326993"/>
                      <a:pt x="31737" y="386810"/>
                      <a:pt x="20403" y="559308"/>
                    </a:cubicBezTo>
                    <a:cubicBezTo>
                      <a:pt x="5163" y="790956"/>
                      <a:pt x="114" y="1516285"/>
                      <a:pt x="114" y="1516285"/>
                    </a:cubicBezTo>
                    <a:cubicBezTo>
                      <a:pt x="114" y="1516285"/>
                      <a:pt x="-19221" y="1836325"/>
                      <a:pt x="445122" y="1847469"/>
                    </a:cubicBezTo>
                    <a:lnTo>
                      <a:pt x="848125" y="1847469"/>
                    </a:lnTo>
                    <a:cubicBezTo>
                      <a:pt x="1332757" y="1836325"/>
                      <a:pt x="1312659" y="1516380"/>
                      <a:pt x="1312659" y="1516380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0CA45B7B-6207-4525-AD6F-E54E8D435328}"/>
                </a:ext>
              </a:extLst>
            </p:cNvPr>
            <p:cNvSpPr/>
            <p:nvPr/>
          </p:nvSpPr>
          <p:spPr>
            <a:xfrm>
              <a:off x="11529996" y="712597"/>
              <a:ext cx="628262" cy="51799"/>
            </a:xfrm>
            <a:custGeom>
              <a:avLst/>
              <a:gdLst>
                <a:gd name="connsiteX0" fmla="*/ 10074 w 628262"/>
                <a:gd name="connsiteY0" fmla="*/ 33665 h 51799"/>
                <a:gd name="connsiteX1" fmla="*/ 34458 w 628262"/>
                <a:gd name="connsiteY1" fmla="*/ 1185 h 51799"/>
                <a:gd name="connsiteX2" fmla="*/ 597195 w 628262"/>
                <a:gd name="connsiteY2" fmla="*/ 17377 h 51799"/>
                <a:gd name="connsiteX3" fmla="*/ 548427 w 628262"/>
                <a:gd name="connsiteY3" fmla="*/ 49857 h 51799"/>
                <a:gd name="connsiteX4" fmla="*/ 10074 w 628262"/>
                <a:gd name="connsiteY4" fmla="*/ 33665 h 5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262" h="51799">
                  <a:moveTo>
                    <a:pt x="10074" y="33665"/>
                  </a:moveTo>
                  <a:cubicBezTo>
                    <a:pt x="10074" y="33665"/>
                    <a:pt x="-24502" y="8233"/>
                    <a:pt x="34458" y="1185"/>
                  </a:cubicBezTo>
                  <a:cubicBezTo>
                    <a:pt x="93418" y="-5864"/>
                    <a:pt x="549951" y="20997"/>
                    <a:pt x="597195" y="17377"/>
                  </a:cubicBezTo>
                  <a:cubicBezTo>
                    <a:pt x="644439" y="13853"/>
                    <a:pt x="644915" y="42809"/>
                    <a:pt x="548427" y="49857"/>
                  </a:cubicBezTo>
                  <a:cubicBezTo>
                    <a:pt x="451939" y="57001"/>
                    <a:pt x="53222" y="42809"/>
                    <a:pt x="10074" y="33665"/>
                  </a:cubicBezTo>
                  <a:close/>
                </a:path>
              </a:pathLst>
            </a:custGeom>
            <a:solidFill>
              <a:srgbClr val="FCFCFC">
                <a:alpha val="7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94" name="Graphic 484">
              <a:extLst>
                <a:ext uri="{FF2B5EF4-FFF2-40B4-BE49-F238E27FC236}">
                  <a16:creationId xmlns:a16="http://schemas.microsoft.com/office/drawing/2014/main" id="{86AF6E06-1148-46BD-9A07-04F1B57292CE}"/>
                </a:ext>
              </a:extLst>
            </p:cNvPr>
            <p:cNvGrpSpPr/>
            <p:nvPr/>
          </p:nvGrpSpPr>
          <p:grpSpPr>
            <a:xfrm>
              <a:off x="11487836" y="1285077"/>
              <a:ext cx="971253" cy="1217306"/>
              <a:chOff x="11487836" y="1285077"/>
              <a:chExt cx="971253" cy="1217306"/>
            </a:xfrm>
          </p:grpSpPr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AFDBDAE4-5F9F-49A5-925E-C148E5AD0746}"/>
                  </a:ext>
                </a:extLst>
              </p:cNvPr>
              <p:cNvSpPr/>
              <p:nvPr/>
            </p:nvSpPr>
            <p:spPr>
              <a:xfrm>
                <a:off x="12034577" y="1718647"/>
                <a:ext cx="424511" cy="390675"/>
              </a:xfrm>
              <a:custGeom>
                <a:avLst/>
                <a:gdLst>
                  <a:gd name="connsiteX0" fmla="*/ 132524 w 424511"/>
                  <a:gd name="connsiteY0" fmla="*/ 390357 h 390675"/>
                  <a:gd name="connsiteX1" fmla="*/ 103663 w 424511"/>
                  <a:gd name="connsiteY1" fmla="*/ 379784 h 390675"/>
                  <a:gd name="connsiteX2" fmla="*/ 1745 w 424511"/>
                  <a:gd name="connsiteY2" fmla="*/ 153756 h 390675"/>
                  <a:gd name="connsiteX3" fmla="*/ 229012 w 424511"/>
                  <a:gd name="connsiteY3" fmla="*/ 114989 h 390675"/>
                  <a:gd name="connsiteX4" fmla="*/ 397414 w 424511"/>
                  <a:gd name="connsiteY4" fmla="*/ 104511 h 390675"/>
                  <a:gd name="connsiteX5" fmla="*/ 132524 w 424511"/>
                  <a:gd name="connsiteY5" fmla="*/ 390357 h 39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511" h="390675">
                    <a:moveTo>
                      <a:pt x="132524" y="390357"/>
                    </a:moveTo>
                    <a:cubicBezTo>
                      <a:pt x="121760" y="391881"/>
                      <a:pt x="110902" y="387880"/>
                      <a:pt x="103663" y="379784"/>
                    </a:cubicBezTo>
                    <a:cubicBezTo>
                      <a:pt x="79088" y="352638"/>
                      <a:pt x="24796" y="280629"/>
                      <a:pt x="1745" y="153756"/>
                    </a:cubicBezTo>
                    <a:cubicBezTo>
                      <a:pt x="-19686" y="35931"/>
                      <a:pt x="162051" y="-103800"/>
                      <a:pt x="229012" y="114989"/>
                    </a:cubicBezTo>
                    <a:cubicBezTo>
                      <a:pt x="229012" y="114989"/>
                      <a:pt x="318261" y="17834"/>
                      <a:pt x="397414" y="104511"/>
                    </a:cubicBezTo>
                    <a:cubicBezTo>
                      <a:pt x="467327" y="181188"/>
                      <a:pt x="409796" y="352161"/>
                      <a:pt x="132524" y="390357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2676840D-B7F2-495B-B3A8-F80CFE45086B}"/>
                  </a:ext>
                </a:extLst>
              </p:cNvPr>
              <p:cNvSpPr/>
              <p:nvPr/>
            </p:nvSpPr>
            <p:spPr>
              <a:xfrm>
                <a:off x="12068398" y="1767612"/>
                <a:ext cx="110153" cy="108791"/>
              </a:xfrm>
              <a:custGeom>
                <a:avLst/>
                <a:gdLst>
                  <a:gd name="connsiteX0" fmla="*/ 31742 w 110153"/>
                  <a:gd name="connsiteY0" fmla="*/ 22019 h 108791"/>
                  <a:gd name="connsiteX1" fmla="*/ 215 w 110153"/>
                  <a:gd name="connsiteY1" fmla="*/ 108791 h 108791"/>
                  <a:gd name="connsiteX2" fmla="*/ 57650 w 110153"/>
                  <a:gd name="connsiteY2" fmla="*/ 63643 h 108791"/>
                  <a:gd name="connsiteX3" fmla="*/ 110133 w 110153"/>
                  <a:gd name="connsiteY3" fmla="*/ 16018 h 108791"/>
                  <a:gd name="connsiteX4" fmla="*/ 81463 w 110153"/>
                  <a:gd name="connsiteY4" fmla="*/ 16 h 108791"/>
                  <a:gd name="connsiteX5" fmla="*/ 31742 w 110153"/>
                  <a:gd name="connsiteY5" fmla="*/ 22019 h 10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153" h="108791">
                    <a:moveTo>
                      <a:pt x="31742" y="22019"/>
                    </a:moveTo>
                    <a:cubicBezTo>
                      <a:pt x="6882" y="45260"/>
                      <a:pt x="-1500" y="76787"/>
                      <a:pt x="215" y="108791"/>
                    </a:cubicBezTo>
                    <a:cubicBezTo>
                      <a:pt x="16883" y="91265"/>
                      <a:pt x="38029" y="77740"/>
                      <a:pt x="57650" y="63643"/>
                    </a:cubicBezTo>
                    <a:cubicBezTo>
                      <a:pt x="71176" y="54023"/>
                      <a:pt x="111181" y="36020"/>
                      <a:pt x="110133" y="16018"/>
                    </a:cubicBezTo>
                    <a:cubicBezTo>
                      <a:pt x="109466" y="2873"/>
                      <a:pt x="91845" y="397"/>
                      <a:pt x="81463" y="16"/>
                    </a:cubicBezTo>
                    <a:cubicBezTo>
                      <a:pt x="63175" y="-460"/>
                      <a:pt x="44887" y="9827"/>
                      <a:pt x="31742" y="22019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63C8B107-C841-4464-907A-2E34AC9A7625}"/>
                  </a:ext>
                </a:extLst>
              </p:cNvPr>
              <p:cNvSpPr/>
              <p:nvPr/>
            </p:nvSpPr>
            <p:spPr>
              <a:xfrm>
                <a:off x="12076042" y="1888690"/>
                <a:ext cx="382994" cy="220603"/>
              </a:xfrm>
              <a:custGeom>
                <a:avLst/>
                <a:gdLst>
                  <a:gd name="connsiteX0" fmla="*/ 382810 w 382994"/>
                  <a:gd name="connsiteY0" fmla="*/ 0 h 220603"/>
                  <a:gd name="connsiteX1" fmla="*/ 223171 w 382994"/>
                  <a:gd name="connsiteY1" fmla="*/ 125730 h 220603"/>
                  <a:gd name="connsiteX2" fmla="*/ 33433 w 382994"/>
                  <a:gd name="connsiteY2" fmla="*/ 126016 h 220603"/>
                  <a:gd name="connsiteX3" fmla="*/ 0 w 382994"/>
                  <a:gd name="connsiteY3" fmla="*/ 112586 h 220603"/>
                  <a:gd name="connsiteX4" fmla="*/ 62103 w 382994"/>
                  <a:gd name="connsiteY4" fmla="*/ 209741 h 220603"/>
                  <a:gd name="connsiteX5" fmla="*/ 90964 w 382994"/>
                  <a:gd name="connsiteY5" fmla="*/ 220313 h 220603"/>
                  <a:gd name="connsiteX6" fmla="*/ 382810 w 382994"/>
                  <a:gd name="connsiteY6" fmla="*/ 0 h 22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994" h="220603">
                    <a:moveTo>
                      <a:pt x="382810" y="0"/>
                    </a:moveTo>
                    <a:cubicBezTo>
                      <a:pt x="364427" y="61246"/>
                      <a:pt x="275463" y="108395"/>
                      <a:pt x="223171" y="125730"/>
                    </a:cubicBezTo>
                    <a:cubicBezTo>
                      <a:pt x="164021" y="145256"/>
                      <a:pt x="92583" y="145066"/>
                      <a:pt x="33433" y="126016"/>
                    </a:cubicBezTo>
                    <a:cubicBezTo>
                      <a:pt x="21812" y="122301"/>
                      <a:pt x="10668" y="117729"/>
                      <a:pt x="0" y="112586"/>
                    </a:cubicBezTo>
                    <a:cubicBezTo>
                      <a:pt x="22670" y="162020"/>
                      <a:pt x="47530" y="193738"/>
                      <a:pt x="62103" y="209741"/>
                    </a:cubicBezTo>
                    <a:cubicBezTo>
                      <a:pt x="69437" y="217837"/>
                      <a:pt x="80201" y="221742"/>
                      <a:pt x="90964" y="220313"/>
                    </a:cubicBezTo>
                    <a:cubicBezTo>
                      <a:pt x="304229" y="190881"/>
                      <a:pt x="387477" y="83058"/>
                      <a:pt x="382810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59B303B5-C54A-4508-9CA8-93C958E48C95}"/>
                  </a:ext>
                </a:extLst>
              </p:cNvPr>
              <p:cNvSpPr/>
              <p:nvPr/>
            </p:nvSpPr>
            <p:spPr>
              <a:xfrm>
                <a:off x="11531675" y="1890372"/>
                <a:ext cx="299979" cy="297348"/>
              </a:xfrm>
              <a:custGeom>
                <a:avLst/>
                <a:gdLst>
                  <a:gd name="connsiteX0" fmla="*/ 248330 w 299979"/>
                  <a:gd name="connsiteY0" fmla="*/ 284831 h 297348"/>
                  <a:gd name="connsiteX1" fmla="*/ 228994 w 299979"/>
                  <a:gd name="connsiteY1" fmla="*/ 296832 h 297348"/>
                  <a:gd name="connsiteX2" fmla="*/ 50876 w 299979"/>
                  <a:gd name="connsiteY2" fmla="*/ 253112 h 297348"/>
                  <a:gd name="connsiteX3" fmla="*/ 131934 w 299979"/>
                  <a:gd name="connsiteY3" fmla="*/ 103094 h 297348"/>
                  <a:gd name="connsiteX4" fmla="*/ 202610 w 299979"/>
                  <a:gd name="connsiteY4" fmla="*/ 224 h 297348"/>
                  <a:gd name="connsiteX5" fmla="*/ 248330 w 299979"/>
                  <a:gd name="connsiteY5" fmla="*/ 284831 h 29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979" h="297348">
                    <a:moveTo>
                      <a:pt x="248330" y="284831"/>
                    </a:moveTo>
                    <a:cubicBezTo>
                      <a:pt x="244234" y="291784"/>
                      <a:pt x="236995" y="296261"/>
                      <a:pt x="228994" y="296832"/>
                    </a:cubicBezTo>
                    <a:cubicBezTo>
                      <a:pt x="201943" y="298737"/>
                      <a:pt x="135268" y="297594"/>
                      <a:pt x="50876" y="253112"/>
                    </a:cubicBezTo>
                    <a:cubicBezTo>
                      <a:pt x="-27514" y="211869"/>
                      <a:pt x="-26086" y="42229"/>
                      <a:pt x="131934" y="103094"/>
                    </a:cubicBezTo>
                    <a:cubicBezTo>
                      <a:pt x="131934" y="103094"/>
                      <a:pt x="116027" y="6796"/>
                      <a:pt x="202610" y="224"/>
                    </a:cubicBezTo>
                    <a:cubicBezTo>
                      <a:pt x="279191" y="-5682"/>
                      <a:pt x="352533" y="105856"/>
                      <a:pt x="248330" y="284831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CA3F612B-F78A-4F18-8893-82F90DB92750}"/>
                  </a:ext>
                </a:extLst>
              </p:cNvPr>
              <p:cNvSpPr/>
              <p:nvPr/>
            </p:nvSpPr>
            <p:spPr>
              <a:xfrm>
                <a:off x="11563228" y="2018283"/>
                <a:ext cx="39321" cy="108151"/>
              </a:xfrm>
              <a:custGeom>
                <a:avLst/>
                <a:gdLst>
                  <a:gd name="connsiteX0" fmla="*/ 273 w 39321"/>
                  <a:gd name="connsiteY0" fmla="*/ 50239 h 108151"/>
                  <a:gd name="connsiteX1" fmla="*/ 36468 w 39321"/>
                  <a:gd name="connsiteY1" fmla="*/ 108151 h 108151"/>
                  <a:gd name="connsiteX2" fmla="*/ 36373 w 39321"/>
                  <a:gd name="connsiteY2" fmla="*/ 54049 h 108151"/>
                  <a:gd name="connsiteX3" fmla="*/ 32563 w 39321"/>
                  <a:gd name="connsiteY3" fmla="*/ 1757 h 108151"/>
                  <a:gd name="connsiteX4" fmla="*/ 10179 w 39321"/>
                  <a:gd name="connsiteY4" fmla="*/ 11187 h 108151"/>
                  <a:gd name="connsiteX5" fmla="*/ 273 w 39321"/>
                  <a:gd name="connsiteY5" fmla="*/ 50239 h 10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321" h="108151">
                    <a:moveTo>
                      <a:pt x="273" y="50239"/>
                    </a:moveTo>
                    <a:cubicBezTo>
                      <a:pt x="2464" y="75290"/>
                      <a:pt x="17037" y="94626"/>
                      <a:pt x="36468" y="108151"/>
                    </a:cubicBezTo>
                    <a:cubicBezTo>
                      <a:pt x="33896" y="90435"/>
                      <a:pt x="35611" y="71956"/>
                      <a:pt x="36373" y="54049"/>
                    </a:cubicBezTo>
                    <a:cubicBezTo>
                      <a:pt x="36944" y="41762"/>
                      <a:pt x="44660" y="10330"/>
                      <a:pt x="32563" y="1757"/>
                    </a:cubicBezTo>
                    <a:cubicBezTo>
                      <a:pt x="24562" y="-3863"/>
                      <a:pt x="15132" y="5281"/>
                      <a:pt x="10179" y="11187"/>
                    </a:cubicBezTo>
                    <a:cubicBezTo>
                      <a:pt x="1416" y="21664"/>
                      <a:pt x="-870" y="37000"/>
                      <a:pt x="273" y="50239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02E59419-65B0-4E7B-989D-0D166BC18FD8}"/>
                  </a:ext>
                </a:extLst>
              </p:cNvPr>
              <p:cNvSpPr/>
              <p:nvPr/>
            </p:nvSpPr>
            <p:spPr>
              <a:xfrm>
                <a:off x="11675896" y="1904692"/>
                <a:ext cx="155807" cy="282948"/>
              </a:xfrm>
              <a:custGeom>
                <a:avLst/>
                <a:gdLst>
                  <a:gd name="connsiteX0" fmla="*/ 108871 w 155807"/>
                  <a:gd name="connsiteY0" fmla="*/ 0 h 282948"/>
                  <a:gd name="connsiteX1" fmla="*/ 109347 w 155807"/>
                  <a:gd name="connsiteY1" fmla="*/ 150304 h 282948"/>
                  <a:gd name="connsiteX2" fmla="*/ 23051 w 155807"/>
                  <a:gd name="connsiteY2" fmla="*/ 260985 h 282948"/>
                  <a:gd name="connsiteX3" fmla="*/ 0 w 155807"/>
                  <a:gd name="connsiteY3" fmla="*/ 274320 h 282948"/>
                  <a:gd name="connsiteX4" fmla="*/ 84963 w 155807"/>
                  <a:gd name="connsiteY4" fmla="*/ 282416 h 282948"/>
                  <a:gd name="connsiteX5" fmla="*/ 104299 w 155807"/>
                  <a:gd name="connsiteY5" fmla="*/ 270415 h 282948"/>
                  <a:gd name="connsiteX6" fmla="*/ 108871 w 155807"/>
                  <a:gd name="connsiteY6" fmla="*/ 0 h 28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807" h="282948">
                    <a:moveTo>
                      <a:pt x="108871" y="0"/>
                    </a:moveTo>
                    <a:cubicBezTo>
                      <a:pt x="136112" y="38671"/>
                      <a:pt x="123063" y="111919"/>
                      <a:pt x="109347" y="150304"/>
                    </a:cubicBezTo>
                    <a:cubicBezTo>
                      <a:pt x="93821" y="193643"/>
                      <a:pt x="61055" y="235267"/>
                      <a:pt x="23051" y="260985"/>
                    </a:cubicBezTo>
                    <a:cubicBezTo>
                      <a:pt x="15526" y="266033"/>
                      <a:pt x="7810" y="270510"/>
                      <a:pt x="0" y="274320"/>
                    </a:cubicBezTo>
                    <a:cubicBezTo>
                      <a:pt x="39148" y="283655"/>
                      <a:pt x="68961" y="283559"/>
                      <a:pt x="84963" y="282416"/>
                    </a:cubicBezTo>
                    <a:cubicBezTo>
                      <a:pt x="92964" y="281845"/>
                      <a:pt x="100203" y="277368"/>
                      <a:pt x="104299" y="270415"/>
                    </a:cubicBezTo>
                    <a:cubicBezTo>
                      <a:pt x="184214" y="132874"/>
                      <a:pt x="159449" y="35147"/>
                      <a:pt x="108871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43CD558A-99FE-4FDD-A9FB-6406C28570B2}"/>
                  </a:ext>
                </a:extLst>
              </p:cNvPr>
              <p:cNvSpPr/>
              <p:nvPr/>
            </p:nvSpPr>
            <p:spPr>
              <a:xfrm>
                <a:off x="11749342" y="1285077"/>
                <a:ext cx="313106" cy="291998"/>
              </a:xfrm>
              <a:custGeom>
                <a:avLst/>
                <a:gdLst>
                  <a:gd name="connsiteX0" fmla="*/ 196303 w 313106"/>
                  <a:gd name="connsiteY0" fmla="*/ 286526 h 291998"/>
                  <a:gd name="connsiteX1" fmla="*/ 174014 w 313106"/>
                  <a:gd name="connsiteY1" fmla="*/ 291003 h 291998"/>
                  <a:gd name="connsiteX2" fmla="*/ 22567 w 313106"/>
                  <a:gd name="connsiteY2" fmla="*/ 187466 h 291998"/>
                  <a:gd name="connsiteX3" fmla="*/ 151250 w 313106"/>
                  <a:gd name="connsiteY3" fmla="*/ 75452 h 291998"/>
                  <a:gd name="connsiteX4" fmla="*/ 253548 w 313106"/>
                  <a:gd name="connsiteY4" fmla="*/ 3919 h 291998"/>
                  <a:gd name="connsiteX5" fmla="*/ 196303 w 313106"/>
                  <a:gd name="connsiteY5" fmla="*/ 286526 h 29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106" h="291998">
                    <a:moveTo>
                      <a:pt x="196303" y="286526"/>
                    </a:moveTo>
                    <a:cubicBezTo>
                      <a:pt x="190112" y="291574"/>
                      <a:pt x="181730" y="293289"/>
                      <a:pt x="174014" y="291003"/>
                    </a:cubicBezTo>
                    <a:cubicBezTo>
                      <a:pt x="148011" y="283287"/>
                      <a:pt x="86003" y="258713"/>
                      <a:pt x="22567" y="187466"/>
                    </a:cubicBezTo>
                    <a:cubicBezTo>
                      <a:pt x="-36298" y="121267"/>
                      <a:pt x="24662" y="-37038"/>
                      <a:pt x="151250" y="75452"/>
                    </a:cubicBezTo>
                    <a:cubicBezTo>
                      <a:pt x="151250" y="75452"/>
                      <a:pt x="170204" y="-20274"/>
                      <a:pt x="253548" y="3919"/>
                    </a:cubicBezTo>
                    <a:cubicBezTo>
                      <a:pt x="327367" y="25350"/>
                      <a:pt x="356799" y="155557"/>
                      <a:pt x="196303" y="286526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741984ED-558F-4453-8784-DE21A3EA5A35}"/>
                  </a:ext>
                </a:extLst>
              </p:cNvPr>
              <p:cNvSpPr/>
              <p:nvPr/>
            </p:nvSpPr>
            <p:spPr>
              <a:xfrm>
                <a:off x="11777748" y="1357408"/>
                <a:ext cx="52050" cy="105228"/>
              </a:xfrm>
              <a:custGeom>
                <a:avLst/>
                <a:gdLst>
                  <a:gd name="connsiteX0" fmla="*/ 2638 w 52050"/>
                  <a:gd name="connsiteY0" fmla="*/ 38268 h 105228"/>
                  <a:gd name="connsiteX1" fmla="*/ 16164 w 52050"/>
                  <a:gd name="connsiteY1" fmla="*/ 105229 h 105228"/>
                  <a:gd name="connsiteX2" fmla="*/ 35118 w 52050"/>
                  <a:gd name="connsiteY2" fmla="*/ 54556 h 105228"/>
                  <a:gd name="connsiteX3" fmla="*/ 49882 w 52050"/>
                  <a:gd name="connsiteY3" fmla="*/ 4264 h 105228"/>
                  <a:gd name="connsiteX4" fmla="*/ 25593 w 52050"/>
                  <a:gd name="connsiteY4" fmla="*/ 5216 h 105228"/>
                  <a:gd name="connsiteX5" fmla="*/ 2638 w 52050"/>
                  <a:gd name="connsiteY5" fmla="*/ 38268 h 10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050" h="105228">
                    <a:moveTo>
                      <a:pt x="2638" y="38268"/>
                    </a:moveTo>
                    <a:cubicBezTo>
                      <a:pt x="-4125" y="62462"/>
                      <a:pt x="2733" y="85703"/>
                      <a:pt x="16164" y="105229"/>
                    </a:cubicBezTo>
                    <a:cubicBezTo>
                      <a:pt x="19974" y="87703"/>
                      <a:pt x="28070" y="71034"/>
                      <a:pt x="35118" y="54556"/>
                    </a:cubicBezTo>
                    <a:cubicBezTo>
                      <a:pt x="39976" y="43221"/>
                      <a:pt x="58264" y="16551"/>
                      <a:pt x="49882" y="4264"/>
                    </a:cubicBezTo>
                    <a:cubicBezTo>
                      <a:pt x="44358" y="-3832"/>
                      <a:pt x="32356" y="1406"/>
                      <a:pt x="25593" y="5216"/>
                    </a:cubicBezTo>
                    <a:cubicBezTo>
                      <a:pt x="13782" y="11884"/>
                      <a:pt x="6258" y="25409"/>
                      <a:pt x="2638" y="38268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B8643BEC-33A1-48D1-9DBB-5D65F9B5F290}"/>
                  </a:ext>
                </a:extLst>
              </p:cNvPr>
              <p:cNvSpPr/>
              <p:nvPr/>
            </p:nvSpPr>
            <p:spPr>
              <a:xfrm>
                <a:off x="11846775" y="1320048"/>
                <a:ext cx="215677" cy="256932"/>
              </a:xfrm>
              <a:custGeom>
                <a:avLst/>
                <a:gdLst>
                  <a:gd name="connsiteX0" fmla="*/ 198406 w 215677"/>
                  <a:gd name="connsiteY0" fmla="*/ 0 h 256932"/>
                  <a:gd name="connsiteX1" fmla="*/ 146018 w 215677"/>
                  <a:gd name="connsiteY1" fmla="*/ 140875 h 256932"/>
                  <a:gd name="connsiteX2" fmla="*/ 26289 w 215677"/>
                  <a:gd name="connsiteY2" fmla="*/ 214122 h 256932"/>
                  <a:gd name="connsiteX3" fmla="*/ 0 w 215677"/>
                  <a:gd name="connsiteY3" fmla="*/ 218504 h 256932"/>
                  <a:gd name="connsiteX4" fmla="*/ 76676 w 215677"/>
                  <a:gd name="connsiteY4" fmla="*/ 255937 h 256932"/>
                  <a:gd name="connsiteX5" fmla="*/ 98965 w 215677"/>
                  <a:gd name="connsiteY5" fmla="*/ 251460 h 256932"/>
                  <a:gd name="connsiteX6" fmla="*/ 198406 w 215677"/>
                  <a:gd name="connsiteY6" fmla="*/ 0 h 256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677" h="256932">
                    <a:moveTo>
                      <a:pt x="198406" y="0"/>
                    </a:moveTo>
                    <a:cubicBezTo>
                      <a:pt x="210312" y="45815"/>
                      <a:pt x="172402" y="109823"/>
                      <a:pt x="146018" y="140875"/>
                    </a:cubicBezTo>
                    <a:cubicBezTo>
                      <a:pt x="116205" y="176022"/>
                      <a:pt x="70961" y="203359"/>
                      <a:pt x="26289" y="214122"/>
                    </a:cubicBezTo>
                    <a:cubicBezTo>
                      <a:pt x="17526" y="216217"/>
                      <a:pt x="8763" y="217646"/>
                      <a:pt x="0" y="218504"/>
                    </a:cubicBezTo>
                    <a:cubicBezTo>
                      <a:pt x="33338" y="240983"/>
                      <a:pt x="61341" y="251460"/>
                      <a:pt x="76676" y="255937"/>
                    </a:cubicBezTo>
                    <a:cubicBezTo>
                      <a:pt x="84392" y="258223"/>
                      <a:pt x="92774" y="256508"/>
                      <a:pt x="98965" y="251460"/>
                    </a:cubicBezTo>
                    <a:cubicBezTo>
                      <a:pt x="222314" y="150876"/>
                      <a:pt x="233363" y="50673"/>
                      <a:pt x="198406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7065CC86-2A3C-4CCE-96B7-DE41C4A7C97D}"/>
                  </a:ext>
                </a:extLst>
              </p:cNvPr>
              <p:cNvSpPr/>
              <p:nvPr/>
            </p:nvSpPr>
            <p:spPr>
              <a:xfrm>
                <a:off x="12149434" y="1504802"/>
                <a:ext cx="265126" cy="201819"/>
              </a:xfrm>
              <a:custGeom>
                <a:avLst/>
                <a:gdLst>
                  <a:gd name="connsiteX0" fmla="*/ 265126 w 265126"/>
                  <a:gd name="connsiteY0" fmla="*/ 151098 h 201819"/>
                  <a:gd name="connsiteX1" fmla="*/ 259792 w 265126"/>
                  <a:gd name="connsiteY1" fmla="*/ 148145 h 201819"/>
                  <a:gd name="connsiteX2" fmla="*/ 171305 w 265126"/>
                  <a:gd name="connsiteY2" fmla="*/ 29940 h 201819"/>
                  <a:gd name="connsiteX3" fmla="*/ 19286 w 265126"/>
                  <a:gd name="connsiteY3" fmla="*/ 14985 h 201819"/>
                  <a:gd name="connsiteX4" fmla="*/ 16047 w 265126"/>
                  <a:gd name="connsiteY4" fmla="*/ 13176 h 201819"/>
                  <a:gd name="connsiteX5" fmla="*/ 6808 w 265126"/>
                  <a:gd name="connsiteY5" fmla="*/ 29082 h 201819"/>
                  <a:gd name="connsiteX6" fmla="*/ 88533 w 265126"/>
                  <a:gd name="connsiteY6" fmla="*/ 171862 h 201819"/>
                  <a:gd name="connsiteX7" fmla="*/ 253030 w 265126"/>
                  <a:gd name="connsiteY7" fmla="*/ 172624 h 201819"/>
                  <a:gd name="connsiteX8" fmla="*/ 265126 w 265126"/>
                  <a:gd name="connsiteY8" fmla="*/ 151098 h 20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126" h="201819">
                    <a:moveTo>
                      <a:pt x="265126" y="151098"/>
                    </a:moveTo>
                    <a:lnTo>
                      <a:pt x="259792" y="148145"/>
                    </a:lnTo>
                    <a:cubicBezTo>
                      <a:pt x="260840" y="110235"/>
                      <a:pt x="226360" y="62134"/>
                      <a:pt x="171305" y="29940"/>
                    </a:cubicBezTo>
                    <a:cubicBezTo>
                      <a:pt x="112822" y="-4160"/>
                      <a:pt x="50242" y="-9113"/>
                      <a:pt x="19286" y="14985"/>
                    </a:cubicBezTo>
                    <a:lnTo>
                      <a:pt x="16047" y="13176"/>
                    </a:lnTo>
                    <a:lnTo>
                      <a:pt x="6808" y="29082"/>
                    </a:lnTo>
                    <a:cubicBezTo>
                      <a:pt x="-16052" y="68325"/>
                      <a:pt x="20524" y="132238"/>
                      <a:pt x="88533" y="171862"/>
                    </a:cubicBezTo>
                    <a:cubicBezTo>
                      <a:pt x="156541" y="211486"/>
                      <a:pt x="230170" y="211867"/>
                      <a:pt x="253030" y="172624"/>
                    </a:cubicBezTo>
                    <a:lnTo>
                      <a:pt x="265126" y="151098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5218DDF4-6B42-40BC-89DE-163255ECC3BB}"/>
                  </a:ext>
                </a:extLst>
              </p:cNvPr>
              <p:cNvSpPr/>
              <p:nvPr/>
            </p:nvSpPr>
            <p:spPr>
              <a:xfrm rot="-3585801">
                <a:off x="12206511" y="1447353"/>
                <a:ext cx="164410" cy="285003"/>
              </a:xfrm>
              <a:custGeom>
                <a:avLst/>
                <a:gdLst>
                  <a:gd name="connsiteX0" fmla="*/ 164410 w 164410"/>
                  <a:gd name="connsiteY0" fmla="*/ 142502 h 285003"/>
                  <a:gd name="connsiteX1" fmla="*/ 82205 w 164410"/>
                  <a:gd name="connsiteY1" fmla="*/ 285004 h 285003"/>
                  <a:gd name="connsiteX2" fmla="*/ 0 w 164410"/>
                  <a:gd name="connsiteY2" fmla="*/ 142502 h 285003"/>
                  <a:gd name="connsiteX3" fmla="*/ 82205 w 164410"/>
                  <a:gd name="connsiteY3" fmla="*/ 0 h 285003"/>
                  <a:gd name="connsiteX4" fmla="*/ 164410 w 164410"/>
                  <a:gd name="connsiteY4" fmla="*/ 142502 h 2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10" h="285003">
                    <a:moveTo>
                      <a:pt x="164410" y="142502"/>
                    </a:moveTo>
                    <a:cubicBezTo>
                      <a:pt x="164410" y="221203"/>
                      <a:pt x="127606" y="285004"/>
                      <a:pt x="82205" y="285004"/>
                    </a:cubicBezTo>
                    <a:cubicBezTo>
                      <a:pt x="36805" y="285004"/>
                      <a:pt x="0" y="221203"/>
                      <a:pt x="0" y="142502"/>
                    </a:cubicBezTo>
                    <a:cubicBezTo>
                      <a:pt x="0" y="63800"/>
                      <a:pt x="36805" y="0"/>
                      <a:pt x="82205" y="0"/>
                    </a:cubicBezTo>
                    <a:cubicBezTo>
                      <a:pt x="127606" y="0"/>
                      <a:pt x="164410" y="63800"/>
                      <a:pt x="164410" y="142502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EDA18676-CA0D-49BD-83B1-3AB81DA97B45}"/>
                  </a:ext>
                </a:extLst>
              </p:cNvPr>
              <p:cNvSpPr/>
              <p:nvPr/>
            </p:nvSpPr>
            <p:spPr>
              <a:xfrm>
                <a:off x="12185440" y="1509665"/>
                <a:ext cx="206351" cy="160356"/>
              </a:xfrm>
              <a:custGeom>
                <a:avLst/>
                <a:gdLst>
                  <a:gd name="connsiteX0" fmla="*/ 200927 w 206351"/>
                  <a:gd name="connsiteY0" fmla="*/ 137185 h 160356"/>
                  <a:gd name="connsiteX1" fmla="*/ 70339 w 206351"/>
                  <a:gd name="connsiteY1" fmla="*/ 136518 h 160356"/>
                  <a:gd name="connsiteX2" fmla="*/ 5378 w 206351"/>
                  <a:gd name="connsiteY2" fmla="*/ 23171 h 160356"/>
                  <a:gd name="connsiteX3" fmla="*/ 135966 w 206351"/>
                  <a:gd name="connsiteY3" fmla="*/ 23838 h 160356"/>
                  <a:gd name="connsiteX4" fmla="*/ 200927 w 206351"/>
                  <a:gd name="connsiteY4" fmla="*/ 137185 h 16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51" h="160356">
                    <a:moveTo>
                      <a:pt x="200927" y="137185"/>
                    </a:moveTo>
                    <a:cubicBezTo>
                      <a:pt x="182829" y="168332"/>
                      <a:pt x="124250" y="168046"/>
                      <a:pt x="70339" y="136518"/>
                    </a:cubicBezTo>
                    <a:cubicBezTo>
                      <a:pt x="16332" y="105086"/>
                      <a:pt x="-12719" y="54318"/>
                      <a:pt x="5378" y="23171"/>
                    </a:cubicBezTo>
                    <a:cubicBezTo>
                      <a:pt x="23571" y="-7976"/>
                      <a:pt x="82055" y="-7690"/>
                      <a:pt x="135966" y="23838"/>
                    </a:cubicBezTo>
                    <a:cubicBezTo>
                      <a:pt x="190068" y="55365"/>
                      <a:pt x="219120" y="106038"/>
                      <a:pt x="200927" y="137185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E4471AE6-040E-4CB1-959A-4321ECAA9738}"/>
                  </a:ext>
                </a:extLst>
              </p:cNvPr>
              <p:cNvSpPr/>
              <p:nvPr/>
            </p:nvSpPr>
            <p:spPr>
              <a:xfrm>
                <a:off x="12243562" y="1539911"/>
                <a:ext cx="98809" cy="95687"/>
              </a:xfrm>
              <a:custGeom>
                <a:avLst/>
                <a:gdLst>
                  <a:gd name="connsiteX0" fmla="*/ 73939 w 98809"/>
                  <a:gd name="connsiteY0" fmla="*/ 9023 h 95687"/>
                  <a:gd name="connsiteX1" fmla="*/ 94989 w 98809"/>
                  <a:gd name="connsiteY1" fmla="*/ 29311 h 95687"/>
                  <a:gd name="connsiteX2" fmla="*/ 97180 w 98809"/>
                  <a:gd name="connsiteY2" fmla="*/ 48171 h 95687"/>
                  <a:gd name="connsiteX3" fmla="*/ 93179 w 98809"/>
                  <a:gd name="connsiteY3" fmla="*/ 50933 h 95687"/>
                  <a:gd name="connsiteX4" fmla="*/ 87750 w 98809"/>
                  <a:gd name="connsiteY4" fmla="*/ 50076 h 95687"/>
                  <a:gd name="connsiteX5" fmla="*/ 83464 w 98809"/>
                  <a:gd name="connsiteY5" fmla="*/ 45408 h 95687"/>
                  <a:gd name="connsiteX6" fmla="*/ 80130 w 98809"/>
                  <a:gd name="connsiteY6" fmla="*/ 38741 h 95687"/>
                  <a:gd name="connsiteX7" fmla="*/ 75463 w 98809"/>
                  <a:gd name="connsiteY7" fmla="*/ 31407 h 95687"/>
                  <a:gd name="connsiteX8" fmla="*/ 67652 w 98809"/>
                  <a:gd name="connsiteY8" fmla="*/ 24739 h 95687"/>
                  <a:gd name="connsiteX9" fmla="*/ 59270 w 98809"/>
                  <a:gd name="connsiteY9" fmla="*/ 24930 h 95687"/>
                  <a:gd name="connsiteX10" fmla="*/ 59937 w 98809"/>
                  <a:gd name="connsiteY10" fmla="*/ 31026 h 95687"/>
                  <a:gd name="connsiteX11" fmla="*/ 67271 w 98809"/>
                  <a:gd name="connsiteY11" fmla="*/ 39789 h 95687"/>
                  <a:gd name="connsiteX12" fmla="*/ 74606 w 98809"/>
                  <a:gd name="connsiteY12" fmla="*/ 48552 h 95687"/>
                  <a:gd name="connsiteX13" fmla="*/ 85178 w 98809"/>
                  <a:gd name="connsiteY13" fmla="*/ 67983 h 95687"/>
                  <a:gd name="connsiteX14" fmla="*/ 81463 w 98809"/>
                  <a:gd name="connsiteY14" fmla="*/ 84556 h 95687"/>
                  <a:gd name="connsiteX15" fmla="*/ 74129 w 98809"/>
                  <a:gd name="connsiteY15" fmla="*/ 91605 h 95687"/>
                  <a:gd name="connsiteX16" fmla="*/ 62413 w 98809"/>
                  <a:gd name="connsiteY16" fmla="*/ 95415 h 95687"/>
                  <a:gd name="connsiteX17" fmla="*/ 46031 w 98809"/>
                  <a:gd name="connsiteY17" fmla="*/ 93891 h 95687"/>
                  <a:gd name="connsiteX18" fmla="*/ 26123 w 98809"/>
                  <a:gd name="connsiteY18" fmla="*/ 85318 h 95687"/>
                  <a:gd name="connsiteX19" fmla="*/ 977 w 98809"/>
                  <a:gd name="connsiteY19" fmla="*/ 58172 h 95687"/>
                  <a:gd name="connsiteX20" fmla="*/ 1644 w 98809"/>
                  <a:gd name="connsiteY20" fmla="*/ 45789 h 95687"/>
                  <a:gd name="connsiteX21" fmla="*/ 6406 w 98809"/>
                  <a:gd name="connsiteY21" fmla="*/ 42170 h 95687"/>
                  <a:gd name="connsiteX22" fmla="*/ 13074 w 98809"/>
                  <a:gd name="connsiteY22" fmla="*/ 43694 h 95687"/>
                  <a:gd name="connsiteX23" fmla="*/ 22123 w 98809"/>
                  <a:gd name="connsiteY23" fmla="*/ 53695 h 95687"/>
                  <a:gd name="connsiteX24" fmla="*/ 33838 w 98809"/>
                  <a:gd name="connsiteY24" fmla="*/ 65316 h 95687"/>
                  <a:gd name="connsiteX25" fmla="*/ 45078 w 98809"/>
                  <a:gd name="connsiteY25" fmla="*/ 66078 h 95687"/>
                  <a:gd name="connsiteX26" fmla="*/ 42602 w 98809"/>
                  <a:gd name="connsiteY26" fmla="*/ 59887 h 95687"/>
                  <a:gd name="connsiteX27" fmla="*/ 32505 w 98809"/>
                  <a:gd name="connsiteY27" fmla="*/ 49599 h 95687"/>
                  <a:gd name="connsiteX28" fmla="*/ 23361 w 98809"/>
                  <a:gd name="connsiteY28" fmla="*/ 37884 h 95687"/>
                  <a:gd name="connsiteX29" fmla="*/ 18027 w 98809"/>
                  <a:gd name="connsiteY29" fmla="*/ 24644 h 95687"/>
                  <a:gd name="connsiteX30" fmla="*/ 21646 w 98809"/>
                  <a:gd name="connsiteY30" fmla="*/ 12071 h 95687"/>
                  <a:gd name="connsiteX31" fmla="*/ 42697 w 98809"/>
                  <a:gd name="connsiteY31" fmla="*/ 69 h 95687"/>
                  <a:gd name="connsiteX32" fmla="*/ 73939 w 98809"/>
                  <a:gd name="connsiteY32" fmla="*/ 9023 h 9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8809" h="95687">
                    <a:moveTo>
                      <a:pt x="73939" y="9023"/>
                    </a:moveTo>
                    <a:cubicBezTo>
                      <a:pt x="83750" y="14738"/>
                      <a:pt x="90798" y="21501"/>
                      <a:pt x="94989" y="29311"/>
                    </a:cubicBezTo>
                    <a:cubicBezTo>
                      <a:pt x="99180" y="37122"/>
                      <a:pt x="99942" y="43408"/>
                      <a:pt x="97180" y="48171"/>
                    </a:cubicBezTo>
                    <a:cubicBezTo>
                      <a:pt x="96418" y="49504"/>
                      <a:pt x="95084" y="50457"/>
                      <a:pt x="93179" y="50933"/>
                    </a:cubicBezTo>
                    <a:cubicBezTo>
                      <a:pt x="91369" y="51409"/>
                      <a:pt x="89560" y="51123"/>
                      <a:pt x="87750" y="50076"/>
                    </a:cubicBezTo>
                    <a:cubicBezTo>
                      <a:pt x="86131" y="49123"/>
                      <a:pt x="84702" y="47599"/>
                      <a:pt x="83464" y="45408"/>
                    </a:cubicBezTo>
                    <a:cubicBezTo>
                      <a:pt x="82225" y="43218"/>
                      <a:pt x="81082" y="40932"/>
                      <a:pt x="80130" y="38741"/>
                    </a:cubicBezTo>
                    <a:cubicBezTo>
                      <a:pt x="79177" y="36455"/>
                      <a:pt x="77654" y="34074"/>
                      <a:pt x="75463" y="31407"/>
                    </a:cubicBezTo>
                    <a:cubicBezTo>
                      <a:pt x="73367" y="28740"/>
                      <a:pt x="70700" y="26549"/>
                      <a:pt x="67652" y="24739"/>
                    </a:cubicBezTo>
                    <a:cubicBezTo>
                      <a:pt x="63556" y="22358"/>
                      <a:pt x="60699" y="22453"/>
                      <a:pt x="59270" y="24930"/>
                    </a:cubicBezTo>
                    <a:cubicBezTo>
                      <a:pt x="58223" y="26739"/>
                      <a:pt x="58413" y="28740"/>
                      <a:pt x="59937" y="31026"/>
                    </a:cubicBezTo>
                    <a:cubicBezTo>
                      <a:pt x="61461" y="33312"/>
                      <a:pt x="63842" y="36264"/>
                      <a:pt x="67271" y="39789"/>
                    </a:cubicBezTo>
                    <a:cubicBezTo>
                      <a:pt x="70700" y="43313"/>
                      <a:pt x="73081" y="46266"/>
                      <a:pt x="74606" y="48552"/>
                    </a:cubicBezTo>
                    <a:cubicBezTo>
                      <a:pt x="80702" y="56267"/>
                      <a:pt x="84226" y="62744"/>
                      <a:pt x="85178" y="67983"/>
                    </a:cubicBezTo>
                    <a:cubicBezTo>
                      <a:pt x="86036" y="73221"/>
                      <a:pt x="84797" y="78746"/>
                      <a:pt x="81463" y="84556"/>
                    </a:cubicBezTo>
                    <a:cubicBezTo>
                      <a:pt x="79844" y="87414"/>
                      <a:pt x="77368" y="89795"/>
                      <a:pt x="74129" y="91605"/>
                    </a:cubicBezTo>
                    <a:cubicBezTo>
                      <a:pt x="70891" y="93510"/>
                      <a:pt x="66986" y="94748"/>
                      <a:pt x="62413" y="95415"/>
                    </a:cubicBezTo>
                    <a:cubicBezTo>
                      <a:pt x="57842" y="96081"/>
                      <a:pt x="52317" y="95510"/>
                      <a:pt x="46031" y="93891"/>
                    </a:cubicBezTo>
                    <a:cubicBezTo>
                      <a:pt x="39744" y="92271"/>
                      <a:pt x="33077" y="89414"/>
                      <a:pt x="26123" y="85318"/>
                    </a:cubicBezTo>
                    <a:cubicBezTo>
                      <a:pt x="12502" y="77412"/>
                      <a:pt x="4121" y="68364"/>
                      <a:pt x="977" y="58172"/>
                    </a:cubicBezTo>
                    <a:cubicBezTo>
                      <a:pt x="-547" y="53219"/>
                      <a:pt x="-261" y="49123"/>
                      <a:pt x="1644" y="45789"/>
                    </a:cubicBezTo>
                    <a:cubicBezTo>
                      <a:pt x="2787" y="43789"/>
                      <a:pt x="4406" y="42551"/>
                      <a:pt x="6406" y="42170"/>
                    </a:cubicBezTo>
                    <a:cubicBezTo>
                      <a:pt x="8407" y="41789"/>
                      <a:pt x="10598" y="42265"/>
                      <a:pt x="13074" y="43694"/>
                    </a:cubicBezTo>
                    <a:cubicBezTo>
                      <a:pt x="15455" y="45123"/>
                      <a:pt x="18503" y="48456"/>
                      <a:pt x="22123" y="53695"/>
                    </a:cubicBezTo>
                    <a:cubicBezTo>
                      <a:pt x="25742" y="58934"/>
                      <a:pt x="29552" y="62839"/>
                      <a:pt x="33838" y="65316"/>
                    </a:cubicBezTo>
                    <a:cubicBezTo>
                      <a:pt x="39649" y="68745"/>
                      <a:pt x="43363" y="68935"/>
                      <a:pt x="45078" y="66078"/>
                    </a:cubicBezTo>
                    <a:cubicBezTo>
                      <a:pt x="45935" y="64649"/>
                      <a:pt x="45078" y="62554"/>
                      <a:pt x="42602" y="59887"/>
                    </a:cubicBezTo>
                    <a:cubicBezTo>
                      <a:pt x="40030" y="57219"/>
                      <a:pt x="36696" y="53791"/>
                      <a:pt x="32505" y="49599"/>
                    </a:cubicBezTo>
                    <a:cubicBezTo>
                      <a:pt x="28314" y="45408"/>
                      <a:pt x="25266" y="41503"/>
                      <a:pt x="23361" y="37884"/>
                    </a:cubicBezTo>
                    <a:cubicBezTo>
                      <a:pt x="19837" y="33216"/>
                      <a:pt x="18122" y="28740"/>
                      <a:pt x="18027" y="24644"/>
                    </a:cubicBezTo>
                    <a:cubicBezTo>
                      <a:pt x="17932" y="20548"/>
                      <a:pt x="19170" y="16357"/>
                      <a:pt x="21646" y="12071"/>
                    </a:cubicBezTo>
                    <a:cubicBezTo>
                      <a:pt x="25933" y="4641"/>
                      <a:pt x="32981" y="641"/>
                      <a:pt x="42697" y="69"/>
                    </a:cubicBezTo>
                    <a:cubicBezTo>
                      <a:pt x="52317" y="-502"/>
                      <a:pt x="62794" y="2451"/>
                      <a:pt x="73939" y="9023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B74E7ADD-F25C-43A0-8BB7-D02FFEAB1347}"/>
                  </a:ext>
                </a:extLst>
              </p:cNvPr>
              <p:cNvSpPr/>
              <p:nvPr/>
            </p:nvSpPr>
            <p:spPr>
              <a:xfrm>
                <a:off x="11493588" y="1610667"/>
                <a:ext cx="286644" cy="209028"/>
              </a:xfrm>
              <a:custGeom>
                <a:avLst/>
                <a:gdLst>
                  <a:gd name="connsiteX0" fmla="*/ 268415 w 286644"/>
                  <a:gd name="connsiteY0" fmla="*/ 11990 h 209028"/>
                  <a:gd name="connsiteX1" fmla="*/ 262699 w 286644"/>
                  <a:gd name="connsiteY1" fmla="*/ 15038 h 209028"/>
                  <a:gd name="connsiteX2" fmla="*/ 105061 w 286644"/>
                  <a:gd name="connsiteY2" fmla="*/ 26087 h 209028"/>
                  <a:gd name="connsiteX3" fmla="*/ 3429 w 286644"/>
                  <a:gd name="connsiteY3" fmla="*/ 154103 h 209028"/>
                  <a:gd name="connsiteX4" fmla="*/ 0 w 286644"/>
                  <a:gd name="connsiteY4" fmla="*/ 156008 h 209028"/>
                  <a:gd name="connsiteX5" fmla="*/ 8954 w 286644"/>
                  <a:gd name="connsiteY5" fmla="*/ 173630 h 209028"/>
                  <a:gd name="connsiteX6" fmla="*/ 184785 w 286644"/>
                  <a:gd name="connsiteY6" fmla="*/ 182869 h 209028"/>
                  <a:gd name="connsiteX7" fmla="*/ 280892 w 286644"/>
                  <a:gd name="connsiteY7" fmla="*/ 35327 h 209028"/>
                  <a:gd name="connsiteX8" fmla="*/ 268415 w 286644"/>
                  <a:gd name="connsiteY8" fmla="*/ 11990 h 20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644" h="209028">
                    <a:moveTo>
                      <a:pt x="268415" y="11990"/>
                    </a:moveTo>
                    <a:lnTo>
                      <a:pt x="262699" y="15038"/>
                    </a:lnTo>
                    <a:cubicBezTo>
                      <a:pt x="229172" y="-7917"/>
                      <a:pt x="165925" y="-4869"/>
                      <a:pt x="105061" y="26087"/>
                    </a:cubicBezTo>
                    <a:cubicBezTo>
                      <a:pt x="40481" y="58853"/>
                      <a:pt x="-286" y="112289"/>
                      <a:pt x="3429" y="154103"/>
                    </a:cubicBezTo>
                    <a:lnTo>
                      <a:pt x="0" y="156008"/>
                    </a:lnTo>
                    <a:lnTo>
                      <a:pt x="8954" y="173630"/>
                    </a:lnTo>
                    <a:cubicBezTo>
                      <a:pt x="30956" y="216968"/>
                      <a:pt x="109633" y="221064"/>
                      <a:pt x="184785" y="182869"/>
                    </a:cubicBezTo>
                    <a:cubicBezTo>
                      <a:pt x="259842" y="144674"/>
                      <a:pt x="302895" y="78665"/>
                      <a:pt x="280892" y="35327"/>
                    </a:cubicBezTo>
                    <a:lnTo>
                      <a:pt x="268415" y="11990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2A24733B-ED54-4BA5-8D83-9854826E11E5}"/>
                  </a:ext>
                </a:extLst>
              </p:cNvPr>
              <p:cNvSpPr/>
              <p:nvPr/>
            </p:nvSpPr>
            <p:spPr>
              <a:xfrm>
                <a:off x="11487836" y="1593068"/>
                <a:ext cx="283443" cy="209068"/>
              </a:xfrm>
              <a:custGeom>
                <a:avLst/>
                <a:gdLst>
                  <a:gd name="connsiteX0" fmla="*/ 277691 w 283443"/>
                  <a:gd name="connsiteY0" fmla="*/ 35399 h 209068"/>
                  <a:gd name="connsiteX1" fmla="*/ 181584 w 283443"/>
                  <a:gd name="connsiteY1" fmla="*/ 182941 h 209068"/>
                  <a:gd name="connsiteX2" fmla="*/ 5752 w 283443"/>
                  <a:gd name="connsiteY2" fmla="*/ 173702 h 209068"/>
                  <a:gd name="connsiteX3" fmla="*/ 101860 w 283443"/>
                  <a:gd name="connsiteY3" fmla="*/ 26160 h 209068"/>
                  <a:gd name="connsiteX4" fmla="*/ 277691 w 283443"/>
                  <a:gd name="connsiteY4" fmla="*/ 35399 h 20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443" h="209068">
                    <a:moveTo>
                      <a:pt x="277691" y="35399"/>
                    </a:moveTo>
                    <a:cubicBezTo>
                      <a:pt x="299694" y="78738"/>
                      <a:pt x="256641" y="144746"/>
                      <a:pt x="181584" y="182941"/>
                    </a:cubicBezTo>
                    <a:cubicBezTo>
                      <a:pt x="106527" y="221137"/>
                      <a:pt x="27755" y="216946"/>
                      <a:pt x="5752" y="173702"/>
                    </a:cubicBezTo>
                    <a:cubicBezTo>
                      <a:pt x="-16250" y="130363"/>
                      <a:pt x="26803" y="64355"/>
                      <a:pt x="101860" y="26160"/>
                    </a:cubicBezTo>
                    <a:cubicBezTo>
                      <a:pt x="176917" y="-12035"/>
                      <a:pt x="255688" y="-7940"/>
                      <a:pt x="277691" y="35399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51C2FCA1-48E1-492D-9801-EE1DF22A89E5}"/>
                  </a:ext>
                </a:extLst>
              </p:cNvPr>
              <p:cNvSpPr/>
              <p:nvPr/>
            </p:nvSpPr>
            <p:spPr>
              <a:xfrm>
                <a:off x="11516940" y="1614577"/>
                <a:ext cx="225139" cy="165987"/>
              </a:xfrm>
              <a:custGeom>
                <a:avLst/>
                <a:gdLst>
                  <a:gd name="connsiteX0" fmla="*/ 220583 w 225139"/>
                  <a:gd name="connsiteY0" fmla="*/ 28082 h 165987"/>
                  <a:gd name="connsiteX1" fmla="*/ 144193 w 225139"/>
                  <a:gd name="connsiteY1" fmla="*/ 145240 h 165987"/>
                  <a:gd name="connsiteX2" fmla="*/ 4556 w 225139"/>
                  <a:gd name="connsiteY2" fmla="*/ 137905 h 165987"/>
                  <a:gd name="connsiteX3" fmla="*/ 80947 w 225139"/>
                  <a:gd name="connsiteY3" fmla="*/ 20748 h 165987"/>
                  <a:gd name="connsiteX4" fmla="*/ 220583 w 225139"/>
                  <a:gd name="connsiteY4" fmla="*/ 28082 h 16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39" h="165987">
                    <a:moveTo>
                      <a:pt x="220583" y="28082"/>
                    </a:moveTo>
                    <a:cubicBezTo>
                      <a:pt x="238014" y="62467"/>
                      <a:pt x="203914" y="114855"/>
                      <a:pt x="144193" y="145240"/>
                    </a:cubicBezTo>
                    <a:cubicBezTo>
                      <a:pt x="84566" y="175529"/>
                      <a:pt x="22082" y="172291"/>
                      <a:pt x="4556" y="137905"/>
                    </a:cubicBezTo>
                    <a:cubicBezTo>
                      <a:pt x="-12875" y="103520"/>
                      <a:pt x="21225" y="51133"/>
                      <a:pt x="80947" y="20748"/>
                    </a:cubicBezTo>
                    <a:cubicBezTo>
                      <a:pt x="140573" y="-9542"/>
                      <a:pt x="203152" y="-6303"/>
                      <a:pt x="220583" y="28082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5A9D522D-B626-405E-8E45-CBB0E84D546D}"/>
                  </a:ext>
                </a:extLst>
              </p:cNvPr>
              <p:cNvSpPr/>
              <p:nvPr/>
            </p:nvSpPr>
            <p:spPr>
              <a:xfrm>
                <a:off x="11579094" y="1640521"/>
                <a:ext cx="104740" cy="102695"/>
              </a:xfrm>
              <a:custGeom>
                <a:avLst/>
                <a:gdLst>
                  <a:gd name="connsiteX0" fmla="*/ 30318 w 104740"/>
                  <a:gd name="connsiteY0" fmla="*/ 7282 h 102695"/>
                  <a:gd name="connsiteX1" fmla="*/ 60798 w 104740"/>
                  <a:gd name="connsiteY1" fmla="*/ 139 h 102695"/>
                  <a:gd name="connsiteX2" fmla="*/ 78991 w 104740"/>
                  <a:gd name="connsiteY2" fmla="*/ 9187 h 102695"/>
                  <a:gd name="connsiteX3" fmla="*/ 79181 w 104740"/>
                  <a:gd name="connsiteY3" fmla="*/ 14331 h 102695"/>
                  <a:gd name="connsiteX4" fmla="*/ 75276 w 104740"/>
                  <a:gd name="connsiteY4" fmla="*/ 18712 h 102695"/>
                  <a:gd name="connsiteX5" fmla="*/ 68609 w 104740"/>
                  <a:gd name="connsiteY5" fmla="*/ 19855 h 102695"/>
                  <a:gd name="connsiteX6" fmla="*/ 60703 w 104740"/>
                  <a:gd name="connsiteY6" fmla="*/ 18903 h 102695"/>
                  <a:gd name="connsiteX7" fmla="*/ 51368 w 104740"/>
                  <a:gd name="connsiteY7" fmla="*/ 18808 h 102695"/>
                  <a:gd name="connsiteX8" fmla="*/ 40891 w 104740"/>
                  <a:gd name="connsiteY8" fmla="*/ 21951 h 102695"/>
                  <a:gd name="connsiteX9" fmla="*/ 36224 w 104740"/>
                  <a:gd name="connsiteY9" fmla="*/ 29571 h 102695"/>
                  <a:gd name="connsiteX10" fmla="*/ 42129 w 104740"/>
                  <a:gd name="connsiteY10" fmla="*/ 32523 h 102695"/>
                  <a:gd name="connsiteX11" fmla="*/ 54226 w 104740"/>
                  <a:gd name="connsiteY11" fmla="*/ 31000 h 102695"/>
                  <a:gd name="connsiteX12" fmla="*/ 66323 w 104740"/>
                  <a:gd name="connsiteY12" fmla="*/ 29475 h 102695"/>
                  <a:gd name="connsiteX13" fmla="*/ 89849 w 104740"/>
                  <a:gd name="connsiteY13" fmla="*/ 31285 h 102695"/>
                  <a:gd name="connsiteX14" fmla="*/ 102613 w 104740"/>
                  <a:gd name="connsiteY14" fmla="*/ 44239 h 102695"/>
                  <a:gd name="connsiteX15" fmla="*/ 104708 w 104740"/>
                  <a:gd name="connsiteY15" fmla="*/ 54907 h 102695"/>
                  <a:gd name="connsiteX16" fmla="*/ 101279 w 104740"/>
                  <a:gd name="connsiteY16" fmla="*/ 67671 h 102695"/>
                  <a:gd name="connsiteX17" fmla="*/ 90421 w 104740"/>
                  <a:gd name="connsiteY17" fmla="*/ 81577 h 102695"/>
                  <a:gd name="connsiteX18" fmla="*/ 71180 w 104740"/>
                  <a:gd name="connsiteY18" fmla="*/ 94531 h 102695"/>
                  <a:gd name="connsiteX19" fmla="*/ 32223 w 104740"/>
                  <a:gd name="connsiteY19" fmla="*/ 101389 h 102695"/>
                  <a:gd name="connsiteX20" fmla="*/ 21460 w 104740"/>
                  <a:gd name="connsiteY20" fmla="*/ 93674 h 102695"/>
                  <a:gd name="connsiteX21" fmla="*/ 20984 w 104740"/>
                  <a:gd name="connsiteY21" fmla="*/ 87292 h 102695"/>
                  <a:gd name="connsiteX22" fmla="*/ 26222 w 104740"/>
                  <a:gd name="connsiteY22" fmla="*/ 82244 h 102695"/>
                  <a:gd name="connsiteX23" fmla="*/ 40510 w 104740"/>
                  <a:gd name="connsiteY23" fmla="*/ 79958 h 102695"/>
                  <a:gd name="connsiteX24" fmla="*/ 57750 w 104740"/>
                  <a:gd name="connsiteY24" fmla="*/ 76148 h 102695"/>
                  <a:gd name="connsiteX25" fmla="*/ 64989 w 104740"/>
                  <a:gd name="connsiteY25" fmla="*/ 66528 h 102695"/>
                  <a:gd name="connsiteX26" fmla="*/ 57941 w 104740"/>
                  <a:gd name="connsiteY26" fmla="*/ 65194 h 102695"/>
                  <a:gd name="connsiteX27" fmla="*/ 42796 w 104740"/>
                  <a:gd name="connsiteY27" fmla="*/ 68338 h 102695"/>
                  <a:gd name="connsiteX28" fmla="*/ 26984 w 104740"/>
                  <a:gd name="connsiteY28" fmla="*/ 69766 h 102695"/>
                  <a:gd name="connsiteX29" fmla="*/ 12030 w 104740"/>
                  <a:gd name="connsiteY29" fmla="*/ 66909 h 102695"/>
                  <a:gd name="connsiteX30" fmla="*/ 2791 w 104740"/>
                  <a:gd name="connsiteY30" fmla="*/ 56336 h 102695"/>
                  <a:gd name="connsiteX31" fmla="*/ 4220 w 104740"/>
                  <a:gd name="connsiteY31" fmla="*/ 30428 h 102695"/>
                  <a:gd name="connsiteX32" fmla="*/ 30318 w 104740"/>
                  <a:gd name="connsiteY32" fmla="*/ 7282 h 10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4740" h="102695">
                    <a:moveTo>
                      <a:pt x="30318" y="7282"/>
                    </a:moveTo>
                    <a:cubicBezTo>
                      <a:pt x="41177" y="1758"/>
                      <a:pt x="51273" y="-623"/>
                      <a:pt x="60798" y="139"/>
                    </a:cubicBezTo>
                    <a:cubicBezTo>
                      <a:pt x="70323" y="900"/>
                      <a:pt x="76324" y="3853"/>
                      <a:pt x="78991" y="9187"/>
                    </a:cubicBezTo>
                    <a:cubicBezTo>
                      <a:pt x="79753" y="10711"/>
                      <a:pt x="79848" y="12426"/>
                      <a:pt x="79181" y="14331"/>
                    </a:cubicBezTo>
                    <a:cubicBezTo>
                      <a:pt x="78515" y="16236"/>
                      <a:pt x="77276" y="17760"/>
                      <a:pt x="75276" y="18712"/>
                    </a:cubicBezTo>
                    <a:cubicBezTo>
                      <a:pt x="73562" y="19569"/>
                      <a:pt x="71276" y="19950"/>
                      <a:pt x="68609" y="19855"/>
                    </a:cubicBezTo>
                    <a:cubicBezTo>
                      <a:pt x="65846" y="19665"/>
                      <a:pt x="63275" y="19379"/>
                      <a:pt x="60703" y="18903"/>
                    </a:cubicBezTo>
                    <a:cubicBezTo>
                      <a:pt x="58131" y="18427"/>
                      <a:pt x="54988" y="18427"/>
                      <a:pt x="51368" y="18808"/>
                    </a:cubicBezTo>
                    <a:cubicBezTo>
                      <a:pt x="47749" y="19189"/>
                      <a:pt x="44225" y="20236"/>
                      <a:pt x="40891" y="21951"/>
                    </a:cubicBezTo>
                    <a:cubicBezTo>
                      <a:pt x="36319" y="24237"/>
                      <a:pt x="34795" y="26809"/>
                      <a:pt x="36224" y="29571"/>
                    </a:cubicBezTo>
                    <a:cubicBezTo>
                      <a:pt x="37271" y="31571"/>
                      <a:pt x="39176" y="32523"/>
                      <a:pt x="42129" y="32523"/>
                    </a:cubicBezTo>
                    <a:cubicBezTo>
                      <a:pt x="45082" y="32523"/>
                      <a:pt x="49082" y="31952"/>
                      <a:pt x="54226" y="31000"/>
                    </a:cubicBezTo>
                    <a:cubicBezTo>
                      <a:pt x="59369" y="30047"/>
                      <a:pt x="63370" y="29475"/>
                      <a:pt x="66323" y="29475"/>
                    </a:cubicBezTo>
                    <a:cubicBezTo>
                      <a:pt x="76800" y="28428"/>
                      <a:pt x="84611" y="28999"/>
                      <a:pt x="89849" y="31285"/>
                    </a:cubicBezTo>
                    <a:cubicBezTo>
                      <a:pt x="95088" y="33571"/>
                      <a:pt x="99374" y="37858"/>
                      <a:pt x="102613" y="44239"/>
                    </a:cubicBezTo>
                    <a:cubicBezTo>
                      <a:pt x="104232" y="47383"/>
                      <a:pt x="104899" y="50907"/>
                      <a:pt x="104708" y="54907"/>
                    </a:cubicBezTo>
                    <a:cubicBezTo>
                      <a:pt x="104518" y="58908"/>
                      <a:pt x="103375" y="63099"/>
                      <a:pt x="101279" y="67671"/>
                    </a:cubicBezTo>
                    <a:cubicBezTo>
                      <a:pt x="99184" y="72148"/>
                      <a:pt x="95564" y="76815"/>
                      <a:pt x="90421" y="81577"/>
                    </a:cubicBezTo>
                    <a:cubicBezTo>
                      <a:pt x="85277" y="86340"/>
                      <a:pt x="78896" y="90626"/>
                      <a:pt x="71180" y="94531"/>
                    </a:cubicBezTo>
                    <a:cubicBezTo>
                      <a:pt x="56131" y="102151"/>
                      <a:pt x="43177" y="104437"/>
                      <a:pt x="32223" y="101389"/>
                    </a:cubicBezTo>
                    <a:cubicBezTo>
                      <a:pt x="26889" y="99865"/>
                      <a:pt x="23270" y="97294"/>
                      <a:pt x="21460" y="93674"/>
                    </a:cubicBezTo>
                    <a:cubicBezTo>
                      <a:pt x="20317" y="91483"/>
                      <a:pt x="20126" y="89388"/>
                      <a:pt x="20984" y="87292"/>
                    </a:cubicBezTo>
                    <a:cubicBezTo>
                      <a:pt x="21746" y="85292"/>
                      <a:pt x="23555" y="83578"/>
                      <a:pt x="26222" y="82244"/>
                    </a:cubicBezTo>
                    <a:cubicBezTo>
                      <a:pt x="28889" y="80911"/>
                      <a:pt x="33652" y="80148"/>
                      <a:pt x="40510" y="79958"/>
                    </a:cubicBezTo>
                    <a:cubicBezTo>
                      <a:pt x="47368" y="79767"/>
                      <a:pt x="53083" y="78529"/>
                      <a:pt x="57750" y="76148"/>
                    </a:cubicBezTo>
                    <a:cubicBezTo>
                      <a:pt x="64132" y="72910"/>
                      <a:pt x="66608" y="69671"/>
                      <a:pt x="64989" y="66528"/>
                    </a:cubicBezTo>
                    <a:cubicBezTo>
                      <a:pt x="64132" y="64909"/>
                      <a:pt x="61846" y="64432"/>
                      <a:pt x="57941" y="65194"/>
                    </a:cubicBezTo>
                    <a:cubicBezTo>
                      <a:pt x="54035" y="65956"/>
                      <a:pt x="48987" y="67004"/>
                      <a:pt x="42796" y="68338"/>
                    </a:cubicBezTo>
                    <a:cubicBezTo>
                      <a:pt x="36605" y="69766"/>
                      <a:pt x="31366" y="70242"/>
                      <a:pt x="26984" y="69766"/>
                    </a:cubicBezTo>
                    <a:cubicBezTo>
                      <a:pt x="20698" y="70147"/>
                      <a:pt x="15745" y="69195"/>
                      <a:pt x="12030" y="66909"/>
                    </a:cubicBezTo>
                    <a:cubicBezTo>
                      <a:pt x="8315" y="64623"/>
                      <a:pt x="5267" y="61098"/>
                      <a:pt x="2791" y="56336"/>
                    </a:cubicBezTo>
                    <a:cubicBezTo>
                      <a:pt x="-1400" y="48144"/>
                      <a:pt x="-829" y="39572"/>
                      <a:pt x="4220" y="30428"/>
                    </a:cubicBezTo>
                    <a:cubicBezTo>
                      <a:pt x="9268" y="21284"/>
                      <a:pt x="18031" y="13569"/>
                      <a:pt x="30318" y="7282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C6A944B7-9FCA-4F19-A5F6-9A50F8430E26}"/>
                  </a:ext>
                </a:extLst>
              </p:cNvPr>
              <p:cNvSpPr/>
              <p:nvPr/>
            </p:nvSpPr>
            <p:spPr>
              <a:xfrm>
                <a:off x="11774099" y="2195998"/>
                <a:ext cx="455229" cy="306385"/>
              </a:xfrm>
              <a:custGeom>
                <a:avLst/>
                <a:gdLst>
                  <a:gd name="connsiteX0" fmla="*/ 433769 w 455229"/>
                  <a:gd name="connsiteY0" fmla="*/ 28734 h 306385"/>
                  <a:gd name="connsiteX1" fmla="*/ 424529 w 455229"/>
                  <a:gd name="connsiteY1" fmla="*/ 32639 h 306385"/>
                  <a:gd name="connsiteX2" fmla="*/ 180404 w 455229"/>
                  <a:gd name="connsiteY2" fmla="*/ 26829 h 306385"/>
                  <a:gd name="connsiteX3" fmla="*/ 5620 w 455229"/>
                  <a:gd name="connsiteY3" fmla="*/ 209042 h 306385"/>
                  <a:gd name="connsiteX4" fmla="*/ 0 w 455229"/>
                  <a:gd name="connsiteY4" fmla="*/ 211423 h 306385"/>
                  <a:gd name="connsiteX5" fmla="*/ 11240 w 455229"/>
                  <a:gd name="connsiteY5" fmla="*/ 239808 h 306385"/>
                  <a:gd name="connsiteX6" fmla="*/ 280321 w 455229"/>
                  <a:gd name="connsiteY6" fmla="*/ 279527 h 306385"/>
                  <a:gd name="connsiteX7" fmla="*/ 449580 w 455229"/>
                  <a:gd name="connsiteY7" fmla="*/ 66548 h 306385"/>
                  <a:gd name="connsiteX8" fmla="*/ 433769 w 455229"/>
                  <a:gd name="connsiteY8" fmla="*/ 28734 h 30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229" h="306385">
                    <a:moveTo>
                      <a:pt x="433769" y="28734"/>
                    </a:moveTo>
                    <a:lnTo>
                      <a:pt x="424529" y="32639"/>
                    </a:lnTo>
                    <a:cubicBezTo>
                      <a:pt x="376333" y="-7556"/>
                      <a:pt x="278606" y="-11938"/>
                      <a:pt x="180404" y="26829"/>
                    </a:cubicBezTo>
                    <a:cubicBezTo>
                      <a:pt x="76391" y="67977"/>
                      <a:pt x="5810" y="144177"/>
                      <a:pt x="5620" y="209042"/>
                    </a:cubicBezTo>
                    <a:lnTo>
                      <a:pt x="0" y="211423"/>
                    </a:lnTo>
                    <a:lnTo>
                      <a:pt x="11240" y="239808"/>
                    </a:lnTo>
                    <a:cubicBezTo>
                      <a:pt x="38862" y="309626"/>
                      <a:pt x="159353" y="327343"/>
                      <a:pt x="280321" y="279527"/>
                    </a:cubicBezTo>
                    <a:cubicBezTo>
                      <a:pt x="401384" y="231711"/>
                      <a:pt x="477107" y="136366"/>
                      <a:pt x="449580" y="66548"/>
                    </a:cubicBezTo>
                    <a:lnTo>
                      <a:pt x="433769" y="28734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1EB200F4-3878-44F9-8EE1-D0BAD56CADDA}"/>
                  </a:ext>
                </a:extLst>
              </p:cNvPr>
              <p:cNvSpPr/>
              <p:nvPr/>
            </p:nvSpPr>
            <p:spPr>
              <a:xfrm>
                <a:off x="11768420" y="2167585"/>
                <a:ext cx="449698" cy="306414"/>
              </a:xfrm>
              <a:custGeom>
                <a:avLst/>
                <a:gdLst>
                  <a:gd name="connsiteX0" fmla="*/ 444020 w 449698"/>
                  <a:gd name="connsiteY0" fmla="*/ 66577 h 306414"/>
                  <a:gd name="connsiteX1" fmla="*/ 274760 w 449698"/>
                  <a:gd name="connsiteY1" fmla="*/ 279556 h 306414"/>
                  <a:gd name="connsiteX2" fmla="*/ 5679 w 449698"/>
                  <a:gd name="connsiteY2" fmla="*/ 239837 h 306414"/>
                  <a:gd name="connsiteX3" fmla="*/ 174938 w 449698"/>
                  <a:gd name="connsiteY3" fmla="*/ 26858 h 306414"/>
                  <a:gd name="connsiteX4" fmla="*/ 444020 w 449698"/>
                  <a:gd name="connsiteY4" fmla="*/ 66577 h 30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698" h="306414">
                    <a:moveTo>
                      <a:pt x="444020" y="66577"/>
                    </a:moveTo>
                    <a:cubicBezTo>
                      <a:pt x="471642" y="136396"/>
                      <a:pt x="395823" y="231741"/>
                      <a:pt x="274760" y="279556"/>
                    </a:cubicBezTo>
                    <a:cubicBezTo>
                      <a:pt x="153698" y="327372"/>
                      <a:pt x="33206" y="309655"/>
                      <a:pt x="5679" y="239837"/>
                    </a:cubicBezTo>
                    <a:cubicBezTo>
                      <a:pt x="-21943" y="170019"/>
                      <a:pt x="53876" y="74674"/>
                      <a:pt x="174938" y="26858"/>
                    </a:cubicBezTo>
                    <a:cubicBezTo>
                      <a:pt x="296001" y="-20957"/>
                      <a:pt x="416492" y="-3241"/>
                      <a:pt x="444020" y="66577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D1FAD710-9029-42E9-9777-016844E93A36}"/>
                  </a:ext>
                </a:extLst>
              </p:cNvPr>
              <p:cNvSpPr/>
              <p:nvPr/>
            </p:nvSpPr>
            <p:spPr>
              <a:xfrm>
                <a:off x="11814652" y="2199126"/>
                <a:ext cx="357139" cy="243357"/>
              </a:xfrm>
              <a:custGeom>
                <a:avLst/>
                <a:gdLst>
                  <a:gd name="connsiteX0" fmla="*/ 352639 w 357139"/>
                  <a:gd name="connsiteY0" fmla="*/ 52848 h 243357"/>
                  <a:gd name="connsiteX1" fmla="*/ 218241 w 357139"/>
                  <a:gd name="connsiteY1" fmla="*/ 222012 h 243357"/>
                  <a:gd name="connsiteX2" fmla="*/ 4500 w 357139"/>
                  <a:gd name="connsiteY2" fmla="*/ 190484 h 243357"/>
                  <a:gd name="connsiteX3" fmla="*/ 138898 w 357139"/>
                  <a:gd name="connsiteY3" fmla="*/ 21320 h 243357"/>
                  <a:gd name="connsiteX4" fmla="*/ 352639 w 357139"/>
                  <a:gd name="connsiteY4" fmla="*/ 52848 h 2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39" h="243357">
                    <a:moveTo>
                      <a:pt x="352639" y="52848"/>
                    </a:moveTo>
                    <a:cubicBezTo>
                      <a:pt x="374547" y="108283"/>
                      <a:pt x="314349" y="184007"/>
                      <a:pt x="218241" y="222012"/>
                    </a:cubicBezTo>
                    <a:cubicBezTo>
                      <a:pt x="122134" y="260017"/>
                      <a:pt x="26408" y="245920"/>
                      <a:pt x="4500" y="190484"/>
                    </a:cubicBezTo>
                    <a:cubicBezTo>
                      <a:pt x="-17407" y="135049"/>
                      <a:pt x="42791" y="59325"/>
                      <a:pt x="138898" y="21320"/>
                    </a:cubicBezTo>
                    <a:cubicBezTo>
                      <a:pt x="235101" y="-16685"/>
                      <a:pt x="330732" y="-2492"/>
                      <a:pt x="352639" y="52848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F7F0B8B0-E0CD-4EA8-BDD0-5094347EEAEB}"/>
                  </a:ext>
                </a:extLst>
              </p:cNvPr>
              <p:cNvSpPr/>
              <p:nvPr/>
            </p:nvSpPr>
            <p:spPr>
              <a:xfrm>
                <a:off x="11917084" y="2233828"/>
                <a:ext cx="160582" cy="156551"/>
              </a:xfrm>
              <a:custGeom>
                <a:avLst/>
                <a:gdLst>
                  <a:gd name="connsiteX0" fmla="*/ 52469 w 160582"/>
                  <a:gd name="connsiteY0" fmla="*/ 7573 h 156551"/>
                  <a:gd name="connsiteX1" fmla="*/ 100379 w 160582"/>
                  <a:gd name="connsiteY1" fmla="*/ 1000 h 156551"/>
                  <a:gd name="connsiteX2" fmla="*/ 127145 w 160582"/>
                  <a:gd name="connsiteY2" fmla="*/ 17479 h 156551"/>
                  <a:gd name="connsiteX3" fmla="*/ 126764 w 160582"/>
                  <a:gd name="connsiteY3" fmla="*/ 25480 h 156551"/>
                  <a:gd name="connsiteX4" fmla="*/ 120096 w 160582"/>
                  <a:gd name="connsiteY4" fmla="*/ 31671 h 156551"/>
                  <a:gd name="connsiteX5" fmla="*/ 109619 w 160582"/>
                  <a:gd name="connsiteY5" fmla="*/ 32433 h 156551"/>
                  <a:gd name="connsiteX6" fmla="*/ 97522 w 160582"/>
                  <a:gd name="connsiteY6" fmla="*/ 29861 h 156551"/>
                  <a:gd name="connsiteX7" fmla="*/ 83234 w 160582"/>
                  <a:gd name="connsiteY7" fmla="*/ 28337 h 156551"/>
                  <a:gd name="connsiteX8" fmla="*/ 66661 w 160582"/>
                  <a:gd name="connsiteY8" fmla="*/ 31671 h 156551"/>
                  <a:gd name="connsiteX9" fmla="*/ 58374 w 160582"/>
                  <a:gd name="connsiteY9" fmla="*/ 42815 h 156551"/>
                  <a:gd name="connsiteX10" fmla="*/ 67042 w 160582"/>
                  <a:gd name="connsiteY10" fmla="*/ 48245 h 156551"/>
                  <a:gd name="connsiteX11" fmla="*/ 85901 w 160582"/>
                  <a:gd name="connsiteY11" fmla="*/ 47673 h 156551"/>
                  <a:gd name="connsiteX12" fmla="*/ 104761 w 160582"/>
                  <a:gd name="connsiteY12" fmla="*/ 47102 h 156551"/>
                  <a:gd name="connsiteX13" fmla="*/ 140765 w 160582"/>
                  <a:gd name="connsiteY13" fmla="*/ 53198 h 156551"/>
                  <a:gd name="connsiteX14" fmla="*/ 158482 w 160582"/>
                  <a:gd name="connsiteY14" fmla="*/ 75010 h 156551"/>
                  <a:gd name="connsiteX15" fmla="*/ 160196 w 160582"/>
                  <a:gd name="connsiteY15" fmla="*/ 91774 h 156551"/>
                  <a:gd name="connsiteX16" fmla="*/ 153053 w 160582"/>
                  <a:gd name="connsiteY16" fmla="*/ 110919 h 156551"/>
                  <a:gd name="connsiteX17" fmla="*/ 134288 w 160582"/>
                  <a:gd name="connsiteY17" fmla="*/ 130731 h 156551"/>
                  <a:gd name="connsiteX18" fmla="*/ 102761 w 160582"/>
                  <a:gd name="connsiteY18" fmla="*/ 147876 h 156551"/>
                  <a:gd name="connsiteX19" fmla="*/ 41801 w 160582"/>
                  <a:gd name="connsiteY19" fmla="*/ 152734 h 156551"/>
                  <a:gd name="connsiteX20" fmla="*/ 26370 w 160582"/>
                  <a:gd name="connsiteY20" fmla="*/ 139303 h 156551"/>
                  <a:gd name="connsiteX21" fmla="*/ 26561 w 160582"/>
                  <a:gd name="connsiteY21" fmla="*/ 129493 h 156551"/>
                  <a:gd name="connsiteX22" fmla="*/ 35324 w 160582"/>
                  <a:gd name="connsiteY22" fmla="*/ 122444 h 156551"/>
                  <a:gd name="connsiteX23" fmla="*/ 57517 w 160582"/>
                  <a:gd name="connsiteY23" fmla="*/ 121016 h 156551"/>
                  <a:gd name="connsiteX24" fmla="*/ 84568 w 160582"/>
                  <a:gd name="connsiteY24" fmla="*/ 117682 h 156551"/>
                  <a:gd name="connsiteX25" fmla="*/ 97046 w 160582"/>
                  <a:gd name="connsiteY25" fmla="*/ 103966 h 156551"/>
                  <a:gd name="connsiteX26" fmla="*/ 86378 w 160582"/>
                  <a:gd name="connsiteY26" fmla="*/ 100823 h 156551"/>
                  <a:gd name="connsiteX27" fmla="*/ 62660 w 160582"/>
                  <a:gd name="connsiteY27" fmla="*/ 103490 h 156551"/>
                  <a:gd name="connsiteX28" fmla="*/ 38181 w 160582"/>
                  <a:gd name="connsiteY28" fmla="*/ 103394 h 156551"/>
                  <a:gd name="connsiteX29" fmla="*/ 15512 w 160582"/>
                  <a:gd name="connsiteY29" fmla="*/ 96822 h 156551"/>
                  <a:gd name="connsiteX30" fmla="*/ 2843 w 160582"/>
                  <a:gd name="connsiteY30" fmla="*/ 79201 h 156551"/>
                  <a:gd name="connsiteX31" fmla="*/ 8844 w 160582"/>
                  <a:gd name="connsiteY31" fmla="*/ 39482 h 156551"/>
                  <a:gd name="connsiteX32" fmla="*/ 52469 w 160582"/>
                  <a:gd name="connsiteY32" fmla="*/ 7573 h 1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0582" h="156551">
                    <a:moveTo>
                      <a:pt x="52469" y="7573"/>
                    </a:moveTo>
                    <a:cubicBezTo>
                      <a:pt x="69899" y="620"/>
                      <a:pt x="85901" y="-1476"/>
                      <a:pt x="100379" y="1000"/>
                    </a:cubicBezTo>
                    <a:cubicBezTo>
                      <a:pt x="114857" y="3572"/>
                      <a:pt x="123716" y="9002"/>
                      <a:pt x="127145" y="17479"/>
                    </a:cubicBezTo>
                    <a:cubicBezTo>
                      <a:pt x="128097" y="19955"/>
                      <a:pt x="128002" y="22622"/>
                      <a:pt x="126764" y="25480"/>
                    </a:cubicBezTo>
                    <a:cubicBezTo>
                      <a:pt x="125525" y="28337"/>
                      <a:pt x="123335" y="30433"/>
                      <a:pt x="120096" y="31671"/>
                    </a:cubicBezTo>
                    <a:cubicBezTo>
                      <a:pt x="117239" y="32814"/>
                      <a:pt x="113810" y="33004"/>
                      <a:pt x="109619" y="32433"/>
                    </a:cubicBezTo>
                    <a:cubicBezTo>
                      <a:pt x="105428" y="31766"/>
                      <a:pt x="101427" y="30909"/>
                      <a:pt x="97522" y="29861"/>
                    </a:cubicBezTo>
                    <a:cubicBezTo>
                      <a:pt x="93617" y="28814"/>
                      <a:pt x="88854" y="28242"/>
                      <a:pt x="83234" y="28337"/>
                    </a:cubicBezTo>
                    <a:cubicBezTo>
                      <a:pt x="77615" y="28432"/>
                      <a:pt x="72090" y="29480"/>
                      <a:pt x="66661" y="31671"/>
                    </a:cubicBezTo>
                    <a:cubicBezTo>
                      <a:pt x="59327" y="34528"/>
                      <a:pt x="56564" y="38243"/>
                      <a:pt x="58374" y="42815"/>
                    </a:cubicBezTo>
                    <a:cubicBezTo>
                      <a:pt x="59612" y="46054"/>
                      <a:pt x="62565" y="47768"/>
                      <a:pt x="67042" y="48245"/>
                    </a:cubicBezTo>
                    <a:cubicBezTo>
                      <a:pt x="71519" y="48625"/>
                      <a:pt x="77805" y="48435"/>
                      <a:pt x="85901" y="47673"/>
                    </a:cubicBezTo>
                    <a:cubicBezTo>
                      <a:pt x="93998" y="46911"/>
                      <a:pt x="100189" y="46720"/>
                      <a:pt x="104761" y="47102"/>
                    </a:cubicBezTo>
                    <a:cubicBezTo>
                      <a:pt x="121049" y="47006"/>
                      <a:pt x="133050" y="49007"/>
                      <a:pt x="140765" y="53198"/>
                    </a:cubicBezTo>
                    <a:cubicBezTo>
                      <a:pt x="148481" y="57389"/>
                      <a:pt x="154481" y="64723"/>
                      <a:pt x="158482" y="75010"/>
                    </a:cubicBezTo>
                    <a:cubicBezTo>
                      <a:pt x="160482" y="80058"/>
                      <a:pt x="161054" y="85678"/>
                      <a:pt x="160196" y="91774"/>
                    </a:cubicBezTo>
                    <a:cubicBezTo>
                      <a:pt x="159339" y="97870"/>
                      <a:pt x="156958" y="104252"/>
                      <a:pt x="153053" y="110919"/>
                    </a:cubicBezTo>
                    <a:cubicBezTo>
                      <a:pt x="149147" y="117586"/>
                      <a:pt x="142956" y="124159"/>
                      <a:pt x="134288" y="130731"/>
                    </a:cubicBezTo>
                    <a:cubicBezTo>
                      <a:pt x="125716" y="137303"/>
                      <a:pt x="115143" y="143018"/>
                      <a:pt x="102761" y="147876"/>
                    </a:cubicBezTo>
                    <a:cubicBezTo>
                      <a:pt x="78567" y="157496"/>
                      <a:pt x="58184" y="159116"/>
                      <a:pt x="41801" y="152734"/>
                    </a:cubicBezTo>
                    <a:cubicBezTo>
                      <a:pt x="33800" y="149591"/>
                      <a:pt x="28656" y="145114"/>
                      <a:pt x="26370" y="139303"/>
                    </a:cubicBezTo>
                    <a:cubicBezTo>
                      <a:pt x="24941" y="135779"/>
                      <a:pt x="25037" y="132445"/>
                      <a:pt x="26561" y="129493"/>
                    </a:cubicBezTo>
                    <a:cubicBezTo>
                      <a:pt x="28085" y="126540"/>
                      <a:pt x="31037" y="124159"/>
                      <a:pt x="35324" y="122444"/>
                    </a:cubicBezTo>
                    <a:cubicBezTo>
                      <a:pt x="39610" y="120730"/>
                      <a:pt x="47039" y="120253"/>
                      <a:pt x="57517" y="121016"/>
                    </a:cubicBezTo>
                    <a:cubicBezTo>
                      <a:pt x="67994" y="121778"/>
                      <a:pt x="77043" y="120635"/>
                      <a:pt x="84568" y="117682"/>
                    </a:cubicBezTo>
                    <a:cubicBezTo>
                      <a:pt x="94855" y="113586"/>
                      <a:pt x="99046" y="109014"/>
                      <a:pt x="97046" y="103966"/>
                    </a:cubicBezTo>
                    <a:cubicBezTo>
                      <a:pt x="95998" y="101299"/>
                      <a:pt x="92474" y="100251"/>
                      <a:pt x="86378" y="100823"/>
                    </a:cubicBezTo>
                    <a:cubicBezTo>
                      <a:pt x="80282" y="101394"/>
                      <a:pt x="72376" y="102251"/>
                      <a:pt x="62660" y="103490"/>
                    </a:cubicBezTo>
                    <a:cubicBezTo>
                      <a:pt x="52945" y="104728"/>
                      <a:pt x="44753" y="104728"/>
                      <a:pt x="38181" y="103394"/>
                    </a:cubicBezTo>
                    <a:cubicBezTo>
                      <a:pt x="28466" y="103108"/>
                      <a:pt x="20941" y="100918"/>
                      <a:pt x="15512" y="96822"/>
                    </a:cubicBezTo>
                    <a:cubicBezTo>
                      <a:pt x="10082" y="92726"/>
                      <a:pt x="5891" y="86916"/>
                      <a:pt x="2843" y="79201"/>
                    </a:cubicBezTo>
                    <a:cubicBezTo>
                      <a:pt x="-2395" y="66056"/>
                      <a:pt x="-395" y="52816"/>
                      <a:pt x="8844" y="39482"/>
                    </a:cubicBezTo>
                    <a:cubicBezTo>
                      <a:pt x="17988" y="26051"/>
                      <a:pt x="32561" y="15478"/>
                      <a:pt x="52469" y="7573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DA4A653E-E500-45E7-A206-00F288B4C4CB}"/>
                </a:ext>
              </a:extLst>
            </p:cNvPr>
            <p:cNvSpPr/>
            <p:nvPr/>
          </p:nvSpPr>
          <p:spPr>
            <a:xfrm>
              <a:off x="11560285" y="1116594"/>
              <a:ext cx="176871" cy="1225821"/>
            </a:xfrm>
            <a:custGeom>
              <a:avLst/>
              <a:gdLst>
                <a:gd name="connsiteX0" fmla="*/ 97038 w 176871"/>
                <a:gd name="connsiteY0" fmla="*/ 214408 h 1225821"/>
                <a:gd name="connsiteX1" fmla="*/ 63891 w 176871"/>
                <a:gd name="connsiteY1" fmla="*/ 0 h 1225821"/>
                <a:gd name="connsiteX2" fmla="*/ 26172 w 176871"/>
                <a:gd name="connsiteY2" fmla="*/ 245936 h 1225821"/>
                <a:gd name="connsiteX3" fmla="*/ 5598 w 176871"/>
                <a:gd name="connsiteY3" fmla="*/ 595313 h 1225821"/>
                <a:gd name="connsiteX4" fmla="*/ 32839 w 176871"/>
                <a:gd name="connsiteY4" fmla="*/ 1072991 h 1225821"/>
                <a:gd name="connsiteX5" fmla="*/ 116659 w 176871"/>
                <a:gd name="connsiteY5" fmla="*/ 1220534 h 1225821"/>
                <a:gd name="connsiteX6" fmla="*/ 170666 w 176871"/>
                <a:gd name="connsiteY6" fmla="*/ 1130427 h 1225821"/>
                <a:gd name="connsiteX7" fmla="*/ 153712 w 176871"/>
                <a:gd name="connsiteY7" fmla="*/ 528161 h 1225821"/>
                <a:gd name="connsiteX8" fmla="*/ 97038 w 176871"/>
                <a:gd name="connsiteY8" fmla="*/ 214408 h 122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871" h="1225821">
                  <a:moveTo>
                    <a:pt x="97038" y="214408"/>
                  </a:moveTo>
                  <a:cubicBezTo>
                    <a:pt x="85798" y="142970"/>
                    <a:pt x="76178" y="71247"/>
                    <a:pt x="63891" y="0"/>
                  </a:cubicBezTo>
                  <a:cubicBezTo>
                    <a:pt x="51794" y="81725"/>
                    <a:pt x="27315" y="161830"/>
                    <a:pt x="26172" y="245936"/>
                  </a:cubicBezTo>
                  <a:cubicBezTo>
                    <a:pt x="24553" y="363188"/>
                    <a:pt x="14456" y="478441"/>
                    <a:pt x="5598" y="595313"/>
                  </a:cubicBezTo>
                  <a:cubicBezTo>
                    <a:pt x="-6308" y="752570"/>
                    <a:pt x="-117" y="918020"/>
                    <a:pt x="32839" y="1072991"/>
                  </a:cubicBezTo>
                  <a:cubicBezTo>
                    <a:pt x="44269" y="1126427"/>
                    <a:pt x="62081" y="1195388"/>
                    <a:pt x="116659" y="1220534"/>
                  </a:cubicBezTo>
                  <a:cubicBezTo>
                    <a:pt x="173619" y="1246727"/>
                    <a:pt x="169618" y="1169099"/>
                    <a:pt x="170666" y="1130427"/>
                  </a:cubicBezTo>
                  <a:cubicBezTo>
                    <a:pt x="175905" y="930878"/>
                    <a:pt x="187430" y="725805"/>
                    <a:pt x="153712" y="528161"/>
                  </a:cubicBezTo>
                  <a:cubicBezTo>
                    <a:pt x="135995" y="423386"/>
                    <a:pt x="113516" y="319469"/>
                    <a:pt x="97038" y="214408"/>
                  </a:cubicBezTo>
                  <a:close/>
                </a:path>
              </a:pathLst>
            </a:custGeom>
            <a:solidFill>
              <a:srgbClr val="FCFCFC">
                <a:alpha val="5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17" name="Graphic 484">
              <a:extLst>
                <a:ext uri="{FF2B5EF4-FFF2-40B4-BE49-F238E27FC236}">
                  <a16:creationId xmlns:a16="http://schemas.microsoft.com/office/drawing/2014/main" id="{86AF6E06-1148-46BD-9A07-04F1B57292CE}"/>
                </a:ext>
              </a:extLst>
            </p:cNvPr>
            <p:cNvGrpSpPr/>
            <p:nvPr/>
          </p:nvGrpSpPr>
          <p:grpSpPr>
            <a:xfrm>
              <a:off x="11498255" y="827405"/>
              <a:ext cx="1012888" cy="434730"/>
              <a:chOff x="11498255" y="827405"/>
              <a:chExt cx="1012888" cy="434730"/>
            </a:xfrm>
          </p:grpSpPr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71CAB41E-E7AE-4C55-8E9E-B81B412EC04B}"/>
                  </a:ext>
                </a:extLst>
              </p:cNvPr>
              <p:cNvSpPr/>
              <p:nvPr/>
            </p:nvSpPr>
            <p:spPr>
              <a:xfrm>
                <a:off x="11498255" y="886184"/>
                <a:ext cx="1012888" cy="98824"/>
              </a:xfrm>
              <a:custGeom>
                <a:avLst/>
                <a:gdLst>
                  <a:gd name="connsiteX0" fmla="*/ 9716 w 1012888"/>
                  <a:gd name="connsiteY0" fmla="*/ 0 h 98824"/>
                  <a:gd name="connsiteX1" fmla="*/ 992505 w 1012888"/>
                  <a:gd name="connsiteY1" fmla="*/ 32385 h 98824"/>
                  <a:gd name="connsiteX2" fmla="*/ 1012889 w 1012888"/>
                  <a:gd name="connsiteY2" fmla="*/ 62008 h 98824"/>
                  <a:gd name="connsiteX3" fmla="*/ 0 w 1012888"/>
                  <a:gd name="connsiteY3" fmla="*/ 31814 h 98824"/>
                  <a:gd name="connsiteX4" fmla="*/ 9716 w 1012888"/>
                  <a:gd name="connsiteY4" fmla="*/ 0 h 9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2888" h="98824">
                    <a:moveTo>
                      <a:pt x="9716" y="0"/>
                    </a:moveTo>
                    <a:cubicBezTo>
                      <a:pt x="9716" y="0"/>
                      <a:pt x="392430" y="77533"/>
                      <a:pt x="992505" y="32385"/>
                    </a:cubicBezTo>
                    <a:lnTo>
                      <a:pt x="1012889" y="62008"/>
                    </a:lnTo>
                    <a:cubicBezTo>
                      <a:pt x="1012889" y="62008"/>
                      <a:pt x="550640" y="162306"/>
                      <a:pt x="0" y="31814"/>
                    </a:cubicBezTo>
                    <a:lnTo>
                      <a:pt x="9716" y="0"/>
                    </a:ln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19" name="Graphic 484">
                <a:extLst>
                  <a:ext uri="{FF2B5EF4-FFF2-40B4-BE49-F238E27FC236}">
                    <a16:creationId xmlns:a16="http://schemas.microsoft.com/office/drawing/2014/main" id="{86AF6E06-1148-46BD-9A07-04F1B57292CE}"/>
                  </a:ext>
                </a:extLst>
              </p:cNvPr>
              <p:cNvGrpSpPr/>
              <p:nvPr/>
            </p:nvGrpSpPr>
            <p:grpSpPr>
              <a:xfrm>
                <a:off x="11992220" y="827405"/>
                <a:ext cx="298224" cy="434730"/>
                <a:chOff x="11992220" y="827405"/>
                <a:chExt cx="298224" cy="434730"/>
              </a:xfrm>
            </p:grpSpPr>
            <p:sp>
              <p:nvSpPr>
                <p:cNvPr id="520" name="Freeform: Shape 519">
                  <a:extLst>
                    <a:ext uri="{FF2B5EF4-FFF2-40B4-BE49-F238E27FC236}">
                      <a16:creationId xmlns:a16="http://schemas.microsoft.com/office/drawing/2014/main" id="{E9350E7D-CED5-405B-964D-BA80AF67B478}"/>
                    </a:ext>
                  </a:extLst>
                </p:cNvPr>
                <p:cNvSpPr/>
                <p:nvPr/>
              </p:nvSpPr>
              <p:spPr>
                <a:xfrm>
                  <a:off x="12099664" y="833787"/>
                  <a:ext cx="190781" cy="130788"/>
                </a:xfrm>
                <a:custGeom>
                  <a:avLst/>
                  <a:gdLst>
                    <a:gd name="connsiteX0" fmla="*/ 89344 w 190781"/>
                    <a:gd name="connsiteY0" fmla="*/ 130788 h 130788"/>
                    <a:gd name="connsiteX1" fmla="*/ 27813 w 190781"/>
                    <a:gd name="connsiteY1" fmla="*/ 121263 h 130788"/>
                    <a:gd name="connsiteX2" fmla="*/ 0 w 190781"/>
                    <a:gd name="connsiteY2" fmla="*/ 113072 h 130788"/>
                    <a:gd name="connsiteX3" fmla="*/ 15526 w 190781"/>
                    <a:gd name="connsiteY3" fmla="*/ 88592 h 130788"/>
                    <a:gd name="connsiteX4" fmla="*/ 117253 w 190781"/>
                    <a:gd name="connsiteY4" fmla="*/ 1058 h 130788"/>
                    <a:gd name="connsiteX5" fmla="*/ 164497 w 190781"/>
                    <a:gd name="connsiteY5" fmla="*/ 12202 h 130788"/>
                    <a:gd name="connsiteX6" fmla="*/ 184785 w 190781"/>
                    <a:gd name="connsiteY6" fmla="*/ 84687 h 130788"/>
                    <a:gd name="connsiteX7" fmla="*/ 89344 w 190781"/>
                    <a:gd name="connsiteY7" fmla="*/ 130788 h 130788"/>
                    <a:gd name="connsiteX8" fmla="*/ 71723 w 190781"/>
                    <a:gd name="connsiteY8" fmla="*/ 85830 h 130788"/>
                    <a:gd name="connsiteX9" fmla="*/ 145828 w 190781"/>
                    <a:gd name="connsiteY9" fmla="*/ 64970 h 130788"/>
                    <a:gd name="connsiteX10" fmla="*/ 138208 w 190781"/>
                    <a:gd name="connsiteY10" fmla="*/ 47063 h 130788"/>
                    <a:gd name="connsiteX11" fmla="*/ 125158 w 190781"/>
                    <a:gd name="connsiteY11" fmla="*/ 44015 h 130788"/>
                    <a:gd name="connsiteX12" fmla="*/ 71723 w 190781"/>
                    <a:gd name="connsiteY12" fmla="*/ 85830 h 130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0781" h="130788">
                      <a:moveTo>
                        <a:pt x="89344" y="130788"/>
                      </a:moveTo>
                      <a:cubicBezTo>
                        <a:pt x="70961" y="130788"/>
                        <a:pt x="50387" y="127931"/>
                        <a:pt x="27813" y="121263"/>
                      </a:cubicBezTo>
                      <a:lnTo>
                        <a:pt x="0" y="113072"/>
                      </a:lnTo>
                      <a:lnTo>
                        <a:pt x="15526" y="88592"/>
                      </a:lnTo>
                      <a:cubicBezTo>
                        <a:pt x="20574" y="80591"/>
                        <a:pt x="66389" y="10297"/>
                        <a:pt x="117253" y="1058"/>
                      </a:cubicBezTo>
                      <a:cubicBezTo>
                        <a:pt x="134398" y="-2086"/>
                        <a:pt x="150781" y="1820"/>
                        <a:pt x="164497" y="12202"/>
                      </a:cubicBezTo>
                      <a:cubicBezTo>
                        <a:pt x="189548" y="31061"/>
                        <a:pt x="197548" y="59541"/>
                        <a:pt x="184785" y="84687"/>
                      </a:cubicBezTo>
                      <a:cubicBezTo>
                        <a:pt x="172117" y="110024"/>
                        <a:pt x="138684" y="130788"/>
                        <a:pt x="89344" y="130788"/>
                      </a:cubicBezTo>
                      <a:close/>
                      <a:moveTo>
                        <a:pt x="71723" y="85830"/>
                      </a:moveTo>
                      <a:cubicBezTo>
                        <a:pt x="112586" y="90497"/>
                        <a:pt x="139351" y="77829"/>
                        <a:pt x="145828" y="64970"/>
                      </a:cubicBezTo>
                      <a:cubicBezTo>
                        <a:pt x="146971" y="62780"/>
                        <a:pt x="150304" y="56112"/>
                        <a:pt x="138208" y="47063"/>
                      </a:cubicBezTo>
                      <a:cubicBezTo>
                        <a:pt x="134207" y="44015"/>
                        <a:pt x="130302" y="43158"/>
                        <a:pt x="125158" y="44015"/>
                      </a:cubicBezTo>
                      <a:cubicBezTo>
                        <a:pt x="108680" y="47063"/>
                        <a:pt x="88106" y="66304"/>
                        <a:pt x="71723" y="85830"/>
                      </a:cubicBez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21" name="Freeform: Shape 520">
                  <a:extLst>
                    <a:ext uri="{FF2B5EF4-FFF2-40B4-BE49-F238E27FC236}">
                      <a16:creationId xmlns:a16="http://schemas.microsoft.com/office/drawing/2014/main" id="{B0C87B02-8BAF-4C8C-AD74-0F6A138BDDCE}"/>
                    </a:ext>
                  </a:extLst>
                </p:cNvPr>
                <p:cNvSpPr/>
                <p:nvPr/>
              </p:nvSpPr>
              <p:spPr>
                <a:xfrm>
                  <a:off x="11992220" y="827405"/>
                  <a:ext cx="161831" cy="130788"/>
                </a:xfrm>
                <a:custGeom>
                  <a:avLst/>
                  <a:gdLst>
                    <a:gd name="connsiteX0" fmla="*/ 86107 w 161831"/>
                    <a:gd name="connsiteY0" fmla="*/ 130788 h 130788"/>
                    <a:gd name="connsiteX1" fmla="*/ 138304 w 161831"/>
                    <a:gd name="connsiteY1" fmla="*/ 121263 h 130788"/>
                    <a:gd name="connsiteX2" fmla="*/ 161831 w 161831"/>
                    <a:gd name="connsiteY2" fmla="*/ 113072 h 130788"/>
                    <a:gd name="connsiteX3" fmla="*/ 148687 w 161831"/>
                    <a:gd name="connsiteY3" fmla="*/ 88592 h 130788"/>
                    <a:gd name="connsiteX4" fmla="*/ 62390 w 161831"/>
                    <a:gd name="connsiteY4" fmla="*/ 1058 h 130788"/>
                    <a:gd name="connsiteX5" fmla="*/ 22290 w 161831"/>
                    <a:gd name="connsiteY5" fmla="*/ 12202 h 130788"/>
                    <a:gd name="connsiteX6" fmla="*/ 5050 w 161831"/>
                    <a:gd name="connsiteY6" fmla="*/ 84687 h 130788"/>
                    <a:gd name="connsiteX7" fmla="*/ 86107 w 161831"/>
                    <a:gd name="connsiteY7" fmla="*/ 130788 h 130788"/>
                    <a:gd name="connsiteX8" fmla="*/ 101062 w 161831"/>
                    <a:gd name="connsiteY8" fmla="*/ 85830 h 130788"/>
                    <a:gd name="connsiteX9" fmla="*/ 38292 w 161831"/>
                    <a:gd name="connsiteY9" fmla="*/ 64970 h 130788"/>
                    <a:gd name="connsiteX10" fmla="*/ 44769 w 161831"/>
                    <a:gd name="connsiteY10" fmla="*/ 47063 h 130788"/>
                    <a:gd name="connsiteX11" fmla="*/ 55818 w 161831"/>
                    <a:gd name="connsiteY11" fmla="*/ 44015 h 130788"/>
                    <a:gd name="connsiteX12" fmla="*/ 101062 w 161831"/>
                    <a:gd name="connsiteY12" fmla="*/ 85830 h 130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831" h="130788">
                      <a:moveTo>
                        <a:pt x="86107" y="130788"/>
                      </a:moveTo>
                      <a:cubicBezTo>
                        <a:pt x="101728" y="130788"/>
                        <a:pt x="119159" y="127931"/>
                        <a:pt x="138304" y="121263"/>
                      </a:cubicBezTo>
                      <a:lnTo>
                        <a:pt x="161831" y="113072"/>
                      </a:lnTo>
                      <a:lnTo>
                        <a:pt x="148687" y="88592"/>
                      </a:lnTo>
                      <a:cubicBezTo>
                        <a:pt x="144400" y="80591"/>
                        <a:pt x="105538" y="10297"/>
                        <a:pt x="62390" y="1058"/>
                      </a:cubicBezTo>
                      <a:cubicBezTo>
                        <a:pt x="47912" y="-2086"/>
                        <a:pt x="34006" y="1820"/>
                        <a:pt x="22290" y="12202"/>
                      </a:cubicBezTo>
                      <a:cubicBezTo>
                        <a:pt x="1049" y="31061"/>
                        <a:pt x="-5714" y="59541"/>
                        <a:pt x="5050" y="84687"/>
                      </a:cubicBezTo>
                      <a:cubicBezTo>
                        <a:pt x="16003" y="110024"/>
                        <a:pt x="44388" y="130788"/>
                        <a:pt x="86107" y="130788"/>
                      </a:cubicBezTo>
                      <a:close/>
                      <a:moveTo>
                        <a:pt x="101062" y="85830"/>
                      </a:moveTo>
                      <a:cubicBezTo>
                        <a:pt x="66391" y="90497"/>
                        <a:pt x="43721" y="77829"/>
                        <a:pt x="38292" y="64970"/>
                      </a:cubicBezTo>
                      <a:cubicBezTo>
                        <a:pt x="37339" y="62780"/>
                        <a:pt x="34482" y="56112"/>
                        <a:pt x="44769" y="47063"/>
                      </a:cubicBezTo>
                      <a:cubicBezTo>
                        <a:pt x="48198" y="44015"/>
                        <a:pt x="51532" y="43158"/>
                        <a:pt x="55818" y="44015"/>
                      </a:cubicBezTo>
                      <a:cubicBezTo>
                        <a:pt x="69819" y="47063"/>
                        <a:pt x="87250" y="66304"/>
                        <a:pt x="101062" y="85830"/>
                      </a:cubicBez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4E88C56D-A296-4FBC-9384-04CA9CC030E4}"/>
                    </a:ext>
                  </a:extLst>
                </p:cNvPr>
                <p:cNvSpPr/>
                <p:nvPr/>
              </p:nvSpPr>
              <p:spPr>
                <a:xfrm>
                  <a:off x="12131382" y="937905"/>
                  <a:ext cx="145065" cy="319278"/>
                </a:xfrm>
                <a:custGeom>
                  <a:avLst/>
                  <a:gdLst>
                    <a:gd name="connsiteX0" fmla="*/ 114586 w 145065"/>
                    <a:gd name="connsiteY0" fmla="*/ 319278 h 319278"/>
                    <a:gd name="connsiteX1" fmla="*/ 61722 w 145065"/>
                    <a:gd name="connsiteY1" fmla="*/ 177165 h 319278"/>
                    <a:gd name="connsiteX2" fmla="*/ 0 w 145065"/>
                    <a:gd name="connsiteY2" fmla="*/ 19907 h 319278"/>
                    <a:gd name="connsiteX3" fmla="*/ 31718 w 145065"/>
                    <a:gd name="connsiteY3" fmla="*/ 0 h 319278"/>
                    <a:gd name="connsiteX4" fmla="*/ 97536 w 145065"/>
                    <a:gd name="connsiteY4" fmla="*/ 166307 h 319278"/>
                    <a:gd name="connsiteX5" fmla="*/ 145066 w 145065"/>
                    <a:gd name="connsiteY5" fmla="*/ 297656 h 319278"/>
                    <a:gd name="connsiteX6" fmla="*/ 136112 w 145065"/>
                    <a:gd name="connsiteY6" fmla="*/ 303467 h 319278"/>
                    <a:gd name="connsiteX7" fmla="*/ 114586 w 145065"/>
                    <a:gd name="connsiteY7" fmla="*/ 319278 h 319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65" h="319278">
                      <a:moveTo>
                        <a:pt x="114586" y="319278"/>
                      </a:moveTo>
                      <a:cubicBezTo>
                        <a:pt x="111919" y="315659"/>
                        <a:pt x="96583" y="291560"/>
                        <a:pt x="61722" y="177165"/>
                      </a:cubicBezTo>
                      <a:cubicBezTo>
                        <a:pt x="27527" y="64770"/>
                        <a:pt x="286" y="20288"/>
                        <a:pt x="0" y="19907"/>
                      </a:cubicBezTo>
                      <a:lnTo>
                        <a:pt x="31718" y="0"/>
                      </a:lnTo>
                      <a:cubicBezTo>
                        <a:pt x="32956" y="1905"/>
                        <a:pt x="61531" y="48101"/>
                        <a:pt x="97536" y="166307"/>
                      </a:cubicBezTo>
                      <a:cubicBezTo>
                        <a:pt x="130492" y="274606"/>
                        <a:pt x="144494" y="296704"/>
                        <a:pt x="145066" y="297656"/>
                      </a:cubicBezTo>
                      <a:lnTo>
                        <a:pt x="136112" y="303467"/>
                      </a:lnTo>
                      <a:lnTo>
                        <a:pt x="114586" y="319278"/>
                      </a:ln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23" name="Freeform: Shape 522">
                  <a:extLst>
                    <a:ext uri="{FF2B5EF4-FFF2-40B4-BE49-F238E27FC236}">
                      <a16:creationId xmlns:a16="http://schemas.microsoft.com/office/drawing/2014/main" id="{8F1524A9-1773-4112-BA39-B9DB38937F58}"/>
                    </a:ext>
                  </a:extLst>
                </p:cNvPr>
                <p:cNvSpPr/>
                <p:nvPr/>
              </p:nvSpPr>
              <p:spPr>
                <a:xfrm>
                  <a:off x="12010510" y="937810"/>
                  <a:ext cx="125444" cy="324326"/>
                </a:xfrm>
                <a:custGeom>
                  <a:avLst/>
                  <a:gdLst>
                    <a:gd name="connsiteX0" fmla="*/ 31909 w 125444"/>
                    <a:gd name="connsiteY0" fmla="*/ 324326 h 324326"/>
                    <a:gd name="connsiteX1" fmla="*/ 74771 w 125444"/>
                    <a:gd name="connsiteY1" fmla="*/ 178880 h 324326"/>
                    <a:gd name="connsiteX2" fmla="*/ 125444 w 125444"/>
                    <a:gd name="connsiteY2" fmla="*/ 17716 h 324326"/>
                    <a:gd name="connsiteX3" fmla="*/ 92392 w 125444"/>
                    <a:gd name="connsiteY3" fmla="*/ 0 h 324326"/>
                    <a:gd name="connsiteX4" fmla="*/ 38290 w 125444"/>
                    <a:gd name="connsiteY4" fmla="*/ 170402 h 324326"/>
                    <a:gd name="connsiteX5" fmla="*/ 0 w 125444"/>
                    <a:gd name="connsiteY5" fmla="*/ 304705 h 324326"/>
                    <a:gd name="connsiteX6" fmla="*/ 9334 w 125444"/>
                    <a:gd name="connsiteY6" fmla="*/ 309848 h 324326"/>
                    <a:gd name="connsiteX7" fmla="*/ 31909 w 125444"/>
                    <a:gd name="connsiteY7" fmla="*/ 324326 h 324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444" h="324326">
                      <a:moveTo>
                        <a:pt x="31909" y="324326"/>
                      </a:moveTo>
                      <a:cubicBezTo>
                        <a:pt x="34385" y="320516"/>
                        <a:pt x="47911" y="295370"/>
                        <a:pt x="74771" y="178880"/>
                      </a:cubicBezTo>
                      <a:cubicBezTo>
                        <a:pt x="101156" y="64389"/>
                        <a:pt x="125158" y="18193"/>
                        <a:pt x="125444" y="17716"/>
                      </a:cubicBezTo>
                      <a:lnTo>
                        <a:pt x="92392" y="0"/>
                      </a:lnTo>
                      <a:cubicBezTo>
                        <a:pt x="91345" y="2000"/>
                        <a:pt x="65913" y="50102"/>
                        <a:pt x="38290" y="170402"/>
                      </a:cubicBezTo>
                      <a:cubicBezTo>
                        <a:pt x="12954" y="280702"/>
                        <a:pt x="571" y="303752"/>
                        <a:pt x="0" y="304705"/>
                      </a:cubicBezTo>
                      <a:lnTo>
                        <a:pt x="9334" y="309848"/>
                      </a:lnTo>
                      <a:lnTo>
                        <a:pt x="31909" y="324326"/>
                      </a:ln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24" name="Freeform: Shape 523">
                  <a:extLst>
                    <a:ext uri="{FF2B5EF4-FFF2-40B4-BE49-F238E27FC236}">
                      <a16:creationId xmlns:a16="http://schemas.microsoft.com/office/drawing/2014/main" id="{C35A8D95-C465-4CD3-8D89-E5040A9A76E8}"/>
                    </a:ext>
                  </a:extLst>
                </p:cNvPr>
                <p:cNvSpPr/>
                <p:nvPr/>
              </p:nvSpPr>
              <p:spPr>
                <a:xfrm>
                  <a:off x="12104998" y="896947"/>
                  <a:ext cx="60388" cy="76771"/>
                </a:xfrm>
                <a:custGeom>
                  <a:avLst/>
                  <a:gdLst>
                    <a:gd name="connsiteX0" fmla="*/ 60389 w 60388"/>
                    <a:gd name="connsiteY0" fmla="*/ 38386 h 76771"/>
                    <a:gd name="connsiteX1" fmla="*/ 30194 w 60388"/>
                    <a:gd name="connsiteY1" fmla="*/ 76771 h 76771"/>
                    <a:gd name="connsiteX2" fmla="*/ 0 w 60388"/>
                    <a:gd name="connsiteY2" fmla="*/ 38386 h 76771"/>
                    <a:gd name="connsiteX3" fmla="*/ 30194 w 60388"/>
                    <a:gd name="connsiteY3" fmla="*/ 0 h 76771"/>
                    <a:gd name="connsiteX4" fmla="*/ 60389 w 60388"/>
                    <a:gd name="connsiteY4" fmla="*/ 38386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388" h="76771">
                      <a:moveTo>
                        <a:pt x="60389" y="38386"/>
                      </a:moveTo>
                      <a:cubicBezTo>
                        <a:pt x="60389" y="59627"/>
                        <a:pt x="46863" y="76771"/>
                        <a:pt x="30194" y="76771"/>
                      </a:cubicBezTo>
                      <a:cubicBezTo>
                        <a:pt x="13525" y="76771"/>
                        <a:pt x="0" y="59627"/>
                        <a:pt x="0" y="38386"/>
                      </a:cubicBezTo>
                      <a:cubicBezTo>
                        <a:pt x="0" y="17145"/>
                        <a:pt x="13525" y="0"/>
                        <a:pt x="30194" y="0"/>
                      </a:cubicBezTo>
                      <a:cubicBezTo>
                        <a:pt x="46863" y="0"/>
                        <a:pt x="60389" y="17240"/>
                        <a:pt x="60389" y="38386"/>
                      </a:cubicBezTo>
                      <a:close/>
                    </a:path>
                  </a:pathLst>
                </a:custGeom>
                <a:solidFill>
                  <a:srgbClr val="EF5E5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526" name="TextBox 525">
            <a:extLst>
              <a:ext uri="{FF2B5EF4-FFF2-40B4-BE49-F238E27FC236}">
                <a16:creationId xmlns:a16="http://schemas.microsoft.com/office/drawing/2014/main" id="{482799D1-A119-4F09-8881-2B2D8DA46991}"/>
              </a:ext>
            </a:extLst>
          </p:cNvPr>
          <p:cNvSpPr txBox="1"/>
          <p:nvPr/>
        </p:nvSpPr>
        <p:spPr>
          <a:xfrm>
            <a:off x="1821639" y="2242325"/>
            <a:ext cx="8288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5F9D50"/>
                </a:solidFill>
                <a:latin typeface="+mj-lt"/>
              </a:rPr>
              <a:t>DAY OF CHARITY</a:t>
            </a:r>
            <a:endParaRPr lang="th-TH" sz="9600" dirty="0">
              <a:solidFill>
                <a:srgbClr val="5F9D50"/>
              </a:solidFill>
              <a:latin typeface="+mj-lt"/>
            </a:endParaRP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B80A873B-DA0D-4FD2-80B5-885FC98B0B5C}"/>
              </a:ext>
            </a:extLst>
          </p:cNvPr>
          <p:cNvSpPr txBox="1"/>
          <p:nvPr/>
        </p:nvSpPr>
        <p:spPr>
          <a:xfrm>
            <a:off x="1742262" y="3458962"/>
            <a:ext cx="86849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fringilla</a:t>
            </a:r>
            <a:r>
              <a:rPr lang="en-US" sz="2400" dirty="0"/>
              <a:t>. </a:t>
            </a:r>
            <a:r>
              <a:rPr lang="en-US" sz="2400" dirty="0" err="1"/>
              <a:t>Fusce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diam a </a:t>
            </a:r>
            <a:r>
              <a:rPr lang="en-US" sz="2400" dirty="0" err="1"/>
              <a:t>turpis</a:t>
            </a:r>
            <a:r>
              <a:rPr lang="en-US" sz="2400" dirty="0"/>
              <a:t> dictum, id </a:t>
            </a:r>
            <a:r>
              <a:rPr lang="en-US" sz="2400" dirty="0" err="1"/>
              <a:t>elementum</a:t>
            </a:r>
            <a:r>
              <a:rPr lang="en-US" sz="2400" dirty="0"/>
              <a:t> </a:t>
            </a:r>
            <a:r>
              <a:rPr lang="en-US" sz="2400" dirty="0" err="1"/>
              <a:t>enim</a:t>
            </a:r>
            <a:r>
              <a:rPr lang="en-US" sz="2400" dirty="0"/>
              <a:t> lacinia. </a:t>
            </a:r>
            <a:r>
              <a:rPr lang="en-US" sz="2400" dirty="0" err="1"/>
              <a:t>Aliquam</a:t>
            </a:r>
            <a:r>
              <a:rPr lang="en-US" sz="2400" dirty="0"/>
              <a:t> </a:t>
            </a:r>
            <a:r>
              <a:rPr lang="en-US" sz="2400" dirty="0" err="1"/>
              <a:t>tincidunt</a:t>
            </a:r>
            <a:r>
              <a:rPr lang="en-US" sz="2400" dirty="0"/>
              <a:t> ex </a:t>
            </a:r>
            <a:r>
              <a:rPr lang="en-US" sz="2400" dirty="0" err="1"/>
              <a:t>sem</a:t>
            </a:r>
            <a:r>
              <a:rPr lang="en-US" sz="2400" dirty="0"/>
              <a:t>, </a:t>
            </a: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vestibulumelit</a:t>
            </a:r>
            <a:r>
              <a:rPr lang="en-US" sz="2400" dirty="0"/>
              <a:t> ligula. Nunc gravida </a:t>
            </a:r>
            <a:endParaRPr lang="th-TH" sz="2400" dirty="0"/>
          </a:p>
        </p:txBody>
      </p:sp>
      <p:grpSp>
        <p:nvGrpSpPr>
          <p:cNvPr id="529" name="Graphic 173">
            <a:extLst>
              <a:ext uri="{FF2B5EF4-FFF2-40B4-BE49-F238E27FC236}">
                <a16:creationId xmlns:a16="http://schemas.microsoft.com/office/drawing/2014/main" id="{19501FF9-6A19-458C-98E3-7125D94927A4}"/>
              </a:ext>
            </a:extLst>
          </p:cNvPr>
          <p:cNvGrpSpPr/>
          <p:nvPr/>
        </p:nvGrpSpPr>
        <p:grpSpPr>
          <a:xfrm rot="3827652">
            <a:off x="4383955" y="5720571"/>
            <a:ext cx="2677154" cy="2652690"/>
            <a:chOff x="5476871" y="2681287"/>
            <a:chExt cx="1234919" cy="1491233"/>
          </a:xfrm>
          <a:solidFill>
            <a:srgbClr val="BDD7EE"/>
          </a:solidFill>
        </p:grpSpPr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6AF61ECC-7FDB-4423-856E-22ADF166D8D1}"/>
                </a:ext>
              </a:extLst>
            </p:cNvPr>
            <p:cNvSpPr/>
            <p:nvPr/>
          </p:nvSpPr>
          <p:spPr>
            <a:xfrm>
              <a:off x="5591718" y="2681287"/>
              <a:ext cx="1120072" cy="1434010"/>
            </a:xfrm>
            <a:custGeom>
              <a:avLst/>
              <a:gdLst>
                <a:gd name="connsiteX0" fmla="*/ 1120073 w 1120072"/>
                <a:gd name="connsiteY0" fmla="*/ 0 h 1434010"/>
                <a:gd name="connsiteX1" fmla="*/ 755456 w 1120072"/>
                <a:gd name="connsiteY1" fmla="*/ 37148 h 1434010"/>
                <a:gd name="connsiteX2" fmla="*/ 395506 w 1120072"/>
                <a:gd name="connsiteY2" fmla="*/ 94964 h 1434010"/>
                <a:gd name="connsiteX3" fmla="*/ 187956 w 1120072"/>
                <a:gd name="connsiteY3" fmla="*/ 347091 h 1434010"/>
                <a:gd name="connsiteX4" fmla="*/ 285397 w 1120072"/>
                <a:gd name="connsiteY4" fmla="*/ 718852 h 1434010"/>
                <a:gd name="connsiteX5" fmla="*/ 1266 w 1120072"/>
                <a:gd name="connsiteY5" fmla="*/ 1154240 h 1434010"/>
                <a:gd name="connsiteX6" fmla="*/ 220246 w 1120072"/>
                <a:gd name="connsiteY6" fmla="*/ 1416558 h 1434010"/>
                <a:gd name="connsiteX7" fmla="*/ 608294 w 1120072"/>
                <a:gd name="connsiteY7" fmla="*/ 1389031 h 1434010"/>
                <a:gd name="connsiteX8" fmla="*/ 1074257 w 1120072"/>
                <a:gd name="connsiteY8" fmla="*/ 1331405 h 1434010"/>
                <a:gd name="connsiteX9" fmla="*/ 1120073 w 1120072"/>
                <a:gd name="connsiteY9" fmla="*/ 0 h 143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0072" h="1434010">
                  <a:moveTo>
                    <a:pt x="1120073" y="0"/>
                  </a:moveTo>
                  <a:cubicBezTo>
                    <a:pt x="1003296" y="33909"/>
                    <a:pt x="878138" y="33909"/>
                    <a:pt x="755456" y="37148"/>
                  </a:cubicBezTo>
                  <a:cubicBezTo>
                    <a:pt x="632678" y="40481"/>
                    <a:pt x="506567" y="48006"/>
                    <a:pt x="395506" y="94964"/>
                  </a:cubicBezTo>
                  <a:cubicBezTo>
                    <a:pt x="284540" y="141923"/>
                    <a:pt x="190814" y="237173"/>
                    <a:pt x="187956" y="347091"/>
                  </a:cubicBezTo>
                  <a:cubicBezTo>
                    <a:pt x="184718" y="475583"/>
                    <a:pt x="301589" y="591217"/>
                    <a:pt x="285397" y="718852"/>
                  </a:cubicBezTo>
                  <a:cubicBezTo>
                    <a:pt x="263870" y="888873"/>
                    <a:pt x="21745" y="984123"/>
                    <a:pt x="1266" y="1154240"/>
                  </a:cubicBezTo>
                  <a:cubicBezTo>
                    <a:pt x="-12926" y="1271873"/>
                    <a:pt x="94230" y="1381125"/>
                    <a:pt x="220246" y="1416558"/>
                  </a:cubicBezTo>
                  <a:cubicBezTo>
                    <a:pt x="346262" y="1452086"/>
                    <a:pt x="483803" y="1428560"/>
                    <a:pt x="608294" y="1389031"/>
                  </a:cubicBezTo>
                  <a:cubicBezTo>
                    <a:pt x="760504" y="1340739"/>
                    <a:pt x="928620" y="1268921"/>
                    <a:pt x="1074257" y="1331405"/>
                  </a:cubicBezTo>
                  <a:lnTo>
                    <a:pt x="112007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4C960003-C6C7-4872-8BEA-BE0F096F2ACF}"/>
                </a:ext>
              </a:extLst>
            </p:cNvPr>
            <p:cNvSpPr/>
            <p:nvPr/>
          </p:nvSpPr>
          <p:spPr>
            <a:xfrm>
              <a:off x="5476871" y="2716148"/>
              <a:ext cx="1152242" cy="1456372"/>
            </a:xfrm>
            <a:custGeom>
              <a:avLst/>
              <a:gdLst>
                <a:gd name="connsiteX0" fmla="*/ 365858 w 1152242"/>
                <a:gd name="connsiteY0" fmla="*/ 1456373 h 1456372"/>
                <a:gd name="connsiteX1" fmla="*/ 229079 w 1152242"/>
                <a:gd name="connsiteY1" fmla="*/ 1438370 h 1456372"/>
                <a:gd name="connsiteX2" fmla="*/ 1337 w 1152242"/>
                <a:gd name="connsiteY2" fmla="*/ 1163955 h 1456372"/>
                <a:gd name="connsiteX3" fmla="*/ 146593 w 1152242"/>
                <a:gd name="connsiteY3" fmla="*/ 939451 h 1456372"/>
                <a:gd name="connsiteX4" fmla="*/ 285563 w 1152242"/>
                <a:gd name="connsiteY4" fmla="*/ 728472 h 1456372"/>
                <a:gd name="connsiteX5" fmla="*/ 238700 w 1152242"/>
                <a:gd name="connsiteY5" fmla="*/ 539687 h 1456372"/>
                <a:gd name="connsiteX6" fmla="*/ 188122 w 1152242"/>
                <a:gd name="connsiteY6" fmla="*/ 357759 h 1456372"/>
                <a:gd name="connsiteX7" fmla="*/ 403006 w 1152242"/>
                <a:gd name="connsiteY7" fmla="*/ 95536 h 1456372"/>
                <a:gd name="connsiteX8" fmla="*/ 767813 w 1152242"/>
                <a:gd name="connsiteY8" fmla="*/ 36576 h 1456372"/>
                <a:gd name="connsiteX9" fmla="*/ 800103 w 1152242"/>
                <a:gd name="connsiteY9" fmla="*/ 35814 h 1456372"/>
                <a:gd name="connsiteX10" fmla="*/ 1128906 w 1152242"/>
                <a:gd name="connsiteY10" fmla="*/ 0 h 1456372"/>
                <a:gd name="connsiteX11" fmla="*/ 1136812 w 1152242"/>
                <a:gd name="connsiteY11" fmla="*/ 21717 h 1456372"/>
                <a:gd name="connsiteX12" fmla="*/ 800865 w 1152242"/>
                <a:gd name="connsiteY12" fmla="*/ 58674 h 1456372"/>
                <a:gd name="connsiteX13" fmla="*/ 768575 w 1152242"/>
                <a:gd name="connsiteY13" fmla="*/ 59436 h 1456372"/>
                <a:gd name="connsiteX14" fmla="*/ 413769 w 1152242"/>
                <a:gd name="connsiteY14" fmla="*/ 116110 h 1456372"/>
                <a:gd name="connsiteX15" fmla="*/ 213554 w 1152242"/>
                <a:gd name="connsiteY15" fmla="*/ 358140 h 1456372"/>
                <a:gd name="connsiteX16" fmla="*/ 262417 w 1152242"/>
                <a:gd name="connsiteY16" fmla="*/ 531209 h 1456372"/>
                <a:gd name="connsiteX17" fmla="*/ 310899 w 1152242"/>
                <a:gd name="connsiteY17" fmla="*/ 730949 h 1456372"/>
                <a:gd name="connsiteX18" fmla="*/ 165643 w 1152242"/>
                <a:gd name="connsiteY18" fmla="*/ 954500 h 1456372"/>
                <a:gd name="connsiteX19" fmla="*/ 26673 w 1152242"/>
                <a:gd name="connsiteY19" fmla="*/ 1166241 h 1456372"/>
                <a:gd name="connsiteX20" fmla="*/ 236795 w 1152242"/>
                <a:gd name="connsiteY20" fmla="*/ 1416558 h 1456372"/>
                <a:gd name="connsiteX21" fmla="*/ 616747 w 1152242"/>
                <a:gd name="connsiteY21" fmla="*/ 1389221 h 1456372"/>
                <a:gd name="connsiteX22" fmla="*/ 1152242 w 1152242"/>
                <a:gd name="connsiteY22" fmla="*/ 1372743 h 1456372"/>
                <a:gd name="connsiteX23" fmla="*/ 1141193 w 1152242"/>
                <a:gd name="connsiteY23" fmla="*/ 1393412 h 1456372"/>
                <a:gd name="connsiteX24" fmla="*/ 625224 w 1152242"/>
                <a:gd name="connsiteY24" fmla="*/ 1410843 h 1456372"/>
                <a:gd name="connsiteX25" fmla="*/ 365858 w 1152242"/>
                <a:gd name="connsiteY25" fmla="*/ 1456373 h 145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2242" h="1456372">
                  <a:moveTo>
                    <a:pt x="365858" y="1456373"/>
                  </a:moveTo>
                  <a:cubicBezTo>
                    <a:pt x="317090" y="1456373"/>
                    <a:pt x="271656" y="1450372"/>
                    <a:pt x="229079" y="1438370"/>
                  </a:cubicBezTo>
                  <a:cubicBezTo>
                    <a:pt x="105159" y="1403414"/>
                    <a:pt x="-13999" y="1291209"/>
                    <a:pt x="1337" y="1163955"/>
                  </a:cubicBezTo>
                  <a:cubicBezTo>
                    <a:pt x="12100" y="1075087"/>
                    <a:pt x="80489" y="1006126"/>
                    <a:pt x="146593" y="939451"/>
                  </a:cubicBezTo>
                  <a:cubicBezTo>
                    <a:pt x="212792" y="872776"/>
                    <a:pt x="275276" y="809720"/>
                    <a:pt x="285563" y="728472"/>
                  </a:cubicBezTo>
                  <a:cubicBezTo>
                    <a:pt x="293659" y="664464"/>
                    <a:pt x="266989" y="603790"/>
                    <a:pt x="238700" y="539687"/>
                  </a:cubicBezTo>
                  <a:cubicBezTo>
                    <a:pt x="213077" y="481394"/>
                    <a:pt x="186503" y="421196"/>
                    <a:pt x="188122" y="357759"/>
                  </a:cubicBezTo>
                  <a:cubicBezTo>
                    <a:pt x="190789" y="252508"/>
                    <a:pt x="275180" y="149638"/>
                    <a:pt x="403006" y="95536"/>
                  </a:cubicBezTo>
                  <a:cubicBezTo>
                    <a:pt x="517306" y="47054"/>
                    <a:pt x="645893" y="39815"/>
                    <a:pt x="767813" y="36576"/>
                  </a:cubicBezTo>
                  <a:lnTo>
                    <a:pt x="800103" y="35814"/>
                  </a:lnTo>
                  <a:cubicBezTo>
                    <a:pt x="910212" y="33147"/>
                    <a:pt x="1024036" y="30385"/>
                    <a:pt x="1128906" y="0"/>
                  </a:cubicBezTo>
                  <a:lnTo>
                    <a:pt x="1136812" y="21717"/>
                  </a:lnTo>
                  <a:cubicBezTo>
                    <a:pt x="1028417" y="53149"/>
                    <a:pt x="912784" y="55912"/>
                    <a:pt x="800865" y="58674"/>
                  </a:cubicBezTo>
                  <a:lnTo>
                    <a:pt x="768575" y="59436"/>
                  </a:lnTo>
                  <a:cubicBezTo>
                    <a:pt x="649418" y="62579"/>
                    <a:pt x="523783" y="69628"/>
                    <a:pt x="413769" y="116110"/>
                  </a:cubicBezTo>
                  <a:cubicBezTo>
                    <a:pt x="294611" y="166497"/>
                    <a:pt x="216030" y="261557"/>
                    <a:pt x="213554" y="358140"/>
                  </a:cubicBezTo>
                  <a:cubicBezTo>
                    <a:pt x="212030" y="417005"/>
                    <a:pt x="237652" y="475012"/>
                    <a:pt x="262417" y="531209"/>
                  </a:cubicBezTo>
                  <a:cubicBezTo>
                    <a:pt x="290611" y="595122"/>
                    <a:pt x="319757" y="661321"/>
                    <a:pt x="310899" y="730949"/>
                  </a:cubicBezTo>
                  <a:cubicBezTo>
                    <a:pt x="299660" y="819341"/>
                    <a:pt x="231556" y="888111"/>
                    <a:pt x="165643" y="954500"/>
                  </a:cubicBezTo>
                  <a:cubicBezTo>
                    <a:pt x="99254" y="1021461"/>
                    <a:pt x="36484" y="1084707"/>
                    <a:pt x="26673" y="1166241"/>
                  </a:cubicBezTo>
                  <a:cubicBezTo>
                    <a:pt x="12767" y="1281970"/>
                    <a:pt x="122590" y="1384364"/>
                    <a:pt x="236795" y="1416558"/>
                  </a:cubicBezTo>
                  <a:cubicBezTo>
                    <a:pt x="341474" y="1446086"/>
                    <a:pt x="465776" y="1437037"/>
                    <a:pt x="616747" y="1389221"/>
                  </a:cubicBezTo>
                  <a:cubicBezTo>
                    <a:pt x="768956" y="1340930"/>
                    <a:pt x="1000604" y="1307687"/>
                    <a:pt x="1152242" y="1372743"/>
                  </a:cubicBezTo>
                  <a:lnTo>
                    <a:pt x="1141193" y="1393412"/>
                  </a:lnTo>
                  <a:cubicBezTo>
                    <a:pt x="1005843" y="1335310"/>
                    <a:pt x="784482" y="1360361"/>
                    <a:pt x="625224" y="1410843"/>
                  </a:cubicBezTo>
                  <a:cubicBezTo>
                    <a:pt x="529212" y="1441228"/>
                    <a:pt x="443392" y="1456373"/>
                    <a:pt x="365858" y="1456373"/>
                  </a:cubicBezTo>
                  <a:close/>
                </a:path>
              </a:pathLst>
            </a:custGeom>
            <a:solidFill>
              <a:srgbClr val="EE9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32" name="Graphic 158">
            <a:extLst>
              <a:ext uri="{FF2B5EF4-FFF2-40B4-BE49-F238E27FC236}">
                <a16:creationId xmlns:a16="http://schemas.microsoft.com/office/drawing/2014/main" id="{4069974D-7F91-4BEA-A06F-1DB96114DEB3}"/>
              </a:ext>
            </a:extLst>
          </p:cNvPr>
          <p:cNvGrpSpPr/>
          <p:nvPr/>
        </p:nvGrpSpPr>
        <p:grpSpPr>
          <a:xfrm rot="390014">
            <a:off x="3350827" y="-268844"/>
            <a:ext cx="1258636" cy="1182796"/>
            <a:chOff x="5881780" y="3214768"/>
            <a:chExt cx="425575" cy="425575"/>
          </a:xfrm>
        </p:grpSpPr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45CEC3CC-BFC8-4D6F-A5B3-86E1C13B6441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DB5103CC-A675-4604-B175-FB4FD0FB18E5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FE1D583B-95BB-4B1A-8B13-64A16FDBE972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36" name="Graphic 71">
            <a:extLst>
              <a:ext uri="{FF2B5EF4-FFF2-40B4-BE49-F238E27FC236}">
                <a16:creationId xmlns:a16="http://schemas.microsoft.com/office/drawing/2014/main" id="{45EBBA23-08E1-4061-80A6-9DDD2E0B1444}"/>
              </a:ext>
            </a:extLst>
          </p:cNvPr>
          <p:cNvGrpSpPr/>
          <p:nvPr/>
        </p:nvGrpSpPr>
        <p:grpSpPr>
          <a:xfrm rot="18719193">
            <a:off x="6856730" y="-486923"/>
            <a:ext cx="1150999" cy="1435508"/>
            <a:chOff x="5444034" y="2581317"/>
            <a:chExt cx="692880" cy="920122"/>
          </a:xfrm>
        </p:grpSpPr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9B37F5D9-2F90-4B29-95F4-0A5AE83DC852}"/>
                </a:ext>
              </a:extLst>
            </p:cNvPr>
            <p:cNvSpPr/>
            <p:nvPr/>
          </p:nvSpPr>
          <p:spPr>
            <a:xfrm>
              <a:off x="5444034" y="2581317"/>
              <a:ext cx="692880" cy="920122"/>
            </a:xfrm>
            <a:custGeom>
              <a:avLst/>
              <a:gdLst>
                <a:gd name="connsiteX0" fmla="*/ 538903 w 692880"/>
                <a:gd name="connsiteY0" fmla="*/ 382196 h 920122"/>
                <a:gd name="connsiteX1" fmla="*/ 691875 w 692880"/>
                <a:gd name="connsiteY1" fmla="*/ 759577 h 920122"/>
                <a:gd name="connsiteX2" fmla="*/ 688160 w 692880"/>
                <a:gd name="connsiteY2" fmla="*/ 768149 h 920122"/>
                <a:gd name="connsiteX3" fmla="*/ 315733 w 692880"/>
                <a:gd name="connsiteY3" fmla="*/ 919025 h 920122"/>
                <a:gd name="connsiteX4" fmla="*/ 306303 w 692880"/>
                <a:gd name="connsiteY4" fmla="*/ 914929 h 920122"/>
                <a:gd name="connsiteX5" fmla="*/ 1122 w 692880"/>
                <a:gd name="connsiteY5" fmla="*/ 161216 h 920122"/>
                <a:gd name="connsiteX6" fmla="*/ 5122 w 692880"/>
                <a:gd name="connsiteY6" fmla="*/ 151786 h 920122"/>
                <a:gd name="connsiteX7" fmla="*/ 377550 w 692880"/>
                <a:gd name="connsiteY7" fmla="*/ 1006 h 920122"/>
                <a:gd name="connsiteX8" fmla="*/ 386122 w 692880"/>
                <a:gd name="connsiteY8" fmla="*/ 4720 h 920122"/>
                <a:gd name="connsiteX9" fmla="*/ 538903 w 692880"/>
                <a:gd name="connsiteY9" fmla="*/ 382196 h 9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2880" h="920122">
                  <a:moveTo>
                    <a:pt x="538903" y="382196"/>
                  </a:moveTo>
                  <a:cubicBezTo>
                    <a:pt x="589862" y="508021"/>
                    <a:pt x="640821" y="633847"/>
                    <a:pt x="691875" y="759577"/>
                  </a:cubicBezTo>
                  <a:cubicBezTo>
                    <a:pt x="693875" y="764625"/>
                    <a:pt x="693018" y="766244"/>
                    <a:pt x="688160" y="768149"/>
                  </a:cubicBezTo>
                  <a:cubicBezTo>
                    <a:pt x="563954" y="818251"/>
                    <a:pt x="439843" y="868543"/>
                    <a:pt x="315733" y="919025"/>
                  </a:cubicBezTo>
                  <a:cubicBezTo>
                    <a:pt x="310303" y="921216"/>
                    <a:pt x="308494" y="920263"/>
                    <a:pt x="306303" y="914929"/>
                  </a:cubicBezTo>
                  <a:cubicBezTo>
                    <a:pt x="204766" y="663660"/>
                    <a:pt x="103039" y="412390"/>
                    <a:pt x="1122" y="161216"/>
                  </a:cubicBezTo>
                  <a:cubicBezTo>
                    <a:pt x="-1069" y="155787"/>
                    <a:pt x="-212" y="153977"/>
                    <a:pt x="5122" y="151786"/>
                  </a:cubicBezTo>
                  <a:cubicBezTo>
                    <a:pt x="129328" y="101685"/>
                    <a:pt x="253439" y="51393"/>
                    <a:pt x="377550" y="1006"/>
                  </a:cubicBezTo>
                  <a:cubicBezTo>
                    <a:pt x="382598" y="-995"/>
                    <a:pt x="384217" y="-137"/>
                    <a:pt x="386122" y="4720"/>
                  </a:cubicBezTo>
                  <a:cubicBezTo>
                    <a:pt x="436891" y="130546"/>
                    <a:pt x="487945" y="256371"/>
                    <a:pt x="538903" y="382196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205C9CED-D40B-4B0C-A6A7-39523EA27192}"/>
                </a:ext>
              </a:extLst>
            </p:cNvPr>
            <p:cNvSpPr/>
            <p:nvPr/>
          </p:nvSpPr>
          <p:spPr>
            <a:xfrm>
              <a:off x="5541917" y="2679193"/>
              <a:ext cx="497078" cy="724461"/>
            </a:xfrm>
            <a:custGeom>
              <a:avLst/>
              <a:gdLst>
                <a:gd name="connsiteX0" fmla="*/ 107169 w 497078"/>
                <a:gd name="connsiteY0" fmla="*/ 418718 h 724461"/>
                <a:gd name="connsiteX1" fmla="*/ 1156 w 497078"/>
                <a:gd name="connsiteY1" fmla="*/ 157352 h 724461"/>
                <a:gd name="connsiteX2" fmla="*/ 4299 w 497078"/>
                <a:gd name="connsiteY2" fmla="*/ 145350 h 724461"/>
                <a:gd name="connsiteX3" fmla="*/ 32779 w 497078"/>
                <a:gd name="connsiteY3" fmla="*/ 100106 h 724461"/>
                <a:gd name="connsiteX4" fmla="*/ 36589 w 497078"/>
                <a:gd name="connsiteY4" fmla="*/ 66102 h 724461"/>
                <a:gd name="connsiteX5" fmla="*/ 39922 w 497078"/>
                <a:gd name="connsiteY5" fmla="*/ 60673 h 724461"/>
                <a:gd name="connsiteX6" fmla="*/ 188322 w 497078"/>
                <a:gd name="connsiteY6" fmla="*/ 570 h 724461"/>
                <a:gd name="connsiteX7" fmla="*/ 194989 w 497078"/>
                <a:gd name="connsiteY7" fmla="*/ 2380 h 724461"/>
                <a:gd name="connsiteX8" fmla="*/ 269189 w 497078"/>
                <a:gd name="connsiteY8" fmla="*/ 36956 h 724461"/>
                <a:gd name="connsiteX9" fmla="*/ 270427 w 497078"/>
                <a:gd name="connsiteY9" fmla="*/ 36956 h 724461"/>
                <a:gd name="connsiteX10" fmla="*/ 285286 w 497078"/>
                <a:gd name="connsiteY10" fmla="*/ 47147 h 724461"/>
                <a:gd name="connsiteX11" fmla="*/ 495789 w 497078"/>
                <a:gd name="connsiteY11" fmla="*/ 566641 h 724461"/>
                <a:gd name="connsiteX12" fmla="*/ 493217 w 497078"/>
                <a:gd name="connsiteY12" fmla="*/ 578738 h 724461"/>
                <a:gd name="connsiteX13" fmla="*/ 461499 w 497078"/>
                <a:gd name="connsiteY13" fmla="*/ 638650 h 724461"/>
                <a:gd name="connsiteX14" fmla="*/ 460642 w 497078"/>
                <a:gd name="connsiteY14" fmla="*/ 658367 h 724461"/>
                <a:gd name="connsiteX15" fmla="*/ 457213 w 497078"/>
                <a:gd name="connsiteY15" fmla="*/ 663796 h 724461"/>
                <a:gd name="connsiteX16" fmla="*/ 308813 w 497078"/>
                <a:gd name="connsiteY16" fmla="*/ 723899 h 724461"/>
                <a:gd name="connsiteX17" fmla="*/ 302622 w 497078"/>
                <a:gd name="connsiteY17" fmla="*/ 722470 h 724461"/>
                <a:gd name="connsiteX18" fmla="*/ 220707 w 497078"/>
                <a:gd name="connsiteY18" fmla="*/ 687894 h 724461"/>
                <a:gd name="connsiteX19" fmla="*/ 213849 w 497078"/>
                <a:gd name="connsiteY19" fmla="*/ 681894 h 724461"/>
                <a:gd name="connsiteX20" fmla="*/ 117265 w 497078"/>
                <a:gd name="connsiteY20" fmla="*/ 443387 h 724461"/>
                <a:gd name="connsiteX21" fmla="*/ 107169 w 497078"/>
                <a:gd name="connsiteY21" fmla="*/ 418718 h 72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7078" h="724461">
                  <a:moveTo>
                    <a:pt x="107169" y="418718"/>
                  </a:moveTo>
                  <a:cubicBezTo>
                    <a:pt x="71831" y="331564"/>
                    <a:pt x="36589" y="244410"/>
                    <a:pt x="1156" y="157352"/>
                  </a:cubicBezTo>
                  <a:cubicBezTo>
                    <a:pt x="-1035" y="151922"/>
                    <a:pt x="-178" y="149255"/>
                    <a:pt x="4299" y="145350"/>
                  </a:cubicBezTo>
                  <a:cubicBezTo>
                    <a:pt x="18205" y="133253"/>
                    <a:pt x="27635" y="117823"/>
                    <a:pt x="32779" y="100106"/>
                  </a:cubicBezTo>
                  <a:cubicBezTo>
                    <a:pt x="35922" y="89057"/>
                    <a:pt x="36970" y="77627"/>
                    <a:pt x="36589" y="66102"/>
                  </a:cubicBezTo>
                  <a:cubicBezTo>
                    <a:pt x="36493" y="63340"/>
                    <a:pt x="37160" y="61816"/>
                    <a:pt x="39922" y="60673"/>
                  </a:cubicBezTo>
                  <a:cubicBezTo>
                    <a:pt x="89452" y="40766"/>
                    <a:pt x="138887" y="20668"/>
                    <a:pt x="188322" y="570"/>
                  </a:cubicBezTo>
                  <a:cubicBezTo>
                    <a:pt x="191370" y="-668"/>
                    <a:pt x="193084" y="189"/>
                    <a:pt x="194989" y="2380"/>
                  </a:cubicBezTo>
                  <a:cubicBezTo>
                    <a:pt x="214706" y="24668"/>
                    <a:pt x="239662" y="35813"/>
                    <a:pt x="269189" y="36956"/>
                  </a:cubicBezTo>
                  <a:cubicBezTo>
                    <a:pt x="269570" y="36956"/>
                    <a:pt x="270046" y="37146"/>
                    <a:pt x="270427" y="36956"/>
                  </a:cubicBezTo>
                  <a:cubicBezTo>
                    <a:pt x="279667" y="34193"/>
                    <a:pt x="282429" y="40194"/>
                    <a:pt x="285286" y="47147"/>
                  </a:cubicBezTo>
                  <a:cubicBezTo>
                    <a:pt x="355390" y="220407"/>
                    <a:pt x="425494" y="393572"/>
                    <a:pt x="495789" y="566641"/>
                  </a:cubicBezTo>
                  <a:cubicBezTo>
                    <a:pt x="497884" y="571784"/>
                    <a:pt x="497694" y="574737"/>
                    <a:pt x="493217" y="578738"/>
                  </a:cubicBezTo>
                  <a:cubicBezTo>
                    <a:pt x="475405" y="594740"/>
                    <a:pt x="464737" y="614837"/>
                    <a:pt x="461499" y="638650"/>
                  </a:cubicBezTo>
                  <a:cubicBezTo>
                    <a:pt x="460642" y="645127"/>
                    <a:pt x="459975" y="651794"/>
                    <a:pt x="460642" y="658367"/>
                  </a:cubicBezTo>
                  <a:cubicBezTo>
                    <a:pt x="460927" y="661224"/>
                    <a:pt x="459975" y="662653"/>
                    <a:pt x="457213" y="663796"/>
                  </a:cubicBezTo>
                  <a:cubicBezTo>
                    <a:pt x="407683" y="683703"/>
                    <a:pt x="358248" y="703801"/>
                    <a:pt x="308813" y="723899"/>
                  </a:cubicBezTo>
                  <a:cubicBezTo>
                    <a:pt x="306146" y="724946"/>
                    <a:pt x="304527" y="724565"/>
                    <a:pt x="302622" y="722470"/>
                  </a:cubicBezTo>
                  <a:cubicBezTo>
                    <a:pt x="280810" y="698086"/>
                    <a:pt x="253473" y="686465"/>
                    <a:pt x="220707" y="687894"/>
                  </a:cubicBezTo>
                  <a:cubicBezTo>
                    <a:pt x="215849" y="688085"/>
                    <a:pt x="215182" y="685037"/>
                    <a:pt x="213849" y="681894"/>
                  </a:cubicBezTo>
                  <a:cubicBezTo>
                    <a:pt x="181654" y="602360"/>
                    <a:pt x="149460" y="522921"/>
                    <a:pt x="117265" y="443387"/>
                  </a:cubicBezTo>
                  <a:cubicBezTo>
                    <a:pt x="113836" y="435196"/>
                    <a:pt x="110503" y="427004"/>
                    <a:pt x="107169" y="418718"/>
                  </a:cubicBezTo>
                  <a:close/>
                </a:path>
              </a:pathLst>
            </a:custGeom>
            <a:solidFill>
              <a:srgbClr val="76B5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7D4B2527-0912-4F69-BBA3-A3F22D61B9E4}"/>
                </a:ext>
              </a:extLst>
            </p:cNvPr>
            <p:cNvSpPr/>
            <p:nvPr/>
          </p:nvSpPr>
          <p:spPr>
            <a:xfrm>
              <a:off x="5827394" y="2584704"/>
              <a:ext cx="307848" cy="758952"/>
            </a:xfrm>
            <a:custGeom>
              <a:avLst/>
              <a:gdLst>
                <a:gd name="connsiteX0" fmla="*/ 307276 w 307848"/>
                <a:gd name="connsiteY0" fmla="*/ 758857 h 758952"/>
                <a:gd name="connsiteX1" fmla="*/ 0 w 307848"/>
                <a:gd name="connsiteY1" fmla="*/ 190 h 758952"/>
                <a:gd name="connsiteX2" fmla="*/ 476 w 307848"/>
                <a:gd name="connsiteY2" fmla="*/ 0 h 758952"/>
                <a:gd name="connsiteX3" fmla="*/ 307848 w 307848"/>
                <a:gd name="connsiteY3" fmla="*/ 758952 h 758952"/>
                <a:gd name="connsiteX4" fmla="*/ 307276 w 307848"/>
                <a:gd name="connsiteY4" fmla="*/ 758857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48" h="758952">
                  <a:moveTo>
                    <a:pt x="307276" y="758857"/>
                  </a:moveTo>
                  <a:cubicBezTo>
                    <a:pt x="204788" y="505968"/>
                    <a:pt x="102394" y="253079"/>
                    <a:pt x="0" y="190"/>
                  </a:cubicBezTo>
                  <a:cubicBezTo>
                    <a:pt x="191" y="95"/>
                    <a:pt x="381" y="95"/>
                    <a:pt x="476" y="0"/>
                  </a:cubicBezTo>
                  <a:cubicBezTo>
                    <a:pt x="102965" y="252984"/>
                    <a:pt x="205359" y="505968"/>
                    <a:pt x="307848" y="758952"/>
                  </a:cubicBezTo>
                  <a:cubicBezTo>
                    <a:pt x="307658" y="758857"/>
                    <a:pt x="307467" y="758857"/>
                    <a:pt x="307276" y="758857"/>
                  </a:cubicBezTo>
                  <a:close/>
                </a:path>
              </a:pathLst>
            </a:custGeom>
            <a:solidFill>
              <a:srgbClr val="499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5421AB8B-E637-4CA9-8855-55AA68C1B897}"/>
                </a:ext>
              </a:extLst>
            </p:cNvPr>
            <p:cNvSpPr/>
            <p:nvPr/>
          </p:nvSpPr>
          <p:spPr>
            <a:xfrm>
              <a:off x="5445442" y="2739390"/>
              <a:ext cx="307943" cy="758856"/>
            </a:xfrm>
            <a:custGeom>
              <a:avLst/>
              <a:gdLst>
                <a:gd name="connsiteX0" fmla="*/ 307276 w 307943"/>
                <a:gd name="connsiteY0" fmla="*/ 758857 h 758856"/>
                <a:gd name="connsiteX1" fmla="*/ 0 w 307943"/>
                <a:gd name="connsiteY1" fmla="*/ 191 h 758856"/>
                <a:gd name="connsiteX2" fmla="*/ 571 w 307943"/>
                <a:gd name="connsiteY2" fmla="*/ 0 h 758856"/>
                <a:gd name="connsiteX3" fmla="*/ 307943 w 307943"/>
                <a:gd name="connsiteY3" fmla="*/ 758857 h 758856"/>
                <a:gd name="connsiteX4" fmla="*/ 307276 w 307943"/>
                <a:gd name="connsiteY4" fmla="*/ 758857 h 7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43" h="758856">
                  <a:moveTo>
                    <a:pt x="307276" y="758857"/>
                  </a:moveTo>
                  <a:cubicBezTo>
                    <a:pt x="204883" y="505968"/>
                    <a:pt x="102489" y="253079"/>
                    <a:pt x="0" y="191"/>
                  </a:cubicBezTo>
                  <a:cubicBezTo>
                    <a:pt x="190" y="95"/>
                    <a:pt x="381" y="95"/>
                    <a:pt x="571" y="0"/>
                  </a:cubicBezTo>
                  <a:cubicBezTo>
                    <a:pt x="103061" y="252984"/>
                    <a:pt x="205454" y="505968"/>
                    <a:pt x="307943" y="758857"/>
                  </a:cubicBezTo>
                  <a:cubicBezTo>
                    <a:pt x="307753" y="758857"/>
                    <a:pt x="307467" y="758857"/>
                    <a:pt x="307276" y="758857"/>
                  </a:cubicBezTo>
                  <a:close/>
                </a:path>
              </a:pathLst>
            </a:custGeom>
            <a:solidFill>
              <a:srgbClr val="4A9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5D26FBC5-F25E-43D4-8E76-1067572D3E96}"/>
                </a:ext>
              </a:extLst>
            </p:cNvPr>
            <p:cNvSpPr/>
            <p:nvPr/>
          </p:nvSpPr>
          <p:spPr>
            <a:xfrm>
              <a:off x="5661845" y="2913083"/>
              <a:ext cx="256973" cy="256696"/>
            </a:xfrm>
            <a:custGeom>
              <a:avLst/>
              <a:gdLst>
                <a:gd name="connsiteX0" fmla="*/ 9529 w 256973"/>
                <a:gd name="connsiteY0" fmla="*/ 175588 h 256696"/>
                <a:gd name="connsiteX1" fmla="*/ 82110 w 256973"/>
                <a:gd name="connsiteY1" fmla="*/ 8615 h 256696"/>
                <a:gd name="connsiteX2" fmla="*/ 248226 w 256973"/>
                <a:gd name="connsiteY2" fmla="*/ 81481 h 256696"/>
                <a:gd name="connsiteX3" fmla="*/ 174693 w 256973"/>
                <a:gd name="connsiteY3" fmla="*/ 248264 h 256696"/>
                <a:gd name="connsiteX4" fmla="*/ 9529 w 256973"/>
                <a:gd name="connsiteY4" fmla="*/ 175588 h 25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73" h="256696">
                  <a:moveTo>
                    <a:pt x="9529" y="175588"/>
                  </a:moveTo>
                  <a:cubicBezTo>
                    <a:pt x="-17331" y="112437"/>
                    <a:pt x="14387" y="35094"/>
                    <a:pt x="82110" y="8615"/>
                  </a:cubicBezTo>
                  <a:cubicBezTo>
                    <a:pt x="145927" y="-16341"/>
                    <a:pt x="221746" y="14425"/>
                    <a:pt x="248226" y="81481"/>
                  </a:cubicBezTo>
                  <a:cubicBezTo>
                    <a:pt x="273467" y="145489"/>
                    <a:pt x="242606" y="221689"/>
                    <a:pt x="174693" y="248264"/>
                  </a:cubicBezTo>
                  <a:cubicBezTo>
                    <a:pt x="112018" y="272743"/>
                    <a:pt x="34580" y="242549"/>
                    <a:pt x="9529" y="175588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CB26744D-1F65-4843-8BB9-9E60886D8039}"/>
                </a:ext>
              </a:extLst>
            </p:cNvPr>
            <p:cNvSpPr/>
            <p:nvPr/>
          </p:nvSpPr>
          <p:spPr>
            <a:xfrm>
              <a:off x="5822572" y="3207536"/>
              <a:ext cx="118481" cy="118548"/>
            </a:xfrm>
            <a:custGeom>
              <a:avLst/>
              <a:gdLst>
                <a:gd name="connsiteX0" fmla="*/ 80736 w 118481"/>
                <a:gd name="connsiteY0" fmla="*/ 114117 h 118548"/>
                <a:gd name="connsiteX1" fmla="*/ 4250 w 118481"/>
                <a:gd name="connsiteY1" fmla="*/ 81256 h 118548"/>
                <a:gd name="connsiteX2" fmla="*/ 37016 w 118481"/>
                <a:gd name="connsiteY2" fmla="*/ 4484 h 118548"/>
                <a:gd name="connsiteX3" fmla="*/ 114169 w 118481"/>
                <a:gd name="connsiteY3" fmla="*/ 37441 h 118548"/>
                <a:gd name="connsiteX4" fmla="*/ 80736 w 118481"/>
                <a:gd name="connsiteY4" fmla="*/ 114117 h 1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81" h="118548">
                  <a:moveTo>
                    <a:pt x="80736" y="114117"/>
                  </a:moveTo>
                  <a:cubicBezTo>
                    <a:pt x="52542" y="126404"/>
                    <a:pt x="16252" y="112403"/>
                    <a:pt x="4250" y="81256"/>
                  </a:cubicBezTo>
                  <a:cubicBezTo>
                    <a:pt x="-7751" y="50014"/>
                    <a:pt x="6441" y="16772"/>
                    <a:pt x="37016" y="4484"/>
                  </a:cubicBezTo>
                  <a:cubicBezTo>
                    <a:pt x="67877" y="-7993"/>
                    <a:pt x="101310" y="6389"/>
                    <a:pt x="114169" y="37441"/>
                  </a:cubicBezTo>
                  <a:cubicBezTo>
                    <a:pt x="126551" y="67064"/>
                    <a:pt x="111311" y="103258"/>
                    <a:pt x="80736" y="114117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83EB97BA-396C-4F0F-BA9B-EAF6F692F8C0}"/>
                </a:ext>
              </a:extLst>
            </p:cNvPr>
            <p:cNvSpPr/>
            <p:nvPr/>
          </p:nvSpPr>
          <p:spPr>
            <a:xfrm>
              <a:off x="5639902" y="2756975"/>
              <a:ext cx="118365" cy="118210"/>
            </a:xfrm>
            <a:custGeom>
              <a:avLst/>
              <a:gdLst>
                <a:gd name="connsiteX0" fmla="*/ 114055 w 118365"/>
                <a:gd name="connsiteY0" fmla="*/ 36516 h 118210"/>
                <a:gd name="connsiteX1" fmla="*/ 80812 w 118365"/>
                <a:gd name="connsiteY1" fmla="*/ 114145 h 118210"/>
                <a:gd name="connsiteX2" fmla="*/ 4231 w 118365"/>
                <a:gd name="connsiteY2" fmla="*/ 80808 h 118210"/>
                <a:gd name="connsiteX3" fmla="*/ 37188 w 118365"/>
                <a:gd name="connsiteY3" fmla="*/ 4227 h 118210"/>
                <a:gd name="connsiteX4" fmla="*/ 114055 w 118365"/>
                <a:gd name="connsiteY4" fmla="*/ 36516 h 11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65" h="118210">
                  <a:moveTo>
                    <a:pt x="114055" y="36516"/>
                  </a:moveTo>
                  <a:cubicBezTo>
                    <a:pt x="126247" y="67663"/>
                    <a:pt x="111769" y="102048"/>
                    <a:pt x="80812" y="114145"/>
                  </a:cubicBezTo>
                  <a:cubicBezTo>
                    <a:pt x="51952" y="125480"/>
                    <a:pt x="17281" y="112716"/>
                    <a:pt x="4231" y="80808"/>
                  </a:cubicBezTo>
                  <a:cubicBezTo>
                    <a:pt x="-8056" y="50709"/>
                    <a:pt x="7470" y="16038"/>
                    <a:pt x="37188" y="4227"/>
                  </a:cubicBezTo>
                  <a:cubicBezTo>
                    <a:pt x="66430" y="-7489"/>
                    <a:pt x="101577" y="5751"/>
                    <a:pt x="114055" y="36516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C029B294-69C0-4703-B417-2A6B7F748E5D}"/>
                </a:ext>
              </a:extLst>
            </p:cNvPr>
            <p:cNvSpPr/>
            <p:nvPr/>
          </p:nvSpPr>
          <p:spPr>
            <a:xfrm>
              <a:off x="5692147" y="2967586"/>
              <a:ext cx="196493" cy="148041"/>
            </a:xfrm>
            <a:custGeom>
              <a:avLst/>
              <a:gdLst>
                <a:gd name="connsiteX0" fmla="*/ 136390 w 196493"/>
                <a:gd name="connsiteY0" fmla="*/ 66221 h 148041"/>
                <a:gd name="connsiteX1" fmla="*/ 115625 w 196493"/>
                <a:gd name="connsiteY1" fmla="*/ 74603 h 148041"/>
                <a:gd name="connsiteX2" fmla="*/ 112292 w 196493"/>
                <a:gd name="connsiteY2" fmla="*/ 80318 h 148041"/>
                <a:gd name="connsiteX3" fmla="*/ 114292 w 196493"/>
                <a:gd name="connsiteY3" fmla="*/ 100035 h 148041"/>
                <a:gd name="connsiteX4" fmla="*/ 71715 w 196493"/>
                <a:gd name="connsiteY4" fmla="*/ 147660 h 148041"/>
                <a:gd name="connsiteX5" fmla="*/ 20280 w 196493"/>
                <a:gd name="connsiteY5" fmla="*/ 122514 h 148041"/>
                <a:gd name="connsiteX6" fmla="*/ 8279 w 196493"/>
                <a:gd name="connsiteY6" fmla="*/ 118133 h 148041"/>
                <a:gd name="connsiteX7" fmla="*/ 3135 w 196493"/>
                <a:gd name="connsiteY7" fmla="*/ 116132 h 148041"/>
                <a:gd name="connsiteX8" fmla="*/ 849 w 196493"/>
                <a:gd name="connsiteY8" fmla="*/ 110513 h 148041"/>
                <a:gd name="connsiteX9" fmla="*/ 3707 w 196493"/>
                <a:gd name="connsiteY9" fmla="*/ 104321 h 148041"/>
                <a:gd name="connsiteX10" fmla="*/ 8850 w 196493"/>
                <a:gd name="connsiteY10" fmla="*/ 94606 h 148041"/>
                <a:gd name="connsiteX11" fmla="*/ 31520 w 196493"/>
                <a:gd name="connsiteY11" fmla="*/ 36694 h 148041"/>
                <a:gd name="connsiteX12" fmla="*/ 34472 w 196493"/>
                <a:gd name="connsiteY12" fmla="*/ 34598 h 148041"/>
                <a:gd name="connsiteX13" fmla="*/ 47712 w 196493"/>
                <a:gd name="connsiteY13" fmla="*/ 39361 h 148041"/>
                <a:gd name="connsiteX14" fmla="*/ 53237 w 196493"/>
                <a:gd name="connsiteY14" fmla="*/ 52791 h 148041"/>
                <a:gd name="connsiteX15" fmla="*/ 49712 w 196493"/>
                <a:gd name="connsiteY15" fmla="*/ 61173 h 148041"/>
                <a:gd name="connsiteX16" fmla="*/ 34187 w 196493"/>
                <a:gd name="connsiteY16" fmla="*/ 87176 h 148041"/>
                <a:gd name="connsiteX17" fmla="*/ 39044 w 196493"/>
                <a:gd name="connsiteY17" fmla="*/ 90129 h 148041"/>
                <a:gd name="connsiteX18" fmla="*/ 80478 w 196493"/>
                <a:gd name="connsiteY18" fmla="*/ 73365 h 148041"/>
                <a:gd name="connsiteX19" fmla="*/ 84002 w 196493"/>
                <a:gd name="connsiteY19" fmla="*/ 66983 h 148041"/>
                <a:gd name="connsiteX20" fmla="*/ 82193 w 196493"/>
                <a:gd name="connsiteY20" fmla="*/ 43647 h 148041"/>
                <a:gd name="connsiteX21" fmla="*/ 128389 w 196493"/>
                <a:gd name="connsiteY21" fmla="*/ 23 h 148041"/>
                <a:gd name="connsiteX22" fmla="*/ 176776 w 196493"/>
                <a:gd name="connsiteY22" fmla="*/ 26502 h 148041"/>
                <a:gd name="connsiteX23" fmla="*/ 187730 w 196493"/>
                <a:gd name="connsiteY23" fmla="*/ 30026 h 148041"/>
                <a:gd name="connsiteX24" fmla="*/ 193635 w 196493"/>
                <a:gd name="connsiteY24" fmla="*/ 32312 h 148041"/>
                <a:gd name="connsiteX25" fmla="*/ 195445 w 196493"/>
                <a:gd name="connsiteY25" fmla="*/ 36789 h 148041"/>
                <a:gd name="connsiteX26" fmla="*/ 192302 w 196493"/>
                <a:gd name="connsiteY26" fmla="*/ 43742 h 148041"/>
                <a:gd name="connsiteX27" fmla="*/ 187444 w 196493"/>
                <a:gd name="connsiteY27" fmla="*/ 52029 h 148041"/>
                <a:gd name="connsiteX28" fmla="*/ 176300 w 196493"/>
                <a:gd name="connsiteY28" fmla="*/ 101273 h 148041"/>
                <a:gd name="connsiteX29" fmla="*/ 156011 w 196493"/>
                <a:gd name="connsiteY29" fmla="*/ 115847 h 148041"/>
                <a:gd name="connsiteX30" fmla="*/ 150868 w 196493"/>
                <a:gd name="connsiteY30" fmla="*/ 113751 h 148041"/>
                <a:gd name="connsiteX31" fmla="*/ 142486 w 196493"/>
                <a:gd name="connsiteY31" fmla="*/ 93082 h 148041"/>
                <a:gd name="connsiteX32" fmla="*/ 146772 w 196493"/>
                <a:gd name="connsiteY32" fmla="*/ 87081 h 148041"/>
                <a:gd name="connsiteX33" fmla="*/ 162393 w 196493"/>
                <a:gd name="connsiteY33" fmla="*/ 60983 h 148041"/>
                <a:gd name="connsiteX34" fmla="*/ 157631 w 196493"/>
                <a:gd name="connsiteY34" fmla="*/ 57839 h 148041"/>
                <a:gd name="connsiteX35" fmla="*/ 136390 w 196493"/>
                <a:gd name="connsiteY35" fmla="*/ 66221 h 14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6493" h="148041">
                  <a:moveTo>
                    <a:pt x="136390" y="66221"/>
                  </a:moveTo>
                  <a:cubicBezTo>
                    <a:pt x="129532" y="68984"/>
                    <a:pt x="122579" y="71936"/>
                    <a:pt x="115625" y="74603"/>
                  </a:cubicBezTo>
                  <a:cubicBezTo>
                    <a:pt x="112863" y="75651"/>
                    <a:pt x="111815" y="76794"/>
                    <a:pt x="112292" y="80318"/>
                  </a:cubicBezTo>
                  <a:cubicBezTo>
                    <a:pt x="113244" y="86795"/>
                    <a:pt x="114006" y="93368"/>
                    <a:pt x="114292" y="100035"/>
                  </a:cubicBezTo>
                  <a:cubicBezTo>
                    <a:pt x="115625" y="127658"/>
                    <a:pt x="96004" y="144803"/>
                    <a:pt x="71715" y="147660"/>
                  </a:cubicBezTo>
                  <a:cubicBezTo>
                    <a:pt x="49427" y="150232"/>
                    <a:pt x="33044" y="139564"/>
                    <a:pt x="20280" y="122514"/>
                  </a:cubicBezTo>
                  <a:cubicBezTo>
                    <a:pt x="16756" y="117847"/>
                    <a:pt x="14279" y="114227"/>
                    <a:pt x="8279" y="118133"/>
                  </a:cubicBezTo>
                  <a:cubicBezTo>
                    <a:pt x="5993" y="119657"/>
                    <a:pt x="4088" y="118895"/>
                    <a:pt x="3135" y="116132"/>
                  </a:cubicBezTo>
                  <a:cubicBezTo>
                    <a:pt x="2468" y="114227"/>
                    <a:pt x="1802" y="112322"/>
                    <a:pt x="849" y="110513"/>
                  </a:cubicBezTo>
                  <a:cubicBezTo>
                    <a:pt x="-961" y="107084"/>
                    <a:pt x="182" y="105083"/>
                    <a:pt x="3707" y="104321"/>
                  </a:cubicBezTo>
                  <a:cubicBezTo>
                    <a:pt x="9612" y="103178"/>
                    <a:pt x="9612" y="99559"/>
                    <a:pt x="8850" y="94606"/>
                  </a:cubicBezTo>
                  <a:cubicBezTo>
                    <a:pt x="4945" y="70889"/>
                    <a:pt x="11136" y="50981"/>
                    <a:pt x="31520" y="36694"/>
                  </a:cubicBezTo>
                  <a:cubicBezTo>
                    <a:pt x="32472" y="36027"/>
                    <a:pt x="33425" y="35170"/>
                    <a:pt x="34472" y="34598"/>
                  </a:cubicBezTo>
                  <a:cubicBezTo>
                    <a:pt x="43616" y="29741"/>
                    <a:pt x="43807" y="29836"/>
                    <a:pt x="47712" y="39361"/>
                  </a:cubicBezTo>
                  <a:cubicBezTo>
                    <a:pt x="49522" y="43838"/>
                    <a:pt x="51046" y="48505"/>
                    <a:pt x="53237" y="52791"/>
                  </a:cubicBezTo>
                  <a:cubicBezTo>
                    <a:pt x="55523" y="57363"/>
                    <a:pt x="54380" y="59363"/>
                    <a:pt x="49712" y="61173"/>
                  </a:cubicBezTo>
                  <a:cubicBezTo>
                    <a:pt x="39616" y="64983"/>
                    <a:pt x="33329" y="76318"/>
                    <a:pt x="34187" y="87176"/>
                  </a:cubicBezTo>
                  <a:cubicBezTo>
                    <a:pt x="34472" y="91177"/>
                    <a:pt x="35901" y="91463"/>
                    <a:pt x="39044" y="90129"/>
                  </a:cubicBezTo>
                  <a:cubicBezTo>
                    <a:pt x="52856" y="84509"/>
                    <a:pt x="66667" y="78890"/>
                    <a:pt x="80478" y="73365"/>
                  </a:cubicBezTo>
                  <a:cubicBezTo>
                    <a:pt x="83621" y="72127"/>
                    <a:pt x="84574" y="70508"/>
                    <a:pt x="84002" y="66983"/>
                  </a:cubicBezTo>
                  <a:cubicBezTo>
                    <a:pt x="82764" y="59268"/>
                    <a:pt x="81907" y="51458"/>
                    <a:pt x="82193" y="43647"/>
                  </a:cubicBezTo>
                  <a:cubicBezTo>
                    <a:pt x="82955" y="16787"/>
                    <a:pt x="104862" y="689"/>
                    <a:pt x="128389" y="23"/>
                  </a:cubicBezTo>
                  <a:cubicBezTo>
                    <a:pt x="149534" y="-549"/>
                    <a:pt x="165060" y="9738"/>
                    <a:pt x="176776" y="26502"/>
                  </a:cubicBezTo>
                  <a:cubicBezTo>
                    <a:pt x="179729" y="30788"/>
                    <a:pt x="182396" y="33455"/>
                    <a:pt x="187730" y="30026"/>
                  </a:cubicBezTo>
                  <a:cubicBezTo>
                    <a:pt x="190492" y="28217"/>
                    <a:pt x="192587" y="28979"/>
                    <a:pt x="193635" y="32312"/>
                  </a:cubicBezTo>
                  <a:cubicBezTo>
                    <a:pt x="194111" y="33836"/>
                    <a:pt x="194683" y="35360"/>
                    <a:pt x="195445" y="36789"/>
                  </a:cubicBezTo>
                  <a:cubicBezTo>
                    <a:pt x="197636" y="40599"/>
                    <a:pt x="196302" y="42885"/>
                    <a:pt x="192302" y="43742"/>
                  </a:cubicBezTo>
                  <a:cubicBezTo>
                    <a:pt x="187539" y="44790"/>
                    <a:pt x="186587" y="47552"/>
                    <a:pt x="187444" y="52029"/>
                  </a:cubicBezTo>
                  <a:cubicBezTo>
                    <a:pt x="190968" y="70031"/>
                    <a:pt x="188301" y="86700"/>
                    <a:pt x="176300" y="101273"/>
                  </a:cubicBezTo>
                  <a:cubicBezTo>
                    <a:pt x="170775" y="107941"/>
                    <a:pt x="164012" y="112703"/>
                    <a:pt x="156011" y="115847"/>
                  </a:cubicBezTo>
                  <a:cubicBezTo>
                    <a:pt x="153440" y="116894"/>
                    <a:pt x="151916" y="116418"/>
                    <a:pt x="150868" y="113751"/>
                  </a:cubicBezTo>
                  <a:cubicBezTo>
                    <a:pt x="148201" y="106798"/>
                    <a:pt x="145439" y="99845"/>
                    <a:pt x="142486" y="93082"/>
                  </a:cubicBezTo>
                  <a:cubicBezTo>
                    <a:pt x="140486" y="88415"/>
                    <a:pt x="144200" y="88129"/>
                    <a:pt x="146772" y="87081"/>
                  </a:cubicBezTo>
                  <a:cubicBezTo>
                    <a:pt x="156869" y="82795"/>
                    <a:pt x="163250" y="71936"/>
                    <a:pt x="162393" y="60983"/>
                  </a:cubicBezTo>
                  <a:cubicBezTo>
                    <a:pt x="162107" y="57268"/>
                    <a:pt x="161060" y="56315"/>
                    <a:pt x="157631" y="57839"/>
                  </a:cubicBezTo>
                  <a:cubicBezTo>
                    <a:pt x="150582" y="60602"/>
                    <a:pt x="143438" y="63364"/>
                    <a:pt x="136390" y="66221"/>
                  </a:cubicBezTo>
                  <a:close/>
                </a:path>
              </a:pathLst>
            </a:custGeom>
            <a:solidFill>
              <a:srgbClr val="76B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79203C9D-E66B-466A-84BA-9E899147238D}"/>
                </a:ext>
              </a:extLst>
            </p:cNvPr>
            <p:cNvSpPr/>
            <p:nvPr/>
          </p:nvSpPr>
          <p:spPr>
            <a:xfrm>
              <a:off x="5733686" y="3054287"/>
              <a:ext cx="46637" cy="32119"/>
            </a:xfrm>
            <a:custGeom>
              <a:avLst/>
              <a:gdLst>
                <a:gd name="connsiteX0" fmla="*/ 23033 w 46637"/>
                <a:gd name="connsiteY0" fmla="*/ 8572 h 32119"/>
                <a:gd name="connsiteX1" fmla="*/ 42559 w 46637"/>
                <a:gd name="connsiteY1" fmla="*/ 666 h 32119"/>
                <a:gd name="connsiteX2" fmla="*/ 46274 w 46637"/>
                <a:gd name="connsiteY2" fmla="*/ 2285 h 32119"/>
                <a:gd name="connsiteX3" fmla="*/ 35701 w 46637"/>
                <a:gd name="connsiteY3" fmla="*/ 28288 h 32119"/>
                <a:gd name="connsiteX4" fmla="*/ 2649 w 46637"/>
                <a:gd name="connsiteY4" fmla="*/ 23621 h 32119"/>
                <a:gd name="connsiteX5" fmla="*/ 4078 w 46637"/>
                <a:gd name="connsiteY5" fmla="*/ 16192 h 32119"/>
                <a:gd name="connsiteX6" fmla="*/ 23033 w 46637"/>
                <a:gd name="connsiteY6" fmla="*/ 8572 h 3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37" h="32119">
                  <a:moveTo>
                    <a:pt x="23033" y="8572"/>
                  </a:moveTo>
                  <a:cubicBezTo>
                    <a:pt x="29510" y="5905"/>
                    <a:pt x="36082" y="3238"/>
                    <a:pt x="42559" y="666"/>
                  </a:cubicBezTo>
                  <a:cubicBezTo>
                    <a:pt x="44178" y="-1"/>
                    <a:pt x="45798" y="-953"/>
                    <a:pt x="46274" y="2285"/>
                  </a:cubicBezTo>
                  <a:cubicBezTo>
                    <a:pt x="47988" y="13429"/>
                    <a:pt x="43512" y="24097"/>
                    <a:pt x="35701" y="28288"/>
                  </a:cubicBezTo>
                  <a:cubicBezTo>
                    <a:pt x="20461" y="36194"/>
                    <a:pt x="10269" y="30479"/>
                    <a:pt x="2649" y="23621"/>
                  </a:cubicBezTo>
                  <a:cubicBezTo>
                    <a:pt x="-780" y="20573"/>
                    <a:pt x="-1446" y="18097"/>
                    <a:pt x="4078" y="16192"/>
                  </a:cubicBezTo>
                  <a:cubicBezTo>
                    <a:pt x="10555" y="14001"/>
                    <a:pt x="16746" y="11143"/>
                    <a:pt x="23033" y="8572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708B3EB3-66C2-4045-8166-3940A77486EE}"/>
                </a:ext>
              </a:extLst>
            </p:cNvPr>
            <p:cNvSpPr/>
            <p:nvPr/>
          </p:nvSpPr>
          <p:spPr>
            <a:xfrm>
              <a:off x="5800744" y="2996563"/>
              <a:ext cx="46777" cy="31891"/>
            </a:xfrm>
            <a:custGeom>
              <a:avLst/>
              <a:gdLst>
                <a:gd name="connsiteX0" fmla="*/ 23507 w 46777"/>
                <a:gd name="connsiteY0" fmla="*/ 23338 h 31891"/>
                <a:gd name="connsiteX1" fmla="*/ 3981 w 46777"/>
                <a:gd name="connsiteY1" fmla="*/ 31243 h 31891"/>
                <a:gd name="connsiteX2" fmla="*/ 171 w 46777"/>
                <a:gd name="connsiteY2" fmla="*/ 29148 h 31891"/>
                <a:gd name="connsiteX3" fmla="*/ 26365 w 46777"/>
                <a:gd name="connsiteY3" fmla="*/ 1 h 31891"/>
                <a:gd name="connsiteX4" fmla="*/ 45700 w 46777"/>
                <a:gd name="connsiteY4" fmla="*/ 10574 h 31891"/>
                <a:gd name="connsiteX5" fmla="*/ 43605 w 46777"/>
                <a:gd name="connsiteY5" fmla="*/ 15146 h 31891"/>
                <a:gd name="connsiteX6" fmla="*/ 23507 w 46777"/>
                <a:gd name="connsiteY6" fmla="*/ 23338 h 3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77" h="31891">
                  <a:moveTo>
                    <a:pt x="23507" y="23338"/>
                  </a:moveTo>
                  <a:cubicBezTo>
                    <a:pt x="17030" y="26005"/>
                    <a:pt x="10458" y="28576"/>
                    <a:pt x="3981" y="31243"/>
                  </a:cubicBezTo>
                  <a:cubicBezTo>
                    <a:pt x="1885" y="32101"/>
                    <a:pt x="457" y="32672"/>
                    <a:pt x="171" y="29148"/>
                  </a:cubicBezTo>
                  <a:cubicBezTo>
                    <a:pt x="-1353" y="10669"/>
                    <a:pt x="7315" y="287"/>
                    <a:pt x="26365" y="1"/>
                  </a:cubicBezTo>
                  <a:cubicBezTo>
                    <a:pt x="34366" y="-94"/>
                    <a:pt x="40557" y="4573"/>
                    <a:pt x="45700" y="10574"/>
                  </a:cubicBezTo>
                  <a:cubicBezTo>
                    <a:pt x="48272" y="13527"/>
                    <a:pt x="45700" y="14289"/>
                    <a:pt x="43605" y="15146"/>
                  </a:cubicBezTo>
                  <a:cubicBezTo>
                    <a:pt x="36842" y="17908"/>
                    <a:pt x="30175" y="20575"/>
                    <a:pt x="23507" y="23338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548" name="Freeform: Shape 547">
            <a:extLst>
              <a:ext uri="{FF2B5EF4-FFF2-40B4-BE49-F238E27FC236}">
                <a16:creationId xmlns:a16="http://schemas.microsoft.com/office/drawing/2014/main" id="{7D96AA9D-C568-46A1-8236-A2BE01FC9474}"/>
              </a:ext>
            </a:extLst>
          </p:cNvPr>
          <p:cNvSpPr/>
          <p:nvPr/>
        </p:nvSpPr>
        <p:spPr>
          <a:xfrm>
            <a:off x="8786132" y="5253581"/>
            <a:ext cx="615540" cy="589899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AB82CCDF-7048-4862-BEAC-A0CD3AE62119}"/>
              </a:ext>
            </a:extLst>
          </p:cNvPr>
          <p:cNvSpPr/>
          <p:nvPr/>
        </p:nvSpPr>
        <p:spPr>
          <a:xfrm>
            <a:off x="-155032" y="2832909"/>
            <a:ext cx="530928" cy="503143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64DE9FAB-038F-401D-B3C9-C68EF3041788}"/>
              </a:ext>
            </a:extLst>
          </p:cNvPr>
          <p:cNvSpPr/>
          <p:nvPr/>
        </p:nvSpPr>
        <p:spPr>
          <a:xfrm>
            <a:off x="1374719" y="2034412"/>
            <a:ext cx="743666" cy="674980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7F979EB5-461F-410C-88D2-7A35A6C2CB4F}"/>
              </a:ext>
            </a:extLst>
          </p:cNvPr>
          <p:cNvSpPr/>
          <p:nvPr/>
        </p:nvSpPr>
        <p:spPr>
          <a:xfrm>
            <a:off x="4021753" y="5069972"/>
            <a:ext cx="585461" cy="631256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57" name="Graphic 554">
            <a:extLst>
              <a:ext uri="{FF2B5EF4-FFF2-40B4-BE49-F238E27FC236}">
                <a16:creationId xmlns:a16="http://schemas.microsoft.com/office/drawing/2014/main" id="{8C9B9AB7-BA4D-4436-B87C-3698B10D34CC}"/>
              </a:ext>
            </a:extLst>
          </p:cNvPr>
          <p:cNvGrpSpPr/>
          <p:nvPr/>
        </p:nvGrpSpPr>
        <p:grpSpPr>
          <a:xfrm rot="13450195">
            <a:off x="8765314" y="1790748"/>
            <a:ext cx="288405" cy="269223"/>
            <a:chOff x="6536163" y="3422285"/>
            <a:chExt cx="288405" cy="269223"/>
          </a:xfrm>
        </p:grpSpPr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7CD3901F-FD47-4A34-8284-D5A6273D4F37}"/>
                </a:ext>
              </a:extLst>
            </p:cNvPr>
            <p:cNvSpPr/>
            <p:nvPr/>
          </p:nvSpPr>
          <p:spPr>
            <a:xfrm>
              <a:off x="6536163" y="3422285"/>
              <a:ext cx="288405" cy="269223"/>
            </a:xfrm>
            <a:custGeom>
              <a:avLst/>
              <a:gdLst>
                <a:gd name="connsiteX0" fmla="*/ 68090 w 288405"/>
                <a:gd name="connsiteY0" fmla="*/ 269223 h 269223"/>
                <a:gd name="connsiteX1" fmla="*/ 49231 w 288405"/>
                <a:gd name="connsiteY1" fmla="*/ 259317 h 269223"/>
                <a:gd name="connsiteX2" fmla="*/ 82 w 288405"/>
                <a:gd name="connsiteY2" fmla="*/ 95106 h 269223"/>
                <a:gd name="connsiteX3" fmla="*/ 159340 w 288405"/>
                <a:gd name="connsiteY3" fmla="*/ 89296 h 269223"/>
                <a:gd name="connsiteX4" fmla="*/ 275640 w 288405"/>
                <a:gd name="connsiteY4" fmla="*/ 97488 h 269223"/>
                <a:gd name="connsiteX5" fmla="*/ 68090 w 288405"/>
                <a:gd name="connsiteY5" fmla="*/ 269223 h 26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405" h="269223">
                  <a:moveTo>
                    <a:pt x="68090" y="269223"/>
                  </a:moveTo>
                  <a:cubicBezTo>
                    <a:pt x="60566" y="269223"/>
                    <a:pt x="53517" y="265509"/>
                    <a:pt x="49231" y="259317"/>
                  </a:cubicBezTo>
                  <a:cubicBezTo>
                    <a:pt x="34848" y="238458"/>
                    <a:pt x="4273" y="184165"/>
                    <a:pt x="82" y="95106"/>
                  </a:cubicBezTo>
                  <a:cubicBezTo>
                    <a:pt x="-3824" y="12429"/>
                    <a:pt x="133432" y="-66723"/>
                    <a:pt x="159340" y="89296"/>
                  </a:cubicBezTo>
                  <a:cubicBezTo>
                    <a:pt x="159340" y="89296"/>
                    <a:pt x="229348" y="30908"/>
                    <a:pt x="275640" y="97488"/>
                  </a:cubicBezTo>
                  <a:cubicBezTo>
                    <a:pt x="316693" y="156543"/>
                    <a:pt x="261638" y="268366"/>
                    <a:pt x="68090" y="269223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45B79063-5AC6-42C6-92B5-8FA579FEBFC5}"/>
                </a:ext>
              </a:extLst>
            </p:cNvPr>
            <p:cNvSpPr/>
            <p:nvPr/>
          </p:nvSpPr>
          <p:spPr>
            <a:xfrm>
              <a:off x="6558057" y="3455686"/>
              <a:ext cx="83854" cy="67516"/>
            </a:xfrm>
            <a:custGeom>
              <a:avLst/>
              <a:gdLst>
                <a:gd name="connsiteX0" fmla="*/ 29528 w 83854"/>
                <a:gd name="connsiteY0" fmla="*/ 10938 h 67516"/>
                <a:gd name="connsiteX1" fmla="*/ 0 w 83854"/>
                <a:gd name="connsiteY1" fmla="*/ 67516 h 67516"/>
                <a:gd name="connsiteX2" fmla="*/ 43529 w 83854"/>
                <a:gd name="connsiteY2" fmla="*/ 41799 h 67516"/>
                <a:gd name="connsiteX3" fmla="*/ 83820 w 83854"/>
                <a:gd name="connsiteY3" fmla="*/ 13986 h 67516"/>
                <a:gd name="connsiteX4" fmla="*/ 65627 w 83854"/>
                <a:gd name="connsiteY4" fmla="*/ 460 h 67516"/>
                <a:gd name="connsiteX5" fmla="*/ 29528 w 83854"/>
                <a:gd name="connsiteY5" fmla="*/ 10938 h 6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54" h="67516">
                  <a:moveTo>
                    <a:pt x="29528" y="10938"/>
                  </a:moveTo>
                  <a:cubicBezTo>
                    <a:pt x="10382" y="24558"/>
                    <a:pt x="1715" y="45418"/>
                    <a:pt x="0" y="67516"/>
                  </a:cubicBezTo>
                  <a:cubicBezTo>
                    <a:pt x="13049" y="57039"/>
                    <a:pt x="28766" y="49704"/>
                    <a:pt x="43529" y="41799"/>
                  </a:cubicBezTo>
                  <a:cubicBezTo>
                    <a:pt x="53626" y="36465"/>
                    <a:pt x="82677" y="27797"/>
                    <a:pt x="83820" y="13986"/>
                  </a:cubicBezTo>
                  <a:cubicBezTo>
                    <a:pt x="84582" y="4937"/>
                    <a:pt x="72676" y="1603"/>
                    <a:pt x="65627" y="460"/>
                  </a:cubicBezTo>
                  <a:cubicBezTo>
                    <a:pt x="53150" y="-1635"/>
                    <a:pt x="39719" y="3699"/>
                    <a:pt x="29528" y="10938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34B4089F-7ED7-468E-8640-8BF4D2492EED}"/>
                </a:ext>
              </a:extLst>
            </p:cNvPr>
            <p:cNvSpPr/>
            <p:nvPr/>
          </p:nvSpPr>
          <p:spPr>
            <a:xfrm>
              <a:off x="6551771" y="3567207"/>
              <a:ext cx="272605" cy="124301"/>
            </a:xfrm>
            <a:custGeom>
              <a:avLst/>
              <a:gdLst>
                <a:gd name="connsiteX0" fmla="*/ 272605 w 272605"/>
                <a:gd name="connsiteY0" fmla="*/ 0 h 124301"/>
                <a:gd name="connsiteX1" fmla="*/ 151733 w 272605"/>
                <a:gd name="connsiteY1" fmla="*/ 71533 h 124301"/>
                <a:gd name="connsiteX2" fmla="*/ 21717 w 272605"/>
                <a:gd name="connsiteY2" fmla="*/ 54388 h 124301"/>
                <a:gd name="connsiteX3" fmla="*/ 0 w 272605"/>
                <a:gd name="connsiteY3" fmla="*/ 42100 h 124301"/>
                <a:gd name="connsiteX4" fmla="*/ 33623 w 272605"/>
                <a:gd name="connsiteY4" fmla="*/ 114395 h 124301"/>
                <a:gd name="connsiteX5" fmla="*/ 52483 w 272605"/>
                <a:gd name="connsiteY5" fmla="*/ 124301 h 124301"/>
                <a:gd name="connsiteX6" fmla="*/ 272605 w 272605"/>
                <a:gd name="connsiteY6" fmla="*/ 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605" h="124301">
                  <a:moveTo>
                    <a:pt x="272605" y="0"/>
                  </a:moveTo>
                  <a:cubicBezTo>
                    <a:pt x="254413" y="40291"/>
                    <a:pt x="189167" y="64484"/>
                    <a:pt x="151733" y="71533"/>
                  </a:cubicBezTo>
                  <a:cubicBezTo>
                    <a:pt x="109442" y="79534"/>
                    <a:pt x="60484" y="72866"/>
                    <a:pt x="21717" y="54388"/>
                  </a:cubicBezTo>
                  <a:cubicBezTo>
                    <a:pt x="14097" y="50768"/>
                    <a:pt x="6858" y="46673"/>
                    <a:pt x="0" y="42100"/>
                  </a:cubicBezTo>
                  <a:cubicBezTo>
                    <a:pt x="11049" y="78010"/>
                    <a:pt x="25146" y="102013"/>
                    <a:pt x="33623" y="114395"/>
                  </a:cubicBezTo>
                  <a:cubicBezTo>
                    <a:pt x="37909" y="120586"/>
                    <a:pt x="44958" y="124301"/>
                    <a:pt x="52483" y="124301"/>
                  </a:cubicBezTo>
                  <a:cubicBezTo>
                    <a:pt x="201263" y="123634"/>
                    <a:pt x="268224" y="57436"/>
                    <a:pt x="272605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61" name="Graphic 554">
            <a:extLst>
              <a:ext uri="{FF2B5EF4-FFF2-40B4-BE49-F238E27FC236}">
                <a16:creationId xmlns:a16="http://schemas.microsoft.com/office/drawing/2014/main" id="{8C9B9AB7-BA4D-4436-B87C-3698B10D34CC}"/>
              </a:ext>
            </a:extLst>
          </p:cNvPr>
          <p:cNvGrpSpPr/>
          <p:nvPr/>
        </p:nvGrpSpPr>
        <p:grpSpPr>
          <a:xfrm rot="13450195">
            <a:off x="8994466" y="1329143"/>
            <a:ext cx="96959" cy="90540"/>
            <a:chOff x="6920074" y="3999779"/>
            <a:chExt cx="96959" cy="90540"/>
          </a:xfrm>
        </p:grpSpPr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7E0B8207-88FC-47AD-8897-79F390251902}"/>
                </a:ext>
              </a:extLst>
            </p:cNvPr>
            <p:cNvSpPr/>
            <p:nvPr/>
          </p:nvSpPr>
          <p:spPr>
            <a:xfrm>
              <a:off x="6920074" y="3999779"/>
              <a:ext cx="96959" cy="90445"/>
            </a:xfrm>
            <a:custGeom>
              <a:avLst/>
              <a:gdLst>
                <a:gd name="connsiteX0" fmla="*/ 22888 w 96959"/>
                <a:gd name="connsiteY0" fmla="*/ 90446 h 90445"/>
                <a:gd name="connsiteX1" fmla="*/ 16602 w 96959"/>
                <a:gd name="connsiteY1" fmla="*/ 87112 h 90445"/>
                <a:gd name="connsiteX2" fmla="*/ 28 w 96959"/>
                <a:gd name="connsiteY2" fmla="*/ 31962 h 90445"/>
                <a:gd name="connsiteX3" fmla="*/ 53559 w 96959"/>
                <a:gd name="connsiteY3" fmla="*/ 30057 h 90445"/>
                <a:gd name="connsiteX4" fmla="*/ 92707 w 96959"/>
                <a:gd name="connsiteY4" fmla="*/ 32819 h 90445"/>
                <a:gd name="connsiteX5" fmla="*/ 22888 w 96959"/>
                <a:gd name="connsiteY5" fmla="*/ 90446 h 9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959" h="90445">
                  <a:moveTo>
                    <a:pt x="22888" y="90446"/>
                  </a:moveTo>
                  <a:cubicBezTo>
                    <a:pt x="20316" y="90446"/>
                    <a:pt x="18031" y="89207"/>
                    <a:pt x="16602" y="87112"/>
                  </a:cubicBezTo>
                  <a:cubicBezTo>
                    <a:pt x="11744" y="80063"/>
                    <a:pt x="1457" y="61871"/>
                    <a:pt x="28" y="31962"/>
                  </a:cubicBezTo>
                  <a:cubicBezTo>
                    <a:pt x="-1305" y="4149"/>
                    <a:pt x="44891" y="-22426"/>
                    <a:pt x="53559" y="30057"/>
                  </a:cubicBezTo>
                  <a:cubicBezTo>
                    <a:pt x="53559" y="30057"/>
                    <a:pt x="77086" y="10436"/>
                    <a:pt x="92707" y="32819"/>
                  </a:cubicBezTo>
                  <a:cubicBezTo>
                    <a:pt x="106423" y="52536"/>
                    <a:pt x="87944" y="90160"/>
                    <a:pt x="22888" y="90446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25D42C4E-A177-4723-9388-987C7B49A3C0}"/>
                </a:ext>
              </a:extLst>
            </p:cNvPr>
            <p:cNvSpPr/>
            <p:nvPr/>
          </p:nvSpPr>
          <p:spPr>
            <a:xfrm>
              <a:off x="6927437" y="4010896"/>
              <a:ext cx="28208" cy="22750"/>
            </a:xfrm>
            <a:custGeom>
              <a:avLst/>
              <a:gdLst>
                <a:gd name="connsiteX0" fmla="*/ 9906 w 28208"/>
                <a:gd name="connsiteY0" fmla="*/ 3700 h 22750"/>
                <a:gd name="connsiteX1" fmla="*/ 0 w 28208"/>
                <a:gd name="connsiteY1" fmla="*/ 22750 h 22750"/>
                <a:gd name="connsiteX2" fmla="*/ 14669 w 28208"/>
                <a:gd name="connsiteY2" fmla="*/ 14083 h 22750"/>
                <a:gd name="connsiteX3" fmla="*/ 28194 w 28208"/>
                <a:gd name="connsiteY3" fmla="*/ 4748 h 22750"/>
                <a:gd name="connsiteX4" fmla="*/ 22098 w 28208"/>
                <a:gd name="connsiteY4" fmla="*/ 176 h 22750"/>
                <a:gd name="connsiteX5" fmla="*/ 9906 w 28208"/>
                <a:gd name="connsiteY5" fmla="*/ 3700 h 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08" h="22750">
                  <a:moveTo>
                    <a:pt x="9906" y="3700"/>
                  </a:moveTo>
                  <a:cubicBezTo>
                    <a:pt x="3429" y="8272"/>
                    <a:pt x="572" y="15321"/>
                    <a:pt x="0" y="22750"/>
                  </a:cubicBezTo>
                  <a:cubicBezTo>
                    <a:pt x="4382" y="19226"/>
                    <a:pt x="9620" y="16750"/>
                    <a:pt x="14669" y="14083"/>
                  </a:cubicBezTo>
                  <a:cubicBezTo>
                    <a:pt x="18098" y="12273"/>
                    <a:pt x="27813" y="9415"/>
                    <a:pt x="28194" y="4748"/>
                  </a:cubicBezTo>
                  <a:cubicBezTo>
                    <a:pt x="28480" y="1700"/>
                    <a:pt x="24479" y="557"/>
                    <a:pt x="22098" y="176"/>
                  </a:cubicBezTo>
                  <a:cubicBezTo>
                    <a:pt x="17812" y="-586"/>
                    <a:pt x="13335" y="1224"/>
                    <a:pt x="9906" y="3700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7C8B9F53-596A-4810-9887-F6B472EA31BE}"/>
                </a:ext>
              </a:extLst>
            </p:cNvPr>
            <p:cNvSpPr/>
            <p:nvPr/>
          </p:nvSpPr>
          <p:spPr>
            <a:xfrm>
              <a:off x="6925246" y="4048410"/>
              <a:ext cx="91725" cy="41909"/>
            </a:xfrm>
            <a:custGeom>
              <a:avLst/>
              <a:gdLst>
                <a:gd name="connsiteX0" fmla="*/ 91726 w 91725"/>
                <a:gd name="connsiteY0" fmla="*/ 0 h 41909"/>
                <a:gd name="connsiteX1" fmla="*/ 51054 w 91725"/>
                <a:gd name="connsiteY1" fmla="*/ 24098 h 41909"/>
                <a:gd name="connsiteX2" fmla="*/ 7334 w 91725"/>
                <a:gd name="connsiteY2" fmla="*/ 18383 h 41909"/>
                <a:gd name="connsiteX3" fmla="*/ 0 w 91725"/>
                <a:gd name="connsiteY3" fmla="*/ 14288 h 41909"/>
                <a:gd name="connsiteX4" fmla="*/ 11335 w 91725"/>
                <a:gd name="connsiteY4" fmla="*/ 38576 h 41909"/>
                <a:gd name="connsiteX5" fmla="*/ 17621 w 91725"/>
                <a:gd name="connsiteY5" fmla="*/ 41910 h 41909"/>
                <a:gd name="connsiteX6" fmla="*/ 91726 w 91725"/>
                <a:gd name="connsiteY6" fmla="*/ 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25" h="41909">
                  <a:moveTo>
                    <a:pt x="91726" y="0"/>
                  </a:moveTo>
                  <a:cubicBezTo>
                    <a:pt x="85630" y="13525"/>
                    <a:pt x="63722" y="21717"/>
                    <a:pt x="51054" y="24098"/>
                  </a:cubicBezTo>
                  <a:cubicBezTo>
                    <a:pt x="36862" y="26765"/>
                    <a:pt x="20383" y="24575"/>
                    <a:pt x="7334" y="18383"/>
                  </a:cubicBezTo>
                  <a:cubicBezTo>
                    <a:pt x="4763" y="17145"/>
                    <a:pt x="2381" y="15812"/>
                    <a:pt x="0" y="14288"/>
                  </a:cubicBezTo>
                  <a:cubicBezTo>
                    <a:pt x="3715" y="26384"/>
                    <a:pt x="8477" y="34480"/>
                    <a:pt x="11335" y="38576"/>
                  </a:cubicBezTo>
                  <a:cubicBezTo>
                    <a:pt x="12763" y="40672"/>
                    <a:pt x="15145" y="41910"/>
                    <a:pt x="17621" y="41910"/>
                  </a:cubicBezTo>
                  <a:cubicBezTo>
                    <a:pt x="67723" y="41529"/>
                    <a:pt x="90202" y="19336"/>
                    <a:pt x="91726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65" name="Graphic 554">
            <a:extLst>
              <a:ext uri="{FF2B5EF4-FFF2-40B4-BE49-F238E27FC236}">
                <a16:creationId xmlns:a16="http://schemas.microsoft.com/office/drawing/2014/main" id="{8C9B9AB7-BA4D-4436-B87C-3698B10D34CC}"/>
              </a:ext>
            </a:extLst>
          </p:cNvPr>
          <p:cNvGrpSpPr/>
          <p:nvPr/>
        </p:nvGrpSpPr>
        <p:grpSpPr>
          <a:xfrm rot="13450195">
            <a:off x="9552344" y="2947339"/>
            <a:ext cx="268994" cy="281229"/>
            <a:chOff x="5178230" y="3124011"/>
            <a:chExt cx="268994" cy="281229"/>
          </a:xfrm>
        </p:grpSpPr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B8E474CA-25A4-4EB6-B51C-4700F3B9CA06}"/>
                </a:ext>
              </a:extLst>
            </p:cNvPr>
            <p:cNvSpPr/>
            <p:nvPr/>
          </p:nvSpPr>
          <p:spPr>
            <a:xfrm>
              <a:off x="5178230" y="3124011"/>
              <a:ext cx="268934" cy="281229"/>
            </a:xfrm>
            <a:custGeom>
              <a:avLst/>
              <a:gdLst>
                <a:gd name="connsiteX0" fmla="*/ 263497 w 268934"/>
                <a:gd name="connsiteY0" fmla="*/ 239266 h 281229"/>
                <a:gd name="connsiteX1" fmla="*/ 250733 w 268934"/>
                <a:gd name="connsiteY1" fmla="*/ 256316 h 281229"/>
                <a:gd name="connsiteX2" fmla="*/ 80808 w 268934"/>
                <a:gd name="connsiteY2" fmla="*/ 278604 h 281229"/>
                <a:gd name="connsiteX3" fmla="*/ 100524 w 268934"/>
                <a:gd name="connsiteY3" fmla="*/ 120489 h 281229"/>
                <a:gd name="connsiteX4" fmla="*/ 127194 w 268934"/>
                <a:gd name="connsiteY4" fmla="*/ 6951 h 281229"/>
                <a:gd name="connsiteX5" fmla="*/ 263497 w 268934"/>
                <a:gd name="connsiteY5" fmla="*/ 239266 h 28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934" h="281229">
                  <a:moveTo>
                    <a:pt x="263497" y="239266"/>
                  </a:moveTo>
                  <a:cubicBezTo>
                    <a:pt x="262354" y="246696"/>
                    <a:pt x="257592" y="253077"/>
                    <a:pt x="250733" y="256316"/>
                  </a:cubicBezTo>
                  <a:cubicBezTo>
                    <a:pt x="227874" y="267174"/>
                    <a:pt x="169390" y="288701"/>
                    <a:pt x="80808" y="278604"/>
                  </a:cubicBezTo>
                  <a:cubicBezTo>
                    <a:pt x="-1393" y="269270"/>
                    <a:pt x="-57686" y="121061"/>
                    <a:pt x="100524" y="120489"/>
                  </a:cubicBezTo>
                  <a:cubicBezTo>
                    <a:pt x="100524" y="120489"/>
                    <a:pt x="54042" y="42003"/>
                    <a:pt x="127194" y="6951"/>
                  </a:cubicBezTo>
                  <a:cubicBezTo>
                    <a:pt x="191869" y="-24100"/>
                    <a:pt x="293596" y="48099"/>
                    <a:pt x="263497" y="239266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A1142262-7CBE-4F4C-A62B-CE310B98FACA}"/>
                </a:ext>
              </a:extLst>
            </p:cNvPr>
            <p:cNvSpPr/>
            <p:nvPr/>
          </p:nvSpPr>
          <p:spPr>
            <a:xfrm>
              <a:off x="5210593" y="3290511"/>
              <a:ext cx="57588" cy="91530"/>
            </a:xfrm>
            <a:custGeom>
              <a:avLst/>
              <a:gdLst>
                <a:gd name="connsiteX0" fmla="*/ 6439 w 57588"/>
                <a:gd name="connsiteY0" fmla="*/ 53335 h 91530"/>
                <a:gd name="connsiteX1" fmla="*/ 57589 w 57588"/>
                <a:gd name="connsiteY1" fmla="*/ 91530 h 91530"/>
                <a:gd name="connsiteX2" fmla="*/ 39205 w 57588"/>
                <a:gd name="connsiteY2" fmla="*/ 44477 h 91530"/>
                <a:gd name="connsiteX3" fmla="*/ 18155 w 57588"/>
                <a:gd name="connsiteY3" fmla="*/ 281 h 91530"/>
                <a:gd name="connsiteX4" fmla="*/ 1867 w 57588"/>
                <a:gd name="connsiteY4" fmla="*/ 16092 h 91530"/>
                <a:gd name="connsiteX5" fmla="*/ 6439 w 57588"/>
                <a:gd name="connsiteY5" fmla="*/ 53335 h 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88" h="91530">
                  <a:moveTo>
                    <a:pt x="6439" y="53335"/>
                  </a:moveTo>
                  <a:cubicBezTo>
                    <a:pt x="16822" y="74385"/>
                    <a:pt x="36062" y="86291"/>
                    <a:pt x="57589" y="91530"/>
                  </a:cubicBezTo>
                  <a:cubicBezTo>
                    <a:pt x="49302" y="76957"/>
                    <a:pt x="44539" y="60288"/>
                    <a:pt x="39205" y="44477"/>
                  </a:cubicBezTo>
                  <a:cubicBezTo>
                    <a:pt x="35491" y="33618"/>
                    <a:pt x="31585" y="3614"/>
                    <a:pt x="18155" y="281"/>
                  </a:cubicBezTo>
                  <a:cubicBezTo>
                    <a:pt x="9297" y="-1910"/>
                    <a:pt x="4153" y="9234"/>
                    <a:pt x="1867" y="16092"/>
                  </a:cubicBezTo>
                  <a:cubicBezTo>
                    <a:pt x="-2228" y="27998"/>
                    <a:pt x="915" y="42191"/>
                    <a:pt x="6439" y="53335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C3AC56D5-47E4-44B2-AEB1-52AB20CE7DDD}"/>
                </a:ext>
              </a:extLst>
            </p:cNvPr>
            <p:cNvSpPr/>
            <p:nvPr/>
          </p:nvSpPr>
          <p:spPr>
            <a:xfrm>
              <a:off x="5352383" y="3126200"/>
              <a:ext cx="94841" cy="275748"/>
            </a:xfrm>
            <a:custGeom>
              <a:avLst/>
              <a:gdLst>
                <a:gd name="connsiteX0" fmla="*/ 1810 w 94841"/>
                <a:gd name="connsiteY0" fmla="*/ 0 h 275748"/>
                <a:gd name="connsiteX1" fmla="*/ 53150 w 94841"/>
                <a:gd name="connsiteY1" fmla="*/ 130683 h 275748"/>
                <a:gd name="connsiteX2" fmla="*/ 15526 w 94841"/>
                <a:gd name="connsiteY2" fmla="*/ 256318 h 275748"/>
                <a:gd name="connsiteX3" fmla="*/ 0 w 94841"/>
                <a:gd name="connsiteY3" fmla="*/ 275749 h 275748"/>
                <a:gd name="connsiteX4" fmla="*/ 76676 w 94841"/>
                <a:gd name="connsiteY4" fmla="*/ 254032 h 275748"/>
                <a:gd name="connsiteX5" fmla="*/ 89440 w 94841"/>
                <a:gd name="connsiteY5" fmla="*/ 236982 h 275748"/>
                <a:gd name="connsiteX6" fmla="*/ 1810 w 94841"/>
                <a:gd name="connsiteY6" fmla="*/ 0 h 27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41" h="275748">
                  <a:moveTo>
                    <a:pt x="1810" y="0"/>
                  </a:moveTo>
                  <a:cubicBezTo>
                    <a:pt x="38671" y="24384"/>
                    <a:pt x="52102" y="92678"/>
                    <a:pt x="53150" y="130683"/>
                  </a:cubicBezTo>
                  <a:cubicBezTo>
                    <a:pt x="54292" y="173736"/>
                    <a:pt x="39910" y="220980"/>
                    <a:pt x="15526" y="256318"/>
                  </a:cubicBezTo>
                  <a:cubicBezTo>
                    <a:pt x="10763" y="263271"/>
                    <a:pt x="5524" y="269748"/>
                    <a:pt x="0" y="275749"/>
                  </a:cubicBezTo>
                  <a:cubicBezTo>
                    <a:pt x="37243" y="270605"/>
                    <a:pt x="63151" y="260509"/>
                    <a:pt x="76676" y="254032"/>
                  </a:cubicBezTo>
                  <a:cubicBezTo>
                    <a:pt x="83439" y="250793"/>
                    <a:pt x="88297" y="244412"/>
                    <a:pt x="89440" y="236982"/>
                  </a:cubicBezTo>
                  <a:cubicBezTo>
                    <a:pt x="112490" y="90106"/>
                    <a:pt x="57721" y="13526"/>
                    <a:pt x="1810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69" name="Graphic 554">
            <a:extLst>
              <a:ext uri="{FF2B5EF4-FFF2-40B4-BE49-F238E27FC236}">
                <a16:creationId xmlns:a16="http://schemas.microsoft.com/office/drawing/2014/main" id="{8C9B9AB7-BA4D-4436-B87C-3698B10D34CC}"/>
              </a:ext>
            </a:extLst>
          </p:cNvPr>
          <p:cNvGrpSpPr/>
          <p:nvPr/>
        </p:nvGrpSpPr>
        <p:grpSpPr>
          <a:xfrm rot="13450195">
            <a:off x="10195186" y="2581344"/>
            <a:ext cx="105489" cy="110322"/>
            <a:chOff x="5172090" y="3924239"/>
            <a:chExt cx="105489" cy="110322"/>
          </a:xfrm>
        </p:grpSpPr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9312F79E-AC64-4384-8B2B-6B06F03E0B16}"/>
                </a:ext>
              </a:extLst>
            </p:cNvPr>
            <p:cNvSpPr/>
            <p:nvPr/>
          </p:nvSpPr>
          <p:spPr>
            <a:xfrm>
              <a:off x="5172090" y="3924239"/>
              <a:ext cx="105465" cy="110322"/>
            </a:xfrm>
            <a:custGeom>
              <a:avLst/>
              <a:gdLst>
                <a:gd name="connsiteX0" fmla="*/ 103331 w 105465"/>
                <a:gd name="connsiteY0" fmla="*/ 93882 h 110322"/>
                <a:gd name="connsiteX1" fmla="*/ 98378 w 105465"/>
                <a:gd name="connsiteY1" fmla="*/ 100549 h 110322"/>
                <a:gd name="connsiteX2" fmla="*/ 31703 w 105465"/>
                <a:gd name="connsiteY2" fmla="*/ 109312 h 110322"/>
                <a:gd name="connsiteX3" fmla="*/ 39418 w 105465"/>
                <a:gd name="connsiteY3" fmla="*/ 47304 h 110322"/>
                <a:gd name="connsiteX4" fmla="*/ 49896 w 105465"/>
                <a:gd name="connsiteY4" fmla="*/ 2727 h 110322"/>
                <a:gd name="connsiteX5" fmla="*/ 103331 w 105465"/>
                <a:gd name="connsiteY5" fmla="*/ 93882 h 11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65" h="110322">
                  <a:moveTo>
                    <a:pt x="103331" y="93882"/>
                  </a:moveTo>
                  <a:cubicBezTo>
                    <a:pt x="102855" y="96835"/>
                    <a:pt x="101045" y="99311"/>
                    <a:pt x="98378" y="100549"/>
                  </a:cubicBezTo>
                  <a:cubicBezTo>
                    <a:pt x="89425" y="104835"/>
                    <a:pt x="66469" y="113218"/>
                    <a:pt x="31703" y="109312"/>
                  </a:cubicBezTo>
                  <a:cubicBezTo>
                    <a:pt x="-587" y="105598"/>
                    <a:pt x="-22589" y="47495"/>
                    <a:pt x="39418" y="47304"/>
                  </a:cubicBezTo>
                  <a:cubicBezTo>
                    <a:pt x="39418" y="47304"/>
                    <a:pt x="21130" y="16539"/>
                    <a:pt x="49896" y="2727"/>
                  </a:cubicBezTo>
                  <a:cubicBezTo>
                    <a:pt x="75232" y="-9465"/>
                    <a:pt x="115142" y="18920"/>
                    <a:pt x="103331" y="93882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1C8CE6EA-6C68-425C-BB4F-FAB28F55BCC7}"/>
                </a:ext>
              </a:extLst>
            </p:cNvPr>
            <p:cNvSpPr/>
            <p:nvPr/>
          </p:nvSpPr>
          <p:spPr>
            <a:xfrm>
              <a:off x="5184766" y="3989532"/>
              <a:ext cx="22646" cy="35923"/>
            </a:xfrm>
            <a:custGeom>
              <a:avLst/>
              <a:gdLst>
                <a:gd name="connsiteX0" fmla="*/ 2549 w 22646"/>
                <a:gd name="connsiteY0" fmla="*/ 20969 h 35923"/>
                <a:gd name="connsiteX1" fmla="*/ 22647 w 22646"/>
                <a:gd name="connsiteY1" fmla="*/ 35923 h 35923"/>
                <a:gd name="connsiteX2" fmla="*/ 15408 w 22646"/>
                <a:gd name="connsiteY2" fmla="*/ 17445 h 35923"/>
                <a:gd name="connsiteX3" fmla="*/ 7121 w 22646"/>
                <a:gd name="connsiteY3" fmla="*/ 109 h 35923"/>
                <a:gd name="connsiteX4" fmla="*/ 739 w 22646"/>
                <a:gd name="connsiteY4" fmla="*/ 6301 h 35923"/>
                <a:gd name="connsiteX5" fmla="*/ 2549 w 22646"/>
                <a:gd name="connsiteY5" fmla="*/ 20969 h 3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46" h="35923">
                  <a:moveTo>
                    <a:pt x="2549" y="20969"/>
                  </a:moveTo>
                  <a:cubicBezTo>
                    <a:pt x="6645" y="29256"/>
                    <a:pt x="14169" y="33923"/>
                    <a:pt x="22647" y="35923"/>
                  </a:cubicBezTo>
                  <a:cubicBezTo>
                    <a:pt x="19408" y="30208"/>
                    <a:pt x="17503" y="23636"/>
                    <a:pt x="15408" y="17445"/>
                  </a:cubicBezTo>
                  <a:cubicBezTo>
                    <a:pt x="13979" y="13159"/>
                    <a:pt x="12455" y="1348"/>
                    <a:pt x="7121" y="109"/>
                  </a:cubicBezTo>
                  <a:cubicBezTo>
                    <a:pt x="3692" y="-748"/>
                    <a:pt x="1596" y="3634"/>
                    <a:pt x="739" y="6301"/>
                  </a:cubicBezTo>
                  <a:cubicBezTo>
                    <a:pt x="-880" y="11063"/>
                    <a:pt x="358" y="16588"/>
                    <a:pt x="2549" y="20969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4EB8A87-9856-4F4D-B678-09BDC961058B}"/>
                </a:ext>
              </a:extLst>
            </p:cNvPr>
            <p:cNvSpPr/>
            <p:nvPr/>
          </p:nvSpPr>
          <p:spPr>
            <a:xfrm>
              <a:off x="5240369" y="3925157"/>
              <a:ext cx="37210" cy="108299"/>
            </a:xfrm>
            <a:custGeom>
              <a:avLst/>
              <a:gdLst>
                <a:gd name="connsiteX0" fmla="*/ 762 w 37210"/>
                <a:gd name="connsiteY0" fmla="*/ 0 h 108299"/>
                <a:gd name="connsiteX1" fmla="*/ 20860 w 37210"/>
                <a:gd name="connsiteY1" fmla="*/ 51340 h 108299"/>
                <a:gd name="connsiteX2" fmla="*/ 6096 w 37210"/>
                <a:gd name="connsiteY2" fmla="*/ 100679 h 108299"/>
                <a:gd name="connsiteX3" fmla="*/ 0 w 37210"/>
                <a:gd name="connsiteY3" fmla="*/ 108299 h 108299"/>
                <a:gd name="connsiteX4" fmla="*/ 30099 w 37210"/>
                <a:gd name="connsiteY4" fmla="*/ 99822 h 108299"/>
                <a:gd name="connsiteX5" fmla="*/ 35052 w 37210"/>
                <a:gd name="connsiteY5" fmla="*/ 93154 h 108299"/>
                <a:gd name="connsiteX6" fmla="*/ 762 w 37210"/>
                <a:gd name="connsiteY6" fmla="*/ 0 h 10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10" h="108299">
                  <a:moveTo>
                    <a:pt x="762" y="0"/>
                  </a:moveTo>
                  <a:cubicBezTo>
                    <a:pt x="15240" y="9620"/>
                    <a:pt x="20479" y="36386"/>
                    <a:pt x="20860" y="51340"/>
                  </a:cubicBezTo>
                  <a:cubicBezTo>
                    <a:pt x="21336" y="68199"/>
                    <a:pt x="15621" y="86773"/>
                    <a:pt x="6096" y="100679"/>
                  </a:cubicBezTo>
                  <a:cubicBezTo>
                    <a:pt x="4191" y="103442"/>
                    <a:pt x="2191" y="105918"/>
                    <a:pt x="0" y="108299"/>
                  </a:cubicBezTo>
                  <a:cubicBezTo>
                    <a:pt x="14573" y="106299"/>
                    <a:pt x="24765" y="102299"/>
                    <a:pt x="30099" y="99822"/>
                  </a:cubicBezTo>
                  <a:cubicBezTo>
                    <a:pt x="32766" y="98584"/>
                    <a:pt x="34671" y="96012"/>
                    <a:pt x="35052" y="93154"/>
                  </a:cubicBezTo>
                  <a:cubicBezTo>
                    <a:pt x="44196" y="35338"/>
                    <a:pt x="22670" y="5239"/>
                    <a:pt x="762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73" name="Graphic 554">
            <a:extLst>
              <a:ext uri="{FF2B5EF4-FFF2-40B4-BE49-F238E27FC236}">
                <a16:creationId xmlns:a16="http://schemas.microsoft.com/office/drawing/2014/main" id="{8C9B9AB7-BA4D-4436-B87C-3698B10D34CC}"/>
              </a:ext>
            </a:extLst>
          </p:cNvPr>
          <p:cNvGrpSpPr/>
          <p:nvPr/>
        </p:nvGrpSpPr>
        <p:grpSpPr>
          <a:xfrm rot="13450195">
            <a:off x="8701632" y="3089487"/>
            <a:ext cx="263913" cy="233974"/>
            <a:chOff x="5906503" y="2801142"/>
            <a:chExt cx="263913" cy="233974"/>
          </a:xfrm>
        </p:grpSpPr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71AFACC-6320-45E8-8980-C64F076A8738}"/>
                </a:ext>
              </a:extLst>
            </p:cNvPr>
            <p:cNvSpPr/>
            <p:nvPr/>
          </p:nvSpPr>
          <p:spPr>
            <a:xfrm>
              <a:off x="5906503" y="2801142"/>
              <a:ext cx="263913" cy="233974"/>
            </a:xfrm>
            <a:custGeom>
              <a:avLst/>
              <a:gdLst>
                <a:gd name="connsiteX0" fmla="*/ 118249 w 263913"/>
                <a:gd name="connsiteY0" fmla="*/ 232570 h 233974"/>
                <a:gd name="connsiteX1" fmla="*/ 99485 w 263913"/>
                <a:gd name="connsiteY1" fmla="*/ 230474 h 233974"/>
                <a:gd name="connsiteX2" fmla="*/ 5949 w 263913"/>
                <a:gd name="connsiteY2" fmla="*/ 110269 h 233974"/>
                <a:gd name="connsiteX3" fmla="*/ 136061 w 263913"/>
                <a:gd name="connsiteY3" fmla="*/ 54262 h 233974"/>
                <a:gd name="connsiteX4" fmla="*/ 235121 w 263913"/>
                <a:gd name="connsiteY4" fmla="*/ 23591 h 233974"/>
                <a:gd name="connsiteX5" fmla="*/ 118249 w 263913"/>
                <a:gd name="connsiteY5" fmla="*/ 232570 h 23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913" h="233974">
                  <a:moveTo>
                    <a:pt x="118249" y="232570"/>
                  </a:moveTo>
                  <a:cubicBezTo>
                    <a:pt x="112058" y="235046"/>
                    <a:pt x="105009" y="234189"/>
                    <a:pt x="99485" y="230474"/>
                  </a:cubicBezTo>
                  <a:cubicBezTo>
                    <a:pt x="80911" y="217806"/>
                    <a:pt x="38049" y="182659"/>
                    <a:pt x="5949" y="110269"/>
                  </a:cubicBezTo>
                  <a:cubicBezTo>
                    <a:pt x="-23864" y="43022"/>
                    <a:pt x="64433" y="-66801"/>
                    <a:pt x="136061" y="54262"/>
                  </a:cubicBezTo>
                  <a:cubicBezTo>
                    <a:pt x="136061" y="54262"/>
                    <a:pt x="175304" y="-16700"/>
                    <a:pt x="235121" y="23591"/>
                  </a:cubicBezTo>
                  <a:cubicBezTo>
                    <a:pt x="287985" y="59119"/>
                    <a:pt x="278364" y="169609"/>
                    <a:pt x="118249" y="232570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E3B3323-BD56-4F1E-883C-8DD95A1E0D86}"/>
                </a:ext>
              </a:extLst>
            </p:cNvPr>
            <p:cNvSpPr/>
            <p:nvPr/>
          </p:nvSpPr>
          <p:spPr>
            <a:xfrm>
              <a:off x="5928758" y="2831395"/>
              <a:ext cx="56170" cy="77634"/>
            </a:xfrm>
            <a:custGeom>
              <a:avLst/>
              <a:gdLst>
                <a:gd name="connsiteX0" fmla="*/ 9793 w 56170"/>
                <a:gd name="connsiteY0" fmla="*/ 21247 h 77634"/>
                <a:gd name="connsiteX1" fmla="*/ 3507 w 56170"/>
                <a:gd name="connsiteY1" fmla="*/ 77635 h 77634"/>
                <a:gd name="connsiteX2" fmla="*/ 31320 w 56170"/>
                <a:gd name="connsiteY2" fmla="*/ 42392 h 77634"/>
                <a:gd name="connsiteX3" fmla="*/ 55799 w 56170"/>
                <a:gd name="connsiteY3" fmla="*/ 6293 h 77634"/>
                <a:gd name="connsiteX4" fmla="*/ 36368 w 56170"/>
                <a:gd name="connsiteY4" fmla="*/ 863 h 77634"/>
                <a:gd name="connsiteX5" fmla="*/ 9793 w 56170"/>
                <a:gd name="connsiteY5" fmla="*/ 21247 h 7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70" h="77634">
                  <a:moveTo>
                    <a:pt x="9793" y="21247"/>
                  </a:moveTo>
                  <a:cubicBezTo>
                    <a:pt x="-1637" y="38678"/>
                    <a:pt x="-2113" y="58775"/>
                    <a:pt x="3507" y="77635"/>
                  </a:cubicBezTo>
                  <a:cubicBezTo>
                    <a:pt x="10936" y="64776"/>
                    <a:pt x="21604" y="53632"/>
                    <a:pt x="31320" y="42392"/>
                  </a:cubicBezTo>
                  <a:cubicBezTo>
                    <a:pt x="37987" y="34677"/>
                    <a:pt x="59228" y="18199"/>
                    <a:pt x="55799" y="6293"/>
                  </a:cubicBezTo>
                  <a:cubicBezTo>
                    <a:pt x="53513" y="-1423"/>
                    <a:pt x="42655" y="-375"/>
                    <a:pt x="36368" y="863"/>
                  </a:cubicBezTo>
                  <a:cubicBezTo>
                    <a:pt x="25224" y="3245"/>
                    <a:pt x="15794" y="12008"/>
                    <a:pt x="9793" y="21247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A0CF4E03-29C9-4C3B-85FE-67C8139A4AAC}"/>
                </a:ext>
              </a:extLst>
            </p:cNvPr>
            <p:cNvSpPr/>
            <p:nvPr/>
          </p:nvSpPr>
          <p:spPr>
            <a:xfrm>
              <a:off x="5954839" y="2859881"/>
              <a:ext cx="215531" cy="175236"/>
            </a:xfrm>
            <a:custGeom>
              <a:avLst/>
              <a:gdLst>
                <a:gd name="connsiteX0" fmla="*/ 212312 w 215531"/>
                <a:gd name="connsiteY0" fmla="*/ 0 h 175236"/>
                <a:gd name="connsiteX1" fmla="*/ 135160 w 215531"/>
                <a:gd name="connsiteY1" fmla="*/ 98203 h 175236"/>
                <a:gd name="connsiteX2" fmla="*/ 21908 w 215531"/>
                <a:gd name="connsiteY2" fmla="*/ 125825 h 175236"/>
                <a:gd name="connsiteX3" fmla="*/ 0 w 215531"/>
                <a:gd name="connsiteY3" fmla="*/ 122682 h 175236"/>
                <a:gd name="connsiteX4" fmla="*/ 51149 w 215531"/>
                <a:gd name="connsiteY4" fmla="*/ 171736 h 175236"/>
                <a:gd name="connsiteX5" fmla="*/ 69913 w 215531"/>
                <a:gd name="connsiteY5" fmla="*/ 173831 h 175236"/>
                <a:gd name="connsiteX6" fmla="*/ 212312 w 215531"/>
                <a:gd name="connsiteY6" fmla="*/ 0 h 17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531" h="175236">
                  <a:moveTo>
                    <a:pt x="212312" y="0"/>
                  </a:moveTo>
                  <a:cubicBezTo>
                    <a:pt x="210217" y="39243"/>
                    <a:pt x="163925" y="80296"/>
                    <a:pt x="135160" y="98203"/>
                  </a:cubicBezTo>
                  <a:cubicBezTo>
                    <a:pt x="102679" y="118396"/>
                    <a:pt x="59912" y="128683"/>
                    <a:pt x="21908" y="125825"/>
                  </a:cubicBezTo>
                  <a:cubicBezTo>
                    <a:pt x="14383" y="125254"/>
                    <a:pt x="7144" y="124206"/>
                    <a:pt x="0" y="122682"/>
                  </a:cubicBezTo>
                  <a:cubicBezTo>
                    <a:pt x="20669" y="148876"/>
                    <a:pt x="40196" y="164211"/>
                    <a:pt x="51149" y="171736"/>
                  </a:cubicBezTo>
                  <a:cubicBezTo>
                    <a:pt x="56674" y="175451"/>
                    <a:pt x="63722" y="176308"/>
                    <a:pt x="69913" y="173831"/>
                  </a:cubicBezTo>
                  <a:cubicBezTo>
                    <a:pt x="192977" y="125444"/>
                    <a:pt x="227076" y="48959"/>
                    <a:pt x="212312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77" name="Graphic 554">
            <a:extLst>
              <a:ext uri="{FF2B5EF4-FFF2-40B4-BE49-F238E27FC236}">
                <a16:creationId xmlns:a16="http://schemas.microsoft.com/office/drawing/2014/main" id="{8C9B9AB7-BA4D-4436-B87C-3698B10D34CC}"/>
              </a:ext>
            </a:extLst>
          </p:cNvPr>
          <p:cNvGrpSpPr/>
          <p:nvPr/>
        </p:nvGrpSpPr>
        <p:grpSpPr>
          <a:xfrm rot="13450195">
            <a:off x="7985977" y="1938497"/>
            <a:ext cx="495159" cy="422487"/>
            <a:chOff x="6417094" y="2748971"/>
            <a:chExt cx="495159" cy="422487"/>
          </a:xfrm>
        </p:grpSpPr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560D92F-9337-4F53-A148-C30726CEB51B}"/>
                </a:ext>
              </a:extLst>
            </p:cNvPr>
            <p:cNvSpPr/>
            <p:nvPr/>
          </p:nvSpPr>
          <p:spPr>
            <a:xfrm>
              <a:off x="6417094" y="2801038"/>
              <a:ext cx="486530" cy="370419"/>
            </a:xfrm>
            <a:custGeom>
              <a:avLst/>
              <a:gdLst>
                <a:gd name="connsiteX0" fmla="*/ 486530 w 486530"/>
                <a:gd name="connsiteY0" fmla="*/ 277156 h 370419"/>
                <a:gd name="connsiteX1" fmla="*/ 476719 w 486530"/>
                <a:gd name="connsiteY1" fmla="*/ 271726 h 370419"/>
                <a:gd name="connsiteX2" fmla="*/ 314318 w 486530"/>
                <a:gd name="connsiteY2" fmla="*/ 54937 h 370419"/>
                <a:gd name="connsiteX3" fmla="*/ 35426 w 486530"/>
                <a:gd name="connsiteY3" fmla="*/ 27505 h 370419"/>
                <a:gd name="connsiteX4" fmla="*/ 29521 w 486530"/>
                <a:gd name="connsiteY4" fmla="*/ 24267 h 370419"/>
                <a:gd name="connsiteX5" fmla="*/ 12471 w 486530"/>
                <a:gd name="connsiteY5" fmla="*/ 53509 h 370419"/>
                <a:gd name="connsiteX6" fmla="*/ 162490 w 486530"/>
                <a:gd name="connsiteY6" fmla="*/ 315446 h 370419"/>
                <a:gd name="connsiteX7" fmla="*/ 464337 w 486530"/>
                <a:gd name="connsiteY7" fmla="*/ 316875 h 370419"/>
                <a:gd name="connsiteX8" fmla="*/ 486530 w 486530"/>
                <a:gd name="connsiteY8" fmla="*/ 277156 h 37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530" h="370419">
                  <a:moveTo>
                    <a:pt x="486530" y="277156"/>
                  </a:moveTo>
                  <a:lnTo>
                    <a:pt x="476719" y="271726"/>
                  </a:lnTo>
                  <a:cubicBezTo>
                    <a:pt x="478720" y="202099"/>
                    <a:pt x="415474" y="113897"/>
                    <a:pt x="314318" y="54937"/>
                  </a:cubicBezTo>
                  <a:cubicBezTo>
                    <a:pt x="207067" y="-7547"/>
                    <a:pt x="92195" y="-16786"/>
                    <a:pt x="35426" y="27505"/>
                  </a:cubicBezTo>
                  <a:lnTo>
                    <a:pt x="29521" y="24267"/>
                  </a:lnTo>
                  <a:lnTo>
                    <a:pt x="12471" y="53509"/>
                  </a:lnTo>
                  <a:cubicBezTo>
                    <a:pt x="-29439" y="125422"/>
                    <a:pt x="37712" y="242675"/>
                    <a:pt x="162490" y="315446"/>
                  </a:cubicBezTo>
                  <a:cubicBezTo>
                    <a:pt x="287267" y="388217"/>
                    <a:pt x="422427" y="388789"/>
                    <a:pt x="464337" y="316875"/>
                  </a:cubicBezTo>
                  <a:lnTo>
                    <a:pt x="486530" y="277156"/>
                  </a:lnTo>
                  <a:close/>
                </a:path>
              </a:pathLst>
            </a:custGeom>
            <a:solidFill>
              <a:srgbClr val="F4AE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F0705E4C-89DE-4B3E-9EDE-652017EE068E}"/>
                </a:ext>
              </a:extLst>
            </p:cNvPr>
            <p:cNvSpPr/>
            <p:nvPr/>
          </p:nvSpPr>
          <p:spPr>
            <a:xfrm>
              <a:off x="6434144" y="2771795"/>
              <a:ext cx="476808" cy="370385"/>
            </a:xfrm>
            <a:custGeom>
              <a:avLst/>
              <a:gdLst>
                <a:gd name="connsiteX0" fmla="*/ 464337 w 476808"/>
                <a:gd name="connsiteY0" fmla="*/ 316876 h 370385"/>
                <a:gd name="connsiteX1" fmla="*/ 162490 w 476808"/>
                <a:gd name="connsiteY1" fmla="*/ 315447 h 370385"/>
                <a:gd name="connsiteX2" fmla="*/ 12471 w 476808"/>
                <a:gd name="connsiteY2" fmla="*/ 53510 h 370385"/>
                <a:gd name="connsiteX3" fmla="*/ 314318 w 476808"/>
                <a:gd name="connsiteY3" fmla="*/ 54938 h 370385"/>
                <a:gd name="connsiteX4" fmla="*/ 464337 w 476808"/>
                <a:gd name="connsiteY4" fmla="*/ 316876 h 37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808" h="370385">
                  <a:moveTo>
                    <a:pt x="464337" y="316876"/>
                  </a:moveTo>
                  <a:cubicBezTo>
                    <a:pt x="422427" y="388790"/>
                    <a:pt x="287267" y="388123"/>
                    <a:pt x="162490" y="315447"/>
                  </a:cubicBezTo>
                  <a:cubicBezTo>
                    <a:pt x="37712" y="242676"/>
                    <a:pt x="-29439" y="125423"/>
                    <a:pt x="12471" y="53510"/>
                  </a:cubicBezTo>
                  <a:cubicBezTo>
                    <a:pt x="54381" y="-18404"/>
                    <a:pt x="189541" y="-17737"/>
                    <a:pt x="314318" y="54938"/>
                  </a:cubicBezTo>
                  <a:cubicBezTo>
                    <a:pt x="439096" y="127709"/>
                    <a:pt x="506247" y="244962"/>
                    <a:pt x="464337" y="316876"/>
                  </a:cubicBezTo>
                  <a:close/>
                </a:path>
              </a:pathLst>
            </a:custGeom>
            <a:solidFill>
              <a:srgbClr val="FFC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452ADC0B-3A5B-46FC-91F0-D9449DD07E98}"/>
                </a:ext>
              </a:extLst>
            </p:cNvPr>
            <p:cNvSpPr/>
            <p:nvPr/>
          </p:nvSpPr>
          <p:spPr>
            <a:xfrm rot="-3585801">
              <a:off x="6552816" y="2749330"/>
              <a:ext cx="239471" cy="415312"/>
            </a:xfrm>
            <a:custGeom>
              <a:avLst/>
              <a:gdLst>
                <a:gd name="connsiteX0" fmla="*/ 239472 w 239471"/>
                <a:gd name="connsiteY0" fmla="*/ 207656 h 415312"/>
                <a:gd name="connsiteX1" fmla="*/ 119736 w 239471"/>
                <a:gd name="connsiteY1" fmla="*/ 415313 h 415312"/>
                <a:gd name="connsiteX2" fmla="*/ 0 w 239471"/>
                <a:gd name="connsiteY2" fmla="*/ 207656 h 415312"/>
                <a:gd name="connsiteX3" fmla="*/ 119736 w 239471"/>
                <a:gd name="connsiteY3" fmla="*/ 0 h 415312"/>
                <a:gd name="connsiteX4" fmla="*/ 239472 w 239471"/>
                <a:gd name="connsiteY4" fmla="*/ 207656 h 41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471" h="415312">
                  <a:moveTo>
                    <a:pt x="239472" y="207656"/>
                  </a:moveTo>
                  <a:cubicBezTo>
                    <a:pt x="239472" y="322342"/>
                    <a:pt x="185864" y="415313"/>
                    <a:pt x="119736" y="415313"/>
                  </a:cubicBezTo>
                  <a:cubicBezTo>
                    <a:pt x="53607" y="415313"/>
                    <a:pt x="0" y="322342"/>
                    <a:pt x="0" y="207656"/>
                  </a:cubicBezTo>
                  <a:cubicBezTo>
                    <a:pt x="0" y="92971"/>
                    <a:pt x="53607" y="0"/>
                    <a:pt x="119736" y="0"/>
                  </a:cubicBezTo>
                  <a:cubicBezTo>
                    <a:pt x="185864" y="0"/>
                    <a:pt x="239472" y="92971"/>
                    <a:pt x="239472" y="207656"/>
                  </a:cubicBezTo>
                  <a:close/>
                </a:path>
              </a:pathLst>
            </a:custGeom>
            <a:solidFill>
              <a:srgbClr val="F4AE2C">
                <a:alpha val="60000"/>
              </a:srgbClr>
            </a:solidFill>
            <a:ln w="9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03B6B61C-BABD-4816-964A-9AEB80FF54E5}"/>
                </a:ext>
              </a:extLst>
            </p:cNvPr>
            <p:cNvSpPr/>
            <p:nvPr/>
          </p:nvSpPr>
          <p:spPr>
            <a:xfrm>
              <a:off x="6589765" y="2865589"/>
              <a:ext cx="181313" cy="175371"/>
            </a:xfrm>
            <a:custGeom>
              <a:avLst/>
              <a:gdLst>
                <a:gd name="connsiteX0" fmla="*/ 135742 w 181313"/>
                <a:gd name="connsiteY0" fmla="*/ 16295 h 175371"/>
                <a:gd name="connsiteX1" fmla="*/ 174318 w 181313"/>
                <a:gd name="connsiteY1" fmla="*/ 53633 h 175371"/>
                <a:gd name="connsiteX2" fmla="*/ 178319 w 181313"/>
                <a:gd name="connsiteY2" fmla="*/ 88208 h 175371"/>
                <a:gd name="connsiteX3" fmla="*/ 171080 w 181313"/>
                <a:gd name="connsiteY3" fmla="*/ 93352 h 175371"/>
                <a:gd name="connsiteX4" fmla="*/ 161079 w 181313"/>
                <a:gd name="connsiteY4" fmla="*/ 91828 h 175371"/>
                <a:gd name="connsiteX5" fmla="*/ 153268 w 181313"/>
                <a:gd name="connsiteY5" fmla="*/ 83160 h 175371"/>
                <a:gd name="connsiteX6" fmla="*/ 147172 w 181313"/>
                <a:gd name="connsiteY6" fmla="*/ 70873 h 175371"/>
                <a:gd name="connsiteX7" fmla="*/ 138695 w 181313"/>
                <a:gd name="connsiteY7" fmla="*/ 57347 h 175371"/>
                <a:gd name="connsiteX8" fmla="*/ 124407 w 181313"/>
                <a:gd name="connsiteY8" fmla="*/ 45155 h 175371"/>
                <a:gd name="connsiteX9" fmla="*/ 108977 w 181313"/>
                <a:gd name="connsiteY9" fmla="*/ 45536 h 175371"/>
                <a:gd name="connsiteX10" fmla="*/ 110215 w 181313"/>
                <a:gd name="connsiteY10" fmla="*/ 56776 h 175371"/>
                <a:gd name="connsiteX11" fmla="*/ 123645 w 181313"/>
                <a:gd name="connsiteY11" fmla="*/ 72778 h 175371"/>
                <a:gd name="connsiteX12" fmla="*/ 137076 w 181313"/>
                <a:gd name="connsiteY12" fmla="*/ 88780 h 175371"/>
                <a:gd name="connsiteX13" fmla="*/ 156411 w 181313"/>
                <a:gd name="connsiteY13" fmla="*/ 124403 h 175371"/>
                <a:gd name="connsiteX14" fmla="*/ 149553 w 181313"/>
                <a:gd name="connsiteY14" fmla="*/ 154883 h 175371"/>
                <a:gd name="connsiteX15" fmla="*/ 136123 w 181313"/>
                <a:gd name="connsiteY15" fmla="*/ 167933 h 175371"/>
                <a:gd name="connsiteX16" fmla="*/ 114597 w 181313"/>
                <a:gd name="connsiteY16" fmla="*/ 174886 h 175371"/>
                <a:gd name="connsiteX17" fmla="*/ 84498 w 181313"/>
                <a:gd name="connsiteY17" fmla="*/ 172124 h 175371"/>
                <a:gd name="connsiteX18" fmla="*/ 47922 w 181313"/>
                <a:gd name="connsiteY18" fmla="*/ 156407 h 175371"/>
                <a:gd name="connsiteX19" fmla="*/ 1821 w 181313"/>
                <a:gd name="connsiteY19" fmla="*/ 106592 h 175371"/>
                <a:gd name="connsiteX20" fmla="*/ 2964 w 181313"/>
                <a:gd name="connsiteY20" fmla="*/ 83922 h 175371"/>
                <a:gd name="connsiteX21" fmla="*/ 11631 w 181313"/>
                <a:gd name="connsiteY21" fmla="*/ 77350 h 175371"/>
                <a:gd name="connsiteX22" fmla="*/ 23823 w 181313"/>
                <a:gd name="connsiteY22" fmla="*/ 80207 h 175371"/>
                <a:gd name="connsiteX23" fmla="*/ 40397 w 181313"/>
                <a:gd name="connsiteY23" fmla="*/ 98591 h 175371"/>
                <a:gd name="connsiteX24" fmla="*/ 61828 w 181313"/>
                <a:gd name="connsiteY24" fmla="*/ 119831 h 175371"/>
                <a:gd name="connsiteX25" fmla="*/ 82402 w 181313"/>
                <a:gd name="connsiteY25" fmla="*/ 121260 h 175371"/>
                <a:gd name="connsiteX26" fmla="*/ 77830 w 181313"/>
                <a:gd name="connsiteY26" fmla="*/ 109830 h 175371"/>
                <a:gd name="connsiteX27" fmla="*/ 59256 w 181313"/>
                <a:gd name="connsiteY27" fmla="*/ 90971 h 175371"/>
                <a:gd name="connsiteX28" fmla="*/ 42588 w 181313"/>
                <a:gd name="connsiteY28" fmla="*/ 69539 h 175371"/>
                <a:gd name="connsiteX29" fmla="*/ 32777 w 181313"/>
                <a:gd name="connsiteY29" fmla="*/ 45346 h 175371"/>
                <a:gd name="connsiteX30" fmla="*/ 39444 w 181313"/>
                <a:gd name="connsiteY30" fmla="*/ 22200 h 175371"/>
                <a:gd name="connsiteX31" fmla="*/ 78116 w 181313"/>
                <a:gd name="connsiteY31" fmla="*/ 197 h 175371"/>
                <a:gd name="connsiteX32" fmla="*/ 135742 w 181313"/>
                <a:gd name="connsiteY32" fmla="*/ 16295 h 17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1313" h="175371">
                  <a:moveTo>
                    <a:pt x="135742" y="16295"/>
                  </a:moveTo>
                  <a:cubicBezTo>
                    <a:pt x="153744" y="26772"/>
                    <a:pt x="166603" y="39250"/>
                    <a:pt x="174318" y="53633"/>
                  </a:cubicBezTo>
                  <a:cubicBezTo>
                    <a:pt x="182034" y="68015"/>
                    <a:pt x="183367" y="79541"/>
                    <a:pt x="178319" y="88208"/>
                  </a:cubicBezTo>
                  <a:cubicBezTo>
                    <a:pt x="176890" y="90685"/>
                    <a:pt x="174414" y="92399"/>
                    <a:pt x="171080" y="93352"/>
                  </a:cubicBezTo>
                  <a:cubicBezTo>
                    <a:pt x="167746" y="94209"/>
                    <a:pt x="164412" y="93733"/>
                    <a:pt x="161079" y="91828"/>
                  </a:cubicBezTo>
                  <a:cubicBezTo>
                    <a:pt x="158126" y="90113"/>
                    <a:pt x="155554" y="87256"/>
                    <a:pt x="153268" y="83160"/>
                  </a:cubicBezTo>
                  <a:cubicBezTo>
                    <a:pt x="150982" y="79064"/>
                    <a:pt x="148982" y="74969"/>
                    <a:pt x="147172" y="70873"/>
                  </a:cubicBezTo>
                  <a:cubicBezTo>
                    <a:pt x="145458" y="66777"/>
                    <a:pt x="142600" y="62205"/>
                    <a:pt x="138695" y="57347"/>
                  </a:cubicBezTo>
                  <a:cubicBezTo>
                    <a:pt x="134790" y="52490"/>
                    <a:pt x="130027" y="48394"/>
                    <a:pt x="124407" y="45155"/>
                  </a:cubicBezTo>
                  <a:cubicBezTo>
                    <a:pt x="116883" y="40774"/>
                    <a:pt x="111739" y="40869"/>
                    <a:pt x="108977" y="45536"/>
                  </a:cubicBezTo>
                  <a:cubicBezTo>
                    <a:pt x="107072" y="48870"/>
                    <a:pt x="107453" y="52585"/>
                    <a:pt x="110215" y="56776"/>
                  </a:cubicBezTo>
                  <a:cubicBezTo>
                    <a:pt x="112977" y="60967"/>
                    <a:pt x="117454" y="66301"/>
                    <a:pt x="123645" y="72778"/>
                  </a:cubicBezTo>
                  <a:cubicBezTo>
                    <a:pt x="129837" y="79255"/>
                    <a:pt x="134313" y="84589"/>
                    <a:pt x="137076" y="88780"/>
                  </a:cubicBezTo>
                  <a:cubicBezTo>
                    <a:pt x="148315" y="102877"/>
                    <a:pt x="154792" y="114783"/>
                    <a:pt x="156411" y="124403"/>
                  </a:cubicBezTo>
                  <a:cubicBezTo>
                    <a:pt x="158031" y="134024"/>
                    <a:pt x="155745" y="144215"/>
                    <a:pt x="149553" y="154883"/>
                  </a:cubicBezTo>
                  <a:cubicBezTo>
                    <a:pt x="146505" y="160122"/>
                    <a:pt x="142029" y="164408"/>
                    <a:pt x="136123" y="167933"/>
                  </a:cubicBezTo>
                  <a:cubicBezTo>
                    <a:pt x="130218" y="171362"/>
                    <a:pt x="123074" y="173648"/>
                    <a:pt x="114597" y="174886"/>
                  </a:cubicBezTo>
                  <a:cubicBezTo>
                    <a:pt x="106119" y="176029"/>
                    <a:pt x="96118" y="175172"/>
                    <a:pt x="84498" y="172124"/>
                  </a:cubicBezTo>
                  <a:cubicBezTo>
                    <a:pt x="72877" y="169076"/>
                    <a:pt x="60685" y="163932"/>
                    <a:pt x="47922" y="156407"/>
                  </a:cubicBezTo>
                  <a:cubicBezTo>
                    <a:pt x="22966" y="141834"/>
                    <a:pt x="7536" y="125261"/>
                    <a:pt x="1821" y="106592"/>
                  </a:cubicBezTo>
                  <a:cubicBezTo>
                    <a:pt x="-942" y="97448"/>
                    <a:pt x="-561" y="89923"/>
                    <a:pt x="2964" y="83922"/>
                  </a:cubicBezTo>
                  <a:cubicBezTo>
                    <a:pt x="5059" y="80207"/>
                    <a:pt x="8012" y="78017"/>
                    <a:pt x="11631" y="77350"/>
                  </a:cubicBezTo>
                  <a:cubicBezTo>
                    <a:pt x="15251" y="76588"/>
                    <a:pt x="19347" y="77540"/>
                    <a:pt x="23823" y="80207"/>
                  </a:cubicBezTo>
                  <a:cubicBezTo>
                    <a:pt x="28300" y="82779"/>
                    <a:pt x="33825" y="88970"/>
                    <a:pt x="40397" y="98591"/>
                  </a:cubicBezTo>
                  <a:cubicBezTo>
                    <a:pt x="46969" y="108211"/>
                    <a:pt x="54113" y="115355"/>
                    <a:pt x="61828" y="119831"/>
                  </a:cubicBezTo>
                  <a:cubicBezTo>
                    <a:pt x="72496" y="126023"/>
                    <a:pt x="79354" y="126499"/>
                    <a:pt x="82402" y="121260"/>
                  </a:cubicBezTo>
                  <a:cubicBezTo>
                    <a:pt x="84021" y="118593"/>
                    <a:pt x="82402" y="114688"/>
                    <a:pt x="77830" y="109830"/>
                  </a:cubicBezTo>
                  <a:cubicBezTo>
                    <a:pt x="73163" y="104877"/>
                    <a:pt x="66972" y="98591"/>
                    <a:pt x="59256" y="90971"/>
                  </a:cubicBezTo>
                  <a:cubicBezTo>
                    <a:pt x="51541" y="83351"/>
                    <a:pt x="45921" y="76207"/>
                    <a:pt x="42588" y="69539"/>
                  </a:cubicBezTo>
                  <a:cubicBezTo>
                    <a:pt x="36206" y="60872"/>
                    <a:pt x="32967" y="52775"/>
                    <a:pt x="32777" y="45346"/>
                  </a:cubicBezTo>
                  <a:cubicBezTo>
                    <a:pt x="32586" y="37821"/>
                    <a:pt x="34872" y="30106"/>
                    <a:pt x="39444" y="22200"/>
                  </a:cubicBezTo>
                  <a:cubicBezTo>
                    <a:pt x="47350" y="8675"/>
                    <a:pt x="60209" y="1340"/>
                    <a:pt x="78116" y="197"/>
                  </a:cubicBezTo>
                  <a:cubicBezTo>
                    <a:pt x="95928" y="-1136"/>
                    <a:pt x="115168" y="4293"/>
                    <a:pt x="135742" y="16295"/>
                  </a:cubicBezTo>
                  <a:close/>
                </a:path>
              </a:pathLst>
            </a:custGeom>
            <a:solidFill>
              <a:srgbClr val="E598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82" name="Graphic 554">
            <a:extLst>
              <a:ext uri="{FF2B5EF4-FFF2-40B4-BE49-F238E27FC236}">
                <a16:creationId xmlns:a16="http://schemas.microsoft.com/office/drawing/2014/main" id="{8C9B9AB7-BA4D-4436-B87C-3698B10D34CC}"/>
              </a:ext>
            </a:extLst>
          </p:cNvPr>
          <p:cNvGrpSpPr/>
          <p:nvPr/>
        </p:nvGrpSpPr>
        <p:grpSpPr>
          <a:xfrm rot="13450195">
            <a:off x="9237393" y="2175492"/>
            <a:ext cx="328557" cy="275692"/>
            <a:chOff x="5753732" y="3343384"/>
            <a:chExt cx="328557" cy="275692"/>
          </a:xfrm>
        </p:grpSpPr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C0C5A39C-C247-4D08-A7DB-DE6EBC8177F9}"/>
                </a:ext>
              </a:extLst>
            </p:cNvPr>
            <p:cNvSpPr/>
            <p:nvPr/>
          </p:nvSpPr>
          <p:spPr>
            <a:xfrm>
              <a:off x="5791009" y="3399975"/>
              <a:ext cx="267892" cy="195344"/>
            </a:xfrm>
            <a:custGeom>
              <a:avLst/>
              <a:gdLst>
                <a:gd name="connsiteX0" fmla="*/ 250793 w 267892"/>
                <a:gd name="connsiteY0" fmla="*/ 11213 h 195344"/>
                <a:gd name="connsiteX1" fmla="*/ 245459 w 267892"/>
                <a:gd name="connsiteY1" fmla="*/ 14070 h 195344"/>
                <a:gd name="connsiteX2" fmla="*/ 98203 w 267892"/>
                <a:gd name="connsiteY2" fmla="*/ 24453 h 195344"/>
                <a:gd name="connsiteX3" fmla="*/ 3238 w 267892"/>
                <a:gd name="connsiteY3" fmla="*/ 144087 h 195344"/>
                <a:gd name="connsiteX4" fmla="*/ 0 w 267892"/>
                <a:gd name="connsiteY4" fmla="*/ 145801 h 195344"/>
                <a:gd name="connsiteX5" fmla="*/ 8382 w 267892"/>
                <a:gd name="connsiteY5" fmla="*/ 162279 h 195344"/>
                <a:gd name="connsiteX6" fmla="*/ 172688 w 267892"/>
                <a:gd name="connsiteY6" fmla="*/ 170947 h 195344"/>
                <a:gd name="connsiteX7" fmla="*/ 262509 w 267892"/>
                <a:gd name="connsiteY7" fmla="*/ 33120 h 195344"/>
                <a:gd name="connsiteX8" fmla="*/ 250793 w 267892"/>
                <a:gd name="connsiteY8" fmla="*/ 11213 h 19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92" h="195344">
                  <a:moveTo>
                    <a:pt x="250793" y="11213"/>
                  </a:moveTo>
                  <a:lnTo>
                    <a:pt x="245459" y="14070"/>
                  </a:lnTo>
                  <a:cubicBezTo>
                    <a:pt x="214122" y="-7456"/>
                    <a:pt x="155067" y="-4503"/>
                    <a:pt x="98203" y="24453"/>
                  </a:cubicBezTo>
                  <a:cubicBezTo>
                    <a:pt x="37909" y="55123"/>
                    <a:pt x="-286" y="104939"/>
                    <a:pt x="3238" y="144087"/>
                  </a:cubicBezTo>
                  <a:lnTo>
                    <a:pt x="0" y="145801"/>
                  </a:lnTo>
                  <a:lnTo>
                    <a:pt x="8382" y="162279"/>
                  </a:lnTo>
                  <a:cubicBezTo>
                    <a:pt x="28956" y="202761"/>
                    <a:pt x="102489" y="206571"/>
                    <a:pt x="172688" y="170947"/>
                  </a:cubicBezTo>
                  <a:cubicBezTo>
                    <a:pt x="242888" y="135324"/>
                    <a:pt x="283083" y="73602"/>
                    <a:pt x="262509" y="33120"/>
                  </a:cubicBezTo>
                  <a:lnTo>
                    <a:pt x="250793" y="11213"/>
                  </a:lnTo>
                  <a:close/>
                </a:path>
              </a:pathLst>
            </a:custGeom>
            <a:solidFill>
              <a:srgbClr val="F4AE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3A0191DC-45DA-4158-9709-CD5630281C8A}"/>
                </a:ext>
              </a:extLst>
            </p:cNvPr>
            <p:cNvSpPr/>
            <p:nvPr/>
          </p:nvSpPr>
          <p:spPr>
            <a:xfrm rot="-1616502">
              <a:off x="5775511" y="3399027"/>
              <a:ext cx="284998" cy="164407"/>
            </a:xfrm>
            <a:custGeom>
              <a:avLst/>
              <a:gdLst>
                <a:gd name="connsiteX0" fmla="*/ 284998 w 284998"/>
                <a:gd name="connsiteY0" fmla="*/ 82204 h 164407"/>
                <a:gd name="connsiteX1" fmla="*/ 142499 w 284998"/>
                <a:gd name="connsiteY1" fmla="*/ 164407 h 164407"/>
                <a:gd name="connsiteX2" fmla="*/ 0 w 284998"/>
                <a:gd name="connsiteY2" fmla="*/ 82204 h 164407"/>
                <a:gd name="connsiteX3" fmla="*/ 142499 w 284998"/>
                <a:gd name="connsiteY3" fmla="*/ 0 h 164407"/>
                <a:gd name="connsiteX4" fmla="*/ 284998 w 284998"/>
                <a:gd name="connsiteY4" fmla="*/ 82204 h 16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998" h="164407">
                  <a:moveTo>
                    <a:pt x="284998" y="82204"/>
                  </a:moveTo>
                  <a:cubicBezTo>
                    <a:pt x="284998" y="127604"/>
                    <a:pt x="221199" y="164407"/>
                    <a:pt x="142499" y="164407"/>
                  </a:cubicBezTo>
                  <a:cubicBezTo>
                    <a:pt x="63799" y="164407"/>
                    <a:pt x="0" y="127604"/>
                    <a:pt x="0" y="82204"/>
                  </a:cubicBezTo>
                  <a:cubicBezTo>
                    <a:pt x="0" y="36804"/>
                    <a:pt x="63799" y="0"/>
                    <a:pt x="142499" y="0"/>
                  </a:cubicBezTo>
                  <a:cubicBezTo>
                    <a:pt x="221199" y="0"/>
                    <a:pt x="284998" y="36804"/>
                    <a:pt x="284998" y="82204"/>
                  </a:cubicBezTo>
                  <a:close/>
                </a:path>
              </a:pathLst>
            </a:custGeom>
            <a:solidFill>
              <a:srgbClr val="FFC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680CBD5B-988E-496E-A794-D10DD8AE0932}"/>
                </a:ext>
              </a:extLst>
            </p:cNvPr>
            <p:cNvSpPr/>
            <p:nvPr/>
          </p:nvSpPr>
          <p:spPr>
            <a:xfrm>
              <a:off x="5812853" y="3403654"/>
              <a:ext cx="210343" cy="155108"/>
            </a:xfrm>
            <a:custGeom>
              <a:avLst/>
              <a:gdLst>
                <a:gd name="connsiteX0" fmla="*/ 206089 w 210343"/>
                <a:gd name="connsiteY0" fmla="*/ 26298 h 155108"/>
                <a:gd name="connsiteX1" fmla="*/ 134747 w 210343"/>
                <a:gd name="connsiteY1" fmla="*/ 135740 h 155108"/>
                <a:gd name="connsiteX2" fmla="*/ 4254 w 210343"/>
                <a:gd name="connsiteY2" fmla="*/ 128882 h 155108"/>
                <a:gd name="connsiteX3" fmla="*/ 75596 w 210343"/>
                <a:gd name="connsiteY3" fmla="*/ 19440 h 155108"/>
                <a:gd name="connsiteX4" fmla="*/ 206089 w 210343"/>
                <a:gd name="connsiteY4" fmla="*/ 26298 h 15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43" h="155108">
                  <a:moveTo>
                    <a:pt x="206089" y="26298"/>
                  </a:moveTo>
                  <a:cubicBezTo>
                    <a:pt x="222377" y="58397"/>
                    <a:pt x="190468" y="107451"/>
                    <a:pt x="134747" y="135740"/>
                  </a:cubicBezTo>
                  <a:cubicBezTo>
                    <a:pt x="79025" y="164029"/>
                    <a:pt x="20637" y="160981"/>
                    <a:pt x="4254" y="128882"/>
                  </a:cubicBezTo>
                  <a:cubicBezTo>
                    <a:pt x="-12034" y="96783"/>
                    <a:pt x="19875" y="47729"/>
                    <a:pt x="75596" y="19440"/>
                  </a:cubicBezTo>
                  <a:cubicBezTo>
                    <a:pt x="131318" y="-8945"/>
                    <a:pt x="189706" y="-5897"/>
                    <a:pt x="206089" y="26298"/>
                  </a:cubicBezTo>
                  <a:close/>
                </a:path>
              </a:pathLst>
            </a:custGeom>
            <a:solidFill>
              <a:srgbClr val="F4AE2C">
                <a:alpha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BE596ECB-F5D3-4082-9FEC-3917CD27F99F}"/>
                </a:ext>
              </a:extLst>
            </p:cNvPr>
            <p:cNvSpPr/>
            <p:nvPr/>
          </p:nvSpPr>
          <p:spPr>
            <a:xfrm>
              <a:off x="5870781" y="3427930"/>
              <a:ext cx="98091" cy="95838"/>
            </a:xfrm>
            <a:custGeom>
              <a:avLst/>
              <a:gdLst>
                <a:gd name="connsiteX0" fmla="*/ 28432 w 98091"/>
                <a:gd name="connsiteY0" fmla="*/ 6784 h 95838"/>
                <a:gd name="connsiteX1" fmla="*/ 56912 w 98091"/>
                <a:gd name="connsiteY1" fmla="*/ 117 h 95838"/>
                <a:gd name="connsiteX2" fmla="*/ 73961 w 98091"/>
                <a:gd name="connsiteY2" fmla="*/ 8499 h 95838"/>
                <a:gd name="connsiteX3" fmla="*/ 74152 w 98091"/>
                <a:gd name="connsiteY3" fmla="*/ 13356 h 95838"/>
                <a:gd name="connsiteX4" fmla="*/ 70532 w 98091"/>
                <a:gd name="connsiteY4" fmla="*/ 17452 h 95838"/>
                <a:gd name="connsiteX5" fmla="*/ 64246 w 98091"/>
                <a:gd name="connsiteY5" fmla="*/ 18500 h 95838"/>
                <a:gd name="connsiteX6" fmla="*/ 56816 w 98091"/>
                <a:gd name="connsiteY6" fmla="*/ 17642 h 95838"/>
                <a:gd name="connsiteX7" fmla="*/ 48149 w 98091"/>
                <a:gd name="connsiteY7" fmla="*/ 17547 h 95838"/>
                <a:gd name="connsiteX8" fmla="*/ 38338 w 98091"/>
                <a:gd name="connsiteY8" fmla="*/ 20500 h 95838"/>
                <a:gd name="connsiteX9" fmla="*/ 33956 w 98091"/>
                <a:gd name="connsiteY9" fmla="*/ 27644 h 95838"/>
                <a:gd name="connsiteX10" fmla="*/ 39481 w 98091"/>
                <a:gd name="connsiteY10" fmla="*/ 30406 h 95838"/>
                <a:gd name="connsiteX11" fmla="*/ 50816 w 98091"/>
                <a:gd name="connsiteY11" fmla="*/ 28977 h 95838"/>
                <a:gd name="connsiteX12" fmla="*/ 62150 w 98091"/>
                <a:gd name="connsiteY12" fmla="*/ 27549 h 95838"/>
                <a:gd name="connsiteX13" fmla="*/ 84153 w 98091"/>
                <a:gd name="connsiteY13" fmla="*/ 29168 h 95838"/>
                <a:gd name="connsiteX14" fmla="*/ 96059 w 98091"/>
                <a:gd name="connsiteY14" fmla="*/ 41265 h 95838"/>
                <a:gd name="connsiteX15" fmla="*/ 98060 w 98091"/>
                <a:gd name="connsiteY15" fmla="*/ 51266 h 95838"/>
                <a:gd name="connsiteX16" fmla="*/ 94821 w 98091"/>
                <a:gd name="connsiteY16" fmla="*/ 63172 h 95838"/>
                <a:gd name="connsiteX17" fmla="*/ 84629 w 98091"/>
                <a:gd name="connsiteY17" fmla="*/ 76126 h 95838"/>
                <a:gd name="connsiteX18" fmla="*/ 66627 w 98091"/>
                <a:gd name="connsiteY18" fmla="*/ 88223 h 95838"/>
                <a:gd name="connsiteX19" fmla="*/ 30146 w 98091"/>
                <a:gd name="connsiteY19" fmla="*/ 94605 h 95838"/>
                <a:gd name="connsiteX20" fmla="*/ 20145 w 98091"/>
                <a:gd name="connsiteY20" fmla="*/ 87365 h 95838"/>
                <a:gd name="connsiteX21" fmla="*/ 19669 w 98091"/>
                <a:gd name="connsiteY21" fmla="*/ 81460 h 95838"/>
                <a:gd name="connsiteX22" fmla="*/ 24527 w 98091"/>
                <a:gd name="connsiteY22" fmla="*/ 76698 h 95838"/>
                <a:gd name="connsiteX23" fmla="*/ 37862 w 98091"/>
                <a:gd name="connsiteY23" fmla="*/ 74602 h 95838"/>
                <a:gd name="connsiteX24" fmla="*/ 53959 w 98091"/>
                <a:gd name="connsiteY24" fmla="*/ 71078 h 95838"/>
                <a:gd name="connsiteX25" fmla="*/ 60722 w 98091"/>
                <a:gd name="connsiteY25" fmla="*/ 62124 h 95838"/>
                <a:gd name="connsiteX26" fmla="*/ 54149 w 98091"/>
                <a:gd name="connsiteY26" fmla="*/ 60886 h 95838"/>
                <a:gd name="connsiteX27" fmla="*/ 40052 w 98091"/>
                <a:gd name="connsiteY27" fmla="*/ 63839 h 95838"/>
                <a:gd name="connsiteX28" fmla="*/ 25289 w 98091"/>
                <a:gd name="connsiteY28" fmla="*/ 65172 h 95838"/>
                <a:gd name="connsiteX29" fmla="*/ 11287 w 98091"/>
                <a:gd name="connsiteY29" fmla="*/ 62505 h 95838"/>
                <a:gd name="connsiteX30" fmla="*/ 2619 w 98091"/>
                <a:gd name="connsiteY30" fmla="*/ 52599 h 95838"/>
                <a:gd name="connsiteX31" fmla="*/ 3953 w 98091"/>
                <a:gd name="connsiteY31" fmla="*/ 28406 h 95838"/>
                <a:gd name="connsiteX32" fmla="*/ 28432 w 98091"/>
                <a:gd name="connsiteY32" fmla="*/ 6784 h 9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8091" h="95838">
                  <a:moveTo>
                    <a:pt x="28432" y="6784"/>
                  </a:moveTo>
                  <a:cubicBezTo>
                    <a:pt x="38528" y="1640"/>
                    <a:pt x="48053" y="-550"/>
                    <a:pt x="56912" y="117"/>
                  </a:cubicBezTo>
                  <a:cubicBezTo>
                    <a:pt x="65770" y="783"/>
                    <a:pt x="71485" y="3641"/>
                    <a:pt x="73961" y="8499"/>
                  </a:cubicBezTo>
                  <a:cubicBezTo>
                    <a:pt x="74723" y="9927"/>
                    <a:pt x="74723" y="11547"/>
                    <a:pt x="74152" y="13356"/>
                  </a:cubicBezTo>
                  <a:cubicBezTo>
                    <a:pt x="73580" y="15166"/>
                    <a:pt x="72342" y="16500"/>
                    <a:pt x="70532" y="17452"/>
                  </a:cubicBezTo>
                  <a:cubicBezTo>
                    <a:pt x="68913" y="18309"/>
                    <a:pt x="66818" y="18595"/>
                    <a:pt x="64246" y="18500"/>
                  </a:cubicBezTo>
                  <a:cubicBezTo>
                    <a:pt x="61674" y="18309"/>
                    <a:pt x="59198" y="18024"/>
                    <a:pt x="56816" y="17642"/>
                  </a:cubicBezTo>
                  <a:cubicBezTo>
                    <a:pt x="54435" y="17261"/>
                    <a:pt x="51482" y="17166"/>
                    <a:pt x="48149" y="17547"/>
                  </a:cubicBezTo>
                  <a:cubicBezTo>
                    <a:pt x="44720" y="17928"/>
                    <a:pt x="41481" y="18881"/>
                    <a:pt x="38338" y="20500"/>
                  </a:cubicBezTo>
                  <a:cubicBezTo>
                    <a:pt x="34052" y="22691"/>
                    <a:pt x="32623" y="25072"/>
                    <a:pt x="33956" y="27644"/>
                  </a:cubicBezTo>
                  <a:cubicBezTo>
                    <a:pt x="34909" y="29454"/>
                    <a:pt x="36719" y="30406"/>
                    <a:pt x="39481" y="30406"/>
                  </a:cubicBezTo>
                  <a:cubicBezTo>
                    <a:pt x="42243" y="30406"/>
                    <a:pt x="45958" y="29930"/>
                    <a:pt x="50816" y="28977"/>
                  </a:cubicBezTo>
                  <a:cubicBezTo>
                    <a:pt x="55578" y="28025"/>
                    <a:pt x="59388" y="27549"/>
                    <a:pt x="62150" y="27549"/>
                  </a:cubicBezTo>
                  <a:cubicBezTo>
                    <a:pt x="71961" y="26596"/>
                    <a:pt x="79295" y="27072"/>
                    <a:pt x="84153" y="29168"/>
                  </a:cubicBezTo>
                  <a:cubicBezTo>
                    <a:pt x="89011" y="31263"/>
                    <a:pt x="93011" y="35359"/>
                    <a:pt x="96059" y="41265"/>
                  </a:cubicBezTo>
                  <a:cubicBezTo>
                    <a:pt x="97583" y="44217"/>
                    <a:pt x="98250" y="47551"/>
                    <a:pt x="98060" y="51266"/>
                  </a:cubicBezTo>
                  <a:cubicBezTo>
                    <a:pt x="97869" y="54981"/>
                    <a:pt x="96821" y="58981"/>
                    <a:pt x="94821" y="63172"/>
                  </a:cubicBezTo>
                  <a:cubicBezTo>
                    <a:pt x="92821" y="67363"/>
                    <a:pt x="89487" y="71745"/>
                    <a:pt x="84629" y="76126"/>
                  </a:cubicBezTo>
                  <a:cubicBezTo>
                    <a:pt x="79867" y="80603"/>
                    <a:pt x="73866" y="84603"/>
                    <a:pt x="66627" y="88223"/>
                  </a:cubicBezTo>
                  <a:cubicBezTo>
                    <a:pt x="52530" y="95367"/>
                    <a:pt x="40433" y="97462"/>
                    <a:pt x="30146" y="94605"/>
                  </a:cubicBezTo>
                  <a:cubicBezTo>
                    <a:pt x="25193" y="93176"/>
                    <a:pt x="21860" y="90795"/>
                    <a:pt x="20145" y="87365"/>
                  </a:cubicBezTo>
                  <a:cubicBezTo>
                    <a:pt x="19097" y="85270"/>
                    <a:pt x="18907" y="83365"/>
                    <a:pt x="19669" y="81460"/>
                  </a:cubicBezTo>
                  <a:cubicBezTo>
                    <a:pt x="20431" y="79555"/>
                    <a:pt x="22050" y="78031"/>
                    <a:pt x="24527" y="76698"/>
                  </a:cubicBezTo>
                  <a:cubicBezTo>
                    <a:pt x="27003" y="75459"/>
                    <a:pt x="31480" y="74697"/>
                    <a:pt x="37862" y="74602"/>
                  </a:cubicBezTo>
                  <a:cubicBezTo>
                    <a:pt x="44243" y="74411"/>
                    <a:pt x="49577" y="73269"/>
                    <a:pt x="53959" y="71078"/>
                  </a:cubicBezTo>
                  <a:cubicBezTo>
                    <a:pt x="59960" y="68030"/>
                    <a:pt x="62150" y="65077"/>
                    <a:pt x="60722" y="62124"/>
                  </a:cubicBezTo>
                  <a:cubicBezTo>
                    <a:pt x="59960" y="60600"/>
                    <a:pt x="57769" y="60219"/>
                    <a:pt x="54149" y="60886"/>
                  </a:cubicBezTo>
                  <a:cubicBezTo>
                    <a:pt x="50530" y="61553"/>
                    <a:pt x="45767" y="62505"/>
                    <a:pt x="40052" y="63839"/>
                  </a:cubicBezTo>
                  <a:cubicBezTo>
                    <a:pt x="34242" y="65172"/>
                    <a:pt x="29384" y="65553"/>
                    <a:pt x="25289" y="65172"/>
                  </a:cubicBezTo>
                  <a:cubicBezTo>
                    <a:pt x="19478" y="65553"/>
                    <a:pt x="14811" y="64696"/>
                    <a:pt x="11287" y="62505"/>
                  </a:cubicBezTo>
                  <a:cubicBezTo>
                    <a:pt x="7763" y="60410"/>
                    <a:pt x="4905" y="57076"/>
                    <a:pt x="2619" y="52599"/>
                  </a:cubicBezTo>
                  <a:cubicBezTo>
                    <a:pt x="-1286" y="44979"/>
                    <a:pt x="-810" y="36883"/>
                    <a:pt x="3953" y="28406"/>
                  </a:cubicBezTo>
                  <a:cubicBezTo>
                    <a:pt x="8715" y="19929"/>
                    <a:pt x="16907" y="12690"/>
                    <a:pt x="28432" y="6784"/>
                  </a:cubicBezTo>
                  <a:close/>
                </a:path>
              </a:pathLst>
            </a:custGeom>
            <a:solidFill>
              <a:srgbClr val="E598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10855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D88DCC3-3497-4409-977A-66AFB6F92C64}"/>
              </a:ext>
            </a:extLst>
          </p:cNvPr>
          <p:cNvSpPr/>
          <p:nvPr/>
        </p:nvSpPr>
        <p:spPr>
          <a:xfrm>
            <a:off x="7220726" y="2122932"/>
            <a:ext cx="126866" cy="110308"/>
          </a:xfrm>
          <a:custGeom>
            <a:avLst/>
            <a:gdLst>
              <a:gd name="connsiteX0" fmla="*/ 65600 w 124847"/>
              <a:gd name="connsiteY0" fmla="*/ 50164 h 114933"/>
              <a:gd name="connsiteX1" fmla="*/ 88555 w 124847"/>
              <a:gd name="connsiteY1" fmla="*/ 6634 h 114933"/>
              <a:gd name="connsiteX2" fmla="*/ 96556 w 124847"/>
              <a:gd name="connsiteY2" fmla="*/ 919 h 114933"/>
              <a:gd name="connsiteX3" fmla="*/ 109701 w 124847"/>
              <a:gd name="connsiteY3" fmla="*/ 2062 h 114933"/>
              <a:gd name="connsiteX4" fmla="*/ 124846 w 124847"/>
              <a:gd name="connsiteY4" fmla="*/ 31780 h 114933"/>
              <a:gd name="connsiteX5" fmla="*/ 116083 w 124847"/>
              <a:gd name="connsiteY5" fmla="*/ 67690 h 114933"/>
              <a:gd name="connsiteX6" fmla="*/ 98842 w 124847"/>
              <a:gd name="connsiteY6" fmla="*/ 114933 h 114933"/>
              <a:gd name="connsiteX7" fmla="*/ 30072 w 124847"/>
              <a:gd name="connsiteY7" fmla="*/ 97598 h 114933"/>
              <a:gd name="connsiteX8" fmla="*/ 3116 w 124847"/>
              <a:gd name="connsiteY8" fmla="*/ 76738 h 114933"/>
              <a:gd name="connsiteX9" fmla="*/ 9593 w 124847"/>
              <a:gd name="connsiteY9" fmla="*/ 43877 h 114933"/>
              <a:gd name="connsiteX10" fmla="*/ 63695 w 124847"/>
              <a:gd name="connsiteY10" fmla="*/ 51306 h 11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847" h="114933">
                <a:moveTo>
                  <a:pt x="65600" y="50164"/>
                </a:moveTo>
                <a:cubicBezTo>
                  <a:pt x="68363" y="34161"/>
                  <a:pt x="76554" y="18541"/>
                  <a:pt x="88555" y="6634"/>
                </a:cubicBezTo>
                <a:cubicBezTo>
                  <a:pt x="90937" y="4253"/>
                  <a:pt x="93508" y="2062"/>
                  <a:pt x="96556" y="919"/>
                </a:cubicBezTo>
                <a:cubicBezTo>
                  <a:pt x="100938" y="-795"/>
                  <a:pt x="105796" y="62"/>
                  <a:pt x="109701" y="2062"/>
                </a:cubicBezTo>
                <a:cubicBezTo>
                  <a:pt x="120179" y="7301"/>
                  <a:pt x="124941" y="19683"/>
                  <a:pt x="124846" y="31780"/>
                </a:cubicBezTo>
                <a:cubicBezTo>
                  <a:pt x="124655" y="43877"/>
                  <a:pt x="120369" y="55879"/>
                  <a:pt x="116083" y="67690"/>
                </a:cubicBezTo>
                <a:cubicBezTo>
                  <a:pt x="110368" y="83406"/>
                  <a:pt x="104557" y="99217"/>
                  <a:pt x="98842" y="114933"/>
                </a:cubicBezTo>
                <a:cubicBezTo>
                  <a:pt x="79507" y="111409"/>
                  <a:pt x="47693" y="105408"/>
                  <a:pt x="30072" y="97598"/>
                </a:cubicBezTo>
                <a:cubicBezTo>
                  <a:pt x="19404" y="92836"/>
                  <a:pt x="8641" y="86835"/>
                  <a:pt x="3116" y="76738"/>
                </a:cubicBezTo>
                <a:cubicBezTo>
                  <a:pt x="-2408" y="66547"/>
                  <a:pt x="-789" y="51211"/>
                  <a:pt x="9593" y="43877"/>
                </a:cubicBezTo>
                <a:cubicBezTo>
                  <a:pt x="22547" y="34828"/>
                  <a:pt x="51789" y="43210"/>
                  <a:pt x="63695" y="51306"/>
                </a:cubicBezTo>
              </a:path>
            </a:pathLst>
          </a:custGeom>
          <a:solidFill>
            <a:srgbClr val="FCE6E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8" name="Graphic 20">
            <a:extLst>
              <a:ext uri="{FF2B5EF4-FFF2-40B4-BE49-F238E27FC236}">
                <a16:creationId xmlns:a16="http://schemas.microsoft.com/office/drawing/2014/main" id="{4AFABBCC-72EB-47B3-AB86-8B1796DACE27}"/>
              </a:ext>
            </a:extLst>
          </p:cNvPr>
          <p:cNvGrpSpPr/>
          <p:nvPr/>
        </p:nvGrpSpPr>
        <p:grpSpPr>
          <a:xfrm>
            <a:off x="6896378" y="3054865"/>
            <a:ext cx="1896255" cy="1893392"/>
            <a:chOff x="6870539" y="3334797"/>
            <a:chExt cx="1866075" cy="1972771"/>
          </a:xfrm>
        </p:grpSpPr>
        <p:grpSp>
          <p:nvGrpSpPr>
            <p:cNvPr id="29" name="Graphic 20">
              <a:extLst>
                <a:ext uri="{FF2B5EF4-FFF2-40B4-BE49-F238E27FC236}">
                  <a16:creationId xmlns:a16="http://schemas.microsoft.com/office/drawing/2014/main" id="{4AFABBCC-72EB-47B3-AB86-8B1796DACE27}"/>
                </a:ext>
              </a:extLst>
            </p:cNvPr>
            <p:cNvGrpSpPr/>
            <p:nvPr/>
          </p:nvGrpSpPr>
          <p:grpSpPr>
            <a:xfrm>
              <a:off x="6870539" y="3334797"/>
              <a:ext cx="1866075" cy="1972771"/>
              <a:chOff x="6870539" y="3334797"/>
              <a:chExt cx="1866075" cy="1972771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59E8069-7FCF-4A3A-9E17-07792FF8BBC1}"/>
                  </a:ext>
                </a:extLst>
              </p:cNvPr>
              <p:cNvSpPr/>
              <p:nvPr/>
            </p:nvSpPr>
            <p:spPr>
              <a:xfrm>
                <a:off x="7032274" y="3907739"/>
                <a:ext cx="1272213" cy="1184754"/>
              </a:xfrm>
              <a:custGeom>
                <a:avLst/>
                <a:gdLst>
                  <a:gd name="connsiteX0" fmla="*/ 994824 w 1272213"/>
                  <a:gd name="connsiteY0" fmla="*/ 557295 h 1184754"/>
                  <a:gd name="connsiteX1" fmla="*/ 941675 w 1272213"/>
                  <a:gd name="connsiteY1" fmla="*/ 719125 h 1184754"/>
                  <a:gd name="connsiteX2" fmla="*/ 750603 w 1272213"/>
                  <a:gd name="connsiteY2" fmla="*/ 915339 h 1184754"/>
                  <a:gd name="connsiteX3" fmla="*/ 653829 w 1272213"/>
                  <a:gd name="connsiteY3" fmla="*/ 985825 h 1184754"/>
                  <a:gd name="connsiteX4" fmla="*/ 510478 w 1272213"/>
                  <a:gd name="connsiteY4" fmla="*/ 1043165 h 1184754"/>
                  <a:gd name="connsiteX5" fmla="*/ 61850 w 1272213"/>
                  <a:gd name="connsiteY5" fmla="*/ 1179372 h 1184754"/>
                  <a:gd name="connsiteX6" fmla="*/ 7462 w 1272213"/>
                  <a:gd name="connsiteY6" fmla="*/ 1175277 h 1184754"/>
                  <a:gd name="connsiteX7" fmla="*/ 7939 w 1272213"/>
                  <a:gd name="connsiteY7" fmla="*/ 1124127 h 1184754"/>
                  <a:gd name="connsiteX8" fmla="*/ 141860 w 1272213"/>
                  <a:gd name="connsiteY8" fmla="*/ 993444 h 1184754"/>
                  <a:gd name="connsiteX9" fmla="*/ 589250 w 1272213"/>
                  <a:gd name="connsiteY9" fmla="*/ 767988 h 1184754"/>
                  <a:gd name="connsiteX10" fmla="*/ 723457 w 1272213"/>
                  <a:gd name="connsiteY10" fmla="*/ 707885 h 1184754"/>
                  <a:gd name="connsiteX11" fmla="*/ 819088 w 1272213"/>
                  <a:gd name="connsiteY11" fmla="*/ 612730 h 1184754"/>
                  <a:gd name="connsiteX12" fmla="*/ 1105124 w 1272213"/>
                  <a:gd name="connsiteY12" fmla="*/ 105143 h 1184754"/>
                  <a:gd name="connsiteX13" fmla="*/ 1260000 w 1272213"/>
                  <a:gd name="connsiteY13" fmla="*/ 9131 h 1184754"/>
                  <a:gd name="connsiteX14" fmla="*/ 1170656 w 1272213"/>
                  <a:gd name="connsiteY14" fmla="*/ 204393 h 1184754"/>
                  <a:gd name="connsiteX15" fmla="*/ 994824 w 1272213"/>
                  <a:gd name="connsiteY15" fmla="*/ 557295 h 118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72213" h="1184754">
                    <a:moveTo>
                      <a:pt x="994824" y="557295"/>
                    </a:moveTo>
                    <a:cubicBezTo>
                      <a:pt x="979012" y="600538"/>
                      <a:pt x="970631" y="683215"/>
                      <a:pt x="941675" y="719125"/>
                    </a:cubicBezTo>
                    <a:cubicBezTo>
                      <a:pt x="875952" y="800659"/>
                      <a:pt x="837947" y="857618"/>
                      <a:pt x="750603" y="915339"/>
                    </a:cubicBezTo>
                    <a:cubicBezTo>
                      <a:pt x="717266" y="937342"/>
                      <a:pt x="687833" y="964869"/>
                      <a:pt x="653829" y="985825"/>
                    </a:cubicBezTo>
                    <a:cubicBezTo>
                      <a:pt x="609919" y="1012876"/>
                      <a:pt x="559912" y="1028211"/>
                      <a:pt x="510478" y="1043165"/>
                    </a:cubicBezTo>
                    <a:cubicBezTo>
                      <a:pt x="360935" y="1088599"/>
                      <a:pt x="211393" y="1133938"/>
                      <a:pt x="61850" y="1179372"/>
                    </a:cubicBezTo>
                    <a:cubicBezTo>
                      <a:pt x="43467" y="1184992"/>
                      <a:pt x="20512" y="1189469"/>
                      <a:pt x="7462" y="1175277"/>
                    </a:cubicBezTo>
                    <a:cubicBezTo>
                      <a:pt x="-4825" y="1161942"/>
                      <a:pt x="33" y="1140415"/>
                      <a:pt x="7939" y="1124127"/>
                    </a:cubicBezTo>
                    <a:cubicBezTo>
                      <a:pt x="35657" y="1067359"/>
                      <a:pt x="89092" y="1028020"/>
                      <a:pt x="141860" y="993444"/>
                    </a:cubicBezTo>
                    <a:cubicBezTo>
                      <a:pt x="281783" y="901719"/>
                      <a:pt x="432182" y="825900"/>
                      <a:pt x="589250" y="767988"/>
                    </a:cubicBezTo>
                    <a:cubicBezTo>
                      <a:pt x="635351" y="750938"/>
                      <a:pt x="682595" y="735222"/>
                      <a:pt x="723457" y="707885"/>
                    </a:cubicBezTo>
                    <a:cubicBezTo>
                      <a:pt x="760985" y="682739"/>
                      <a:pt x="791656" y="648639"/>
                      <a:pt x="819088" y="612730"/>
                    </a:cubicBezTo>
                    <a:cubicBezTo>
                      <a:pt x="937198" y="458235"/>
                      <a:pt x="999872" y="268592"/>
                      <a:pt x="1105124" y="105143"/>
                    </a:cubicBezTo>
                    <a:cubicBezTo>
                      <a:pt x="1129984" y="66567"/>
                      <a:pt x="1202279" y="-29922"/>
                      <a:pt x="1260000" y="9131"/>
                    </a:cubicBezTo>
                    <a:cubicBezTo>
                      <a:pt x="1311340" y="43802"/>
                      <a:pt x="1185134" y="164674"/>
                      <a:pt x="1170656" y="204393"/>
                    </a:cubicBezTo>
                    <a:cubicBezTo>
                      <a:pt x="1116363" y="353269"/>
                      <a:pt x="1049021" y="408514"/>
                      <a:pt x="994824" y="55729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5DE1F41-6028-4F24-8396-4D51EC11E2C3}"/>
                  </a:ext>
                </a:extLst>
              </p:cNvPr>
              <p:cNvSpPr/>
              <p:nvPr/>
            </p:nvSpPr>
            <p:spPr>
              <a:xfrm>
                <a:off x="6870539" y="4094747"/>
                <a:ext cx="1281411" cy="1184721"/>
              </a:xfrm>
              <a:custGeom>
                <a:avLst/>
                <a:gdLst>
                  <a:gd name="connsiteX0" fmla="*/ 1078739 w 1281411"/>
                  <a:gd name="connsiteY0" fmla="*/ 631462 h 1184721"/>
                  <a:gd name="connsiteX1" fmla="*/ 1017779 w 1281411"/>
                  <a:gd name="connsiteY1" fmla="*/ 754811 h 1184721"/>
                  <a:gd name="connsiteX2" fmla="*/ 750603 w 1281411"/>
                  <a:gd name="connsiteY2" fmla="*/ 915307 h 1184721"/>
                  <a:gd name="connsiteX3" fmla="*/ 653829 w 1281411"/>
                  <a:gd name="connsiteY3" fmla="*/ 985792 h 1184721"/>
                  <a:gd name="connsiteX4" fmla="*/ 510478 w 1281411"/>
                  <a:gd name="connsiteY4" fmla="*/ 1043132 h 1184721"/>
                  <a:gd name="connsiteX5" fmla="*/ 61850 w 1281411"/>
                  <a:gd name="connsiteY5" fmla="*/ 1179340 h 1184721"/>
                  <a:gd name="connsiteX6" fmla="*/ 7463 w 1281411"/>
                  <a:gd name="connsiteY6" fmla="*/ 1175244 h 1184721"/>
                  <a:gd name="connsiteX7" fmla="*/ 7939 w 1281411"/>
                  <a:gd name="connsiteY7" fmla="*/ 1124095 h 1184721"/>
                  <a:gd name="connsiteX8" fmla="*/ 141860 w 1281411"/>
                  <a:gd name="connsiteY8" fmla="*/ 993412 h 1184721"/>
                  <a:gd name="connsiteX9" fmla="*/ 589249 w 1281411"/>
                  <a:gd name="connsiteY9" fmla="*/ 767955 h 1184721"/>
                  <a:gd name="connsiteX10" fmla="*/ 723457 w 1281411"/>
                  <a:gd name="connsiteY10" fmla="*/ 707852 h 1184721"/>
                  <a:gd name="connsiteX11" fmla="*/ 819088 w 1281411"/>
                  <a:gd name="connsiteY11" fmla="*/ 612698 h 1184721"/>
                  <a:gd name="connsiteX12" fmla="*/ 1105124 w 1281411"/>
                  <a:gd name="connsiteY12" fmla="*/ 105110 h 1184721"/>
                  <a:gd name="connsiteX13" fmla="*/ 1260000 w 1281411"/>
                  <a:gd name="connsiteY13" fmla="*/ 9098 h 1184721"/>
                  <a:gd name="connsiteX14" fmla="*/ 1241617 w 1281411"/>
                  <a:gd name="connsiteY14" fmla="*/ 185025 h 1184721"/>
                  <a:gd name="connsiteX15" fmla="*/ 1078739 w 1281411"/>
                  <a:gd name="connsiteY15" fmla="*/ 631462 h 1184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81411" h="1184721">
                    <a:moveTo>
                      <a:pt x="1078739" y="631462"/>
                    </a:moveTo>
                    <a:cubicBezTo>
                      <a:pt x="1062928" y="674705"/>
                      <a:pt x="1046640" y="718901"/>
                      <a:pt x="1017779" y="754811"/>
                    </a:cubicBezTo>
                    <a:cubicBezTo>
                      <a:pt x="952057" y="836345"/>
                      <a:pt x="837947" y="857585"/>
                      <a:pt x="750603" y="915307"/>
                    </a:cubicBezTo>
                    <a:cubicBezTo>
                      <a:pt x="717266" y="937309"/>
                      <a:pt x="687833" y="964837"/>
                      <a:pt x="653829" y="985792"/>
                    </a:cubicBezTo>
                    <a:cubicBezTo>
                      <a:pt x="609919" y="1012843"/>
                      <a:pt x="559913" y="1028178"/>
                      <a:pt x="510478" y="1043132"/>
                    </a:cubicBezTo>
                    <a:cubicBezTo>
                      <a:pt x="360935" y="1088566"/>
                      <a:pt x="211393" y="1133906"/>
                      <a:pt x="61850" y="1179340"/>
                    </a:cubicBezTo>
                    <a:cubicBezTo>
                      <a:pt x="43467" y="1184959"/>
                      <a:pt x="20512" y="1189436"/>
                      <a:pt x="7463" y="1175244"/>
                    </a:cubicBezTo>
                    <a:cubicBezTo>
                      <a:pt x="-4825" y="1161909"/>
                      <a:pt x="33" y="1140382"/>
                      <a:pt x="7939" y="1124095"/>
                    </a:cubicBezTo>
                    <a:cubicBezTo>
                      <a:pt x="35561" y="1067326"/>
                      <a:pt x="89092" y="1027988"/>
                      <a:pt x="141860" y="993412"/>
                    </a:cubicBezTo>
                    <a:cubicBezTo>
                      <a:pt x="281782" y="901686"/>
                      <a:pt x="432182" y="825867"/>
                      <a:pt x="589249" y="767955"/>
                    </a:cubicBezTo>
                    <a:cubicBezTo>
                      <a:pt x="635350" y="750905"/>
                      <a:pt x="682595" y="735189"/>
                      <a:pt x="723457" y="707852"/>
                    </a:cubicBezTo>
                    <a:cubicBezTo>
                      <a:pt x="760985" y="682706"/>
                      <a:pt x="791656" y="648607"/>
                      <a:pt x="819088" y="612698"/>
                    </a:cubicBezTo>
                    <a:cubicBezTo>
                      <a:pt x="937198" y="458202"/>
                      <a:pt x="999872" y="268559"/>
                      <a:pt x="1105124" y="105110"/>
                    </a:cubicBezTo>
                    <a:cubicBezTo>
                      <a:pt x="1129984" y="66534"/>
                      <a:pt x="1202279" y="-29859"/>
                      <a:pt x="1260000" y="9098"/>
                    </a:cubicBezTo>
                    <a:cubicBezTo>
                      <a:pt x="1311340" y="43769"/>
                      <a:pt x="1256095" y="145306"/>
                      <a:pt x="1241617" y="185025"/>
                    </a:cubicBezTo>
                    <a:cubicBezTo>
                      <a:pt x="1187229" y="333996"/>
                      <a:pt x="1132937" y="482681"/>
                      <a:pt x="1078739" y="63146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C842498-896A-438E-9884-B8B322D875F0}"/>
                  </a:ext>
                </a:extLst>
              </p:cNvPr>
              <p:cNvSpPr/>
              <p:nvPr/>
            </p:nvSpPr>
            <p:spPr>
              <a:xfrm>
                <a:off x="6946704" y="4060625"/>
                <a:ext cx="1348102" cy="1246943"/>
              </a:xfrm>
              <a:custGeom>
                <a:avLst/>
                <a:gdLst>
                  <a:gd name="connsiteX0" fmla="*/ 1039722 w 1348102"/>
                  <a:gd name="connsiteY0" fmla="*/ 713685 h 1246943"/>
                  <a:gd name="connsiteX1" fmla="*/ 980953 w 1348102"/>
                  <a:gd name="connsiteY1" fmla="*/ 832557 h 1246943"/>
                  <a:gd name="connsiteX2" fmla="*/ 723492 w 1348102"/>
                  <a:gd name="connsiteY2" fmla="*/ 987243 h 1246943"/>
                  <a:gd name="connsiteX3" fmla="*/ 630242 w 1348102"/>
                  <a:gd name="connsiteY3" fmla="*/ 1055252 h 1246943"/>
                  <a:gd name="connsiteX4" fmla="*/ 492130 w 1348102"/>
                  <a:gd name="connsiteY4" fmla="*/ 1110497 h 1246943"/>
                  <a:gd name="connsiteX5" fmla="*/ 59695 w 1348102"/>
                  <a:gd name="connsiteY5" fmla="*/ 1241751 h 1246943"/>
                  <a:gd name="connsiteX6" fmla="*/ 7212 w 1348102"/>
                  <a:gd name="connsiteY6" fmla="*/ 1237846 h 1246943"/>
                  <a:gd name="connsiteX7" fmla="*/ 7688 w 1348102"/>
                  <a:gd name="connsiteY7" fmla="*/ 1188507 h 1246943"/>
                  <a:gd name="connsiteX8" fmla="*/ 136752 w 1348102"/>
                  <a:gd name="connsiteY8" fmla="*/ 1062586 h 1246943"/>
                  <a:gd name="connsiteX9" fmla="*/ 567853 w 1348102"/>
                  <a:gd name="connsiteY9" fmla="*/ 845321 h 1246943"/>
                  <a:gd name="connsiteX10" fmla="*/ 697108 w 1348102"/>
                  <a:gd name="connsiteY10" fmla="*/ 787409 h 1246943"/>
                  <a:gd name="connsiteX11" fmla="*/ 789310 w 1348102"/>
                  <a:gd name="connsiteY11" fmla="*/ 695683 h 1246943"/>
                  <a:gd name="connsiteX12" fmla="*/ 1064963 w 1348102"/>
                  <a:gd name="connsiteY12" fmla="*/ 206479 h 1246943"/>
                  <a:gd name="connsiteX13" fmla="*/ 1339474 w 1348102"/>
                  <a:gd name="connsiteY13" fmla="*/ 4644 h 1246943"/>
                  <a:gd name="connsiteX14" fmla="*/ 1196408 w 1348102"/>
                  <a:gd name="connsiteY14" fmla="*/ 283632 h 1246943"/>
                  <a:gd name="connsiteX15" fmla="*/ 1039722 w 1348102"/>
                  <a:gd name="connsiteY15" fmla="*/ 713685 h 124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8102" h="1246943">
                    <a:moveTo>
                      <a:pt x="1039722" y="713685"/>
                    </a:moveTo>
                    <a:cubicBezTo>
                      <a:pt x="1024482" y="755405"/>
                      <a:pt x="1008861" y="797982"/>
                      <a:pt x="980953" y="832557"/>
                    </a:cubicBezTo>
                    <a:cubicBezTo>
                      <a:pt x="917612" y="911139"/>
                      <a:pt x="807598" y="931522"/>
                      <a:pt x="723492" y="987243"/>
                    </a:cubicBezTo>
                    <a:cubicBezTo>
                      <a:pt x="691393" y="1008484"/>
                      <a:pt x="663008" y="1035059"/>
                      <a:pt x="630242" y="1055252"/>
                    </a:cubicBezTo>
                    <a:cubicBezTo>
                      <a:pt x="587951" y="1081350"/>
                      <a:pt x="539755" y="1096019"/>
                      <a:pt x="492130" y="1110497"/>
                    </a:cubicBezTo>
                    <a:cubicBezTo>
                      <a:pt x="348017" y="1154217"/>
                      <a:pt x="203903" y="1198032"/>
                      <a:pt x="59695" y="1241751"/>
                    </a:cubicBezTo>
                    <a:cubicBezTo>
                      <a:pt x="41978" y="1247181"/>
                      <a:pt x="19785" y="1251467"/>
                      <a:pt x="7212" y="1237846"/>
                    </a:cubicBezTo>
                    <a:cubicBezTo>
                      <a:pt x="-4694" y="1224988"/>
                      <a:pt x="68" y="1204318"/>
                      <a:pt x="7688" y="1188507"/>
                    </a:cubicBezTo>
                    <a:cubicBezTo>
                      <a:pt x="34358" y="1133738"/>
                      <a:pt x="85888" y="1095924"/>
                      <a:pt x="136752" y="1062586"/>
                    </a:cubicBezTo>
                    <a:cubicBezTo>
                      <a:pt x="271626" y="974194"/>
                      <a:pt x="416596" y="901138"/>
                      <a:pt x="567853" y="845321"/>
                    </a:cubicBezTo>
                    <a:cubicBezTo>
                      <a:pt x="612240" y="828938"/>
                      <a:pt x="657865" y="813698"/>
                      <a:pt x="697108" y="787409"/>
                    </a:cubicBezTo>
                    <a:cubicBezTo>
                      <a:pt x="733303" y="763120"/>
                      <a:pt x="762830" y="730354"/>
                      <a:pt x="789310" y="695683"/>
                    </a:cubicBezTo>
                    <a:cubicBezTo>
                      <a:pt x="903134" y="546807"/>
                      <a:pt x="963522" y="364023"/>
                      <a:pt x="1064963" y="206479"/>
                    </a:cubicBezTo>
                    <a:cubicBezTo>
                      <a:pt x="1088966" y="169236"/>
                      <a:pt x="1283848" y="-32979"/>
                      <a:pt x="1339474" y="4644"/>
                    </a:cubicBezTo>
                    <a:cubicBezTo>
                      <a:pt x="1388909" y="38077"/>
                      <a:pt x="1210410" y="245246"/>
                      <a:pt x="1196408" y="283632"/>
                    </a:cubicBezTo>
                    <a:cubicBezTo>
                      <a:pt x="1144307" y="426983"/>
                      <a:pt x="1092014" y="570334"/>
                      <a:pt x="1039722" y="71368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187C21C-0588-4F8A-81A9-48710FA00E28}"/>
                  </a:ext>
                </a:extLst>
              </p:cNvPr>
              <p:cNvSpPr/>
              <p:nvPr/>
            </p:nvSpPr>
            <p:spPr>
              <a:xfrm>
                <a:off x="7367379" y="3334797"/>
                <a:ext cx="1369236" cy="1779508"/>
              </a:xfrm>
              <a:custGeom>
                <a:avLst/>
                <a:gdLst>
                  <a:gd name="connsiteX0" fmla="*/ 8686 w 1369236"/>
                  <a:gd name="connsiteY0" fmla="*/ 1658302 h 1779508"/>
                  <a:gd name="connsiteX1" fmla="*/ 106888 w 1369236"/>
                  <a:gd name="connsiteY1" fmla="*/ 1537621 h 1779508"/>
                  <a:gd name="connsiteX2" fmla="*/ 289578 w 1369236"/>
                  <a:gd name="connsiteY2" fmla="*/ 1232535 h 1779508"/>
                  <a:gd name="connsiteX3" fmla="*/ 354633 w 1369236"/>
                  <a:gd name="connsiteY3" fmla="*/ 935069 h 1779508"/>
                  <a:gd name="connsiteX4" fmla="*/ 521226 w 1369236"/>
                  <a:gd name="connsiteY4" fmla="*/ 659797 h 1779508"/>
                  <a:gd name="connsiteX5" fmla="*/ 526750 w 1369236"/>
                  <a:gd name="connsiteY5" fmla="*/ 657225 h 1779508"/>
                  <a:gd name="connsiteX6" fmla="*/ 525036 w 1369236"/>
                  <a:gd name="connsiteY6" fmla="*/ 655130 h 1779508"/>
                  <a:gd name="connsiteX7" fmla="*/ 1332279 w 1369236"/>
                  <a:gd name="connsiteY7" fmla="*/ 0 h 1779508"/>
                  <a:gd name="connsiteX8" fmla="*/ 1369236 w 1369236"/>
                  <a:gd name="connsiteY8" fmla="*/ 558736 h 1779508"/>
                  <a:gd name="connsiteX9" fmla="*/ 783449 w 1369236"/>
                  <a:gd name="connsiteY9" fmla="*/ 947357 h 1779508"/>
                  <a:gd name="connsiteX10" fmla="*/ 690866 w 1369236"/>
                  <a:gd name="connsiteY10" fmla="*/ 1058323 h 1779508"/>
                  <a:gd name="connsiteX11" fmla="*/ 647337 w 1369236"/>
                  <a:gd name="connsiteY11" fmla="*/ 1143476 h 1779508"/>
                  <a:gd name="connsiteX12" fmla="*/ 589234 w 1369236"/>
                  <a:gd name="connsiteY12" fmla="*/ 1229011 h 1779508"/>
                  <a:gd name="connsiteX13" fmla="*/ 467695 w 1369236"/>
                  <a:gd name="connsiteY13" fmla="*/ 1389698 h 1779508"/>
                  <a:gd name="connsiteX14" fmla="*/ 158133 w 1369236"/>
                  <a:gd name="connsiteY14" fmla="*/ 1737551 h 1779508"/>
                  <a:gd name="connsiteX15" fmla="*/ 34308 w 1369236"/>
                  <a:gd name="connsiteY15" fmla="*/ 1771269 h 1779508"/>
                  <a:gd name="connsiteX16" fmla="*/ 8686 w 1369236"/>
                  <a:gd name="connsiteY16" fmla="*/ 1658302 h 177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9236" h="1779508">
                    <a:moveTo>
                      <a:pt x="8686" y="1658302"/>
                    </a:moveTo>
                    <a:cubicBezTo>
                      <a:pt x="28497" y="1609916"/>
                      <a:pt x="70217" y="1574864"/>
                      <a:pt x="106888" y="1537621"/>
                    </a:cubicBezTo>
                    <a:cubicBezTo>
                      <a:pt x="190803" y="1452372"/>
                      <a:pt x="254049" y="1346835"/>
                      <a:pt x="289578" y="1232535"/>
                    </a:cubicBezTo>
                    <a:cubicBezTo>
                      <a:pt x="319677" y="1135570"/>
                      <a:pt x="329964" y="1033558"/>
                      <a:pt x="354633" y="935069"/>
                    </a:cubicBezTo>
                    <a:cubicBezTo>
                      <a:pt x="378732" y="838962"/>
                      <a:pt x="426166" y="708279"/>
                      <a:pt x="521226" y="659797"/>
                    </a:cubicBezTo>
                    <a:cubicBezTo>
                      <a:pt x="523036" y="658844"/>
                      <a:pt x="524940" y="657987"/>
                      <a:pt x="526750" y="657225"/>
                    </a:cubicBezTo>
                    <a:lnTo>
                      <a:pt x="525036" y="655130"/>
                    </a:lnTo>
                    <a:lnTo>
                      <a:pt x="1332279" y="0"/>
                    </a:lnTo>
                    <a:lnTo>
                      <a:pt x="1369236" y="558736"/>
                    </a:lnTo>
                    <a:lnTo>
                      <a:pt x="783449" y="947357"/>
                    </a:lnTo>
                    <a:cubicBezTo>
                      <a:pt x="756017" y="986409"/>
                      <a:pt x="716964" y="1017842"/>
                      <a:pt x="690866" y="1058323"/>
                    </a:cubicBezTo>
                    <a:cubicBezTo>
                      <a:pt x="673626" y="1085183"/>
                      <a:pt x="662386" y="1115377"/>
                      <a:pt x="647337" y="1143476"/>
                    </a:cubicBezTo>
                    <a:cubicBezTo>
                      <a:pt x="630954" y="1173861"/>
                      <a:pt x="610094" y="1201484"/>
                      <a:pt x="589234" y="1229011"/>
                    </a:cubicBezTo>
                    <a:cubicBezTo>
                      <a:pt x="548753" y="1282541"/>
                      <a:pt x="508176" y="1336167"/>
                      <a:pt x="467695" y="1389698"/>
                    </a:cubicBezTo>
                    <a:cubicBezTo>
                      <a:pt x="373779" y="1513808"/>
                      <a:pt x="278719" y="1639252"/>
                      <a:pt x="158133" y="1737551"/>
                    </a:cubicBezTo>
                    <a:cubicBezTo>
                      <a:pt x="122795" y="1766411"/>
                      <a:pt x="74027" y="1793653"/>
                      <a:pt x="34308" y="1771269"/>
                    </a:cubicBezTo>
                    <a:cubicBezTo>
                      <a:pt x="-2554" y="1750505"/>
                      <a:pt x="-7317" y="1697450"/>
                      <a:pt x="8686" y="165830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E6B813F-CD98-4204-8C6E-A353A9208BC4}"/>
                </a:ext>
              </a:extLst>
            </p:cNvPr>
            <p:cNvSpPr/>
            <p:nvPr/>
          </p:nvSpPr>
          <p:spPr>
            <a:xfrm>
              <a:off x="7370219" y="4913912"/>
              <a:ext cx="195903" cy="204285"/>
            </a:xfrm>
            <a:custGeom>
              <a:avLst/>
              <a:gdLst>
                <a:gd name="connsiteX0" fmla="*/ 39469 w 195903"/>
                <a:gd name="connsiteY0" fmla="*/ 194631 h 204285"/>
                <a:gd name="connsiteX1" fmla="*/ 16037 w 195903"/>
                <a:gd name="connsiteY1" fmla="*/ 175581 h 204285"/>
                <a:gd name="connsiteX2" fmla="*/ 9655 w 195903"/>
                <a:gd name="connsiteY2" fmla="*/ 114430 h 204285"/>
                <a:gd name="connsiteX3" fmla="*/ 113097 w 195903"/>
                <a:gd name="connsiteY3" fmla="*/ 16037 h 204285"/>
                <a:gd name="connsiteX4" fmla="*/ 174247 w 195903"/>
                <a:gd name="connsiteY4" fmla="*/ 9655 h 204285"/>
                <a:gd name="connsiteX5" fmla="*/ 179867 w 195903"/>
                <a:gd name="connsiteY5" fmla="*/ 14037 h 204285"/>
                <a:gd name="connsiteX6" fmla="*/ 186249 w 195903"/>
                <a:gd name="connsiteY6" fmla="*/ 75187 h 204285"/>
                <a:gd name="connsiteX7" fmla="*/ 100619 w 195903"/>
                <a:gd name="connsiteY7" fmla="*/ 188249 h 204285"/>
                <a:gd name="connsiteX8" fmla="*/ 39469 w 195903"/>
                <a:gd name="connsiteY8" fmla="*/ 194631 h 20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903" h="204285">
                  <a:moveTo>
                    <a:pt x="39469" y="194631"/>
                  </a:moveTo>
                  <a:lnTo>
                    <a:pt x="16037" y="175581"/>
                  </a:lnTo>
                  <a:cubicBezTo>
                    <a:pt x="-2537" y="160531"/>
                    <a:pt x="-5394" y="133004"/>
                    <a:pt x="9655" y="114430"/>
                  </a:cubicBezTo>
                  <a:lnTo>
                    <a:pt x="113097" y="16037"/>
                  </a:lnTo>
                  <a:cubicBezTo>
                    <a:pt x="128146" y="-2537"/>
                    <a:pt x="155673" y="-5394"/>
                    <a:pt x="174247" y="9655"/>
                  </a:cubicBezTo>
                  <a:lnTo>
                    <a:pt x="179867" y="14037"/>
                  </a:lnTo>
                  <a:cubicBezTo>
                    <a:pt x="198441" y="29086"/>
                    <a:pt x="201298" y="56613"/>
                    <a:pt x="186249" y="75187"/>
                  </a:cubicBezTo>
                  <a:lnTo>
                    <a:pt x="100619" y="188249"/>
                  </a:lnTo>
                  <a:cubicBezTo>
                    <a:pt x="85569" y="206823"/>
                    <a:pt x="58042" y="209680"/>
                    <a:pt x="39469" y="194631"/>
                  </a:cubicBezTo>
                  <a:close/>
                </a:path>
              </a:pathLst>
            </a:custGeom>
            <a:solidFill>
              <a:srgbClr val="E580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CFF9EC6-5742-4736-9CC3-5543A3300E13}"/>
              </a:ext>
            </a:extLst>
          </p:cNvPr>
          <p:cNvGrpSpPr/>
          <p:nvPr/>
        </p:nvGrpSpPr>
        <p:grpSpPr>
          <a:xfrm flipH="1">
            <a:off x="4769160" y="-80944"/>
            <a:ext cx="4314880" cy="5193841"/>
            <a:chOff x="2589003" y="1680239"/>
            <a:chExt cx="3970938" cy="410552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1977F-F341-447B-9C57-25DD8FCE5B94}"/>
                </a:ext>
              </a:extLst>
            </p:cNvPr>
            <p:cNvSpPr/>
            <p:nvPr/>
          </p:nvSpPr>
          <p:spPr>
            <a:xfrm>
              <a:off x="2932846" y="2119565"/>
              <a:ext cx="620000" cy="581057"/>
            </a:xfrm>
            <a:custGeom>
              <a:avLst/>
              <a:gdLst>
                <a:gd name="connsiteX0" fmla="*/ 287629 w 446047"/>
                <a:gd name="connsiteY0" fmla="*/ 429545 h 452684"/>
                <a:gd name="connsiteX1" fmla="*/ 30263 w 446047"/>
                <a:gd name="connsiteY1" fmla="*/ 323722 h 452684"/>
                <a:gd name="connsiteX2" fmla="*/ 109321 w 446047"/>
                <a:gd name="connsiteY2" fmla="*/ 24066 h 452684"/>
                <a:gd name="connsiteX3" fmla="*/ 429361 w 446047"/>
                <a:gd name="connsiteY3" fmla="*/ 125221 h 452684"/>
                <a:gd name="connsiteX4" fmla="*/ 287629 w 446047"/>
                <a:gd name="connsiteY4" fmla="*/ 429545 h 45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047" h="452684">
                  <a:moveTo>
                    <a:pt x="287629" y="429545"/>
                  </a:moveTo>
                  <a:cubicBezTo>
                    <a:pt x="160089" y="485647"/>
                    <a:pt x="79508" y="435641"/>
                    <a:pt x="30263" y="323722"/>
                  </a:cubicBezTo>
                  <a:cubicBezTo>
                    <a:pt x="-18981" y="211804"/>
                    <a:pt x="-18219" y="80168"/>
                    <a:pt x="109321" y="24066"/>
                  </a:cubicBezTo>
                  <a:cubicBezTo>
                    <a:pt x="236861" y="-32036"/>
                    <a:pt x="380117" y="13303"/>
                    <a:pt x="429361" y="125221"/>
                  </a:cubicBezTo>
                  <a:cubicBezTo>
                    <a:pt x="478605" y="237235"/>
                    <a:pt x="415169" y="373443"/>
                    <a:pt x="287629" y="429545"/>
                  </a:cubicBezTo>
                  <a:close/>
                </a:path>
              </a:pathLst>
            </a:custGeom>
            <a:solidFill>
              <a:srgbClr val="753D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6" name="Graphic 20">
              <a:extLst>
                <a:ext uri="{FF2B5EF4-FFF2-40B4-BE49-F238E27FC236}">
                  <a16:creationId xmlns:a16="http://schemas.microsoft.com/office/drawing/2014/main" id="{4AFABBCC-72EB-47B3-AB86-8B1796DACE27}"/>
                </a:ext>
              </a:extLst>
            </p:cNvPr>
            <p:cNvGrpSpPr/>
            <p:nvPr/>
          </p:nvGrpSpPr>
          <p:grpSpPr>
            <a:xfrm>
              <a:off x="2589003" y="1680239"/>
              <a:ext cx="3970938" cy="4105529"/>
              <a:chOff x="3853834" y="1583625"/>
              <a:chExt cx="2856814" cy="3198494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DA353DB-F780-4EA6-B276-DC68E76F0A7F}"/>
                  </a:ext>
                </a:extLst>
              </p:cNvPr>
              <p:cNvSpPr/>
              <p:nvPr/>
            </p:nvSpPr>
            <p:spPr>
              <a:xfrm>
                <a:off x="4101747" y="1583625"/>
                <a:ext cx="360496" cy="546899"/>
              </a:xfrm>
              <a:custGeom>
                <a:avLst/>
                <a:gdLst>
                  <a:gd name="connsiteX0" fmla="*/ 247653 w 360496"/>
                  <a:gd name="connsiteY0" fmla="*/ 0 h 546899"/>
                  <a:gd name="connsiteX1" fmla="*/ 6671 w 360496"/>
                  <a:gd name="connsiteY1" fmla="*/ 191 h 546899"/>
                  <a:gd name="connsiteX2" fmla="*/ 3 w 360496"/>
                  <a:gd name="connsiteY2" fmla="*/ 505682 h 546899"/>
                  <a:gd name="connsiteX3" fmla="*/ 39151 w 360496"/>
                  <a:gd name="connsiteY3" fmla="*/ 546354 h 546899"/>
                  <a:gd name="connsiteX4" fmla="*/ 359382 w 360496"/>
                  <a:gd name="connsiteY4" fmla="*/ 479489 h 546899"/>
                  <a:gd name="connsiteX5" fmla="*/ 247653 w 360496"/>
                  <a:gd name="connsiteY5" fmla="*/ 0 h 546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496" h="546899">
                    <a:moveTo>
                      <a:pt x="247653" y="0"/>
                    </a:moveTo>
                    <a:lnTo>
                      <a:pt x="6671" y="191"/>
                    </a:lnTo>
                    <a:lnTo>
                      <a:pt x="3" y="505682"/>
                    </a:lnTo>
                    <a:cubicBezTo>
                      <a:pt x="-282" y="527685"/>
                      <a:pt x="17148" y="545878"/>
                      <a:pt x="39151" y="546354"/>
                    </a:cubicBezTo>
                    <a:cubicBezTo>
                      <a:pt x="136687" y="548545"/>
                      <a:pt x="378908" y="547307"/>
                      <a:pt x="359382" y="479489"/>
                    </a:cubicBezTo>
                    <a:cubicBezTo>
                      <a:pt x="233842" y="44291"/>
                      <a:pt x="247653" y="0"/>
                      <a:pt x="247653" y="0"/>
                    </a:cubicBezTo>
                    <a:close/>
                  </a:path>
                </a:pathLst>
              </a:custGeom>
              <a:solidFill>
                <a:srgbClr val="CE6B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8" name="Graphic 20">
                <a:extLst>
                  <a:ext uri="{FF2B5EF4-FFF2-40B4-BE49-F238E27FC236}">
                    <a16:creationId xmlns:a16="http://schemas.microsoft.com/office/drawing/2014/main" id="{4AFABBCC-72EB-47B3-AB86-8B1796DACE27}"/>
                  </a:ext>
                </a:extLst>
              </p:cNvPr>
              <p:cNvGrpSpPr/>
              <p:nvPr/>
            </p:nvGrpSpPr>
            <p:grpSpPr>
              <a:xfrm>
                <a:off x="3853834" y="2090288"/>
                <a:ext cx="2856814" cy="2691832"/>
                <a:chOff x="3853834" y="2090288"/>
                <a:chExt cx="2856814" cy="2691832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5E294D26-A5FB-4F9B-87B0-EB4E1F107B07}"/>
                    </a:ext>
                  </a:extLst>
                </p:cNvPr>
                <p:cNvSpPr/>
                <p:nvPr/>
              </p:nvSpPr>
              <p:spPr>
                <a:xfrm>
                  <a:off x="4802124" y="3011423"/>
                  <a:ext cx="1908524" cy="1770697"/>
                </a:xfrm>
                <a:custGeom>
                  <a:avLst/>
                  <a:gdLst>
                    <a:gd name="connsiteX0" fmla="*/ 0 w 1908524"/>
                    <a:gd name="connsiteY0" fmla="*/ 203644 h 1770697"/>
                    <a:gd name="connsiteX1" fmla="*/ 651129 w 1908524"/>
                    <a:gd name="connsiteY1" fmla="*/ 1770698 h 1770697"/>
                    <a:gd name="connsiteX2" fmla="*/ 1908524 w 1908524"/>
                    <a:gd name="connsiteY2" fmla="*/ 1640872 h 1770697"/>
                    <a:gd name="connsiteX3" fmla="*/ 102203 w 1908524"/>
                    <a:gd name="connsiteY3" fmla="*/ 0 h 1770697"/>
                    <a:gd name="connsiteX4" fmla="*/ 0 w 1908524"/>
                    <a:gd name="connsiteY4" fmla="*/ 203644 h 177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524" h="1770697">
                      <a:moveTo>
                        <a:pt x="0" y="203644"/>
                      </a:moveTo>
                      <a:cubicBezTo>
                        <a:pt x="0" y="203644"/>
                        <a:pt x="850868" y="767144"/>
                        <a:pt x="651129" y="1770698"/>
                      </a:cubicBezTo>
                      <a:lnTo>
                        <a:pt x="1908524" y="1640872"/>
                      </a:lnTo>
                      <a:cubicBezTo>
                        <a:pt x="1908524" y="1640872"/>
                        <a:pt x="1850422" y="635508"/>
                        <a:pt x="102203" y="0"/>
                      </a:cubicBezTo>
                      <a:lnTo>
                        <a:pt x="0" y="203644"/>
                      </a:lnTo>
                      <a:close/>
                    </a:path>
                  </a:pathLst>
                </a:custGeom>
                <a:solidFill>
                  <a:srgbClr val="FFCAC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D6C371C2-90A9-413A-8E85-4F0297B70DFF}"/>
                    </a:ext>
                  </a:extLst>
                </p:cNvPr>
                <p:cNvSpPr/>
                <p:nvPr/>
              </p:nvSpPr>
              <p:spPr>
                <a:xfrm>
                  <a:off x="3853834" y="2090288"/>
                  <a:ext cx="1079705" cy="1140188"/>
                </a:xfrm>
                <a:custGeom>
                  <a:avLst/>
                  <a:gdLst>
                    <a:gd name="connsiteX0" fmla="*/ 1054017 w 1079705"/>
                    <a:gd name="connsiteY0" fmla="*/ 913991 h 1140188"/>
                    <a:gd name="connsiteX1" fmla="*/ 978675 w 1079705"/>
                    <a:gd name="connsiteY1" fmla="*/ 941137 h 1140188"/>
                    <a:gd name="connsiteX2" fmla="*/ 948861 w 1079705"/>
                    <a:gd name="connsiteY2" fmla="*/ 945423 h 1140188"/>
                    <a:gd name="connsiteX3" fmla="*/ 751313 w 1079705"/>
                    <a:gd name="connsiteY3" fmla="*/ 835029 h 1140188"/>
                    <a:gd name="connsiteX4" fmla="*/ 749027 w 1079705"/>
                    <a:gd name="connsiteY4" fmla="*/ 792928 h 1140188"/>
                    <a:gd name="connsiteX5" fmla="*/ 818178 w 1079705"/>
                    <a:gd name="connsiteY5" fmla="*/ 743684 h 1140188"/>
                    <a:gd name="connsiteX6" fmla="*/ 846468 w 1079705"/>
                    <a:gd name="connsiteY6" fmla="*/ 706727 h 1140188"/>
                    <a:gd name="connsiteX7" fmla="*/ 848658 w 1079705"/>
                    <a:gd name="connsiteY7" fmla="*/ 709394 h 1140188"/>
                    <a:gd name="connsiteX8" fmla="*/ 961815 w 1079705"/>
                    <a:gd name="connsiteY8" fmla="*/ 436979 h 1140188"/>
                    <a:gd name="connsiteX9" fmla="*/ 450228 w 1079705"/>
                    <a:gd name="connsiteY9" fmla="*/ 1115 h 1140188"/>
                    <a:gd name="connsiteX10" fmla="*/ 1029 w 1079705"/>
                    <a:gd name="connsiteY10" fmla="*/ 500987 h 1140188"/>
                    <a:gd name="connsiteX11" fmla="*/ 75609 w 1079705"/>
                    <a:gd name="connsiteY11" fmla="*/ 660912 h 1140188"/>
                    <a:gd name="connsiteX12" fmla="*/ 90564 w 1079705"/>
                    <a:gd name="connsiteY12" fmla="*/ 671103 h 1140188"/>
                    <a:gd name="connsiteX13" fmla="*/ 90564 w 1079705"/>
                    <a:gd name="connsiteY13" fmla="*/ 671103 h 1140188"/>
                    <a:gd name="connsiteX14" fmla="*/ 93326 w 1079705"/>
                    <a:gd name="connsiteY14" fmla="*/ 674151 h 1140188"/>
                    <a:gd name="connsiteX15" fmla="*/ 94850 w 1079705"/>
                    <a:gd name="connsiteY15" fmla="*/ 676533 h 1140188"/>
                    <a:gd name="connsiteX16" fmla="*/ 307257 w 1079705"/>
                    <a:gd name="connsiteY16" fmla="*/ 974665 h 1140188"/>
                    <a:gd name="connsiteX17" fmla="*/ 458610 w 1079705"/>
                    <a:gd name="connsiteY17" fmla="*/ 1000097 h 1140188"/>
                    <a:gd name="connsiteX18" fmla="*/ 464610 w 1079705"/>
                    <a:gd name="connsiteY18" fmla="*/ 995811 h 1140188"/>
                    <a:gd name="connsiteX19" fmla="*/ 482232 w 1079705"/>
                    <a:gd name="connsiteY19" fmla="*/ 991429 h 1140188"/>
                    <a:gd name="connsiteX20" fmla="*/ 897331 w 1079705"/>
                    <a:gd name="connsiteY20" fmla="*/ 1044483 h 1140188"/>
                    <a:gd name="connsiteX21" fmla="*/ 919143 w 1079705"/>
                    <a:gd name="connsiteY21" fmla="*/ 1070391 h 1140188"/>
                    <a:gd name="connsiteX22" fmla="*/ 944385 w 1079705"/>
                    <a:gd name="connsiteY22" fmla="*/ 1136400 h 1140188"/>
                    <a:gd name="connsiteX23" fmla="*/ 1058208 w 1079705"/>
                    <a:gd name="connsiteY23" fmla="*/ 1054485 h 1140188"/>
                    <a:gd name="connsiteX24" fmla="*/ 1054017 w 1079705"/>
                    <a:gd name="connsiteY24" fmla="*/ 913991 h 1140188"/>
                    <a:gd name="connsiteX25" fmla="*/ 139808 w 1079705"/>
                    <a:gd name="connsiteY25" fmla="*/ 541659 h 1140188"/>
                    <a:gd name="connsiteX26" fmla="*/ 102851 w 1079705"/>
                    <a:gd name="connsiteY26" fmla="*/ 532229 h 1140188"/>
                    <a:gd name="connsiteX27" fmla="*/ 91040 w 1079705"/>
                    <a:gd name="connsiteY27" fmla="*/ 494891 h 1140188"/>
                    <a:gd name="connsiteX28" fmla="*/ 456228 w 1079705"/>
                    <a:gd name="connsiteY28" fmla="*/ 91126 h 1140188"/>
                    <a:gd name="connsiteX29" fmla="*/ 871709 w 1079705"/>
                    <a:gd name="connsiteY29" fmla="*/ 442980 h 1140188"/>
                    <a:gd name="connsiteX30" fmla="*/ 814083 w 1079705"/>
                    <a:gd name="connsiteY30" fmla="*/ 617954 h 1140188"/>
                    <a:gd name="connsiteX31" fmla="*/ 810082 w 1079705"/>
                    <a:gd name="connsiteY31" fmla="*/ 612144 h 1140188"/>
                    <a:gd name="connsiteX32" fmla="*/ 596532 w 1079705"/>
                    <a:gd name="connsiteY32" fmla="*/ 309725 h 1140188"/>
                    <a:gd name="connsiteX33" fmla="*/ 592055 w 1079705"/>
                    <a:gd name="connsiteY33" fmla="*/ 304867 h 1140188"/>
                    <a:gd name="connsiteX34" fmla="*/ 494328 w 1079705"/>
                    <a:gd name="connsiteY34" fmla="*/ 289246 h 1140188"/>
                    <a:gd name="connsiteX35" fmla="*/ 139808 w 1079705"/>
                    <a:gd name="connsiteY35" fmla="*/ 541659 h 1140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079705" h="1140188">
                      <a:moveTo>
                        <a:pt x="1054017" y="913991"/>
                      </a:moveTo>
                      <a:cubicBezTo>
                        <a:pt x="1033062" y="903609"/>
                        <a:pt x="1004487" y="915134"/>
                        <a:pt x="978675" y="941137"/>
                      </a:cubicBezTo>
                      <a:cubicBezTo>
                        <a:pt x="970769" y="949043"/>
                        <a:pt x="958577" y="950853"/>
                        <a:pt x="948861" y="945423"/>
                      </a:cubicBezTo>
                      <a:lnTo>
                        <a:pt x="751313" y="835029"/>
                      </a:lnTo>
                      <a:cubicBezTo>
                        <a:pt x="735311" y="826075"/>
                        <a:pt x="734073" y="803596"/>
                        <a:pt x="749027" y="792928"/>
                      </a:cubicBezTo>
                      <a:lnTo>
                        <a:pt x="818178" y="743684"/>
                      </a:lnTo>
                      <a:cubicBezTo>
                        <a:pt x="833133" y="733016"/>
                        <a:pt x="843039" y="721395"/>
                        <a:pt x="846468" y="706727"/>
                      </a:cubicBezTo>
                      <a:lnTo>
                        <a:pt x="848658" y="709394"/>
                      </a:lnTo>
                      <a:cubicBezTo>
                        <a:pt x="930097" y="641766"/>
                        <a:pt x="969245" y="547564"/>
                        <a:pt x="961815" y="436979"/>
                      </a:cubicBezTo>
                      <a:cubicBezTo>
                        <a:pt x="944670" y="178947"/>
                        <a:pt x="715118" y="-16602"/>
                        <a:pt x="450228" y="1115"/>
                      </a:cubicBezTo>
                      <a:cubicBezTo>
                        <a:pt x="185337" y="18736"/>
                        <a:pt x="-16212" y="242955"/>
                        <a:pt x="1029" y="500987"/>
                      </a:cubicBezTo>
                      <a:cubicBezTo>
                        <a:pt x="4648" y="555089"/>
                        <a:pt x="45510" y="617192"/>
                        <a:pt x="75609" y="660912"/>
                      </a:cubicBezTo>
                      <a:cubicBezTo>
                        <a:pt x="79134" y="666055"/>
                        <a:pt x="84468" y="669675"/>
                        <a:pt x="90564" y="671103"/>
                      </a:cubicBezTo>
                      <a:lnTo>
                        <a:pt x="90564" y="671103"/>
                      </a:lnTo>
                      <a:lnTo>
                        <a:pt x="93326" y="674151"/>
                      </a:lnTo>
                      <a:cubicBezTo>
                        <a:pt x="93802" y="674913"/>
                        <a:pt x="94278" y="675771"/>
                        <a:pt x="94850" y="676533"/>
                      </a:cubicBezTo>
                      <a:lnTo>
                        <a:pt x="307257" y="974665"/>
                      </a:lnTo>
                      <a:cubicBezTo>
                        <a:pt x="342024" y="1023433"/>
                        <a:pt x="409746" y="1034863"/>
                        <a:pt x="458610" y="1000097"/>
                      </a:cubicBezTo>
                      <a:lnTo>
                        <a:pt x="464610" y="995811"/>
                      </a:lnTo>
                      <a:cubicBezTo>
                        <a:pt x="469754" y="992191"/>
                        <a:pt x="476040" y="990572"/>
                        <a:pt x="482232" y="991429"/>
                      </a:cubicBezTo>
                      <a:lnTo>
                        <a:pt x="897331" y="1044483"/>
                      </a:lnTo>
                      <a:cubicBezTo>
                        <a:pt x="910190" y="1046103"/>
                        <a:pt x="920001" y="1057437"/>
                        <a:pt x="919143" y="1070391"/>
                      </a:cubicBezTo>
                      <a:cubicBezTo>
                        <a:pt x="916953" y="1101824"/>
                        <a:pt x="925430" y="1127065"/>
                        <a:pt x="944385" y="1136400"/>
                      </a:cubicBezTo>
                      <a:cubicBezTo>
                        <a:pt x="976960" y="1152497"/>
                        <a:pt x="1027824" y="1115826"/>
                        <a:pt x="1058208" y="1054485"/>
                      </a:cubicBezTo>
                      <a:cubicBezTo>
                        <a:pt x="1088403" y="992763"/>
                        <a:pt x="1086593" y="930088"/>
                        <a:pt x="1054017" y="913991"/>
                      </a:cubicBezTo>
                      <a:close/>
                      <a:moveTo>
                        <a:pt x="139808" y="541659"/>
                      </a:moveTo>
                      <a:cubicBezTo>
                        <a:pt x="127235" y="550612"/>
                        <a:pt x="109518" y="546135"/>
                        <a:pt x="102851" y="532229"/>
                      </a:cubicBezTo>
                      <a:cubicBezTo>
                        <a:pt x="96279" y="518322"/>
                        <a:pt x="91707" y="505273"/>
                        <a:pt x="91040" y="494891"/>
                      </a:cubicBezTo>
                      <a:cubicBezTo>
                        <a:pt x="77133" y="286579"/>
                        <a:pt x="240963" y="105414"/>
                        <a:pt x="456228" y="91126"/>
                      </a:cubicBezTo>
                      <a:cubicBezTo>
                        <a:pt x="671493" y="76839"/>
                        <a:pt x="857802" y="234668"/>
                        <a:pt x="871709" y="442980"/>
                      </a:cubicBezTo>
                      <a:cubicBezTo>
                        <a:pt x="876376" y="512988"/>
                        <a:pt x="856945" y="571662"/>
                        <a:pt x="814083" y="617954"/>
                      </a:cubicBezTo>
                      <a:cubicBezTo>
                        <a:pt x="812749" y="616049"/>
                        <a:pt x="811511" y="614144"/>
                        <a:pt x="810082" y="612144"/>
                      </a:cubicBezTo>
                      <a:lnTo>
                        <a:pt x="596532" y="309725"/>
                      </a:lnTo>
                      <a:cubicBezTo>
                        <a:pt x="595293" y="307915"/>
                        <a:pt x="593769" y="306296"/>
                        <a:pt x="592055" y="304867"/>
                      </a:cubicBezTo>
                      <a:cubicBezTo>
                        <a:pt x="557765" y="276387"/>
                        <a:pt x="531000" y="263052"/>
                        <a:pt x="494328" y="289246"/>
                      </a:cubicBezTo>
                      <a:lnTo>
                        <a:pt x="139808" y="541659"/>
                      </a:lnTo>
                      <a:close/>
                    </a:path>
                  </a:pathLst>
                </a:custGeom>
                <a:solidFill>
                  <a:srgbClr val="BDD7E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D1AC8904-8009-4E33-A394-5B1F24D7C1CB}"/>
                    </a:ext>
                  </a:extLst>
                </p:cNvPr>
                <p:cNvSpPr/>
                <p:nvPr/>
              </p:nvSpPr>
              <p:spPr>
                <a:xfrm>
                  <a:off x="4385653" y="2386211"/>
                  <a:ext cx="290968" cy="410031"/>
                </a:xfrm>
                <a:custGeom>
                  <a:avLst/>
                  <a:gdLst>
                    <a:gd name="connsiteX0" fmla="*/ 173297 w 290968"/>
                    <a:gd name="connsiteY0" fmla="*/ 185538 h 410031"/>
                    <a:gd name="connsiteX1" fmla="*/ 288264 w 290968"/>
                    <a:gd name="connsiteY1" fmla="*/ 409090 h 410031"/>
                    <a:gd name="connsiteX2" fmla="*/ 117671 w 290968"/>
                    <a:gd name="connsiteY2" fmla="*/ 224495 h 410031"/>
                    <a:gd name="connsiteX3" fmla="*/ 2704 w 290968"/>
                    <a:gd name="connsiteY3" fmla="*/ 943 h 410031"/>
                    <a:gd name="connsiteX4" fmla="*/ 173297 w 290968"/>
                    <a:gd name="connsiteY4" fmla="*/ 185538 h 410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968" h="410031">
                      <a:moveTo>
                        <a:pt x="173297" y="185538"/>
                      </a:moveTo>
                      <a:cubicBezTo>
                        <a:pt x="252164" y="298219"/>
                        <a:pt x="303599" y="398326"/>
                        <a:pt x="288264" y="409090"/>
                      </a:cubicBezTo>
                      <a:cubicBezTo>
                        <a:pt x="272929" y="419853"/>
                        <a:pt x="196538" y="337176"/>
                        <a:pt x="117671" y="224495"/>
                      </a:cubicBezTo>
                      <a:cubicBezTo>
                        <a:pt x="38804" y="111814"/>
                        <a:pt x="-12631" y="11707"/>
                        <a:pt x="2704" y="943"/>
                      </a:cubicBezTo>
                      <a:cubicBezTo>
                        <a:pt x="18040" y="-9820"/>
                        <a:pt x="94430" y="72762"/>
                        <a:pt x="173297" y="185538"/>
                      </a:cubicBezTo>
                      <a:close/>
                    </a:path>
                  </a:pathLst>
                </a:custGeom>
                <a:solidFill>
                  <a:srgbClr val="1748A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68E58AD-93C6-437F-AC6E-7B561A37809D}"/>
                  </a:ext>
                </a:extLst>
              </p:cNvPr>
              <p:cNvSpPr/>
              <p:nvPr/>
            </p:nvSpPr>
            <p:spPr>
              <a:xfrm>
                <a:off x="4377765" y="2138818"/>
                <a:ext cx="106623" cy="222828"/>
              </a:xfrm>
              <a:custGeom>
                <a:avLst/>
                <a:gdLst>
                  <a:gd name="connsiteX0" fmla="*/ 20117 w 106623"/>
                  <a:gd name="connsiteY0" fmla="*/ 187567 h 222828"/>
                  <a:gd name="connsiteX1" fmla="*/ 400 w 106623"/>
                  <a:gd name="connsiteY1" fmla="*/ 47359 h 222828"/>
                  <a:gd name="connsiteX2" fmla="*/ 35262 w 106623"/>
                  <a:gd name="connsiteY2" fmla="*/ 1067 h 222828"/>
                  <a:gd name="connsiteX3" fmla="*/ 40215 w 106623"/>
                  <a:gd name="connsiteY3" fmla="*/ 400 h 222828"/>
                  <a:gd name="connsiteX4" fmla="*/ 86506 w 106623"/>
                  <a:gd name="connsiteY4" fmla="*/ 35262 h 222828"/>
                  <a:gd name="connsiteX5" fmla="*/ 106223 w 106623"/>
                  <a:gd name="connsiteY5" fmla="*/ 175470 h 222828"/>
                  <a:gd name="connsiteX6" fmla="*/ 71362 w 106623"/>
                  <a:gd name="connsiteY6" fmla="*/ 221761 h 222828"/>
                  <a:gd name="connsiteX7" fmla="*/ 66409 w 106623"/>
                  <a:gd name="connsiteY7" fmla="*/ 222428 h 222828"/>
                  <a:gd name="connsiteX8" fmla="*/ 20117 w 106623"/>
                  <a:gd name="connsiteY8" fmla="*/ 187567 h 22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623" h="222828">
                    <a:moveTo>
                      <a:pt x="20117" y="187567"/>
                    </a:moveTo>
                    <a:lnTo>
                      <a:pt x="400" y="47359"/>
                    </a:lnTo>
                    <a:cubicBezTo>
                      <a:pt x="-2743" y="25070"/>
                      <a:pt x="12973" y="4210"/>
                      <a:pt x="35262" y="1067"/>
                    </a:cubicBezTo>
                    <a:lnTo>
                      <a:pt x="40215" y="400"/>
                    </a:lnTo>
                    <a:cubicBezTo>
                      <a:pt x="62503" y="-2743"/>
                      <a:pt x="83363" y="12973"/>
                      <a:pt x="86506" y="35262"/>
                    </a:cubicBezTo>
                    <a:lnTo>
                      <a:pt x="106223" y="175470"/>
                    </a:lnTo>
                    <a:cubicBezTo>
                      <a:pt x="109366" y="197758"/>
                      <a:pt x="93650" y="218618"/>
                      <a:pt x="71362" y="221761"/>
                    </a:cubicBezTo>
                    <a:lnTo>
                      <a:pt x="66409" y="222428"/>
                    </a:lnTo>
                    <a:cubicBezTo>
                      <a:pt x="44120" y="225571"/>
                      <a:pt x="23260" y="209855"/>
                      <a:pt x="20117" y="187567"/>
                    </a:cubicBezTo>
                    <a:close/>
                  </a:path>
                </a:pathLst>
              </a:custGeom>
              <a:solidFill>
                <a:srgbClr val="D684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3F3F7DC-BEB8-4423-AE6F-F7BD189D4D6B}"/>
                  </a:ext>
                </a:extLst>
              </p:cNvPr>
              <p:cNvSpPr/>
              <p:nvPr/>
            </p:nvSpPr>
            <p:spPr>
              <a:xfrm>
                <a:off x="4282325" y="2170156"/>
                <a:ext cx="106623" cy="222828"/>
              </a:xfrm>
              <a:custGeom>
                <a:avLst/>
                <a:gdLst>
                  <a:gd name="connsiteX0" fmla="*/ 20117 w 106623"/>
                  <a:gd name="connsiteY0" fmla="*/ 187567 h 222828"/>
                  <a:gd name="connsiteX1" fmla="*/ 400 w 106623"/>
                  <a:gd name="connsiteY1" fmla="*/ 47359 h 222828"/>
                  <a:gd name="connsiteX2" fmla="*/ 35262 w 106623"/>
                  <a:gd name="connsiteY2" fmla="*/ 1067 h 222828"/>
                  <a:gd name="connsiteX3" fmla="*/ 40215 w 106623"/>
                  <a:gd name="connsiteY3" fmla="*/ 400 h 222828"/>
                  <a:gd name="connsiteX4" fmla="*/ 86506 w 106623"/>
                  <a:gd name="connsiteY4" fmla="*/ 35262 h 222828"/>
                  <a:gd name="connsiteX5" fmla="*/ 106223 w 106623"/>
                  <a:gd name="connsiteY5" fmla="*/ 175470 h 222828"/>
                  <a:gd name="connsiteX6" fmla="*/ 71362 w 106623"/>
                  <a:gd name="connsiteY6" fmla="*/ 221761 h 222828"/>
                  <a:gd name="connsiteX7" fmla="*/ 66409 w 106623"/>
                  <a:gd name="connsiteY7" fmla="*/ 222428 h 222828"/>
                  <a:gd name="connsiteX8" fmla="*/ 20117 w 106623"/>
                  <a:gd name="connsiteY8" fmla="*/ 187567 h 22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623" h="222828">
                    <a:moveTo>
                      <a:pt x="20117" y="187567"/>
                    </a:moveTo>
                    <a:lnTo>
                      <a:pt x="400" y="47359"/>
                    </a:lnTo>
                    <a:cubicBezTo>
                      <a:pt x="-2743" y="25070"/>
                      <a:pt x="12973" y="4210"/>
                      <a:pt x="35262" y="1067"/>
                    </a:cubicBezTo>
                    <a:lnTo>
                      <a:pt x="40215" y="400"/>
                    </a:lnTo>
                    <a:cubicBezTo>
                      <a:pt x="62503" y="-2743"/>
                      <a:pt x="83363" y="12973"/>
                      <a:pt x="86506" y="35262"/>
                    </a:cubicBezTo>
                    <a:lnTo>
                      <a:pt x="106223" y="175470"/>
                    </a:lnTo>
                    <a:cubicBezTo>
                      <a:pt x="109366" y="197758"/>
                      <a:pt x="93650" y="218618"/>
                      <a:pt x="71362" y="221761"/>
                    </a:cubicBezTo>
                    <a:lnTo>
                      <a:pt x="66409" y="222428"/>
                    </a:lnTo>
                    <a:cubicBezTo>
                      <a:pt x="44120" y="225571"/>
                      <a:pt x="23260" y="209855"/>
                      <a:pt x="20117" y="187567"/>
                    </a:cubicBezTo>
                    <a:close/>
                  </a:path>
                </a:pathLst>
              </a:custGeom>
              <a:solidFill>
                <a:srgbClr val="D684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B668D3F-4BAE-4F71-9663-485EC170DB48}"/>
                  </a:ext>
                </a:extLst>
              </p:cNvPr>
              <p:cNvSpPr/>
              <p:nvPr/>
            </p:nvSpPr>
            <p:spPr>
              <a:xfrm>
                <a:off x="4181360" y="2202255"/>
                <a:ext cx="106623" cy="222828"/>
              </a:xfrm>
              <a:custGeom>
                <a:avLst/>
                <a:gdLst>
                  <a:gd name="connsiteX0" fmla="*/ 20117 w 106623"/>
                  <a:gd name="connsiteY0" fmla="*/ 187567 h 222828"/>
                  <a:gd name="connsiteX1" fmla="*/ 400 w 106623"/>
                  <a:gd name="connsiteY1" fmla="*/ 47359 h 222828"/>
                  <a:gd name="connsiteX2" fmla="*/ 35262 w 106623"/>
                  <a:gd name="connsiteY2" fmla="*/ 1067 h 222828"/>
                  <a:gd name="connsiteX3" fmla="*/ 40215 w 106623"/>
                  <a:gd name="connsiteY3" fmla="*/ 400 h 222828"/>
                  <a:gd name="connsiteX4" fmla="*/ 86506 w 106623"/>
                  <a:gd name="connsiteY4" fmla="*/ 35262 h 222828"/>
                  <a:gd name="connsiteX5" fmla="*/ 106223 w 106623"/>
                  <a:gd name="connsiteY5" fmla="*/ 175470 h 222828"/>
                  <a:gd name="connsiteX6" fmla="*/ 71362 w 106623"/>
                  <a:gd name="connsiteY6" fmla="*/ 221761 h 222828"/>
                  <a:gd name="connsiteX7" fmla="*/ 66409 w 106623"/>
                  <a:gd name="connsiteY7" fmla="*/ 222428 h 222828"/>
                  <a:gd name="connsiteX8" fmla="*/ 20117 w 106623"/>
                  <a:gd name="connsiteY8" fmla="*/ 187567 h 22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623" h="222828">
                    <a:moveTo>
                      <a:pt x="20117" y="187567"/>
                    </a:moveTo>
                    <a:lnTo>
                      <a:pt x="400" y="47359"/>
                    </a:lnTo>
                    <a:cubicBezTo>
                      <a:pt x="-2743" y="25070"/>
                      <a:pt x="12973" y="4210"/>
                      <a:pt x="35262" y="1067"/>
                    </a:cubicBezTo>
                    <a:lnTo>
                      <a:pt x="40215" y="400"/>
                    </a:lnTo>
                    <a:cubicBezTo>
                      <a:pt x="62503" y="-2743"/>
                      <a:pt x="83363" y="12973"/>
                      <a:pt x="86506" y="35262"/>
                    </a:cubicBezTo>
                    <a:lnTo>
                      <a:pt x="106223" y="175470"/>
                    </a:lnTo>
                    <a:cubicBezTo>
                      <a:pt x="109366" y="197758"/>
                      <a:pt x="93650" y="218618"/>
                      <a:pt x="71362" y="221761"/>
                    </a:cubicBezTo>
                    <a:lnTo>
                      <a:pt x="66409" y="222428"/>
                    </a:lnTo>
                    <a:cubicBezTo>
                      <a:pt x="44025" y="225571"/>
                      <a:pt x="23260" y="209855"/>
                      <a:pt x="20117" y="187567"/>
                    </a:cubicBezTo>
                    <a:close/>
                  </a:path>
                </a:pathLst>
              </a:custGeom>
              <a:solidFill>
                <a:srgbClr val="D684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DE1E90B-9898-43AB-A48E-E7AB390787FA}"/>
                  </a:ext>
                </a:extLst>
              </p:cNvPr>
              <p:cNvSpPr/>
              <p:nvPr/>
            </p:nvSpPr>
            <p:spPr>
              <a:xfrm>
                <a:off x="4253803" y="1892828"/>
                <a:ext cx="379156" cy="471522"/>
              </a:xfrm>
              <a:custGeom>
                <a:avLst/>
                <a:gdLst>
                  <a:gd name="connsiteX0" fmla="*/ 372965 w 379156"/>
                  <a:gd name="connsiteY0" fmla="*/ 459655 h 471522"/>
                  <a:gd name="connsiteX1" fmla="*/ 378585 w 379156"/>
                  <a:gd name="connsiteY1" fmla="*/ 454417 h 471522"/>
                  <a:gd name="connsiteX2" fmla="*/ 378870 w 379156"/>
                  <a:gd name="connsiteY2" fmla="*/ 447940 h 471522"/>
                  <a:gd name="connsiteX3" fmla="*/ 360201 w 379156"/>
                  <a:gd name="connsiteY3" fmla="*/ 355261 h 471522"/>
                  <a:gd name="connsiteX4" fmla="*/ 350867 w 379156"/>
                  <a:gd name="connsiteY4" fmla="*/ 307160 h 471522"/>
                  <a:gd name="connsiteX5" fmla="*/ 354963 w 379156"/>
                  <a:gd name="connsiteY5" fmla="*/ 193241 h 471522"/>
                  <a:gd name="connsiteX6" fmla="*/ 327816 w 379156"/>
                  <a:gd name="connsiteY6" fmla="*/ 146188 h 471522"/>
                  <a:gd name="connsiteX7" fmla="*/ 232281 w 379156"/>
                  <a:gd name="connsiteY7" fmla="*/ 47890 h 471522"/>
                  <a:gd name="connsiteX8" fmla="*/ 72356 w 379156"/>
                  <a:gd name="connsiteY8" fmla="*/ 6265 h 471522"/>
                  <a:gd name="connsiteX9" fmla="*/ 11015 w 379156"/>
                  <a:gd name="connsiteY9" fmla="*/ 171143 h 471522"/>
                  <a:gd name="connsiteX10" fmla="*/ 158938 w 379156"/>
                  <a:gd name="connsiteY10" fmla="*/ 242771 h 471522"/>
                  <a:gd name="connsiteX11" fmla="*/ 213802 w 379156"/>
                  <a:gd name="connsiteY11" fmla="*/ 259821 h 471522"/>
                  <a:gd name="connsiteX12" fmla="*/ 242091 w 379156"/>
                  <a:gd name="connsiteY12" fmla="*/ 304779 h 471522"/>
                  <a:gd name="connsiteX13" fmla="*/ 259808 w 379156"/>
                  <a:gd name="connsiteY13" fmla="*/ 370311 h 471522"/>
                  <a:gd name="connsiteX14" fmla="*/ 290097 w 379156"/>
                  <a:gd name="connsiteY14" fmla="*/ 451559 h 471522"/>
                  <a:gd name="connsiteX15" fmla="*/ 307719 w 379156"/>
                  <a:gd name="connsiteY15" fmla="*/ 465847 h 471522"/>
                  <a:gd name="connsiteX16" fmla="*/ 372965 w 379156"/>
                  <a:gd name="connsiteY16" fmla="*/ 459655 h 471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9156" h="471522">
                    <a:moveTo>
                      <a:pt x="372965" y="459655"/>
                    </a:moveTo>
                    <a:cubicBezTo>
                      <a:pt x="375251" y="458322"/>
                      <a:pt x="377537" y="456798"/>
                      <a:pt x="378585" y="454417"/>
                    </a:cubicBezTo>
                    <a:cubicBezTo>
                      <a:pt x="379442" y="452416"/>
                      <a:pt x="379156" y="450130"/>
                      <a:pt x="378870" y="447940"/>
                    </a:cubicBezTo>
                    <a:cubicBezTo>
                      <a:pt x="374394" y="416793"/>
                      <a:pt x="363154" y="386503"/>
                      <a:pt x="360201" y="355261"/>
                    </a:cubicBezTo>
                    <a:cubicBezTo>
                      <a:pt x="358582" y="338116"/>
                      <a:pt x="353915" y="323543"/>
                      <a:pt x="350867" y="307160"/>
                    </a:cubicBezTo>
                    <a:cubicBezTo>
                      <a:pt x="343818" y="269536"/>
                      <a:pt x="363345" y="231341"/>
                      <a:pt x="354963" y="193241"/>
                    </a:cubicBezTo>
                    <a:cubicBezTo>
                      <a:pt x="351057" y="175239"/>
                      <a:pt x="341437" y="158570"/>
                      <a:pt x="327816" y="146188"/>
                    </a:cubicBezTo>
                    <a:cubicBezTo>
                      <a:pt x="320101" y="139139"/>
                      <a:pt x="240853" y="53890"/>
                      <a:pt x="232281" y="47890"/>
                    </a:cubicBezTo>
                    <a:cubicBezTo>
                      <a:pt x="196086" y="22553"/>
                      <a:pt x="120457" y="-14975"/>
                      <a:pt x="72356" y="6265"/>
                    </a:cubicBezTo>
                    <a:cubicBezTo>
                      <a:pt x="10443" y="33507"/>
                      <a:pt x="-17084" y="107326"/>
                      <a:pt x="11015" y="171143"/>
                    </a:cubicBezTo>
                    <a:cubicBezTo>
                      <a:pt x="36828" y="229817"/>
                      <a:pt x="100645" y="259535"/>
                      <a:pt x="158938" y="242771"/>
                    </a:cubicBezTo>
                    <a:cubicBezTo>
                      <a:pt x="178750" y="244105"/>
                      <a:pt x="198562" y="247534"/>
                      <a:pt x="213802" y="259821"/>
                    </a:cubicBezTo>
                    <a:cubicBezTo>
                      <a:pt x="227804" y="271060"/>
                      <a:pt x="235805" y="288015"/>
                      <a:pt x="242091" y="304779"/>
                    </a:cubicBezTo>
                    <a:cubicBezTo>
                      <a:pt x="249997" y="326020"/>
                      <a:pt x="255998" y="347927"/>
                      <a:pt x="259808" y="370311"/>
                    </a:cubicBezTo>
                    <a:cubicBezTo>
                      <a:pt x="264761" y="399457"/>
                      <a:pt x="269428" y="429366"/>
                      <a:pt x="290097" y="451559"/>
                    </a:cubicBezTo>
                    <a:cubicBezTo>
                      <a:pt x="295241" y="457084"/>
                      <a:pt x="301051" y="462227"/>
                      <a:pt x="307719" y="465847"/>
                    </a:cubicBezTo>
                    <a:cubicBezTo>
                      <a:pt x="327816" y="476419"/>
                      <a:pt x="353153" y="470990"/>
                      <a:pt x="372965" y="459655"/>
                    </a:cubicBezTo>
                    <a:close/>
                  </a:path>
                </a:pathLst>
              </a:custGeom>
              <a:solidFill>
                <a:srgbClr val="CE6B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5C8D98B-1EB7-41CB-ABA0-DBCD1BE3A0D6}"/>
                  </a:ext>
                </a:extLst>
              </p:cNvPr>
              <p:cNvSpPr/>
              <p:nvPr/>
            </p:nvSpPr>
            <p:spPr>
              <a:xfrm>
                <a:off x="4170616" y="2560929"/>
                <a:ext cx="300393" cy="315550"/>
              </a:xfrm>
              <a:custGeom>
                <a:avLst/>
                <a:gdLst>
                  <a:gd name="connsiteX0" fmla="*/ 146590 w 300393"/>
                  <a:gd name="connsiteY0" fmla="*/ 163125 h 315550"/>
                  <a:gd name="connsiteX1" fmla="*/ 133540 w 300393"/>
                  <a:gd name="connsiteY1" fmla="*/ 32728 h 315550"/>
                  <a:gd name="connsiteX2" fmla="*/ 119634 w 300393"/>
                  <a:gd name="connsiteY2" fmla="*/ 10535 h 315550"/>
                  <a:gd name="connsiteX3" fmla="*/ 86106 w 300393"/>
                  <a:gd name="connsiteY3" fmla="*/ 152 h 315550"/>
                  <a:gd name="connsiteX4" fmla="*/ 19050 w 300393"/>
                  <a:gd name="connsiteY4" fmla="*/ 58350 h 315550"/>
                  <a:gd name="connsiteX5" fmla="*/ 4763 w 300393"/>
                  <a:gd name="connsiteY5" fmla="*/ 155600 h 315550"/>
                  <a:gd name="connsiteX6" fmla="*/ 0 w 300393"/>
                  <a:gd name="connsiteY6" fmla="*/ 289427 h 315550"/>
                  <a:gd name="connsiteX7" fmla="*/ 187071 w 300393"/>
                  <a:gd name="connsiteY7" fmla="*/ 315430 h 315550"/>
                  <a:gd name="connsiteX8" fmla="*/ 274415 w 300393"/>
                  <a:gd name="connsiteY8" fmla="*/ 290855 h 315550"/>
                  <a:gd name="connsiteX9" fmla="*/ 291275 w 300393"/>
                  <a:gd name="connsiteY9" fmla="*/ 203321 h 315550"/>
                  <a:gd name="connsiteX10" fmla="*/ 150400 w 300393"/>
                  <a:gd name="connsiteY10" fmla="*/ 167602 h 31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393" h="315550">
                    <a:moveTo>
                      <a:pt x="146590" y="163125"/>
                    </a:moveTo>
                    <a:cubicBezTo>
                      <a:pt x="155924" y="120834"/>
                      <a:pt x="151257" y="74066"/>
                      <a:pt x="133540" y="32728"/>
                    </a:cubicBezTo>
                    <a:cubicBezTo>
                      <a:pt x="130111" y="24632"/>
                      <a:pt x="126016" y="16440"/>
                      <a:pt x="119634" y="10535"/>
                    </a:cubicBezTo>
                    <a:cubicBezTo>
                      <a:pt x="110490" y="1962"/>
                      <a:pt x="97727" y="-705"/>
                      <a:pt x="86106" y="152"/>
                    </a:cubicBezTo>
                    <a:cubicBezTo>
                      <a:pt x="55150" y="2629"/>
                      <a:pt x="30766" y="28346"/>
                      <a:pt x="19050" y="58350"/>
                    </a:cubicBezTo>
                    <a:cubicBezTo>
                      <a:pt x="7334" y="88354"/>
                      <a:pt x="6001" y="122358"/>
                      <a:pt x="4763" y="155600"/>
                    </a:cubicBezTo>
                    <a:cubicBezTo>
                      <a:pt x="3143" y="200177"/>
                      <a:pt x="1524" y="244850"/>
                      <a:pt x="0" y="289427"/>
                    </a:cubicBezTo>
                    <a:cubicBezTo>
                      <a:pt x="51244" y="300190"/>
                      <a:pt x="135731" y="317144"/>
                      <a:pt x="187071" y="315430"/>
                    </a:cubicBezTo>
                    <a:cubicBezTo>
                      <a:pt x="218123" y="314382"/>
                      <a:pt x="250603" y="310382"/>
                      <a:pt x="274415" y="290855"/>
                    </a:cubicBezTo>
                    <a:cubicBezTo>
                      <a:pt x="298323" y="271329"/>
                      <a:pt x="309658" y="231705"/>
                      <a:pt x="291275" y="203321"/>
                    </a:cubicBezTo>
                    <a:cubicBezTo>
                      <a:pt x="268415" y="167983"/>
                      <a:pt x="187833" y="159410"/>
                      <a:pt x="150400" y="167602"/>
                    </a:cubicBezTo>
                  </a:path>
                </a:pathLst>
              </a:custGeom>
              <a:solidFill>
                <a:srgbClr val="1748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9D48CF5-E925-4E41-A7EE-9D5B42BC6E79}"/>
              </a:ext>
            </a:extLst>
          </p:cNvPr>
          <p:cNvGrpSpPr/>
          <p:nvPr/>
        </p:nvGrpSpPr>
        <p:grpSpPr>
          <a:xfrm rot="289197">
            <a:off x="13788154" y="3176541"/>
            <a:ext cx="4174305" cy="4303637"/>
            <a:chOff x="4692623" y="1412731"/>
            <a:chExt cx="4503865" cy="4435268"/>
          </a:xfrm>
        </p:grpSpPr>
        <p:grpSp>
          <p:nvGrpSpPr>
            <p:cNvPr id="118" name="Graphic 20">
              <a:extLst>
                <a:ext uri="{FF2B5EF4-FFF2-40B4-BE49-F238E27FC236}">
                  <a16:creationId xmlns:a16="http://schemas.microsoft.com/office/drawing/2014/main" id="{4AFABBCC-72EB-47B3-AB86-8B1796DACE27}"/>
                </a:ext>
              </a:extLst>
            </p:cNvPr>
            <p:cNvGrpSpPr/>
            <p:nvPr/>
          </p:nvGrpSpPr>
          <p:grpSpPr>
            <a:xfrm>
              <a:off x="4692623" y="1412731"/>
              <a:ext cx="4503865" cy="4435268"/>
              <a:chOff x="5367242" y="1375218"/>
              <a:chExt cx="3240218" cy="3455384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44749847-347D-4272-9A70-57B831FFB085}"/>
                  </a:ext>
                </a:extLst>
              </p:cNvPr>
              <p:cNvSpPr/>
              <p:nvPr/>
            </p:nvSpPr>
            <p:spPr>
              <a:xfrm>
                <a:off x="7749564" y="1411457"/>
                <a:ext cx="530233" cy="536611"/>
              </a:xfrm>
              <a:custGeom>
                <a:avLst/>
                <a:gdLst>
                  <a:gd name="connsiteX0" fmla="*/ 205525 w 530233"/>
                  <a:gd name="connsiteY0" fmla="*/ 515926 h 536611"/>
                  <a:gd name="connsiteX1" fmla="*/ 503467 w 530233"/>
                  <a:gd name="connsiteY1" fmla="*/ 370955 h 536611"/>
                  <a:gd name="connsiteX2" fmla="*/ 387167 w 530233"/>
                  <a:gd name="connsiteY2" fmla="*/ 20816 h 536611"/>
                  <a:gd name="connsiteX3" fmla="*/ 14358 w 530233"/>
                  <a:gd name="connsiteY3" fmla="*/ 164929 h 536611"/>
                  <a:gd name="connsiteX4" fmla="*/ 205525 w 530233"/>
                  <a:gd name="connsiteY4" fmla="*/ 515926 h 536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233" h="536611">
                    <a:moveTo>
                      <a:pt x="205525" y="515926"/>
                    </a:moveTo>
                    <a:cubicBezTo>
                      <a:pt x="361259" y="573076"/>
                      <a:pt x="453271" y="507639"/>
                      <a:pt x="503467" y="370955"/>
                    </a:cubicBezTo>
                    <a:cubicBezTo>
                      <a:pt x="553664" y="234176"/>
                      <a:pt x="542901" y="77871"/>
                      <a:pt x="387167" y="20816"/>
                    </a:cubicBezTo>
                    <a:cubicBezTo>
                      <a:pt x="231433" y="-36334"/>
                      <a:pt x="64555" y="28246"/>
                      <a:pt x="14358" y="164929"/>
                    </a:cubicBezTo>
                    <a:cubicBezTo>
                      <a:pt x="-35838" y="301613"/>
                      <a:pt x="49791" y="458776"/>
                      <a:pt x="205525" y="515926"/>
                    </a:cubicBezTo>
                    <a:close/>
                  </a:path>
                </a:pathLst>
              </a:custGeom>
              <a:solidFill>
                <a:srgbClr val="D15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20" name="Graphic 20">
                <a:extLst>
                  <a:ext uri="{FF2B5EF4-FFF2-40B4-BE49-F238E27FC236}">
                    <a16:creationId xmlns:a16="http://schemas.microsoft.com/office/drawing/2014/main" id="{4AFABBCC-72EB-47B3-AB86-8B1796DACE27}"/>
                  </a:ext>
                </a:extLst>
              </p:cNvPr>
              <p:cNvGrpSpPr/>
              <p:nvPr/>
            </p:nvGrpSpPr>
            <p:grpSpPr>
              <a:xfrm>
                <a:off x="5367242" y="1607148"/>
                <a:ext cx="3240218" cy="3223454"/>
                <a:chOff x="5367242" y="1607148"/>
                <a:chExt cx="3240218" cy="3223454"/>
              </a:xfrm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A1C7D88-F8BF-4C1B-B966-C1E269A8988E}"/>
                    </a:ext>
                  </a:extLst>
                </p:cNvPr>
                <p:cNvSpPr/>
                <p:nvPr/>
              </p:nvSpPr>
              <p:spPr>
                <a:xfrm>
                  <a:off x="5367242" y="2745580"/>
                  <a:ext cx="2160936" cy="2085022"/>
                </a:xfrm>
                <a:custGeom>
                  <a:avLst/>
                  <a:gdLst>
                    <a:gd name="connsiteX0" fmla="*/ 2160937 w 2160936"/>
                    <a:gd name="connsiteY0" fmla="*/ 234410 h 2085022"/>
                    <a:gd name="connsiteX1" fmla="*/ 1501045 w 2160936"/>
                    <a:gd name="connsiteY1" fmla="*/ 1896142 h 2085022"/>
                    <a:gd name="connsiteX2" fmla="*/ 1461897 w 2160936"/>
                    <a:gd name="connsiteY2" fmla="*/ 1950625 h 2085022"/>
                    <a:gd name="connsiteX3" fmla="*/ 0 w 2160936"/>
                    <a:gd name="connsiteY3" fmla="*/ 2085023 h 2085022"/>
                    <a:gd name="connsiteX4" fmla="*/ 2024348 w 2160936"/>
                    <a:gd name="connsiteY4" fmla="*/ 0 h 2085022"/>
                    <a:gd name="connsiteX5" fmla="*/ 2160937 w 2160936"/>
                    <a:gd name="connsiteY5" fmla="*/ 234410 h 208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0936" h="2085022">
                      <a:moveTo>
                        <a:pt x="2160937" y="234410"/>
                      </a:moveTo>
                      <a:cubicBezTo>
                        <a:pt x="2160937" y="234410"/>
                        <a:pt x="1229106" y="753047"/>
                        <a:pt x="1501045" y="1896142"/>
                      </a:cubicBezTo>
                      <a:cubicBezTo>
                        <a:pt x="1507331" y="1922526"/>
                        <a:pt x="1488853" y="1948244"/>
                        <a:pt x="1461897" y="1950625"/>
                      </a:cubicBezTo>
                      <a:lnTo>
                        <a:pt x="0" y="2085023"/>
                      </a:lnTo>
                      <a:cubicBezTo>
                        <a:pt x="0" y="2085023"/>
                        <a:pt x="-6001" y="885825"/>
                        <a:pt x="2024348" y="0"/>
                      </a:cubicBezTo>
                      <a:lnTo>
                        <a:pt x="2160937" y="234410"/>
                      </a:lnTo>
                      <a:close/>
                    </a:path>
                  </a:pathLst>
                </a:custGeom>
                <a:solidFill>
                  <a:srgbClr val="FCDEDE">
                    <a:alpha val="71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ADAE6ECB-E859-4F78-AA79-65F403CD14DA}"/>
                    </a:ext>
                  </a:extLst>
                </p:cNvPr>
                <p:cNvSpPr/>
                <p:nvPr/>
              </p:nvSpPr>
              <p:spPr>
                <a:xfrm>
                  <a:off x="7360172" y="1607148"/>
                  <a:ext cx="1247287" cy="1391872"/>
                </a:xfrm>
                <a:custGeom>
                  <a:avLst/>
                  <a:gdLst>
                    <a:gd name="connsiteX0" fmla="*/ 32180 w 1247287"/>
                    <a:gd name="connsiteY0" fmla="*/ 1297119 h 1391872"/>
                    <a:gd name="connsiteX1" fmla="*/ 173531 w 1247287"/>
                    <a:gd name="connsiteY1" fmla="*/ 1385987 h 1391872"/>
                    <a:gd name="connsiteX2" fmla="*/ 198582 w 1247287"/>
                    <a:gd name="connsiteY2" fmla="*/ 1305691 h 1391872"/>
                    <a:gd name="connsiteX3" fmla="*/ 222584 w 1247287"/>
                    <a:gd name="connsiteY3" fmla="*/ 1273306 h 1391872"/>
                    <a:gd name="connsiteX4" fmla="*/ 711979 w 1247287"/>
                    <a:gd name="connsiteY4" fmla="*/ 1179294 h 1391872"/>
                    <a:gd name="connsiteX5" fmla="*/ 733220 w 1247287"/>
                    <a:gd name="connsiteY5" fmla="*/ 1183199 h 1391872"/>
                    <a:gd name="connsiteX6" fmla="*/ 740744 w 1247287"/>
                    <a:gd name="connsiteY6" fmla="*/ 1187867 h 1391872"/>
                    <a:gd name="connsiteX7" fmla="*/ 918672 w 1247287"/>
                    <a:gd name="connsiteY7" fmla="*/ 1146338 h 1391872"/>
                    <a:gd name="connsiteX8" fmla="*/ 1148891 w 1247287"/>
                    <a:gd name="connsiteY8" fmla="*/ 776196 h 1391872"/>
                    <a:gd name="connsiteX9" fmla="*/ 1150510 w 1247287"/>
                    <a:gd name="connsiteY9" fmla="*/ 773243 h 1391872"/>
                    <a:gd name="connsiteX10" fmla="*/ 1153558 w 1247287"/>
                    <a:gd name="connsiteY10" fmla="*/ 769433 h 1391872"/>
                    <a:gd name="connsiteX11" fmla="*/ 1153558 w 1247287"/>
                    <a:gd name="connsiteY11" fmla="*/ 769433 h 1391872"/>
                    <a:gd name="connsiteX12" fmla="*/ 1170512 w 1247287"/>
                    <a:gd name="connsiteY12" fmla="*/ 756194 h 1391872"/>
                    <a:gd name="connsiteX13" fmla="*/ 1247284 w 1247287"/>
                    <a:gd name="connsiteY13" fmla="*/ 560550 h 1391872"/>
                    <a:gd name="connsiteX14" fmla="*/ 676070 w 1247287"/>
                    <a:gd name="connsiteY14" fmla="*/ 4 h 1391872"/>
                    <a:gd name="connsiteX15" fmla="*/ 100665 w 1247287"/>
                    <a:gd name="connsiteY15" fmla="*/ 556264 h 1391872"/>
                    <a:gd name="connsiteX16" fmla="*/ 255541 w 1247287"/>
                    <a:gd name="connsiteY16" fmla="*/ 871541 h 1391872"/>
                    <a:gd name="connsiteX17" fmla="*/ 257922 w 1247287"/>
                    <a:gd name="connsiteY17" fmla="*/ 868303 h 1391872"/>
                    <a:gd name="connsiteX18" fmla="*/ 294212 w 1247287"/>
                    <a:gd name="connsiteY18" fmla="*/ 910022 h 1391872"/>
                    <a:gd name="connsiteX19" fmla="*/ 380128 w 1247287"/>
                    <a:gd name="connsiteY19" fmla="*/ 963458 h 1391872"/>
                    <a:gd name="connsiteX20" fmla="*/ 380509 w 1247287"/>
                    <a:gd name="connsiteY20" fmla="*/ 1013654 h 1391872"/>
                    <a:gd name="connsiteX21" fmla="*/ 153909 w 1247287"/>
                    <a:gd name="connsiteY21" fmla="*/ 1159577 h 1391872"/>
                    <a:gd name="connsiteX22" fmla="*/ 118095 w 1247287"/>
                    <a:gd name="connsiteY22" fmla="*/ 1156720 h 1391872"/>
                    <a:gd name="connsiteX23" fmla="*/ 26560 w 1247287"/>
                    <a:gd name="connsiteY23" fmla="*/ 1130145 h 1391872"/>
                    <a:gd name="connsiteX24" fmla="*/ 32180 w 1247287"/>
                    <a:gd name="connsiteY24" fmla="*/ 1297119 h 1391872"/>
                    <a:gd name="connsiteX25" fmla="*/ 645209 w 1247287"/>
                    <a:gd name="connsiteY25" fmla="*/ 345761 h 1391872"/>
                    <a:gd name="connsiteX26" fmla="*/ 530242 w 1247287"/>
                    <a:gd name="connsiteY26" fmla="*/ 371669 h 1391872"/>
                    <a:gd name="connsiteX27" fmla="*/ 525289 w 1247287"/>
                    <a:gd name="connsiteY27" fmla="*/ 377765 h 1391872"/>
                    <a:gd name="connsiteX28" fmla="*/ 294022 w 1247287"/>
                    <a:gd name="connsiteY28" fmla="*/ 753146 h 1391872"/>
                    <a:gd name="connsiteX29" fmla="*/ 289641 w 1247287"/>
                    <a:gd name="connsiteY29" fmla="*/ 760385 h 1391872"/>
                    <a:gd name="connsiteX30" fmla="*/ 208107 w 1247287"/>
                    <a:gd name="connsiteY30" fmla="*/ 556740 h 1391872"/>
                    <a:gd name="connsiteX31" fmla="*/ 675593 w 1247287"/>
                    <a:gd name="connsiteY31" fmla="*/ 107541 h 1391872"/>
                    <a:gd name="connsiteX32" fmla="*/ 1139747 w 1247287"/>
                    <a:gd name="connsiteY32" fmla="*/ 560169 h 1391872"/>
                    <a:gd name="connsiteX33" fmla="*/ 1128412 w 1247287"/>
                    <a:gd name="connsiteY33" fmla="*/ 605413 h 1391872"/>
                    <a:gd name="connsiteX34" fmla="*/ 1085264 w 1247287"/>
                    <a:gd name="connsiteY34" fmla="*/ 619415 h 1391872"/>
                    <a:gd name="connsiteX35" fmla="*/ 645209 w 1247287"/>
                    <a:gd name="connsiteY35" fmla="*/ 345761 h 1391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47287" h="1391872">
                      <a:moveTo>
                        <a:pt x="32180" y="1297119"/>
                      </a:moveTo>
                      <a:cubicBezTo>
                        <a:pt x="72756" y="1367794"/>
                        <a:pt x="136098" y="1407608"/>
                        <a:pt x="173531" y="1385987"/>
                      </a:cubicBezTo>
                      <a:cubicBezTo>
                        <a:pt x="195343" y="1373509"/>
                        <a:pt x="203534" y="1342934"/>
                        <a:pt x="198582" y="1305691"/>
                      </a:cubicBezTo>
                      <a:cubicBezTo>
                        <a:pt x="196581" y="1290356"/>
                        <a:pt x="207344" y="1276259"/>
                        <a:pt x="222584" y="1273306"/>
                      </a:cubicBezTo>
                      <a:lnTo>
                        <a:pt x="711979" y="1179294"/>
                      </a:lnTo>
                      <a:cubicBezTo>
                        <a:pt x="719313" y="1177865"/>
                        <a:pt x="726933" y="1179294"/>
                        <a:pt x="733220" y="1183199"/>
                      </a:cubicBezTo>
                      <a:lnTo>
                        <a:pt x="740744" y="1187867"/>
                      </a:lnTo>
                      <a:cubicBezTo>
                        <a:pt x="801324" y="1225586"/>
                        <a:pt x="881048" y="1207012"/>
                        <a:pt x="918672" y="1146338"/>
                      </a:cubicBezTo>
                      <a:lnTo>
                        <a:pt x="1148891" y="776196"/>
                      </a:lnTo>
                      <a:cubicBezTo>
                        <a:pt x="1149463" y="775244"/>
                        <a:pt x="1149939" y="774196"/>
                        <a:pt x="1150510" y="773243"/>
                      </a:cubicBezTo>
                      <a:lnTo>
                        <a:pt x="1153558" y="769433"/>
                      </a:lnTo>
                      <a:lnTo>
                        <a:pt x="1153558" y="769433"/>
                      </a:lnTo>
                      <a:cubicBezTo>
                        <a:pt x="1160702" y="767338"/>
                        <a:pt x="1166703" y="762575"/>
                        <a:pt x="1170512" y="756194"/>
                      </a:cubicBezTo>
                      <a:cubicBezTo>
                        <a:pt x="1203088" y="701901"/>
                        <a:pt x="1246998" y="625130"/>
                        <a:pt x="1247284" y="560550"/>
                      </a:cubicBezTo>
                      <a:cubicBezTo>
                        <a:pt x="1248427" y="252607"/>
                        <a:pt x="992205" y="1147"/>
                        <a:pt x="676070" y="4"/>
                      </a:cubicBezTo>
                      <a:cubicBezTo>
                        <a:pt x="359935" y="-1139"/>
                        <a:pt x="101808" y="248321"/>
                        <a:pt x="100665" y="556264"/>
                      </a:cubicBezTo>
                      <a:cubicBezTo>
                        <a:pt x="100188" y="688185"/>
                        <a:pt x="153719" y="797246"/>
                        <a:pt x="255541" y="871541"/>
                      </a:cubicBezTo>
                      <a:lnTo>
                        <a:pt x="257922" y="868303"/>
                      </a:lnTo>
                      <a:cubicBezTo>
                        <a:pt x="262970" y="885448"/>
                        <a:pt x="275639" y="898497"/>
                        <a:pt x="294212" y="910022"/>
                      </a:cubicBezTo>
                      <a:lnTo>
                        <a:pt x="380128" y="963458"/>
                      </a:lnTo>
                      <a:cubicBezTo>
                        <a:pt x="398607" y="974983"/>
                        <a:pt x="398797" y="1001843"/>
                        <a:pt x="380509" y="1013654"/>
                      </a:cubicBezTo>
                      <a:lnTo>
                        <a:pt x="153909" y="1159577"/>
                      </a:lnTo>
                      <a:cubicBezTo>
                        <a:pt x="142670" y="1166816"/>
                        <a:pt x="128097" y="1165578"/>
                        <a:pt x="118095" y="1156720"/>
                      </a:cubicBezTo>
                      <a:cubicBezTo>
                        <a:pt x="85520" y="1127859"/>
                        <a:pt x="50658" y="1116239"/>
                        <a:pt x="26560" y="1130145"/>
                      </a:cubicBezTo>
                      <a:cubicBezTo>
                        <a:pt x="-10968" y="1151767"/>
                        <a:pt x="-8397" y="1226443"/>
                        <a:pt x="32180" y="1297119"/>
                      </a:cubicBezTo>
                      <a:close/>
                      <a:moveTo>
                        <a:pt x="645209" y="345761"/>
                      </a:moveTo>
                      <a:cubicBezTo>
                        <a:pt x="599679" y="317472"/>
                        <a:pt x="568914" y="335189"/>
                        <a:pt x="530242" y="371669"/>
                      </a:cubicBezTo>
                      <a:cubicBezTo>
                        <a:pt x="528337" y="373479"/>
                        <a:pt x="526623" y="375575"/>
                        <a:pt x="525289" y="377765"/>
                      </a:cubicBezTo>
                      <a:lnTo>
                        <a:pt x="294022" y="753146"/>
                      </a:lnTo>
                      <a:cubicBezTo>
                        <a:pt x="292498" y="755622"/>
                        <a:pt x="291165" y="757908"/>
                        <a:pt x="289641" y="760385"/>
                      </a:cubicBezTo>
                      <a:cubicBezTo>
                        <a:pt x="235253" y="708569"/>
                        <a:pt x="207821" y="640274"/>
                        <a:pt x="208107" y="556740"/>
                      </a:cubicBezTo>
                      <a:cubicBezTo>
                        <a:pt x="209059" y="308138"/>
                        <a:pt x="418800" y="106589"/>
                        <a:pt x="675593" y="107541"/>
                      </a:cubicBezTo>
                      <a:cubicBezTo>
                        <a:pt x="932483" y="108494"/>
                        <a:pt x="1140699" y="311567"/>
                        <a:pt x="1139747" y="560169"/>
                      </a:cubicBezTo>
                      <a:cubicBezTo>
                        <a:pt x="1139747" y="572552"/>
                        <a:pt x="1135270" y="588363"/>
                        <a:pt x="1128412" y="605413"/>
                      </a:cubicBezTo>
                      <a:cubicBezTo>
                        <a:pt x="1121554" y="622463"/>
                        <a:pt x="1100885" y="629130"/>
                        <a:pt x="1085264" y="619415"/>
                      </a:cubicBezTo>
                      <a:lnTo>
                        <a:pt x="645209" y="345761"/>
                      </a:lnTo>
                      <a:close/>
                    </a:path>
                  </a:pathLst>
                </a:custGeom>
                <a:solidFill>
                  <a:srgbClr val="639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A69413CB-7D18-42D1-A4A5-65F7DD87AB15}"/>
                    </a:ext>
                  </a:extLst>
                </p:cNvPr>
                <p:cNvSpPr/>
                <p:nvPr/>
              </p:nvSpPr>
              <p:spPr>
                <a:xfrm>
                  <a:off x="7645213" y="1964215"/>
                  <a:ext cx="316667" cy="508122"/>
                </a:xfrm>
                <a:custGeom>
                  <a:avLst/>
                  <a:gdLst>
                    <a:gd name="connsiteX0" fmla="*/ 123853 w 316667"/>
                    <a:gd name="connsiteY0" fmla="*/ 233011 h 508122"/>
                    <a:gd name="connsiteX1" fmla="*/ 3838 w 316667"/>
                    <a:gd name="connsiteY1" fmla="*/ 507236 h 508122"/>
                    <a:gd name="connsiteX2" fmla="*/ 192814 w 316667"/>
                    <a:gd name="connsiteY2" fmla="*/ 275112 h 508122"/>
                    <a:gd name="connsiteX3" fmla="*/ 312829 w 316667"/>
                    <a:gd name="connsiteY3" fmla="*/ 887 h 508122"/>
                    <a:gd name="connsiteX4" fmla="*/ 123853 w 316667"/>
                    <a:gd name="connsiteY4" fmla="*/ 233011 h 508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667" h="508122">
                      <a:moveTo>
                        <a:pt x="123853" y="233011"/>
                      </a:moveTo>
                      <a:cubicBezTo>
                        <a:pt x="38509" y="372838"/>
                        <a:pt x="-15212" y="495616"/>
                        <a:pt x="3838" y="507236"/>
                      </a:cubicBezTo>
                      <a:cubicBezTo>
                        <a:pt x="22888" y="518857"/>
                        <a:pt x="107470" y="414939"/>
                        <a:pt x="192814" y="275112"/>
                      </a:cubicBezTo>
                      <a:cubicBezTo>
                        <a:pt x="278158" y="135285"/>
                        <a:pt x="331879" y="12507"/>
                        <a:pt x="312829" y="887"/>
                      </a:cubicBezTo>
                      <a:cubicBezTo>
                        <a:pt x="293779" y="-10734"/>
                        <a:pt x="209197" y="93184"/>
                        <a:pt x="123853" y="233011"/>
                      </a:cubicBezTo>
                      <a:close/>
                    </a:path>
                  </a:pathLst>
                </a:custGeom>
                <a:solidFill>
                  <a:srgbClr val="1748A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75644A8-864B-4747-97A1-88321D1F9F91}"/>
                  </a:ext>
                </a:extLst>
              </p:cNvPr>
              <p:cNvSpPr/>
              <p:nvPr/>
            </p:nvSpPr>
            <p:spPr>
              <a:xfrm>
                <a:off x="7838830" y="1672440"/>
                <a:ext cx="116408" cy="266141"/>
              </a:xfrm>
              <a:custGeom>
                <a:avLst/>
                <a:gdLst>
                  <a:gd name="connsiteX0" fmla="*/ 103305 w 116408"/>
                  <a:gd name="connsiteY0" fmla="*/ 221129 h 266141"/>
                  <a:gd name="connsiteX1" fmla="*/ 116259 w 116408"/>
                  <a:gd name="connsiteY1" fmla="*/ 53013 h 266141"/>
                  <a:gd name="connsiteX2" fmla="*/ 71397 w 116408"/>
                  <a:gd name="connsiteY2" fmla="*/ 626 h 266141"/>
                  <a:gd name="connsiteX3" fmla="*/ 65491 w 116408"/>
                  <a:gd name="connsiteY3" fmla="*/ 149 h 266141"/>
                  <a:gd name="connsiteX4" fmla="*/ 13104 w 116408"/>
                  <a:gd name="connsiteY4" fmla="*/ 45012 h 266141"/>
                  <a:gd name="connsiteX5" fmla="*/ 149 w 116408"/>
                  <a:gd name="connsiteY5" fmla="*/ 213128 h 266141"/>
                  <a:gd name="connsiteX6" fmla="*/ 45012 w 116408"/>
                  <a:gd name="connsiteY6" fmla="*/ 265516 h 266141"/>
                  <a:gd name="connsiteX7" fmla="*/ 50918 w 116408"/>
                  <a:gd name="connsiteY7" fmla="*/ 265992 h 266141"/>
                  <a:gd name="connsiteX8" fmla="*/ 103305 w 116408"/>
                  <a:gd name="connsiteY8" fmla="*/ 221129 h 2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408" h="266141">
                    <a:moveTo>
                      <a:pt x="103305" y="221129"/>
                    </a:moveTo>
                    <a:lnTo>
                      <a:pt x="116259" y="53013"/>
                    </a:lnTo>
                    <a:cubicBezTo>
                      <a:pt x="118355" y="26248"/>
                      <a:pt x="98162" y="2721"/>
                      <a:pt x="71397" y="626"/>
                    </a:cubicBezTo>
                    <a:lnTo>
                      <a:pt x="65491" y="149"/>
                    </a:lnTo>
                    <a:cubicBezTo>
                      <a:pt x="38726" y="-1946"/>
                      <a:pt x="15199" y="18247"/>
                      <a:pt x="13104" y="45012"/>
                    </a:cubicBezTo>
                    <a:lnTo>
                      <a:pt x="149" y="213128"/>
                    </a:lnTo>
                    <a:cubicBezTo>
                      <a:pt x="-1946" y="239894"/>
                      <a:pt x="18247" y="263420"/>
                      <a:pt x="45012" y="265516"/>
                    </a:cubicBezTo>
                    <a:lnTo>
                      <a:pt x="50918" y="265992"/>
                    </a:lnTo>
                    <a:cubicBezTo>
                      <a:pt x="77683" y="268088"/>
                      <a:pt x="101305" y="247895"/>
                      <a:pt x="103305" y="221129"/>
                    </a:cubicBezTo>
                    <a:close/>
                  </a:path>
                </a:pathLst>
              </a:custGeom>
              <a:solidFill>
                <a:srgbClr val="E58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46014CD-6D09-447D-90EE-914D3A40A118}"/>
                  </a:ext>
                </a:extLst>
              </p:cNvPr>
              <p:cNvSpPr/>
              <p:nvPr/>
            </p:nvSpPr>
            <p:spPr>
              <a:xfrm>
                <a:off x="7954654" y="1702539"/>
                <a:ext cx="116408" cy="266141"/>
              </a:xfrm>
              <a:custGeom>
                <a:avLst/>
                <a:gdLst>
                  <a:gd name="connsiteX0" fmla="*/ 103305 w 116408"/>
                  <a:gd name="connsiteY0" fmla="*/ 221129 h 266141"/>
                  <a:gd name="connsiteX1" fmla="*/ 116259 w 116408"/>
                  <a:gd name="connsiteY1" fmla="*/ 53013 h 266141"/>
                  <a:gd name="connsiteX2" fmla="*/ 71397 w 116408"/>
                  <a:gd name="connsiteY2" fmla="*/ 626 h 266141"/>
                  <a:gd name="connsiteX3" fmla="*/ 65491 w 116408"/>
                  <a:gd name="connsiteY3" fmla="*/ 149 h 266141"/>
                  <a:gd name="connsiteX4" fmla="*/ 13104 w 116408"/>
                  <a:gd name="connsiteY4" fmla="*/ 45012 h 266141"/>
                  <a:gd name="connsiteX5" fmla="*/ 149 w 116408"/>
                  <a:gd name="connsiteY5" fmla="*/ 213128 h 266141"/>
                  <a:gd name="connsiteX6" fmla="*/ 45012 w 116408"/>
                  <a:gd name="connsiteY6" fmla="*/ 265516 h 266141"/>
                  <a:gd name="connsiteX7" fmla="*/ 50918 w 116408"/>
                  <a:gd name="connsiteY7" fmla="*/ 265992 h 266141"/>
                  <a:gd name="connsiteX8" fmla="*/ 103305 w 116408"/>
                  <a:gd name="connsiteY8" fmla="*/ 221129 h 2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408" h="266141">
                    <a:moveTo>
                      <a:pt x="103305" y="221129"/>
                    </a:moveTo>
                    <a:lnTo>
                      <a:pt x="116259" y="53013"/>
                    </a:lnTo>
                    <a:cubicBezTo>
                      <a:pt x="118355" y="26248"/>
                      <a:pt x="98162" y="2721"/>
                      <a:pt x="71397" y="626"/>
                    </a:cubicBezTo>
                    <a:lnTo>
                      <a:pt x="65491" y="149"/>
                    </a:lnTo>
                    <a:cubicBezTo>
                      <a:pt x="38726" y="-1946"/>
                      <a:pt x="15199" y="18247"/>
                      <a:pt x="13104" y="45012"/>
                    </a:cubicBezTo>
                    <a:lnTo>
                      <a:pt x="149" y="213128"/>
                    </a:lnTo>
                    <a:cubicBezTo>
                      <a:pt x="-1946" y="239894"/>
                      <a:pt x="18247" y="263420"/>
                      <a:pt x="45012" y="265516"/>
                    </a:cubicBezTo>
                    <a:lnTo>
                      <a:pt x="50918" y="265992"/>
                    </a:lnTo>
                    <a:cubicBezTo>
                      <a:pt x="77683" y="268088"/>
                      <a:pt x="101210" y="247895"/>
                      <a:pt x="103305" y="221129"/>
                    </a:cubicBezTo>
                    <a:close/>
                  </a:path>
                </a:pathLst>
              </a:custGeom>
              <a:solidFill>
                <a:srgbClr val="E58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847754C6-BB00-45D9-A941-0FDA78E22065}"/>
                  </a:ext>
                </a:extLst>
              </p:cNvPr>
              <p:cNvSpPr/>
              <p:nvPr/>
            </p:nvSpPr>
            <p:spPr>
              <a:xfrm>
                <a:off x="8077050" y="1733209"/>
                <a:ext cx="116408" cy="266141"/>
              </a:xfrm>
              <a:custGeom>
                <a:avLst/>
                <a:gdLst>
                  <a:gd name="connsiteX0" fmla="*/ 103305 w 116408"/>
                  <a:gd name="connsiteY0" fmla="*/ 221129 h 266141"/>
                  <a:gd name="connsiteX1" fmla="*/ 116259 w 116408"/>
                  <a:gd name="connsiteY1" fmla="*/ 53013 h 266141"/>
                  <a:gd name="connsiteX2" fmla="*/ 71397 w 116408"/>
                  <a:gd name="connsiteY2" fmla="*/ 626 h 266141"/>
                  <a:gd name="connsiteX3" fmla="*/ 65491 w 116408"/>
                  <a:gd name="connsiteY3" fmla="*/ 149 h 266141"/>
                  <a:gd name="connsiteX4" fmla="*/ 13103 w 116408"/>
                  <a:gd name="connsiteY4" fmla="*/ 45012 h 266141"/>
                  <a:gd name="connsiteX5" fmla="*/ 149 w 116408"/>
                  <a:gd name="connsiteY5" fmla="*/ 213128 h 266141"/>
                  <a:gd name="connsiteX6" fmla="*/ 45012 w 116408"/>
                  <a:gd name="connsiteY6" fmla="*/ 265516 h 266141"/>
                  <a:gd name="connsiteX7" fmla="*/ 50918 w 116408"/>
                  <a:gd name="connsiteY7" fmla="*/ 265992 h 266141"/>
                  <a:gd name="connsiteX8" fmla="*/ 103305 w 116408"/>
                  <a:gd name="connsiteY8" fmla="*/ 221129 h 2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408" h="266141">
                    <a:moveTo>
                      <a:pt x="103305" y="221129"/>
                    </a:moveTo>
                    <a:lnTo>
                      <a:pt x="116259" y="53013"/>
                    </a:lnTo>
                    <a:cubicBezTo>
                      <a:pt x="118355" y="26248"/>
                      <a:pt x="98162" y="2721"/>
                      <a:pt x="71397" y="626"/>
                    </a:cubicBezTo>
                    <a:lnTo>
                      <a:pt x="65491" y="149"/>
                    </a:lnTo>
                    <a:cubicBezTo>
                      <a:pt x="38726" y="-1946"/>
                      <a:pt x="15199" y="18247"/>
                      <a:pt x="13103" y="45012"/>
                    </a:cubicBezTo>
                    <a:lnTo>
                      <a:pt x="149" y="213128"/>
                    </a:lnTo>
                    <a:cubicBezTo>
                      <a:pt x="-1946" y="239894"/>
                      <a:pt x="18247" y="263420"/>
                      <a:pt x="45012" y="265516"/>
                    </a:cubicBezTo>
                    <a:lnTo>
                      <a:pt x="50918" y="265992"/>
                    </a:lnTo>
                    <a:cubicBezTo>
                      <a:pt x="77683" y="268088"/>
                      <a:pt x="101305" y="247895"/>
                      <a:pt x="103305" y="221129"/>
                    </a:cubicBezTo>
                    <a:close/>
                  </a:path>
                </a:pathLst>
              </a:custGeom>
              <a:solidFill>
                <a:srgbClr val="E58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F5FD7A2-6954-4342-8722-DDD518DD9754}"/>
                  </a:ext>
                </a:extLst>
              </p:cNvPr>
              <p:cNvSpPr/>
              <p:nvPr/>
            </p:nvSpPr>
            <p:spPr>
              <a:xfrm>
                <a:off x="7664147" y="1375218"/>
                <a:ext cx="426204" cy="577690"/>
              </a:xfrm>
              <a:custGeom>
                <a:avLst/>
                <a:gdLst>
                  <a:gd name="connsiteX0" fmla="*/ 7955 w 426204"/>
                  <a:gd name="connsiteY0" fmla="*/ 566547 h 577690"/>
                  <a:gd name="connsiteX1" fmla="*/ 906 w 426204"/>
                  <a:gd name="connsiteY1" fmla="*/ 560737 h 577690"/>
                  <a:gd name="connsiteX2" fmla="*/ 144 w 426204"/>
                  <a:gd name="connsiteY2" fmla="*/ 553022 h 577690"/>
                  <a:gd name="connsiteX3" fmla="*/ 15384 w 426204"/>
                  <a:gd name="connsiteY3" fmla="*/ 441579 h 577690"/>
                  <a:gd name="connsiteX4" fmla="*/ 22909 w 426204"/>
                  <a:gd name="connsiteY4" fmla="*/ 383667 h 577690"/>
                  <a:gd name="connsiteX5" fmla="*/ 9574 w 426204"/>
                  <a:gd name="connsiteY5" fmla="*/ 248603 h 577690"/>
                  <a:gd name="connsiteX6" fmla="*/ 38339 w 426204"/>
                  <a:gd name="connsiteY6" fmla="*/ 190691 h 577690"/>
                  <a:gd name="connsiteX7" fmla="*/ 144543 w 426204"/>
                  <a:gd name="connsiteY7" fmla="*/ 66675 h 577690"/>
                  <a:gd name="connsiteX8" fmla="*/ 331519 w 426204"/>
                  <a:gd name="connsiteY8" fmla="*/ 5239 h 577690"/>
                  <a:gd name="connsiteX9" fmla="*/ 416672 w 426204"/>
                  <a:gd name="connsiteY9" fmla="*/ 196692 h 577690"/>
                  <a:gd name="connsiteX10" fmla="*/ 246270 w 426204"/>
                  <a:gd name="connsiteY10" fmla="*/ 292799 h 577690"/>
                  <a:gd name="connsiteX11" fmla="*/ 182357 w 426204"/>
                  <a:gd name="connsiteY11" fmla="*/ 317088 h 577690"/>
                  <a:gd name="connsiteX12" fmla="*/ 152068 w 426204"/>
                  <a:gd name="connsiteY12" fmla="*/ 372618 h 577690"/>
                  <a:gd name="connsiteX13" fmla="*/ 135971 w 426204"/>
                  <a:gd name="connsiteY13" fmla="*/ 451771 h 577690"/>
                  <a:gd name="connsiteX14" fmla="*/ 106062 w 426204"/>
                  <a:gd name="connsiteY14" fmla="*/ 550641 h 577690"/>
                  <a:gd name="connsiteX15" fmla="*/ 86155 w 426204"/>
                  <a:gd name="connsiteY15" fmla="*/ 568929 h 577690"/>
                  <a:gd name="connsiteX16" fmla="*/ 7955 w 426204"/>
                  <a:gd name="connsiteY16" fmla="*/ 566547 h 57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204" h="577690">
                    <a:moveTo>
                      <a:pt x="7955" y="566547"/>
                    </a:moveTo>
                    <a:cubicBezTo>
                      <a:pt x="5192" y="565214"/>
                      <a:pt x="2239" y="563595"/>
                      <a:pt x="906" y="560737"/>
                    </a:cubicBezTo>
                    <a:cubicBezTo>
                      <a:pt x="-237" y="558356"/>
                      <a:pt x="-46" y="555594"/>
                      <a:pt x="144" y="553022"/>
                    </a:cubicBezTo>
                    <a:cubicBezTo>
                      <a:pt x="3097" y="515589"/>
                      <a:pt x="14241" y="478822"/>
                      <a:pt x="15384" y="441579"/>
                    </a:cubicBezTo>
                    <a:cubicBezTo>
                      <a:pt x="16051" y="421101"/>
                      <a:pt x="20528" y="403384"/>
                      <a:pt x="22909" y="383667"/>
                    </a:cubicBezTo>
                    <a:cubicBezTo>
                      <a:pt x="28529" y="338424"/>
                      <a:pt x="2430" y="294513"/>
                      <a:pt x="9574" y="248603"/>
                    </a:cubicBezTo>
                    <a:cubicBezTo>
                      <a:pt x="12907" y="226981"/>
                      <a:pt x="23099" y="206407"/>
                      <a:pt x="38339" y="190691"/>
                    </a:cubicBezTo>
                    <a:cubicBezTo>
                      <a:pt x="47007" y="181737"/>
                      <a:pt x="134828" y="74486"/>
                      <a:pt x="144543" y="66675"/>
                    </a:cubicBezTo>
                    <a:cubicBezTo>
                      <a:pt x="185691" y="33814"/>
                      <a:pt x="272749" y="-16383"/>
                      <a:pt x="331519" y="5239"/>
                    </a:cubicBezTo>
                    <a:cubicBezTo>
                      <a:pt x="407147" y="32957"/>
                      <a:pt x="445343" y="118682"/>
                      <a:pt x="416672" y="196692"/>
                    </a:cubicBezTo>
                    <a:cubicBezTo>
                      <a:pt x="390383" y="268415"/>
                      <a:pt x="316755" y="308420"/>
                      <a:pt x="246270" y="292799"/>
                    </a:cubicBezTo>
                    <a:cubicBezTo>
                      <a:pt x="222743" y="295847"/>
                      <a:pt x="199598" y="301467"/>
                      <a:pt x="182357" y="317088"/>
                    </a:cubicBezTo>
                    <a:cubicBezTo>
                      <a:pt x="166546" y="331470"/>
                      <a:pt x="158259" y="352235"/>
                      <a:pt x="152068" y="372618"/>
                    </a:cubicBezTo>
                    <a:cubicBezTo>
                      <a:pt x="144162" y="398431"/>
                      <a:pt x="138828" y="425006"/>
                      <a:pt x="135971" y="451771"/>
                    </a:cubicBezTo>
                    <a:cubicBezTo>
                      <a:pt x="132256" y="486728"/>
                      <a:pt x="128922" y="522637"/>
                      <a:pt x="106062" y="550641"/>
                    </a:cubicBezTo>
                    <a:cubicBezTo>
                      <a:pt x="100347" y="557689"/>
                      <a:pt x="93870" y="564166"/>
                      <a:pt x="86155" y="568929"/>
                    </a:cubicBezTo>
                    <a:cubicBezTo>
                      <a:pt x="62819" y="583026"/>
                      <a:pt x="32339" y="578549"/>
                      <a:pt x="7955" y="566547"/>
                    </a:cubicBezTo>
                    <a:close/>
                  </a:path>
                </a:pathLst>
              </a:custGeom>
              <a:solidFill>
                <a:srgbClr val="E58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1D15D89-D7FA-4F3D-AAC9-17EAB4E958B9}"/>
                </a:ext>
              </a:extLst>
            </p:cNvPr>
            <p:cNvSpPr/>
            <p:nvPr/>
          </p:nvSpPr>
          <p:spPr>
            <a:xfrm>
              <a:off x="8214634" y="2491162"/>
              <a:ext cx="424857" cy="417705"/>
            </a:xfrm>
            <a:custGeom>
              <a:avLst/>
              <a:gdLst>
                <a:gd name="connsiteX0" fmla="*/ 140683 w 305655"/>
                <a:gd name="connsiteY0" fmla="*/ 171764 h 325421"/>
                <a:gd name="connsiteX1" fmla="*/ 20382 w 305655"/>
                <a:gd name="connsiteY1" fmla="*/ 223770 h 325421"/>
                <a:gd name="connsiteX2" fmla="*/ 3523 w 305655"/>
                <a:gd name="connsiteY2" fmla="*/ 243773 h 325421"/>
                <a:gd name="connsiteX3" fmla="*/ 3808 w 305655"/>
                <a:gd name="connsiteY3" fmla="*/ 278825 h 325421"/>
                <a:gd name="connsiteX4" fmla="*/ 79627 w 305655"/>
                <a:gd name="connsiteY4" fmla="*/ 325116 h 325421"/>
                <a:gd name="connsiteX5" fmla="*/ 176687 w 305655"/>
                <a:gd name="connsiteY5" fmla="*/ 309209 h 325421"/>
                <a:gd name="connsiteX6" fmla="*/ 305656 w 305655"/>
                <a:gd name="connsiteY6" fmla="*/ 273110 h 325421"/>
                <a:gd name="connsiteX7" fmla="*/ 273651 w 305655"/>
                <a:gd name="connsiteY7" fmla="*/ 86991 h 325421"/>
                <a:gd name="connsiteX8" fmla="*/ 223741 w 305655"/>
                <a:gd name="connsiteY8" fmla="*/ 11172 h 325421"/>
                <a:gd name="connsiteX9" fmla="*/ 135253 w 305655"/>
                <a:gd name="connsiteY9" fmla="*/ 21650 h 325421"/>
                <a:gd name="connsiteX10" fmla="*/ 144016 w 305655"/>
                <a:gd name="connsiteY10" fmla="*/ 166715 h 32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655" h="325421">
                  <a:moveTo>
                    <a:pt x="140683" y="171764"/>
                  </a:moveTo>
                  <a:cubicBezTo>
                    <a:pt x="97534" y="175764"/>
                    <a:pt x="54481" y="194338"/>
                    <a:pt x="20382" y="223770"/>
                  </a:cubicBezTo>
                  <a:cubicBezTo>
                    <a:pt x="13714" y="229580"/>
                    <a:pt x="7237" y="235962"/>
                    <a:pt x="3523" y="243773"/>
                  </a:cubicBezTo>
                  <a:cubicBezTo>
                    <a:pt x="-1811" y="255107"/>
                    <a:pt x="-573" y="268061"/>
                    <a:pt x="3808" y="278825"/>
                  </a:cubicBezTo>
                  <a:cubicBezTo>
                    <a:pt x="15619" y="307590"/>
                    <a:pt x="47433" y="323021"/>
                    <a:pt x="79627" y="325116"/>
                  </a:cubicBezTo>
                  <a:cubicBezTo>
                    <a:pt x="111726" y="327212"/>
                    <a:pt x="144588" y="318163"/>
                    <a:pt x="176687" y="309209"/>
                  </a:cubicBezTo>
                  <a:cubicBezTo>
                    <a:pt x="219645" y="297208"/>
                    <a:pt x="262698" y="285206"/>
                    <a:pt x="305656" y="273110"/>
                  </a:cubicBezTo>
                  <a:cubicBezTo>
                    <a:pt x="300322" y="221008"/>
                    <a:pt x="290892" y="135378"/>
                    <a:pt x="273651" y="86991"/>
                  </a:cubicBezTo>
                  <a:cubicBezTo>
                    <a:pt x="263174" y="57749"/>
                    <a:pt x="249553" y="28031"/>
                    <a:pt x="223741" y="11172"/>
                  </a:cubicBezTo>
                  <a:cubicBezTo>
                    <a:pt x="197928" y="-5687"/>
                    <a:pt x="156684" y="-4449"/>
                    <a:pt x="135253" y="21650"/>
                  </a:cubicBezTo>
                  <a:cubicBezTo>
                    <a:pt x="108488" y="54225"/>
                    <a:pt x="124776" y="133568"/>
                    <a:pt x="144016" y="166715"/>
                  </a:cubicBezTo>
                </a:path>
              </a:pathLst>
            </a:custGeom>
            <a:solidFill>
              <a:srgbClr val="1748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7" name="Graphic 20">
            <a:extLst>
              <a:ext uri="{FF2B5EF4-FFF2-40B4-BE49-F238E27FC236}">
                <a16:creationId xmlns:a16="http://schemas.microsoft.com/office/drawing/2014/main" id="{4AFABBCC-72EB-47B3-AB86-8B1796DACE27}"/>
              </a:ext>
            </a:extLst>
          </p:cNvPr>
          <p:cNvGrpSpPr/>
          <p:nvPr/>
        </p:nvGrpSpPr>
        <p:grpSpPr>
          <a:xfrm>
            <a:off x="4043327" y="1482669"/>
            <a:ext cx="3186892" cy="3635757"/>
            <a:chOff x="4382376" y="1242935"/>
            <a:chExt cx="3291715" cy="380902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1CA390-26C9-4C58-A2A8-A4599A416998}"/>
                </a:ext>
              </a:extLst>
            </p:cNvPr>
            <p:cNvSpPr/>
            <p:nvPr/>
          </p:nvSpPr>
          <p:spPr>
            <a:xfrm>
              <a:off x="5293610" y="1954472"/>
              <a:ext cx="211267" cy="221202"/>
            </a:xfrm>
            <a:custGeom>
              <a:avLst/>
              <a:gdLst>
                <a:gd name="connsiteX0" fmla="*/ 110493 w 211267"/>
                <a:gd name="connsiteY0" fmla="*/ 114071 h 221202"/>
                <a:gd name="connsiteX1" fmla="*/ 122590 w 211267"/>
                <a:gd name="connsiteY1" fmla="*/ 22155 h 221202"/>
                <a:gd name="connsiteX2" fmla="*/ 132972 w 211267"/>
                <a:gd name="connsiteY2" fmla="*/ 6820 h 221202"/>
                <a:gd name="connsiteX3" fmla="*/ 156880 w 211267"/>
                <a:gd name="connsiteY3" fmla="*/ 248 h 221202"/>
                <a:gd name="connsiteX4" fmla="*/ 202981 w 211267"/>
                <a:gd name="connsiteY4" fmla="*/ 42919 h 221202"/>
                <a:gd name="connsiteX5" fmla="*/ 210887 w 211267"/>
                <a:gd name="connsiteY5" fmla="*/ 111976 h 221202"/>
                <a:gd name="connsiteX6" fmla="*/ 211268 w 211267"/>
                <a:gd name="connsiteY6" fmla="*/ 206654 h 221202"/>
                <a:gd name="connsiteX7" fmla="*/ 78394 w 211267"/>
                <a:gd name="connsiteY7" fmla="*/ 220846 h 221202"/>
                <a:gd name="connsiteX8" fmla="*/ 17148 w 211267"/>
                <a:gd name="connsiteY8" fmla="*/ 201511 h 221202"/>
                <a:gd name="connsiteX9" fmla="*/ 7242 w 211267"/>
                <a:gd name="connsiteY9" fmla="*/ 139313 h 221202"/>
                <a:gd name="connsiteX10" fmla="*/ 107636 w 211267"/>
                <a:gd name="connsiteY10" fmla="*/ 117215 h 2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267" h="221202">
                  <a:moveTo>
                    <a:pt x="110493" y="114071"/>
                  </a:moveTo>
                  <a:cubicBezTo>
                    <a:pt x="104874" y="83972"/>
                    <a:pt x="109160" y="51016"/>
                    <a:pt x="122590" y="22155"/>
                  </a:cubicBezTo>
                  <a:cubicBezTo>
                    <a:pt x="125257" y="16535"/>
                    <a:pt x="128305" y="10820"/>
                    <a:pt x="132972" y="6820"/>
                  </a:cubicBezTo>
                  <a:cubicBezTo>
                    <a:pt x="139640" y="1010"/>
                    <a:pt x="148689" y="-705"/>
                    <a:pt x="156880" y="248"/>
                  </a:cubicBezTo>
                  <a:cubicBezTo>
                    <a:pt x="178692" y="2724"/>
                    <a:pt x="195361" y="21393"/>
                    <a:pt x="202981" y="42919"/>
                  </a:cubicBezTo>
                  <a:cubicBezTo>
                    <a:pt x="210601" y="64351"/>
                    <a:pt x="210792" y="88449"/>
                    <a:pt x="210887" y="111976"/>
                  </a:cubicBezTo>
                  <a:cubicBezTo>
                    <a:pt x="210982" y="143504"/>
                    <a:pt x="211173" y="175127"/>
                    <a:pt x="211268" y="206654"/>
                  </a:cubicBezTo>
                  <a:cubicBezTo>
                    <a:pt x="174787" y="213131"/>
                    <a:pt x="114684" y="223228"/>
                    <a:pt x="78394" y="220846"/>
                  </a:cubicBezTo>
                  <a:cubicBezTo>
                    <a:pt x="56487" y="219418"/>
                    <a:pt x="33627" y="215894"/>
                    <a:pt x="17148" y="201511"/>
                  </a:cubicBezTo>
                  <a:cubicBezTo>
                    <a:pt x="670" y="187128"/>
                    <a:pt x="-6474" y="158934"/>
                    <a:pt x="7242" y="139313"/>
                  </a:cubicBezTo>
                  <a:cubicBezTo>
                    <a:pt x="24197" y="114833"/>
                    <a:pt x="81347" y="110547"/>
                    <a:pt x="107636" y="117215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D573903-B967-4DFB-8CBC-3B8FD9977B8A}"/>
                </a:ext>
              </a:extLst>
            </p:cNvPr>
            <p:cNvSpPr/>
            <p:nvPr/>
          </p:nvSpPr>
          <p:spPr>
            <a:xfrm>
              <a:off x="5579048" y="1980569"/>
              <a:ext cx="124380" cy="121290"/>
            </a:xfrm>
            <a:custGeom>
              <a:avLst/>
              <a:gdLst>
                <a:gd name="connsiteX0" fmla="*/ 65752 w 124380"/>
                <a:gd name="connsiteY0" fmla="*/ 60924 h 121290"/>
                <a:gd name="connsiteX1" fmla="*/ 79468 w 124380"/>
                <a:gd name="connsiteY1" fmla="*/ 10346 h 121290"/>
                <a:gd name="connsiteX2" fmla="*/ 86421 w 124380"/>
                <a:gd name="connsiteY2" fmla="*/ 2535 h 121290"/>
                <a:gd name="connsiteX3" fmla="*/ 100327 w 124380"/>
                <a:gd name="connsiteY3" fmla="*/ 630 h 121290"/>
                <a:gd name="connsiteX4" fmla="*/ 122997 w 124380"/>
                <a:gd name="connsiteY4" fmla="*/ 27967 h 121290"/>
                <a:gd name="connsiteX5" fmla="*/ 122235 w 124380"/>
                <a:gd name="connsiteY5" fmla="*/ 67305 h 121290"/>
                <a:gd name="connsiteX6" fmla="*/ 115377 w 124380"/>
                <a:gd name="connsiteY6" fmla="*/ 120455 h 121290"/>
                <a:gd name="connsiteX7" fmla="*/ 39844 w 124380"/>
                <a:gd name="connsiteY7" fmla="*/ 118455 h 121290"/>
                <a:gd name="connsiteX8" fmla="*/ 6983 w 124380"/>
                <a:gd name="connsiteY8" fmla="*/ 103024 h 121290"/>
                <a:gd name="connsiteX9" fmla="*/ 6030 w 124380"/>
                <a:gd name="connsiteY9" fmla="*/ 67401 h 121290"/>
                <a:gd name="connsiteX10" fmla="*/ 63942 w 124380"/>
                <a:gd name="connsiteY10" fmla="*/ 62543 h 12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380" h="121290">
                  <a:moveTo>
                    <a:pt x="65752" y="60924"/>
                  </a:moveTo>
                  <a:cubicBezTo>
                    <a:pt x="64894" y="43588"/>
                    <a:pt x="69752" y="25491"/>
                    <a:pt x="79468" y="10346"/>
                  </a:cubicBezTo>
                  <a:cubicBezTo>
                    <a:pt x="81373" y="7393"/>
                    <a:pt x="83564" y="4440"/>
                    <a:pt x="86421" y="2535"/>
                  </a:cubicBezTo>
                  <a:cubicBezTo>
                    <a:pt x="90612" y="-227"/>
                    <a:pt x="95756" y="-513"/>
                    <a:pt x="100327" y="630"/>
                  </a:cubicBezTo>
                  <a:cubicBezTo>
                    <a:pt x="112424" y="3678"/>
                    <a:pt x="120330" y="15394"/>
                    <a:pt x="122997" y="27967"/>
                  </a:cubicBezTo>
                  <a:cubicBezTo>
                    <a:pt x="125664" y="40540"/>
                    <a:pt x="123950" y="54066"/>
                    <a:pt x="122235" y="67305"/>
                  </a:cubicBezTo>
                  <a:cubicBezTo>
                    <a:pt x="119949" y="85022"/>
                    <a:pt x="117663" y="102738"/>
                    <a:pt x="115377" y="120455"/>
                  </a:cubicBezTo>
                  <a:cubicBezTo>
                    <a:pt x="94422" y="121312"/>
                    <a:pt x="59942" y="122455"/>
                    <a:pt x="39844" y="118455"/>
                  </a:cubicBezTo>
                  <a:cubicBezTo>
                    <a:pt x="27652" y="115978"/>
                    <a:pt x="15079" y="112263"/>
                    <a:pt x="6983" y="103024"/>
                  </a:cubicBezTo>
                  <a:cubicBezTo>
                    <a:pt x="-1209" y="93785"/>
                    <a:pt x="-3019" y="77402"/>
                    <a:pt x="6030" y="67401"/>
                  </a:cubicBezTo>
                  <a:cubicBezTo>
                    <a:pt x="17365" y="54923"/>
                    <a:pt x="49750" y="56828"/>
                    <a:pt x="63942" y="62543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B6FA22A-192F-4E10-B340-3BE0CF4C8CC6}"/>
                </a:ext>
              </a:extLst>
            </p:cNvPr>
            <p:cNvSpPr/>
            <p:nvPr/>
          </p:nvSpPr>
          <p:spPr>
            <a:xfrm>
              <a:off x="6060687" y="2349908"/>
              <a:ext cx="147425" cy="139354"/>
            </a:xfrm>
            <a:custGeom>
              <a:avLst/>
              <a:gdLst>
                <a:gd name="connsiteX0" fmla="*/ 71031 w 147425"/>
                <a:gd name="connsiteY0" fmla="*/ 68774 h 139354"/>
                <a:gd name="connsiteX1" fmla="*/ 131134 w 147425"/>
                <a:gd name="connsiteY1" fmla="*/ 71060 h 139354"/>
                <a:gd name="connsiteX2" fmla="*/ 141707 w 147425"/>
                <a:gd name="connsiteY2" fmla="*/ 76775 h 139354"/>
                <a:gd name="connsiteX3" fmla="*/ 147421 w 147425"/>
                <a:gd name="connsiteY3" fmla="*/ 91825 h 139354"/>
                <a:gd name="connsiteX4" fmla="*/ 122657 w 147425"/>
                <a:gd name="connsiteY4" fmla="*/ 124210 h 139354"/>
                <a:gd name="connsiteX5" fmla="*/ 78460 w 147425"/>
                <a:gd name="connsiteY5" fmla="*/ 133449 h 139354"/>
                <a:gd name="connsiteX6" fmla="*/ 17215 w 147425"/>
                <a:gd name="connsiteY6" fmla="*/ 139354 h 139354"/>
                <a:gd name="connsiteX7" fmla="*/ 70 w 147425"/>
                <a:gd name="connsiteY7" fmla="*/ 54296 h 139354"/>
                <a:gd name="connsiteX8" fmla="*/ 8833 w 147425"/>
                <a:gd name="connsiteY8" fmla="*/ 13529 h 139354"/>
                <a:gd name="connsiteX9" fmla="*/ 48457 w 147425"/>
                <a:gd name="connsiteY9" fmla="*/ 3337 h 139354"/>
                <a:gd name="connsiteX10" fmla="*/ 68745 w 147425"/>
                <a:gd name="connsiteY10" fmla="*/ 66869 h 13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25" h="139354">
                  <a:moveTo>
                    <a:pt x="71031" y="68774"/>
                  </a:moveTo>
                  <a:cubicBezTo>
                    <a:pt x="90176" y="63345"/>
                    <a:pt x="111703" y="64107"/>
                    <a:pt x="131134" y="71060"/>
                  </a:cubicBezTo>
                  <a:cubicBezTo>
                    <a:pt x="134944" y="72394"/>
                    <a:pt x="138753" y="74108"/>
                    <a:pt x="141707" y="76775"/>
                  </a:cubicBezTo>
                  <a:cubicBezTo>
                    <a:pt x="145897" y="80776"/>
                    <a:pt x="147517" y="86491"/>
                    <a:pt x="147421" y="91825"/>
                  </a:cubicBezTo>
                  <a:cubicBezTo>
                    <a:pt x="147136" y="106112"/>
                    <a:pt x="136087" y="118019"/>
                    <a:pt x="122657" y="124210"/>
                  </a:cubicBezTo>
                  <a:cubicBezTo>
                    <a:pt x="109226" y="130401"/>
                    <a:pt x="93700" y="132020"/>
                    <a:pt x="78460" y="133449"/>
                  </a:cubicBezTo>
                  <a:cubicBezTo>
                    <a:pt x="58077" y="135449"/>
                    <a:pt x="37693" y="137449"/>
                    <a:pt x="17215" y="139354"/>
                  </a:cubicBezTo>
                  <a:cubicBezTo>
                    <a:pt x="10833" y="116113"/>
                    <a:pt x="736" y="77918"/>
                    <a:pt x="70" y="54296"/>
                  </a:cubicBezTo>
                  <a:cubicBezTo>
                    <a:pt x="-311" y="40009"/>
                    <a:pt x="641" y="25054"/>
                    <a:pt x="8833" y="13529"/>
                  </a:cubicBezTo>
                  <a:cubicBezTo>
                    <a:pt x="17024" y="2004"/>
                    <a:pt x="34931" y="-4282"/>
                    <a:pt x="48457" y="3337"/>
                  </a:cubicBezTo>
                  <a:cubicBezTo>
                    <a:pt x="65316" y="12862"/>
                    <a:pt x="71507" y="49534"/>
                    <a:pt x="68745" y="66869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3C53C3-82DB-4CAF-A155-AE5CFA2932AC}"/>
                </a:ext>
              </a:extLst>
            </p:cNvPr>
            <p:cNvSpPr/>
            <p:nvPr/>
          </p:nvSpPr>
          <p:spPr>
            <a:xfrm>
              <a:off x="5569073" y="2202408"/>
              <a:ext cx="211267" cy="221202"/>
            </a:xfrm>
            <a:custGeom>
              <a:avLst/>
              <a:gdLst>
                <a:gd name="connsiteX0" fmla="*/ 110493 w 211267"/>
                <a:gd name="connsiteY0" fmla="*/ 114071 h 221202"/>
                <a:gd name="connsiteX1" fmla="*/ 122590 w 211267"/>
                <a:gd name="connsiteY1" fmla="*/ 22155 h 221202"/>
                <a:gd name="connsiteX2" fmla="*/ 132972 w 211267"/>
                <a:gd name="connsiteY2" fmla="*/ 6820 h 221202"/>
                <a:gd name="connsiteX3" fmla="*/ 156880 w 211267"/>
                <a:gd name="connsiteY3" fmla="*/ 248 h 221202"/>
                <a:gd name="connsiteX4" fmla="*/ 202981 w 211267"/>
                <a:gd name="connsiteY4" fmla="*/ 42920 h 221202"/>
                <a:gd name="connsiteX5" fmla="*/ 210887 w 211267"/>
                <a:gd name="connsiteY5" fmla="*/ 111976 h 221202"/>
                <a:gd name="connsiteX6" fmla="*/ 211268 w 211267"/>
                <a:gd name="connsiteY6" fmla="*/ 206654 h 221202"/>
                <a:gd name="connsiteX7" fmla="*/ 78394 w 211267"/>
                <a:gd name="connsiteY7" fmla="*/ 220847 h 221202"/>
                <a:gd name="connsiteX8" fmla="*/ 17148 w 211267"/>
                <a:gd name="connsiteY8" fmla="*/ 201511 h 221202"/>
                <a:gd name="connsiteX9" fmla="*/ 7242 w 211267"/>
                <a:gd name="connsiteY9" fmla="*/ 139313 h 221202"/>
                <a:gd name="connsiteX10" fmla="*/ 107636 w 211267"/>
                <a:gd name="connsiteY10" fmla="*/ 117215 h 2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267" h="221202">
                  <a:moveTo>
                    <a:pt x="110493" y="114071"/>
                  </a:moveTo>
                  <a:cubicBezTo>
                    <a:pt x="104874" y="83972"/>
                    <a:pt x="109160" y="51016"/>
                    <a:pt x="122590" y="22155"/>
                  </a:cubicBezTo>
                  <a:cubicBezTo>
                    <a:pt x="125257" y="16535"/>
                    <a:pt x="128305" y="10820"/>
                    <a:pt x="132972" y="6820"/>
                  </a:cubicBezTo>
                  <a:cubicBezTo>
                    <a:pt x="139640" y="1010"/>
                    <a:pt x="148689" y="-705"/>
                    <a:pt x="156880" y="248"/>
                  </a:cubicBezTo>
                  <a:cubicBezTo>
                    <a:pt x="178692" y="2724"/>
                    <a:pt x="195361" y="21393"/>
                    <a:pt x="202981" y="42920"/>
                  </a:cubicBezTo>
                  <a:cubicBezTo>
                    <a:pt x="210601" y="64351"/>
                    <a:pt x="210792" y="88449"/>
                    <a:pt x="210887" y="111976"/>
                  </a:cubicBezTo>
                  <a:cubicBezTo>
                    <a:pt x="210982" y="143504"/>
                    <a:pt x="211173" y="175127"/>
                    <a:pt x="211268" y="206654"/>
                  </a:cubicBezTo>
                  <a:cubicBezTo>
                    <a:pt x="174787" y="213131"/>
                    <a:pt x="114684" y="223228"/>
                    <a:pt x="78394" y="220847"/>
                  </a:cubicBezTo>
                  <a:cubicBezTo>
                    <a:pt x="56487" y="219418"/>
                    <a:pt x="33627" y="215894"/>
                    <a:pt x="17148" y="201511"/>
                  </a:cubicBezTo>
                  <a:cubicBezTo>
                    <a:pt x="670" y="187223"/>
                    <a:pt x="-6474" y="158934"/>
                    <a:pt x="7242" y="139313"/>
                  </a:cubicBezTo>
                  <a:cubicBezTo>
                    <a:pt x="24197" y="114833"/>
                    <a:pt x="81347" y="110547"/>
                    <a:pt x="107636" y="117215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5AE08B5-75DB-4769-8E9F-BCF4A8CDADEF}"/>
                </a:ext>
              </a:extLst>
            </p:cNvPr>
            <p:cNvSpPr/>
            <p:nvPr/>
          </p:nvSpPr>
          <p:spPr>
            <a:xfrm>
              <a:off x="6202585" y="1980813"/>
              <a:ext cx="250434" cy="207078"/>
            </a:xfrm>
            <a:custGeom>
              <a:avLst/>
              <a:gdLst>
                <a:gd name="connsiteX0" fmla="*/ 125062 w 250434"/>
                <a:gd name="connsiteY0" fmla="*/ 71823 h 207078"/>
                <a:gd name="connsiteX1" fmla="*/ 208215 w 250434"/>
                <a:gd name="connsiteY1" fmla="*/ 30771 h 207078"/>
                <a:gd name="connsiteX2" fmla="*/ 226694 w 250434"/>
                <a:gd name="connsiteY2" fmla="*/ 30771 h 207078"/>
                <a:gd name="connsiteX3" fmla="*/ 245458 w 250434"/>
                <a:gd name="connsiteY3" fmla="*/ 46963 h 207078"/>
                <a:gd name="connsiteX4" fmla="*/ 235743 w 250434"/>
                <a:gd name="connsiteY4" fmla="*/ 108971 h 207078"/>
                <a:gd name="connsiteX5" fmla="*/ 182688 w 250434"/>
                <a:gd name="connsiteY5" fmla="*/ 154024 h 207078"/>
                <a:gd name="connsiteX6" fmla="*/ 104202 w 250434"/>
                <a:gd name="connsiteY6" fmla="*/ 207078 h 207078"/>
                <a:gd name="connsiteX7" fmla="*/ 18477 w 250434"/>
                <a:gd name="connsiteY7" fmla="*/ 104589 h 207078"/>
                <a:gd name="connsiteX8" fmla="*/ 475 w 250434"/>
                <a:gd name="connsiteY8" fmla="*/ 42963 h 207078"/>
                <a:gd name="connsiteX9" fmla="*/ 46671 w 250434"/>
                <a:gd name="connsiteY9" fmla="*/ 5 h 207078"/>
                <a:gd name="connsiteX10" fmla="*/ 120871 w 250434"/>
                <a:gd name="connsiteY10" fmla="*/ 71157 h 20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434" h="207078">
                  <a:moveTo>
                    <a:pt x="125062" y="71823"/>
                  </a:moveTo>
                  <a:cubicBezTo>
                    <a:pt x="146969" y="50392"/>
                    <a:pt x="176687" y="35628"/>
                    <a:pt x="208215" y="30771"/>
                  </a:cubicBezTo>
                  <a:cubicBezTo>
                    <a:pt x="214407" y="29818"/>
                    <a:pt x="220788" y="29247"/>
                    <a:pt x="226694" y="30771"/>
                  </a:cubicBezTo>
                  <a:cubicBezTo>
                    <a:pt x="235266" y="33057"/>
                    <a:pt x="241648" y="39629"/>
                    <a:pt x="245458" y="46963"/>
                  </a:cubicBezTo>
                  <a:cubicBezTo>
                    <a:pt x="255554" y="66489"/>
                    <a:pt x="249268" y="90683"/>
                    <a:pt x="235743" y="108971"/>
                  </a:cubicBezTo>
                  <a:cubicBezTo>
                    <a:pt x="222122" y="127259"/>
                    <a:pt x="202215" y="140784"/>
                    <a:pt x="182688" y="154024"/>
                  </a:cubicBezTo>
                  <a:cubicBezTo>
                    <a:pt x="156494" y="171741"/>
                    <a:pt x="130396" y="189362"/>
                    <a:pt x="104202" y="207078"/>
                  </a:cubicBezTo>
                  <a:cubicBezTo>
                    <a:pt x="78580" y="180313"/>
                    <a:pt x="36670" y="136022"/>
                    <a:pt x="18477" y="104589"/>
                  </a:cubicBezTo>
                  <a:cubicBezTo>
                    <a:pt x="7428" y="85539"/>
                    <a:pt x="-2287" y="64584"/>
                    <a:pt x="475" y="42963"/>
                  </a:cubicBezTo>
                  <a:cubicBezTo>
                    <a:pt x="3237" y="21341"/>
                    <a:pt x="22763" y="-376"/>
                    <a:pt x="46671" y="5"/>
                  </a:cubicBezTo>
                  <a:cubicBezTo>
                    <a:pt x="76485" y="481"/>
                    <a:pt x="111822" y="45534"/>
                    <a:pt x="120871" y="71157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851A88A-E2C4-4864-A7F1-3DD81FE6A635}"/>
                </a:ext>
              </a:extLst>
            </p:cNvPr>
            <p:cNvSpPr/>
            <p:nvPr/>
          </p:nvSpPr>
          <p:spPr>
            <a:xfrm>
              <a:off x="6122601" y="2142014"/>
              <a:ext cx="124847" cy="114933"/>
            </a:xfrm>
            <a:custGeom>
              <a:avLst/>
              <a:gdLst>
                <a:gd name="connsiteX0" fmla="*/ 65600 w 124847"/>
                <a:gd name="connsiteY0" fmla="*/ 50164 h 114933"/>
                <a:gd name="connsiteX1" fmla="*/ 88555 w 124847"/>
                <a:gd name="connsiteY1" fmla="*/ 6634 h 114933"/>
                <a:gd name="connsiteX2" fmla="*/ 96556 w 124847"/>
                <a:gd name="connsiteY2" fmla="*/ 919 h 114933"/>
                <a:gd name="connsiteX3" fmla="*/ 109701 w 124847"/>
                <a:gd name="connsiteY3" fmla="*/ 2062 h 114933"/>
                <a:gd name="connsiteX4" fmla="*/ 124846 w 124847"/>
                <a:gd name="connsiteY4" fmla="*/ 31780 h 114933"/>
                <a:gd name="connsiteX5" fmla="*/ 116083 w 124847"/>
                <a:gd name="connsiteY5" fmla="*/ 67689 h 114933"/>
                <a:gd name="connsiteX6" fmla="*/ 98843 w 124847"/>
                <a:gd name="connsiteY6" fmla="*/ 114933 h 114933"/>
                <a:gd name="connsiteX7" fmla="*/ 30072 w 124847"/>
                <a:gd name="connsiteY7" fmla="*/ 97598 h 114933"/>
                <a:gd name="connsiteX8" fmla="*/ 3116 w 124847"/>
                <a:gd name="connsiteY8" fmla="*/ 76738 h 114933"/>
                <a:gd name="connsiteX9" fmla="*/ 9593 w 124847"/>
                <a:gd name="connsiteY9" fmla="*/ 43877 h 114933"/>
                <a:gd name="connsiteX10" fmla="*/ 63695 w 124847"/>
                <a:gd name="connsiteY10" fmla="*/ 51306 h 11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47" h="114933">
                  <a:moveTo>
                    <a:pt x="65600" y="50164"/>
                  </a:moveTo>
                  <a:cubicBezTo>
                    <a:pt x="68363" y="34162"/>
                    <a:pt x="76554" y="18541"/>
                    <a:pt x="88555" y="6634"/>
                  </a:cubicBezTo>
                  <a:cubicBezTo>
                    <a:pt x="90937" y="4253"/>
                    <a:pt x="93508" y="2062"/>
                    <a:pt x="96556" y="919"/>
                  </a:cubicBezTo>
                  <a:cubicBezTo>
                    <a:pt x="100938" y="-795"/>
                    <a:pt x="105796" y="62"/>
                    <a:pt x="109701" y="2062"/>
                  </a:cubicBezTo>
                  <a:cubicBezTo>
                    <a:pt x="120179" y="7301"/>
                    <a:pt x="124941" y="19683"/>
                    <a:pt x="124846" y="31780"/>
                  </a:cubicBezTo>
                  <a:cubicBezTo>
                    <a:pt x="124655" y="43877"/>
                    <a:pt x="120369" y="55878"/>
                    <a:pt x="116083" y="67689"/>
                  </a:cubicBezTo>
                  <a:cubicBezTo>
                    <a:pt x="110368" y="83406"/>
                    <a:pt x="104557" y="99217"/>
                    <a:pt x="98843" y="114933"/>
                  </a:cubicBezTo>
                  <a:cubicBezTo>
                    <a:pt x="79507" y="111409"/>
                    <a:pt x="47693" y="105408"/>
                    <a:pt x="30072" y="97598"/>
                  </a:cubicBezTo>
                  <a:cubicBezTo>
                    <a:pt x="19404" y="92835"/>
                    <a:pt x="8641" y="86835"/>
                    <a:pt x="3116" y="76738"/>
                  </a:cubicBezTo>
                  <a:cubicBezTo>
                    <a:pt x="-2408" y="66547"/>
                    <a:pt x="-789" y="51211"/>
                    <a:pt x="9593" y="43877"/>
                  </a:cubicBezTo>
                  <a:cubicBezTo>
                    <a:pt x="22547" y="34828"/>
                    <a:pt x="51789" y="43210"/>
                    <a:pt x="63695" y="51306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D15544B-45AB-48A9-8F71-B15EEB956B2E}"/>
                </a:ext>
              </a:extLst>
            </p:cNvPr>
            <p:cNvSpPr/>
            <p:nvPr/>
          </p:nvSpPr>
          <p:spPr>
            <a:xfrm>
              <a:off x="5757928" y="2064579"/>
              <a:ext cx="124380" cy="121290"/>
            </a:xfrm>
            <a:custGeom>
              <a:avLst/>
              <a:gdLst>
                <a:gd name="connsiteX0" fmla="*/ 65752 w 124380"/>
                <a:gd name="connsiteY0" fmla="*/ 60924 h 121290"/>
                <a:gd name="connsiteX1" fmla="*/ 79468 w 124380"/>
                <a:gd name="connsiteY1" fmla="*/ 10346 h 121290"/>
                <a:gd name="connsiteX2" fmla="*/ 86421 w 124380"/>
                <a:gd name="connsiteY2" fmla="*/ 2535 h 121290"/>
                <a:gd name="connsiteX3" fmla="*/ 100327 w 124380"/>
                <a:gd name="connsiteY3" fmla="*/ 630 h 121290"/>
                <a:gd name="connsiteX4" fmla="*/ 122997 w 124380"/>
                <a:gd name="connsiteY4" fmla="*/ 27967 h 121290"/>
                <a:gd name="connsiteX5" fmla="*/ 122235 w 124380"/>
                <a:gd name="connsiteY5" fmla="*/ 67305 h 121290"/>
                <a:gd name="connsiteX6" fmla="*/ 115377 w 124380"/>
                <a:gd name="connsiteY6" fmla="*/ 120455 h 121290"/>
                <a:gd name="connsiteX7" fmla="*/ 39844 w 124380"/>
                <a:gd name="connsiteY7" fmla="*/ 118455 h 121290"/>
                <a:gd name="connsiteX8" fmla="*/ 6983 w 124380"/>
                <a:gd name="connsiteY8" fmla="*/ 103024 h 121290"/>
                <a:gd name="connsiteX9" fmla="*/ 6030 w 124380"/>
                <a:gd name="connsiteY9" fmla="*/ 67401 h 121290"/>
                <a:gd name="connsiteX10" fmla="*/ 63942 w 124380"/>
                <a:gd name="connsiteY10" fmla="*/ 62543 h 12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380" h="121290">
                  <a:moveTo>
                    <a:pt x="65752" y="60924"/>
                  </a:moveTo>
                  <a:cubicBezTo>
                    <a:pt x="64895" y="43588"/>
                    <a:pt x="69752" y="25491"/>
                    <a:pt x="79468" y="10346"/>
                  </a:cubicBezTo>
                  <a:cubicBezTo>
                    <a:pt x="81373" y="7393"/>
                    <a:pt x="83564" y="4440"/>
                    <a:pt x="86421" y="2535"/>
                  </a:cubicBezTo>
                  <a:cubicBezTo>
                    <a:pt x="90612" y="-227"/>
                    <a:pt x="95756" y="-513"/>
                    <a:pt x="100327" y="630"/>
                  </a:cubicBezTo>
                  <a:cubicBezTo>
                    <a:pt x="112424" y="3678"/>
                    <a:pt x="120330" y="15394"/>
                    <a:pt x="122997" y="27967"/>
                  </a:cubicBezTo>
                  <a:cubicBezTo>
                    <a:pt x="125664" y="40540"/>
                    <a:pt x="123950" y="54066"/>
                    <a:pt x="122235" y="67305"/>
                  </a:cubicBezTo>
                  <a:cubicBezTo>
                    <a:pt x="119949" y="85022"/>
                    <a:pt x="117663" y="102738"/>
                    <a:pt x="115377" y="120455"/>
                  </a:cubicBezTo>
                  <a:cubicBezTo>
                    <a:pt x="94422" y="121312"/>
                    <a:pt x="59942" y="122455"/>
                    <a:pt x="39844" y="118455"/>
                  </a:cubicBezTo>
                  <a:cubicBezTo>
                    <a:pt x="27652" y="115978"/>
                    <a:pt x="15079" y="112263"/>
                    <a:pt x="6983" y="103024"/>
                  </a:cubicBezTo>
                  <a:cubicBezTo>
                    <a:pt x="-1209" y="93785"/>
                    <a:pt x="-3019" y="77402"/>
                    <a:pt x="6030" y="67401"/>
                  </a:cubicBezTo>
                  <a:cubicBezTo>
                    <a:pt x="17365" y="54923"/>
                    <a:pt x="49750" y="56828"/>
                    <a:pt x="63942" y="62543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2AFF040-77EE-4A06-92CA-24D2C6B6D3D5}"/>
                </a:ext>
              </a:extLst>
            </p:cNvPr>
            <p:cNvSpPr/>
            <p:nvPr/>
          </p:nvSpPr>
          <p:spPr>
            <a:xfrm>
              <a:off x="7298082" y="1541177"/>
              <a:ext cx="124847" cy="114933"/>
            </a:xfrm>
            <a:custGeom>
              <a:avLst/>
              <a:gdLst>
                <a:gd name="connsiteX0" fmla="*/ 65600 w 124847"/>
                <a:gd name="connsiteY0" fmla="*/ 50164 h 114933"/>
                <a:gd name="connsiteX1" fmla="*/ 88555 w 124847"/>
                <a:gd name="connsiteY1" fmla="*/ 6634 h 114933"/>
                <a:gd name="connsiteX2" fmla="*/ 96556 w 124847"/>
                <a:gd name="connsiteY2" fmla="*/ 919 h 114933"/>
                <a:gd name="connsiteX3" fmla="*/ 109701 w 124847"/>
                <a:gd name="connsiteY3" fmla="*/ 2062 h 114933"/>
                <a:gd name="connsiteX4" fmla="*/ 124846 w 124847"/>
                <a:gd name="connsiteY4" fmla="*/ 31780 h 114933"/>
                <a:gd name="connsiteX5" fmla="*/ 116083 w 124847"/>
                <a:gd name="connsiteY5" fmla="*/ 67690 h 114933"/>
                <a:gd name="connsiteX6" fmla="*/ 98842 w 124847"/>
                <a:gd name="connsiteY6" fmla="*/ 114934 h 114933"/>
                <a:gd name="connsiteX7" fmla="*/ 30072 w 124847"/>
                <a:gd name="connsiteY7" fmla="*/ 97598 h 114933"/>
                <a:gd name="connsiteX8" fmla="*/ 3116 w 124847"/>
                <a:gd name="connsiteY8" fmla="*/ 76738 h 114933"/>
                <a:gd name="connsiteX9" fmla="*/ 9593 w 124847"/>
                <a:gd name="connsiteY9" fmla="*/ 43877 h 114933"/>
                <a:gd name="connsiteX10" fmla="*/ 63695 w 124847"/>
                <a:gd name="connsiteY10" fmla="*/ 51307 h 11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47" h="114933">
                  <a:moveTo>
                    <a:pt x="65600" y="50164"/>
                  </a:moveTo>
                  <a:cubicBezTo>
                    <a:pt x="68363" y="34162"/>
                    <a:pt x="76554" y="18541"/>
                    <a:pt x="88555" y="6634"/>
                  </a:cubicBezTo>
                  <a:cubicBezTo>
                    <a:pt x="90937" y="4253"/>
                    <a:pt x="93508" y="2062"/>
                    <a:pt x="96556" y="919"/>
                  </a:cubicBezTo>
                  <a:cubicBezTo>
                    <a:pt x="100938" y="-795"/>
                    <a:pt x="105796" y="62"/>
                    <a:pt x="109701" y="2062"/>
                  </a:cubicBezTo>
                  <a:cubicBezTo>
                    <a:pt x="120179" y="7301"/>
                    <a:pt x="124941" y="19684"/>
                    <a:pt x="124846" y="31780"/>
                  </a:cubicBezTo>
                  <a:cubicBezTo>
                    <a:pt x="124655" y="43877"/>
                    <a:pt x="120369" y="55879"/>
                    <a:pt x="116083" y="67690"/>
                  </a:cubicBezTo>
                  <a:cubicBezTo>
                    <a:pt x="110368" y="83406"/>
                    <a:pt x="104557" y="99217"/>
                    <a:pt x="98842" y="114934"/>
                  </a:cubicBezTo>
                  <a:cubicBezTo>
                    <a:pt x="79507" y="111409"/>
                    <a:pt x="47693" y="105409"/>
                    <a:pt x="30072" y="97598"/>
                  </a:cubicBezTo>
                  <a:cubicBezTo>
                    <a:pt x="19404" y="92836"/>
                    <a:pt x="8641" y="86835"/>
                    <a:pt x="3116" y="76738"/>
                  </a:cubicBezTo>
                  <a:cubicBezTo>
                    <a:pt x="-2408" y="66547"/>
                    <a:pt x="-789" y="51211"/>
                    <a:pt x="9593" y="43877"/>
                  </a:cubicBezTo>
                  <a:cubicBezTo>
                    <a:pt x="22547" y="34828"/>
                    <a:pt x="51789" y="43210"/>
                    <a:pt x="63695" y="51307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7BDCF07-9840-475A-9F66-DE30FAE6D8F8}"/>
                </a:ext>
              </a:extLst>
            </p:cNvPr>
            <p:cNvSpPr/>
            <p:nvPr/>
          </p:nvSpPr>
          <p:spPr>
            <a:xfrm>
              <a:off x="7425810" y="1763549"/>
              <a:ext cx="147425" cy="139354"/>
            </a:xfrm>
            <a:custGeom>
              <a:avLst/>
              <a:gdLst>
                <a:gd name="connsiteX0" fmla="*/ 71031 w 147425"/>
                <a:gd name="connsiteY0" fmla="*/ 68774 h 139354"/>
                <a:gd name="connsiteX1" fmla="*/ 131134 w 147425"/>
                <a:gd name="connsiteY1" fmla="*/ 71060 h 139354"/>
                <a:gd name="connsiteX2" fmla="*/ 141706 w 147425"/>
                <a:gd name="connsiteY2" fmla="*/ 76775 h 139354"/>
                <a:gd name="connsiteX3" fmla="*/ 147421 w 147425"/>
                <a:gd name="connsiteY3" fmla="*/ 91825 h 139354"/>
                <a:gd name="connsiteX4" fmla="*/ 122656 w 147425"/>
                <a:gd name="connsiteY4" fmla="*/ 124210 h 139354"/>
                <a:gd name="connsiteX5" fmla="*/ 78460 w 147425"/>
                <a:gd name="connsiteY5" fmla="*/ 133449 h 139354"/>
                <a:gd name="connsiteX6" fmla="*/ 17215 w 147425"/>
                <a:gd name="connsiteY6" fmla="*/ 139354 h 139354"/>
                <a:gd name="connsiteX7" fmla="*/ 70 w 147425"/>
                <a:gd name="connsiteY7" fmla="*/ 54296 h 139354"/>
                <a:gd name="connsiteX8" fmla="*/ 8833 w 147425"/>
                <a:gd name="connsiteY8" fmla="*/ 13529 h 139354"/>
                <a:gd name="connsiteX9" fmla="*/ 48457 w 147425"/>
                <a:gd name="connsiteY9" fmla="*/ 3337 h 139354"/>
                <a:gd name="connsiteX10" fmla="*/ 68745 w 147425"/>
                <a:gd name="connsiteY10" fmla="*/ 66869 h 13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25" h="139354">
                  <a:moveTo>
                    <a:pt x="71031" y="68774"/>
                  </a:moveTo>
                  <a:cubicBezTo>
                    <a:pt x="90176" y="63345"/>
                    <a:pt x="111703" y="64107"/>
                    <a:pt x="131134" y="71060"/>
                  </a:cubicBezTo>
                  <a:cubicBezTo>
                    <a:pt x="134944" y="72394"/>
                    <a:pt x="138754" y="74108"/>
                    <a:pt x="141706" y="76775"/>
                  </a:cubicBezTo>
                  <a:cubicBezTo>
                    <a:pt x="145897" y="80776"/>
                    <a:pt x="147517" y="86491"/>
                    <a:pt x="147421" y="91825"/>
                  </a:cubicBezTo>
                  <a:cubicBezTo>
                    <a:pt x="147136" y="106112"/>
                    <a:pt x="136087" y="118018"/>
                    <a:pt x="122656" y="124210"/>
                  </a:cubicBezTo>
                  <a:cubicBezTo>
                    <a:pt x="109226" y="130401"/>
                    <a:pt x="93701" y="132020"/>
                    <a:pt x="78460" y="133449"/>
                  </a:cubicBezTo>
                  <a:cubicBezTo>
                    <a:pt x="58077" y="135449"/>
                    <a:pt x="37693" y="137450"/>
                    <a:pt x="17215" y="139354"/>
                  </a:cubicBezTo>
                  <a:cubicBezTo>
                    <a:pt x="10833" y="116113"/>
                    <a:pt x="736" y="77918"/>
                    <a:pt x="70" y="54296"/>
                  </a:cubicBezTo>
                  <a:cubicBezTo>
                    <a:pt x="-311" y="40009"/>
                    <a:pt x="641" y="25054"/>
                    <a:pt x="8833" y="13529"/>
                  </a:cubicBezTo>
                  <a:cubicBezTo>
                    <a:pt x="17119" y="2004"/>
                    <a:pt x="34931" y="-4283"/>
                    <a:pt x="48457" y="3337"/>
                  </a:cubicBezTo>
                  <a:cubicBezTo>
                    <a:pt x="65316" y="12862"/>
                    <a:pt x="71507" y="49534"/>
                    <a:pt x="68745" y="66869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95B3F26-917D-479A-8700-A33F3A92C6F0}"/>
                </a:ext>
              </a:extLst>
            </p:cNvPr>
            <p:cNvSpPr/>
            <p:nvPr/>
          </p:nvSpPr>
          <p:spPr>
            <a:xfrm>
              <a:off x="6795322" y="1596903"/>
              <a:ext cx="211268" cy="221202"/>
            </a:xfrm>
            <a:custGeom>
              <a:avLst/>
              <a:gdLst>
                <a:gd name="connsiteX0" fmla="*/ 110493 w 211268"/>
                <a:gd name="connsiteY0" fmla="*/ 114071 h 221202"/>
                <a:gd name="connsiteX1" fmla="*/ 122590 w 211268"/>
                <a:gd name="connsiteY1" fmla="*/ 22155 h 221202"/>
                <a:gd name="connsiteX2" fmla="*/ 132973 w 211268"/>
                <a:gd name="connsiteY2" fmla="*/ 6820 h 221202"/>
                <a:gd name="connsiteX3" fmla="*/ 156880 w 211268"/>
                <a:gd name="connsiteY3" fmla="*/ 248 h 221202"/>
                <a:gd name="connsiteX4" fmla="*/ 202981 w 211268"/>
                <a:gd name="connsiteY4" fmla="*/ 42920 h 221202"/>
                <a:gd name="connsiteX5" fmla="*/ 210887 w 211268"/>
                <a:gd name="connsiteY5" fmla="*/ 111976 h 221202"/>
                <a:gd name="connsiteX6" fmla="*/ 211268 w 211268"/>
                <a:gd name="connsiteY6" fmla="*/ 206654 h 221202"/>
                <a:gd name="connsiteX7" fmla="*/ 78394 w 211268"/>
                <a:gd name="connsiteY7" fmla="*/ 220847 h 221202"/>
                <a:gd name="connsiteX8" fmla="*/ 17148 w 211268"/>
                <a:gd name="connsiteY8" fmla="*/ 201511 h 221202"/>
                <a:gd name="connsiteX9" fmla="*/ 7242 w 211268"/>
                <a:gd name="connsiteY9" fmla="*/ 139313 h 221202"/>
                <a:gd name="connsiteX10" fmla="*/ 107636 w 211268"/>
                <a:gd name="connsiteY10" fmla="*/ 117215 h 2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268" h="221202">
                  <a:moveTo>
                    <a:pt x="110493" y="114071"/>
                  </a:moveTo>
                  <a:cubicBezTo>
                    <a:pt x="104874" y="83972"/>
                    <a:pt x="109160" y="51016"/>
                    <a:pt x="122590" y="22155"/>
                  </a:cubicBezTo>
                  <a:cubicBezTo>
                    <a:pt x="125257" y="16535"/>
                    <a:pt x="128305" y="10820"/>
                    <a:pt x="132973" y="6820"/>
                  </a:cubicBezTo>
                  <a:cubicBezTo>
                    <a:pt x="139640" y="1010"/>
                    <a:pt x="148689" y="-705"/>
                    <a:pt x="156880" y="248"/>
                  </a:cubicBezTo>
                  <a:cubicBezTo>
                    <a:pt x="178692" y="2724"/>
                    <a:pt x="195361" y="21393"/>
                    <a:pt x="202981" y="42920"/>
                  </a:cubicBezTo>
                  <a:cubicBezTo>
                    <a:pt x="210601" y="64351"/>
                    <a:pt x="210792" y="88449"/>
                    <a:pt x="210887" y="111976"/>
                  </a:cubicBezTo>
                  <a:cubicBezTo>
                    <a:pt x="210982" y="143504"/>
                    <a:pt x="211173" y="175127"/>
                    <a:pt x="211268" y="206654"/>
                  </a:cubicBezTo>
                  <a:cubicBezTo>
                    <a:pt x="174787" y="213131"/>
                    <a:pt x="114684" y="223228"/>
                    <a:pt x="78394" y="220847"/>
                  </a:cubicBezTo>
                  <a:cubicBezTo>
                    <a:pt x="56487" y="219418"/>
                    <a:pt x="33627" y="215894"/>
                    <a:pt x="17148" y="201511"/>
                  </a:cubicBezTo>
                  <a:cubicBezTo>
                    <a:pt x="670" y="187223"/>
                    <a:pt x="-6474" y="158934"/>
                    <a:pt x="7242" y="139313"/>
                  </a:cubicBezTo>
                  <a:cubicBezTo>
                    <a:pt x="24197" y="114833"/>
                    <a:pt x="81347" y="110547"/>
                    <a:pt x="107636" y="117215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0D274FF-BFD0-4516-A990-560234995651}"/>
                </a:ext>
              </a:extLst>
            </p:cNvPr>
            <p:cNvSpPr/>
            <p:nvPr/>
          </p:nvSpPr>
          <p:spPr>
            <a:xfrm>
              <a:off x="4382376" y="1371613"/>
              <a:ext cx="317387" cy="291070"/>
            </a:xfrm>
            <a:custGeom>
              <a:avLst/>
              <a:gdLst>
                <a:gd name="connsiteX0" fmla="*/ 166858 w 317387"/>
                <a:gd name="connsiteY0" fmla="*/ 126288 h 291070"/>
                <a:gd name="connsiteX1" fmla="*/ 226199 w 317387"/>
                <a:gd name="connsiteY1" fmla="*/ 16560 h 291070"/>
                <a:gd name="connsiteX2" fmla="*/ 246583 w 317387"/>
                <a:gd name="connsiteY2" fmla="*/ 2177 h 291070"/>
                <a:gd name="connsiteX3" fmla="*/ 279825 w 317387"/>
                <a:gd name="connsiteY3" fmla="*/ 5415 h 291070"/>
                <a:gd name="connsiteX4" fmla="*/ 317353 w 317387"/>
                <a:gd name="connsiteY4" fmla="*/ 81139 h 291070"/>
                <a:gd name="connsiteX5" fmla="*/ 294112 w 317387"/>
                <a:gd name="connsiteY5" fmla="*/ 171817 h 291070"/>
                <a:gd name="connsiteX6" fmla="*/ 249154 w 317387"/>
                <a:gd name="connsiteY6" fmla="*/ 291070 h 291070"/>
                <a:gd name="connsiteX7" fmla="*/ 75323 w 317387"/>
                <a:gd name="connsiteY7" fmla="*/ 245160 h 291070"/>
                <a:gd name="connsiteX8" fmla="*/ 7600 w 317387"/>
                <a:gd name="connsiteY8" fmla="*/ 191534 h 291070"/>
                <a:gd name="connsiteX9" fmla="*/ 24936 w 317387"/>
                <a:gd name="connsiteY9" fmla="*/ 108476 h 291070"/>
                <a:gd name="connsiteX10" fmla="*/ 161715 w 317387"/>
                <a:gd name="connsiteY10" fmla="*/ 128859 h 2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387" h="291070">
                  <a:moveTo>
                    <a:pt x="166858" y="126288"/>
                  </a:moveTo>
                  <a:cubicBezTo>
                    <a:pt x="174193" y="85711"/>
                    <a:pt x="195433" y="46373"/>
                    <a:pt x="226199" y="16560"/>
                  </a:cubicBezTo>
                  <a:cubicBezTo>
                    <a:pt x="232200" y="10749"/>
                    <a:pt x="238867" y="5034"/>
                    <a:pt x="246583" y="2177"/>
                  </a:cubicBezTo>
                  <a:cubicBezTo>
                    <a:pt x="257822" y="-2014"/>
                    <a:pt x="269919" y="272"/>
                    <a:pt x="279825" y="5415"/>
                  </a:cubicBezTo>
                  <a:cubicBezTo>
                    <a:pt x="306114" y="18941"/>
                    <a:pt x="318115" y="50469"/>
                    <a:pt x="317353" y="81139"/>
                  </a:cubicBezTo>
                  <a:cubicBezTo>
                    <a:pt x="316591" y="111810"/>
                    <a:pt x="305257" y="142194"/>
                    <a:pt x="294112" y="171817"/>
                  </a:cubicBezTo>
                  <a:cubicBezTo>
                    <a:pt x="279158" y="211536"/>
                    <a:pt x="264109" y="251351"/>
                    <a:pt x="249154" y="291070"/>
                  </a:cubicBezTo>
                  <a:cubicBezTo>
                    <a:pt x="200196" y="281640"/>
                    <a:pt x="119710" y="265543"/>
                    <a:pt x="75323" y="245160"/>
                  </a:cubicBezTo>
                  <a:cubicBezTo>
                    <a:pt x="48463" y="232777"/>
                    <a:pt x="21412" y="217442"/>
                    <a:pt x="7600" y="191534"/>
                  </a:cubicBezTo>
                  <a:cubicBezTo>
                    <a:pt x="-6211" y="165626"/>
                    <a:pt x="-1639" y="126669"/>
                    <a:pt x="24936" y="108476"/>
                  </a:cubicBezTo>
                  <a:cubicBezTo>
                    <a:pt x="58083" y="85806"/>
                    <a:pt x="131902" y="107904"/>
                    <a:pt x="161715" y="128859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773C39A-261A-465D-B3E0-ECD1D0B57E73}"/>
                </a:ext>
              </a:extLst>
            </p:cNvPr>
            <p:cNvSpPr/>
            <p:nvPr/>
          </p:nvSpPr>
          <p:spPr>
            <a:xfrm>
              <a:off x="5406399" y="1512662"/>
              <a:ext cx="316877" cy="291752"/>
            </a:xfrm>
            <a:custGeom>
              <a:avLst/>
              <a:gdLst>
                <a:gd name="connsiteX0" fmla="*/ 153248 w 316877"/>
                <a:gd name="connsiteY0" fmla="*/ 131637 h 291752"/>
                <a:gd name="connsiteX1" fmla="*/ 277454 w 316877"/>
                <a:gd name="connsiteY1" fmla="*/ 119826 h 291752"/>
                <a:gd name="connsiteX2" fmla="*/ 300695 w 316877"/>
                <a:gd name="connsiteY2" fmla="*/ 128780 h 291752"/>
                <a:gd name="connsiteX3" fmla="*/ 316506 w 316877"/>
                <a:gd name="connsiteY3" fmla="*/ 158212 h 291752"/>
                <a:gd name="connsiteX4" fmla="*/ 274501 w 316877"/>
                <a:gd name="connsiteY4" fmla="*/ 231555 h 291752"/>
                <a:gd name="connsiteX5" fmla="*/ 186300 w 316877"/>
                <a:gd name="connsiteY5" fmla="*/ 262701 h 291752"/>
                <a:gd name="connsiteX6" fmla="*/ 62189 w 316877"/>
                <a:gd name="connsiteY6" fmla="*/ 291753 h 291752"/>
                <a:gd name="connsiteX7" fmla="*/ 3610 w 316877"/>
                <a:gd name="connsiteY7" fmla="*/ 121731 h 291752"/>
                <a:gd name="connsiteX8" fmla="*/ 10468 w 316877"/>
                <a:gd name="connsiteY8" fmla="*/ 35625 h 291752"/>
                <a:gd name="connsiteX9" fmla="*/ 89145 w 316877"/>
                <a:gd name="connsiteY9" fmla="*/ 3812 h 291752"/>
                <a:gd name="connsiteX10" fmla="*/ 148295 w 316877"/>
                <a:gd name="connsiteY10" fmla="*/ 128875 h 2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877" h="291752">
                  <a:moveTo>
                    <a:pt x="153248" y="131637"/>
                  </a:moveTo>
                  <a:cubicBezTo>
                    <a:pt x="191062" y="115159"/>
                    <a:pt x="235544" y="110968"/>
                    <a:pt x="277454" y="119826"/>
                  </a:cubicBezTo>
                  <a:cubicBezTo>
                    <a:pt x="285645" y="121541"/>
                    <a:pt x="294027" y="123922"/>
                    <a:pt x="300695" y="128780"/>
                  </a:cubicBezTo>
                  <a:cubicBezTo>
                    <a:pt x="310410" y="135828"/>
                    <a:pt x="315268" y="147163"/>
                    <a:pt x="316506" y="158212"/>
                  </a:cubicBezTo>
                  <a:cubicBezTo>
                    <a:pt x="319840" y="187644"/>
                    <a:pt x="300314" y="215076"/>
                    <a:pt x="274501" y="231555"/>
                  </a:cubicBezTo>
                  <a:cubicBezTo>
                    <a:pt x="248593" y="248033"/>
                    <a:pt x="217065" y="255462"/>
                    <a:pt x="186300" y="262701"/>
                  </a:cubicBezTo>
                  <a:cubicBezTo>
                    <a:pt x="144961" y="272417"/>
                    <a:pt x="103527" y="282037"/>
                    <a:pt x="62189" y="291753"/>
                  </a:cubicBezTo>
                  <a:cubicBezTo>
                    <a:pt x="42758" y="245842"/>
                    <a:pt x="11325" y="170023"/>
                    <a:pt x="3610" y="121731"/>
                  </a:cubicBezTo>
                  <a:cubicBezTo>
                    <a:pt x="-1057" y="92490"/>
                    <a:pt x="-3343" y="61533"/>
                    <a:pt x="10468" y="35625"/>
                  </a:cubicBezTo>
                  <a:cubicBezTo>
                    <a:pt x="24279" y="9717"/>
                    <a:pt x="59236" y="-8190"/>
                    <a:pt x="89145" y="3812"/>
                  </a:cubicBezTo>
                  <a:cubicBezTo>
                    <a:pt x="126387" y="18766"/>
                    <a:pt x="149152" y="92394"/>
                    <a:pt x="148295" y="128875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68AA0D-0D8B-4125-97F4-3ACF4DFFA9DD}"/>
                </a:ext>
              </a:extLst>
            </p:cNvPr>
            <p:cNvSpPr/>
            <p:nvPr/>
          </p:nvSpPr>
          <p:spPr>
            <a:xfrm>
              <a:off x="5199598" y="1790794"/>
              <a:ext cx="178856" cy="144398"/>
            </a:xfrm>
            <a:custGeom>
              <a:avLst/>
              <a:gdLst>
                <a:gd name="connsiteX0" fmla="*/ 91634 w 178856"/>
                <a:gd name="connsiteY0" fmla="*/ 47149 h 144398"/>
                <a:gd name="connsiteX1" fmla="*/ 141354 w 178856"/>
                <a:gd name="connsiteY1" fmla="*/ 3429 h 144398"/>
                <a:gd name="connsiteX2" fmla="*/ 154118 w 178856"/>
                <a:gd name="connsiteY2" fmla="*/ 0 h 144398"/>
                <a:gd name="connsiteX3" fmla="*/ 170120 w 178856"/>
                <a:gd name="connsiteY3" fmla="*/ 7715 h 144398"/>
                <a:gd name="connsiteX4" fmla="*/ 174882 w 178856"/>
                <a:gd name="connsiteY4" fmla="*/ 52388 h 144398"/>
                <a:gd name="connsiteX5" fmla="*/ 146688 w 178856"/>
                <a:gd name="connsiteY5" fmla="*/ 93250 h 144398"/>
                <a:gd name="connsiteX6" fmla="*/ 102397 w 178856"/>
                <a:gd name="connsiteY6" fmla="*/ 144399 h 144398"/>
                <a:gd name="connsiteX7" fmla="*/ 24197 w 178856"/>
                <a:gd name="connsiteY7" fmla="*/ 89535 h 144398"/>
                <a:gd name="connsiteX8" fmla="*/ 289 w 178856"/>
                <a:gd name="connsiteY8" fmla="*/ 50387 h 144398"/>
                <a:gd name="connsiteX9" fmla="*/ 24197 w 178856"/>
                <a:gd name="connsiteY9" fmla="*/ 12192 h 144398"/>
                <a:gd name="connsiteX10" fmla="*/ 88586 w 178856"/>
                <a:gd name="connsiteY10" fmla="*/ 47530 h 1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856" h="144398">
                  <a:moveTo>
                    <a:pt x="91634" y="47149"/>
                  </a:moveTo>
                  <a:cubicBezTo>
                    <a:pt x="102778" y="28289"/>
                    <a:pt x="120590" y="12573"/>
                    <a:pt x="141354" y="3429"/>
                  </a:cubicBezTo>
                  <a:cubicBezTo>
                    <a:pt x="145450" y="1619"/>
                    <a:pt x="149736" y="0"/>
                    <a:pt x="154118" y="0"/>
                  </a:cubicBezTo>
                  <a:cubicBezTo>
                    <a:pt x="160500" y="0"/>
                    <a:pt x="166119" y="3334"/>
                    <a:pt x="170120" y="7715"/>
                  </a:cubicBezTo>
                  <a:cubicBezTo>
                    <a:pt x="180693" y="19336"/>
                    <a:pt x="180883" y="37243"/>
                    <a:pt x="174882" y="52388"/>
                  </a:cubicBezTo>
                  <a:cubicBezTo>
                    <a:pt x="168882" y="67532"/>
                    <a:pt x="157642" y="80582"/>
                    <a:pt x="146688" y="93250"/>
                  </a:cubicBezTo>
                  <a:cubicBezTo>
                    <a:pt x="131925" y="110299"/>
                    <a:pt x="117161" y="127349"/>
                    <a:pt x="102397" y="144399"/>
                  </a:cubicBezTo>
                  <a:cubicBezTo>
                    <a:pt x="79728" y="130683"/>
                    <a:pt x="42580" y="107918"/>
                    <a:pt x="24197" y="89535"/>
                  </a:cubicBezTo>
                  <a:cubicBezTo>
                    <a:pt x="13053" y="78486"/>
                    <a:pt x="2480" y="65818"/>
                    <a:pt x="289" y="50387"/>
                  </a:cubicBezTo>
                  <a:cubicBezTo>
                    <a:pt x="-1806" y="34957"/>
                    <a:pt x="7623" y="16383"/>
                    <a:pt x="24197" y="12192"/>
                  </a:cubicBezTo>
                  <a:cubicBezTo>
                    <a:pt x="44866" y="7049"/>
                    <a:pt x="77632" y="31528"/>
                    <a:pt x="88586" y="47530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70B354-F360-4D4C-8DE0-9C8708597F1B}"/>
                </a:ext>
              </a:extLst>
            </p:cNvPr>
            <p:cNvSpPr/>
            <p:nvPr/>
          </p:nvSpPr>
          <p:spPr>
            <a:xfrm>
              <a:off x="4768448" y="1515317"/>
              <a:ext cx="184956" cy="162606"/>
            </a:xfrm>
            <a:custGeom>
              <a:avLst/>
              <a:gdLst>
                <a:gd name="connsiteX0" fmla="*/ 96446 w 184956"/>
                <a:gd name="connsiteY0" fmla="*/ 64023 h 162606"/>
                <a:gd name="connsiteX1" fmla="*/ 137975 w 184956"/>
                <a:gd name="connsiteY1" fmla="*/ 6968 h 162606"/>
                <a:gd name="connsiteX2" fmla="*/ 150452 w 184956"/>
                <a:gd name="connsiteY2" fmla="*/ 491 h 162606"/>
                <a:gd name="connsiteX3" fmla="*/ 168836 w 184956"/>
                <a:gd name="connsiteY3" fmla="*/ 4777 h 162606"/>
                <a:gd name="connsiteX4" fmla="*/ 184171 w 184956"/>
                <a:gd name="connsiteY4" fmla="*/ 50021 h 162606"/>
                <a:gd name="connsiteX5" fmla="*/ 164359 w 184956"/>
                <a:gd name="connsiteY5" fmla="*/ 99075 h 162606"/>
                <a:gd name="connsiteX6" fmla="*/ 130164 w 184956"/>
                <a:gd name="connsiteY6" fmla="*/ 162606 h 162606"/>
                <a:gd name="connsiteX7" fmla="*/ 36152 w 184956"/>
                <a:gd name="connsiteY7" fmla="*/ 123840 h 162606"/>
                <a:gd name="connsiteX8" fmla="*/ 2243 w 184956"/>
                <a:gd name="connsiteY8" fmla="*/ 88692 h 162606"/>
                <a:gd name="connsiteX9" fmla="*/ 18245 w 184956"/>
                <a:gd name="connsiteY9" fmla="*/ 43449 h 162606"/>
                <a:gd name="connsiteX10" fmla="*/ 93398 w 184956"/>
                <a:gd name="connsiteY10" fmla="*/ 65166 h 16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56" h="162606">
                  <a:moveTo>
                    <a:pt x="96446" y="64023"/>
                  </a:moveTo>
                  <a:cubicBezTo>
                    <a:pt x="103589" y="41829"/>
                    <a:pt x="118448" y="21351"/>
                    <a:pt x="137975" y="6968"/>
                  </a:cubicBezTo>
                  <a:cubicBezTo>
                    <a:pt x="141785" y="4110"/>
                    <a:pt x="145881" y="1443"/>
                    <a:pt x="150452" y="491"/>
                  </a:cubicBezTo>
                  <a:cubicBezTo>
                    <a:pt x="157025" y="-1033"/>
                    <a:pt x="163692" y="1158"/>
                    <a:pt x="168836" y="4777"/>
                  </a:cubicBezTo>
                  <a:cubicBezTo>
                    <a:pt x="182552" y="14397"/>
                    <a:pt x="186933" y="32876"/>
                    <a:pt x="184171" y="50021"/>
                  </a:cubicBezTo>
                  <a:cubicBezTo>
                    <a:pt x="181504" y="67166"/>
                    <a:pt x="172836" y="83358"/>
                    <a:pt x="164359" y="99075"/>
                  </a:cubicBezTo>
                  <a:cubicBezTo>
                    <a:pt x="152929" y="120220"/>
                    <a:pt x="141594" y="141366"/>
                    <a:pt x="130164" y="162606"/>
                  </a:cubicBezTo>
                  <a:cubicBezTo>
                    <a:pt x="103399" y="153653"/>
                    <a:pt x="59584" y="138603"/>
                    <a:pt x="36152" y="123840"/>
                  </a:cubicBezTo>
                  <a:cubicBezTo>
                    <a:pt x="22056" y="114886"/>
                    <a:pt x="8054" y="104218"/>
                    <a:pt x="2243" y="88692"/>
                  </a:cubicBezTo>
                  <a:cubicBezTo>
                    <a:pt x="-3567" y="73167"/>
                    <a:pt x="1958" y="51640"/>
                    <a:pt x="18245" y="43449"/>
                  </a:cubicBezTo>
                  <a:cubicBezTo>
                    <a:pt x="38534" y="33257"/>
                    <a:pt x="78253" y="51164"/>
                    <a:pt x="93398" y="65166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EB6A9EE-525E-42DE-AA2A-C865D70179E3}"/>
                </a:ext>
              </a:extLst>
            </p:cNvPr>
            <p:cNvSpPr/>
            <p:nvPr/>
          </p:nvSpPr>
          <p:spPr>
            <a:xfrm>
              <a:off x="5194554" y="2181145"/>
              <a:ext cx="188808" cy="200784"/>
            </a:xfrm>
            <a:custGeom>
              <a:avLst/>
              <a:gdLst>
                <a:gd name="connsiteX0" fmla="*/ 101632 w 188808"/>
                <a:gd name="connsiteY0" fmla="*/ 106092 h 200784"/>
                <a:gd name="connsiteX1" fmla="*/ 176117 w 188808"/>
                <a:gd name="connsiteY1" fmla="*/ 137811 h 200784"/>
                <a:gd name="connsiteX2" fmla="*/ 186595 w 188808"/>
                <a:gd name="connsiteY2" fmla="*/ 150098 h 200784"/>
                <a:gd name="connsiteX3" fmla="*/ 186500 w 188808"/>
                <a:gd name="connsiteY3" fmla="*/ 171815 h 200784"/>
                <a:gd name="connsiteX4" fmla="*/ 139827 w 188808"/>
                <a:gd name="connsiteY4" fmla="*/ 200580 h 200784"/>
                <a:gd name="connsiteX5" fmla="*/ 79820 w 188808"/>
                <a:gd name="connsiteY5" fmla="*/ 191055 h 200784"/>
                <a:gd name="connsiteX6" fmla="*/ 0 w 188808"/>
                <a:gd name="connsiteY6" fmla="*/ 169148 h 200784"/>
                <a:gd name="connsiteX7" fmla="*/ 19241 w 188808"/>
                <a:gd name="connsiteY7" fmla="*/ 53991 h 200784"/>
                <a:gd name="connsiteX8" fmla="*/ 49816 w 188808"/>
                <a:gd name="connsiteY8" fmla="*/ 7032 h 200784"/>
                <a:gd name="connsiteX9" fmla="*/ 104584 w 188808"/>
                <a:gd name="connsiteY9" fmla="*/ 13224 h 200784"/>
                <a:gd name="connsiteX10" fmla="*/ 99632 w 188808"/>
                <a:gd name="connsiteY10" fmla="*/ 102854 h 20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808" h="200784">
                  <a:moveTo>
                    <a:pt x="101632" y="106092"/>
                  </a:moveTo>
                  <a:cubicBezTo>
                    <a:pt x="128302" y="108378"/>
                    <a:pt x="154972" y="119808"/>
                    <a:pt x="176117" y="137811"/>
                  </a:cubicBezTo>
                  <a:cubicBezTo>
                    <a:pt x="180308" y="141335"/>
                    <a:pt x="184309" y="145240"/>
                    <a:pt x="186595" y="150098"/>
                  </a:cubicBezTo>
                  <a:cubicBezTo>
                    <a:pt x="189929" y="157051"/>
                    <a:pt x="189167" y="165052"/>
                    <a:pt x="186500" y="171815"/>
                  </a:cubicBezTo>
                  <a:cubicBezTo>
                    <a:pt x="179356" y="189627"/>
                    <a:pt x="159639" y="199247"/>
                    <a:pt x="139827" y="200580"/>
                  </a:cubicBezTo>
                  <a:cubicBezTo>
                    <a:pt x="120015" y="201914"/>
                    <a:pt x="99632" y="196485"/>
                    <a:pt x="79820" y="191055"/>
                  </a:cubicBezTo>
                  <a:cubicBezTo>
                    <a:pt x="53245" y="183721"/>
                    <a:pt x="26575" y="176482"/>
                    <a:pt x="0" y="169148"/>
                  </a:cubicBezTo>
                  <a:cubicBezTo>
                    <a:pt x="3143" y="136953"/>
                    <a:pt x="8668" y="83994"/>
                    <a:pt x="19241" y="53991"/>
                  </a:cubicBezTo>
                  <a:cubicBezTo>
                    <a:pt x="25622" y="35893"/>
                    <a:pt x="33909" y="17510"/>
                    <a:pt x="49816" y="7032"/>
                  </a:cubicBezTo>
                  <a:cubicBezTo>
                    <a:pt x="65722" y="-3445"/>
                    <a:pt x="91154" y="-2874"/>
                    <a:pt x="104584" y="13224"/>
                  </a:cubicBezTo>
                  <a:cubicBezTo>
                    <a:pt x="121158" y="33226"/>
                    <a:pt x="111442" y="82375"/>
                    <a:pt x="99632" y="102854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2B4B8CD-71F4-44C1-95A2-060AFA1E26A4}"/>
                </a:ext>
              </a:extLst>
            </p:cNvPr>
            <p:cNvSpPr/>
            <p:nvPr/>
          </p:nvSpPr>
          <p:spPr>
            <a:xfrm>
              <a:off x="4609833" y="1815478"/>
              <a:ext cx="317387" cy="291070"/>
            </a:xfrm>
            <a:custGeom>
              <a:avLst/>
              <a:gdLst>
                <a:gd name="connsiteX0" fmla="*/ 166858 w 317387"/>
                <a:gd name="connsiteY0" fmla="*/ 126288 h 291070"/>
                <a:gd name="connsiteX1" fmla="*/ 226199 w 317387"/>
                <a:gd name="connsiteY1" fmla="*/ 16560 h 291070"/>
                <a:gd name="connsiteX2" fmla="*/ 246583 w 317387"/>
                <a:gd name="connsiteY2" fmla="*/ 2177 h 291070"/>
                <a:gd name="connsiteX3" fmla="*/ 279825 w 317387"/>
                <a:gd name="connsiteY3" fmla="*/ 5415 h 291070"/>
                <a:gd name="connsiteX4" fmla="*/ 317353 w 317387"/>
                <a:gd name="connsiteY4" fmla="*/ 81139 h 291070"/>
                <a:gd name="connsiteX5" fmla="*/ 294112 w 317387"/>
                <a:gd name="connsiteY5" fmla="*/ 171817 h 291070"/>
                <a:gd name="connsiteX6" fmla="*/ 249154 w 317387"/>
                <a:gd name="connsiteY6" fmla="*/ 291070 h 291070"/>
                <a:gd name="connsiteX7" fmla="*/ 75323 w 317387"/>
                <a:gd name="connsiteY7" fmla="*/ 245160 h 291070"/>
                <a:gd name="connsiteX8" fmla="*/ 7600 w 317387"/>
                <a:gd name="connsiteY8" fmla="*/ 191534 h 291070"/>
                <a:gd name="connsiteX9" fmla="*/ 24936 w 317387"/>
                <a:gd name="connsiteY9" fmla="*/ 108476 h 291070"/>
                <a:gd name="connsiteX10" fmla="*/ 161715 w 317387"/>
                <a:gd name="connsiteY10" fmla="*/ 128859 h 2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387" h="291070">
                  <a:moveTo>
                    <a:pt x="166858" y="126288"/>
                  </a:moveTo>
                  <a:cubicBezTo>
                    <a:pt x="174193" y="85711"/>
                    <a:pt x="195433" y="46373"/>
                    <a:pt x="226199" y="16560"/>
                  </a:cubicBezTo>
                  <a:cubicBezTo>
                    <a:pt x="232200" y="10749"/>
                    <a:pt x="238867" y="5034"/>
                    <a:pt x="246583" y="2177"/>
                  </a:cubicBezTo>
                  <a:cubicBezTo>
                    <a:pt x="257822" y="-2014"/>
                    <a:pt x="269919" y="272"/>
                    <a:pt x="279825" y="5415"/>
                  </a:cubicBezTo>
                  <a:cubicBezTo>
                    <a:pt x="306114" y="18941"/>
                    <a:pt x="318115" y="50469"/>
                    <a:pt x="317353" y="81139"/>
                  </a:cubicBezTo>
                  <a:cubicBezTo>
                    <a:pt x="316591" y="111810"/>
                    <a:pt x="305257" y="142194"/>
                    <a:pt x="294112" y="171817"/>
                  </a:cubicBezTo>
                  <a:cubicBezTo>
                    <a:pt x="279158" y="211536"/>
                    <a:pt x="264109" y="251351"/>
                    <a:pt x="249154" y="291070"/>
                  </a:cubicBezTo>
                  <a:cubicBezTo>
                    <a:pt x="200196" y="281640"/>
                    <a:pt x="119709" y="265543"/>
                    <a:pt x="75323" y="245160"/>
                  </a:cubicBezTo>
                  <a:cubicBezTo>
                    <a:pt x="48463" y="232777"/>
                    <a:pt x="21412" y="217442"/>
                    <a:pt x="7600" y="191534"/>
                  </a:cubicBezTo>
                  <a:cubicBezTo>
                    <a:pt x="-6211" y="165626"/>
                    <a:pt x="-1639" y="126669"/>
                    <a:pt x="24936" y="108476"/>
                  </a:cubicBezTo>
                  <a:cubicBezTo>
                    <a:pt x="58083" y="85806"/>
                    <a:pt x="131902" y="107904"/>
                    <a:pt x="161715" y="128859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0A5E90-C4E9-40E1-8588-AEEA3765A6F5}"/>
                </a:ext>
              </a:extLst>
            </p:cNvPr>
            <p:cNvSpPr/>
            <p:nvPr/>
          </p:nvSpPr>
          <p:spPr>
            <a:xfrm>
              <a:off x="5564895" y="1789364"/>
              <a:ext cx="316877" cy="291752"/>
            </a:xfrm>
            <a:custGeom>
              <a:avLst/>
              <a:gdLst>
                <a:gd name="connsiteX0" fmla="*/ 153248 w 316877"/>
                <a:gd name="connsiteY0" fmla="*/ 131637 h 291752"/>
                <a:gd name="connsiteX1" fmla="*/ 277454 w 316877"/>
                <a:gd name="connsiteY1" fmla="*/ 119826 h 291752"/>
                <a:gd name="connsiteX2" fmla="*/ 300695 w 316877"/>
                <a:gd name="connsiteY2" fmla="*/ 128780 h 291752"/>
                <a:gd name="connsiteX3" fmla="*/ 316506 w 316877"/>
                <a:gd name="connsiteY3" fmla="*/ 158212 h 291752"/>
                <a:gd name="connsiteX4" fmla="*/ 274501 w 316877"/>
                <a:gd name="connsiteY4" fmla="*/ 231555 h 291752"/>
                <a:gd name="connsiteX5" fmla="*/ 186300 w 316877"/>
                <a:gd name="connsiteY5" fmla="*/ 262701 h 291752"/>
                <a:gd name="connsiteX6" fmla="*/ 62189 w 316877"/>
                <a:gd name="connsiteY6" fmla="*/ 291753 h 291752"/>
                <a:gd name="connsiteX7" fmla="*/ 3610 w 316877"/>
                <a:gd name="connsiteY7" fmla="*/ 121731 h 291752"/>
                <a:gd name="connsiteX8" fmla="*/ 10468 w 316877"/>
                <a:gd name="connsiteY8" fmla="*/ 35625 h 291752"/>
                <a:gd name="connsiteX9" fmla="*/ 89145 w 316877"/>
                <a:gd name="connsiteY9" fmla="*/ 3812 h 291752"/>
                <a:gd name="connsiteX10" fmla="*/ 148295 w 316877"/>
                <a:gd name="connsiteY10" fmla="*/ 128875 h 2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877" h="291752">
                  <a:moveTo>
                    <a:pt x="153248" y="131637"/>
                  </a:moveTo>
                  <a:cubicBezTo>
                    <a:pt x="191062" y="115159"/>
                    <a:pt x="235544" y="110968"/>
                    <a:pt x="277454" y="119826"/>
                  </a:cubicBezTo>
                  <a:cubicBezTo>
                    <a:pt x="285645" y="121541"/>
                    <a:pt x="294027" y="123922"/>
                    <a:pt x="300695" y="128780"/>
                  </a:cubicBezTo>
                  <a:cubicBezTo>
                    <a:pt x="310410" y="135828"/>
                    <a:pt x="315268" y="147163"/>
                    <a:pt x="316506" y="158212"/>
                  </a:cubicBezTo>
                  <a:cubicBezTo>
                    <a:pt x="319840" y="187644"/>
                    <a:pt x="300314" y="215076"/>
                    <a:pt x="274501" y="231555"/>
                  </a:cubicBezTo>
                  <a:cubicBezTo>
                    <a:pt x="248593" y="248033"/>
                    <a:pt x="217065" y="255462"/>
                    <a:pt x="186300" y="262701"/>
                  </a:cubicBezTo>
                  <a:cubicBezTo>
                    <a:pt x="144961" y="272417"/>
                    <a:pt x="103527" y="282037"/>
                    <a:pt x="62189" y="291753"/>
                  </a:cubicBezTo>
                  <a:cubicBezTo>
                    <a:pt x="42758" y="245842"/>
                    <a:pt x="11325" y="170023"/>
                    <a:pt x="3610" y="121731"/>
                  </a:cubicBezTo>
                  <a:cubicBezTo>
                    <a:pt x="-1057" y="92490"/>
                    <a:pt x="-3343" y="61533"/>
                    <a:pt x="10468" y="35625"/>
                  </a:cubicBezTo>
                  <a:cubicBezTo>
                    <a:pt x="24279" y="9717"/>
                    <a:pt x="59236" y="-8190"/>
                    <a:pt x="89145" y="3812"/>
                  </a:cubicBezTo>
                  <a:cubicBezTo>
                    <a:pt x="126387" y="18766"/>
                    <a:pt x="149152" y="92394"/>
                    <a:pt x="148295" y="128875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FE9D6AB-6854-48C3-A918-2D6201D23808}"/>
                </a:ext>
              </a:extLst>
            </p:cNvPr>
            <p:cNvSpPr/>
            <p:nvPr/>
          </p:nvSpPr>
          <p:spPr>
            <a:xfrm>
              <a:off x="5384193" y="1982342"/>
              <a:ext cx="178856" cy="144398"/>
            </a:xfrm>
            <a:custGeom>
              <a:avLst/>
              <a:gdLst>
                <a:gd name="connsiteX0" fmla="*/ 91634 w 178856"/>
                <a:gd name="connsiteY0" fmla="*/ 47149 h 144398"/>
                <a:gd name="connsiteX1" fmla="*/ 141354 w 178856"/>
                <a:gd name="connsiteY1" fmla="*/ 3429 h 144398"/>
                <a:gd name="connsiteX2" fmla="*/ 154118 w 178856"/>
                <a:gd name="connsiteY2" fmla="*/ 0 h 144398"/>
                <a:gd name="connsiteX3" fmla="*/ 170120 w 178856"/>
                <a:gd name="connsiteY3" fmla="*/ 7715 h 144398"/>
                <a:gd name="connsiteX4" fmla="*/ 174882 w 178856"/>
                <a:gd name="connsiteY4" fmla="*/ 52388 h 144398"/>
                <a:gd name="connsiteX5" fmla="*/ 146688 w 178856"/>
                <a:gd name="connsiteY5" fmla="*/ 93250 h 144398"/>
                <a:gd name="connsiteX6" fmla="*/ 102397 w 178856"/>
                <a:gd name="connsiteY6" fmla="*/ 144399 h 144398"/>
                <a:gd name="connsiteX7" fmla="*/ 24197 w 178856"/>
                <a:gd name="connsiteY7" fmla="*/ 89535 h 144398"/>
                <a:gd name="connsiteX8" fmla="*/ 289 w 178856"/>
                <a:gd name="connsiteY8" fmla="*/ 50387 h 144398"/>
                <a:gd name="connsiteX9" fmla="*/ 24197 w 178856"/>
                <a:gd name="connsiteY9" fmla="*/ 12192 h 144398"/>
                <a:gd name="connsiteX10" fmla="*/ 88586 w 178856"/>
                <a:gd name="connsiteY10" fmla="*/ 47530 h 1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856" h="144398">
                  <a:moveTo>
                    <a:pt x="91634" y="47149"/>
                  </a:moveTo>
                  <a:cubicBezTo>
                    <a:pt x="102778" y="28289"/>
                    <a:pt x="120590" y="12573"/>
                    <a:pt x="141354" y="3429"/>
                  </a:cubicBezTo>
                  <a:cubicBezTo>
                    <a:pt x="145450" y="1619"/>
                    <a:pt x="149736" y="0"/>
                    <a:pt x="154118" y="0"/>
                  </a:cubicBezTo>
                  <a:cubicBezTo>
                    <a:pt x="160500" y="0"/>
                    <a:pt x="166119" y="3334"/>
                    <a:pt x="170120" y="7715"/>
                  </a:cubicBezTo>
                  <a:cubicBezTo>
                    <a:pt x="180693" y="19336"/>
                    <a:pt x="180883" y="37243"/>
                    <a:pt x="174882" y="52388"/>
                  </a:cubicBezTo>
                  <a:cubicBezTo>
                    <a:pt x="168882" y="67532"/>
                    <a:pt x="157642" y="80581"/>
                    <a:pt x="146688" y="93250"/>
                  </a:cubicBezTo>
                  <a:cubicBezTo>
                    <a:pt x="131925" y="110299"/>
                    <a:pt x="117161" y="127349"/>
                    <a:pt x="102397" y="144399"/>
                  </a:cubicBezTo>
                  <a:cubicBezTo>
                    <a:pt x="79728" y="130683"/>
                    <a:pt x="42580" y="107918"/>
                    <a:pt x="24197" y="89535"/>
                  </a:cubicBezTo>
                  <a:cubicBezTo>
                    <a:pt x="13053" y="78486"/>
                    <a:pt x="2480" y="65818"/>
                    <a:pt x="289" y="50387"/>
                  </a:cubicBezTo>
                  <a:cubicBezTo>
                    <a:pt x="-1806" y="34957"/>
                    <a:pt x="7623" y="16383"/>
                    <a:pt x="24197" y="12192"/>
                  </a:cubicBezTo>
                  <a:cubicBezTo>
                    <a:pt x="44866" y="7048"/>
                    <a:pt x="77632" y="31528"/>
                    <a:pt x="88586" y="47530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B3B0AD3-822B-41A2-888D-5E5BD867901C}"/>
                </a:ext>
              </a:extLst>
            </p:cNvPr>
            <p:cNvSpPr/>
            <p:nvPr/>
          </p:nvSpPr>
          <p:spPr>
            <a:xfrm>
              <a:off x="4953042" y="1706864"/>
              <a:ext cx="184956" cy="162606"/>
            </a:xfrm>
            <a:custGeom>
              <a:avLst/>
              <a:gdLst>
                <a:gd name="connsiteX0" fmla="*/ 96446 w 184956"/>
                <a:gd name="connsiteY0" fmla="*/ 64023 h 162606"/>
                <a:gd name="connsiteX1" fmla="*/ 137975 w 184956"/>
                <a:gd name="connsiteY1" fmla="*/ 6968 h 162606"/>
                <a:gd name="connsiteX2" fmla="*/ 150452 w 184956"/>
                <a:gd name="connsiteY2" fmla="*/ 491 h 162606"/>
                <a:gd name="connsiteX3" fmla="*/ 168836 w 184956"/>
                <a:gd name="connsiteY3" fmla="*/ 4777 h 162606"/>
                <a:gd name="connsiteX4" fmla="*/ 184171 w 184956"/>
                <a:gd name="connsiteY4" fmla="*/ 50021 h 162606"/>
                <a:gd name="connsiteX5" fmla="*/ 164359 w 184956"/>
                <a:gd name="connsiteY5" fmla="*/ 99075 h 162606"/>
                <a:gd name="connsiteX6" fmla="*/ 130164 w 184956"/>
                <a:gd name="connsiteY6" fmla="*/ 162606 h 162606"/>
                <a:gd name="connsiteX7" fmla="*/ 36152 w 184956"/>
                <a:gd name="connsiteY7" fmla="*/ 123840 h 162606"/>
                <a:gd name="connsiteX8" fmla="*/ 2243 w 184956"/>
                <a:gd name="connsiteY8" fmla="*/ 88692 h 162606"/>
                <a:gd name="connsiteX9" fmla="*/ 18245 w 184956"/>
                <a:gd name="connsiteY9" fmla="*/ 43449 h 162606"/>
                <a:gd name="connsiteX10" fmla="*/ 93398 w 184956"/>
                <a:gd name="connsiteY10" fmla="*/ 65166 h 16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56" h="162606">
                  <a:moveTo>
                    <a:pt x="96446" y="64023"/>
                  </a:moveTo>
                  <a:cubicBezTo>
                    <a:pt x="103589" y="41829"/>
                    <a:pt x="118448" y="21351"/>
                    <a:pt x="137975" y="6968"/>
                  </a:cubicBezTo>
                  <a:cubicBezTo>
                    <a:pt x="141785" y="4110"/>
                    <a:pt x="145881" y="1443"/>
                    <a:pt x="150452" y="491"/>
                  </a:cubicBezTo>
                  <a:cubicBezTo>
                    <a:pt x="157025" y="-1033"/>
                    <a:pt x="163692" y="1158"/>
                    <a:pt x="168836" y="4777"/>
                  </a:cubicBezTo>
                  <a:cubicBezTo>
                    <a:pt x="182552" y="14397"/>
                    <a:pt x="186933" y="32876"/>
                    <a:pt x="184171" y="50021"/>
                  </a:cubicBezTo>
                  <a:cubicBezTo>
                    <a:pt x="181504" y="67166"/>
                    <a:pt x="172836" y="83358"/>
                    <a:pt x="164359" y="99075"/>
                  </a:cubicBezTo>
                  <a:cubicBezTo>
                    <a:pt x="152929" y="120220"/>
                    <a:pt x="141594" y="141366"/>
                    <a:pt x="130164" y="162606"/>
                  </a:cubicBezTo>
                  <a:cubicBezTo>
                    <a:pt x="103399" y="153653"/>
                    <a:pt x="59584" y="138603"/>
                    <a:pt x="36152" y="123840"/>
                  </a:cubicBezTo>
                  <a:cubicBezTo>
                    <a:pt x="22056" y="114886"/>
                    <a:pt x="8054" y="104218"/>
                    <a:pt x="2243" y="88692"/>
                  </a:cubicBezTo>
                  <a:cubicBezTo>
                    <a:pt x="-3567" y="73167"/>
                    <a:pt x="1958" y="51640"/>
                    <a:pt x="18245" y="43449"/>
                  </a:cubicBezTo>
                  <a:cubicBezTo>
                    <a:pt x="38534" y="33257"/>
                    <a:pt x="78253" y="51164"/>
                    <a:pt x="93398" y="65166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B9E2968-946F-4B7F-9CDF-5C48D3944341}"/>
                </a:ext>
              </a:extLst>
            </p:cNvPr>
            <p:cNvSpPr/>
            <p:nvPr/>
          </p:nvSpPr>
          <p:spPr>
            <a:xfrm>
              <a:off x="6333192" y="1371613"/>
              <a:ext cx="317387" cy="291070"/>
            </a:xfrm>
            <a:custGeom>
              <a:avLst/>
              <a:gdLst>
                <a:gd name="connsiteX0" fmla="*/ 166858 w 317387"/>
                <a:gd name="connsiteY0" fmla="*/ 126288 h 291070"/>
                <a:gd name="connsiteX1" fmla="*/ 226199 w 317387"/>
                <a:gd name="connsiteY1" fmla="*/ 16560 h 291070"/>
                <a:gd name="connsiteX2" fmla="*/ 246583 w 317387"/>
                <a:gd name="connsiteY2" fmla="*/ 2177 h 291070"/>
                <a:gd name="connsiteX3" fmla="*/ 279825 w 317387"/>
                <a:gd name="connsiteY3" fmla="*/ 5415 h 291070"/>
                <a:gd name="connsiteX4" fmla="*/ 317353 w 317387"/>
                <a:gd name="connsiteY4" fmla="*/ 81139 h 291070"/>
                <a:gd name="connsiteX5" fmla="*/ 294112 w 317387"/>
                <a:gd name="connsiteY5" fmla="*/ 171817 h 291070"/>
                <a:gd name="connsiteX6" fmla="*/ 249154 w 317387"/>
                <a:gd name="connsiteY6" fmla="*/ 291070 h 291070"/>
                <a:gd name="connsiteX7" fmla="*/ 75323 w 317387"/>
                <a:gd name="connsiteY7" fmla="*/ 245160 h 291070"/>
                <a:gd name="connsiteX8" fmla="*/ 7600 w 317387"/>
                <a:gd name="connsiteY8" fmla="*/ 191534 h 291070"/>
                <a:gd name="connsiteX9" fmla="*/ 24936 w 317387"/>
                <a:gd name="connsiteY9" fmla="*/ 108476 h 291070"/>
                <a:gd name="connsiteX10" fmla="*/ 161715 w 317387"/>
                <a:gd name="connsiteY10" fmla="*/ 128859 h 2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387" h="291070">
                  <a:moveTo>
                    <a:pt x="166858" y="126288"/>
                  </a:moveTo>
                  <a:cubicBezTo>
                    <a:pt x="174193" y="85711"/>
                    <a:pt x="195433" y="46373"/>
                    <a:pt x="226199" y="16560"/>
                  </a:cubicBezTo>
                  <a:cubicBezTo>
                    <a:pt x="232200" y="10749"/>
                    <a:pt x="238867" y="5034"/>
                    <a:pt x="246583" y="2177"/>
                  </a:cubicBezTo>
                  <a:cubicBezTo>
                    <a:pt x="257822" y="-2014"/>
                    <a:pt x="269919" y="272"/>
                    <a:pt x="279825" y="5415"/>
                  </a:cubicBezTo>
                  <a:cubicBezTo>
                    <a:pt x="306114" y="18941"/>
                    <a:pt x="318115" y="50469"/>
                    <a:pt x="317353" y="81139"/>
                  </a:cubicBezTo>
                  <a:cubicBezTo>
                    <a:pt x="316591" y="111810"/>
                    <a:pt x="305257" y="142194"/>
                    <a:pt x="294112" y="171817"/>
                  </a:cubicBezTo>
                  <a:cubicBezTo>
                    <a:pt x="279158" y="211536"/>
                    <a:pt x="264109" y="251351"/>
                    <a:pt x="249154" y="291070"/>
                  </a:cubicBezTo>
                  <a:cubicBezTo>
                    <a:pt x="200196" y="281640"/>
                    <a:pt x="119710" y="265543"/>
                    <a:pt x="75323" y="245160"/>
                  </a:cubicBezTo>
                  <a:cubicBezTo>
                    <a:pt x="48462" y="232777"/>
                    <a:pt x="21411" y="217442"/>
                    <a:pt x="7600" y="191534"/>
                  </a:cubicBezTo>
                  <a:cubicBezTo>
                    <a:pt x="-6211" y="165626"/>
                    <a:pt x="-1639" y="126669"/>
                    <a:pt x="24936" y="108476"/>
                  </a:cubicBezTo>
                  <a:cubicBezTo>
                    <a:pt x="58083" y="85806"/>
                    <a:pt x="131902" y="107904"/>
                    <a:pt x="161715" y="128859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11ECFD-F98B-4503-8BE2-28A44BF26EFC}"/>
                </a:ext>
              </a:extLst>
            </p:cNvPr>
            <p:cNvSpPr/>
            <p:nvPr/>
          </p:nvSpPr>
          <p:spPr>
            <a:xfrm>
              <a:off x="7357214" y="1512662"/>
              <a:ext cx="316877" cy="291752"/>
            </a:xfrm>
            <a:custGeom>
              <a:avLst/>
              <a:gdLst>
                <a:gd name="connsiteX0" fmla="*/ 153248 w 316877"/>
                <a:gd name="connsiteY0" fmla="*/ 131637 h 291752"/>
                <a:gd name="connsiteX1" fmla="*/ 277454 w 316877"/>
                <a:gd name="connsiteY1" fmla="*/ 119826 h 291752"/>
                <a:gd name="connsiteX2" fmla="*/ 300695 w 316877"/>
                <a:gd name="connsiteY2" fmla="*/ 128780 h 291752"/>
                <a:gd name="connsiteX3" fmla="*/ 316506 w 316877"/>
                <a:gd name="connsiteY3" fmla="*/ 158212 h 291752"/>
                <a:gd name="connsiteX4" fmla="*/ 274501 w 316877"/>
                <a:gd name="connsiteY4" fmla="*/ 231555 h 291752"/>
                <a:gd name="connsiteX5" fmla="*/ 186300 w 316877"/>
                <a:gd name="connsiteY5" fmla="*/ 262701 h 291752"/>
                <a:gd name="connsiteX6" fmla="*/ 62189 w 316877"/>
                <a:gd name="connsiteY6" fmla="*/ 291753 h 291752"/>
                <a:gd name="connsiteX7" fmla="*/ 3610 w 316877"/>
                <a:gd name="connsiteY7" fmla="*/ 121731 h 291752"/>
                <a:gd name="connsiteX8" fmla="*/ 10468 w 316877"/>
                <a:gd name="connsiteY8" fmla="*/ 35625 h 291752"/>
                <a:gd name="connsiteX9" fmla="*/ 89144 w 316877"/>
                <a:gd name="connsiteY9" fmla="*/ 3812 h 291752"/>
                <a:gd name="connsiteX10" fmla="*/ 148295 w 316877"/>
                <a:gd name="connsiteY10" fmla="*/ 128875 h 2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877" h="291752">
                  <a:moveTo>
                    <a:pt x="153248" y="131637"/>
                  </a:moveTo>
                  <a:cubicBezTo>
                    <a:pt x="191062" y="115159"/>
                    <a:pt x="235544" y="110968"/>
                    <a:pt x="277454" y="119826"/>
                  </a:cubicBezTo>
                  <a:cubicBezTo>
                    <a:pt x="285645" y="121541"/>
                    <a:pt x="294027" y="123922"/>
                    <a:pt x="300695" y="128780"/>
                  </a:cubicBezTo>
                  <a:cubicBezTo>
                    <a:pt x="310410" y="135828"/>
                    <a:pt x="315268" y="147163"/>
                    <a:pt x="316506" y="158212"/>
                  </a:cubicBezTo>
                  <a:cubicBezTo>
                    <a:pt x="319840" y="187644"/>
                    <a:pt x="300314" y="215076"/>
                    <a:pt x="274501" y="231555"/>
                  </a:cubicBezTo>
                  <a:cubicBezTo>
                    <a:pt x="248593" y="248033"/>
                    <a:pt x="217065" y="255462"/>
                    <a:pt x="186300" y="262701"/>
                  </a:cubicBezTo>
                  <a:cubicBezTo>
                    <a:pt x="144961" y="272417"/>
                    <a:pt x="103527" y="282037"/>
                    <a:pt x="62189" y="291753"/>
                  </a:cubicBezTo>
                  <a:cubicBezTo>
                    <a:pt x="42758" y="245842"/>
                    <a:pt x="11325" y="170023"/>
                    <a:pt x="3610" y="121731"/>
                  </a:cubicBezTo>
                  <a:cubicBezTo>
                    <a:pt x="-1057" y="92490"/>
                    <a:pt x="-3343" y="61533"/>
                    <a:pt x="10468" y="35625"/>
                  </a:cubicBezTo>
                  <a:cubicBezTo>
                    <a:pt x="24279" y="9717"/>
                    <a:pt x="59236" y="-8190"/>
                    <a:pt x="89144" y="3812"/>
                  </a:cubicBezTo>
                  <a:cubicBezTo>
                    <a:pt x="126387" y="18766"/>
                    <a:pt x="149152" y="92394"/>
                    <a:pt x="148295" y="128875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4E8F127-66FC-4F87-9E55-0F44C9363D7F}"/>
                </a:ext>
              </a:extLst>
            </p:cNvPr>
            <p:cNvSpPr/>
            <p:nvPr/>
          </p:nvSpPr>
          <p:spPr>
            <a:xfrm>
              <a:off x="7150414" y="1790794"/>
              <a:ext cx="178856" cy="144398"/>
            </a:xfrm>
            <a:custGeom>
              <a:avLst/>
              <a:gdLst>
                <a:gd name="connsiteX0" fmla="*/ 91634 w 178856"/>
                <a:gd name="connsiteY0" fmla="*/ 47149 h 144398"/>
                <a:gd name="connsiteX1" fmla="*/ 141354 w 178856"/>
                <a:gd name="connsiteY1" fmla="*/ 3429 h 144398"/>
                <a:gd name="connsiteX2" fmla="*/ 154118 w 178856"/>
                <a:gd name="connsiteY2" fmla="*/ 0 h 144398"/>
                <a:gd name="connsiteX3" fmla="*/ 170120 w 178856"/>
                <a:gd name="connsiteY3" fmla="*/ 7715 h 144398"/>
                <a:gd name="connsiteX4" fmla="*/ 174882 w 178856"/>
                <a:gd name="connsiteY4" fmla="*/ 52388 h 144398"/>
                <a:gd name="connsiteX5" fmla="*/ 146688 w 178856"/>
                <a:gd name="connsiteY5" fmla="*/ 93250 h 144398"/>
                <a:gd name="connsiteX6" fmla="*/ 102397 w 178856"/>
                <a:gd name="connsiteY6" fmla="*/ 144399 h 144398"/>
                <a:gd name="connsiteX7" fmla="*/ 24197 w 178856"/>
                <a:gd name="connsiteY7" fmla="*/ 89535 h 144398"/>
                <a:gd name="connsiteX8" fmla="*/ 289 w 178856"/>
                <a:gd name="connsiteY8" fmla="*/ 50387 h 144398"/>
                <a:gd name="connsiteX9" fmla="*/ 24197 w 178856"/>
                <a:gd name="connsiteY9" fmla="*/ 12192 h 144398"/>
                <a:gd name="connsiteX10" fmla="*/ 88586 w 178856"/>
                <a:gd name="connsiteY10" fmla="*/ 47530 h 1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856" h="144398">
                  <a:moveTo>
                    <a:pt x="91634" y="47149"/>
                  </a:moveTo>
                  <a:cubicBezTo>
                    <a:pt x="102778" y="28289"/>
                    <a:pt x="120590" y="12573"/>
                    <a:pt x="141354" y="3429"/>
                  </a:cubicBezTo>
                  <a:cubicBezTo>
                    <a:pt x="145450" y="1619"/>
                    <a:pt x="149736" y="0"/>
                    <a:pt x="154118" y="0"/>
                  </a:cubicBezTo>
                  <a:cubicBezTo>
                    <a:pt x="160499" y="0"/>
                    <a:pt x="166119" y="3334"/>
                    <a:pt x="170120" y="7715"/>
                  </a:cubicBezTo>
                  <a:cubicBezTo>
                    <a:pt x="180693" y="19336"/>
                    <a:pt x="180883" y="37243"/>
                    <a:pt x="174882" y="52388"/>
                  </a:cubicBezTo>
                  <a:cubicBezTo>
                    <a:pt x="168881" y="67532"/>
                    <a:pt x="157642" y="80582"/>
                    <a:pt x="146688" y="93250"/>
                  </a:cubicBezTo>
                  <a:cubicBezTo>
                    <a:pt x="131924" y="110299"/>
                    <a:pt x="117161" y="127349"/>
                    <a:pt x="102397" y="144399"/>
                  </a:cubicBezTo>
                  <a:cubicBezTo>
                    <a:pt x="79728" y="130683"/>
                    <a:pt x="42580" y="107918"/>
                    <a:pt x="24197" y="89535"/>
                  </a:cubicBezTo>
                  <a:cubicBezTo>
                    <a:pt x="13053" y="78486"/>
                    <a:pt x="2480" y="65818"/>
                    <a:pt x="289" y="50387"/>
                  </a:cubicBezTo>
                  <a:cubicBezTo>
                    <a:pt x="-1806" y="34957"/>
                    <a:pt x="7623" y="16383"/>
                    <a:pt x="24197" y="12192"/>
                  </a:cubicBezTo>
                  <a:cubicBezTo>
                    <a:pt x="44866" y="7049"/>
                    <a:pt x="77632" y="31528"/>
                    <a:pt x="88586" y="47530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4C1F506-47E1-41CB-9AA7-FF05AC9D70C9}"/>
                </a:ext>
              </a:extLst>
            </p:cNvPr>
            <p:cNvSpPr/>
            <p:nvPr/>
          </p:nvSpPr>
          <p:spPr>
            <a:xfrm>
              <a:off x="6719263" y="1515317"/>
              <a:ext cx="184956" cy="162606"/>
            </a:xfrm>
            <a:custGeom>
              <a:avLst/>
              <a:gdLst>
                <a:gd name="connsiteX0" fmla="*/ 96446 w 184956"/>
                <a:gd name="connsiteY0" fmla="*/ 64023 h 162606"/>
                <a:gd name="connsiteX1" fmla="*/ 137975 w 184956"/>
                <a:gd name="connsiteY1" fmla="*/ 6968 h 162606"/>
                <a:gd name="connsiteX2" fmla="*/ 150453 w 184956"/>
                <a:gd name="connsiteY2" fmla="*/ 491 h 162606"/>
                <a:gd name="connsiteX3" fmla="*/ 168836 w 184956"/>
                <a:gd name="connsiteY3" fmla="*/ 4777 h 162606"/>
                <a:gd name="connsiteX4" fmla="*/ 184171 w 184956"/>
                <a:gd name="connsiteY4" fmla="*/ 50021 h 162606"/>
                <a:gd name="connsiteX5" fmla="*/ 164359 w 184956"/>
                <a:gd name="connsiteY5" fmla="*/ 99075 h 162606"/>
                <a:gd name="connsiteX6" fmla="*/ 130164 w 184956"/>
                <a:gd name="connsiteY6" fmla="*/ 162606 h 162606"/>
                <a:gd name="connsiteX7" fmla="*/ 36153 w 184956"/>
                <a:gd name="connsiteY7" fmla="*/ 123840 h 162606"/>
                <a:gd name="connsiteX8" fmla="*/ 2244 w 184956"/>
                <a:gd name="connsiteY8" fmla="*/ 88692 h 162606"/>
                <a:gd name="connsiteX9" fmla="*/ 18245 w 184956"/>
                <a:gd name="connsiteY9" fmla="*/ 43449 h 162606"/>
                <a:gd name="connsiteX10" fmla="*/ 93398 w 184956"/>
                <a:gd name="connsiteY10" fmla="*/ 65166 h 16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56" h="162606">
                  <a:moveTo>
                    <a:pt x="96446" y="64023"/>
                  </a:moveTo>
                  <a:cubicBezTo>
                    <a:pt x="103589" y="41829"/>
                    <a:pt x="118448" y="21351"/>
                    <a:pt x="137975" y="6968"/>
                  </a:cubicBezTo>
                  <a:cubicBezTo>
                    <a:pt x="141785" y="4110"/>
                    <a:pt x="145880" y="1443"/>
                    <a:pt x="150453" y="491"/>
                  </a:cubicBezTo>
                  <a:cubicBezTo>
                    <a:pt x="157025" y="-1033"/>
                    <a:pt x="163692" y="1158"/>
                    <a:pt x="168836" y="4777"/>
                  </a:cubicBezTo>
                  <a:cubicBezTo>
                    <a:pt x="182552" y="14397"/>
                    <a:pt x="186933" y="32876"/>
                    <a:pt x="184171" y="50021"/>
                  </a:cubicBezTo>
                  <a:cubicBezTo>
                    <a:pt x="181504" y="67166"/>
                    <a:pt x="172836" y="83358"/>
                    <a:pt x="164359" y="99075"/>
                  </a:cubicBezTo>
                  <a:cubicBezTo>
                    <a:pt x="152929" y="120220"/>
                    <a:pt x="141594" y="141366"/>
                    <a:pt x="130164" y="162606"/>
                  </a:cubicBezTo>
                  <a:cubicBezTo>
                    <a:pt x="103399" y="153653"/>
                    <a:pt x="59584" y="138603"/>
                    <a:pt x="36153" y="123840"/>
                  </a:cubicBezTo>
                  <a:cubicBezTo>
                    <a:pt x="22055" y="114886"/>
                    <a:pt x="8054" y="104218"/>
                    <a:pt x="2244" y="88692"/>
                  </a:cubicBezTo>
                  <a:cubicBezTo>
                    <a:pt x="-3567" y="73167"/>
                    <a:pt x="1958" y="51640"/>
                    <a:pt x="18245" y="43449"/>
                  </a:cubicBezTo>
                  <a:cubicBezTo>
                    <a:pt x="38534" y="33257"/>
                    <a:pt x="78253" y="51164"/>
                    <a:pt x="93398" y="65166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3774EA7-7E43-4E39-B77A-583FC5F2EA6F}"/>
                </a:ext>
              </a:extLst>
            </p:cNvPr>
            <p:cNvSpPr/>
            <p:nvPr/>
          </p:nvSpPr>
          <p:spPr>
            <a:xfrm>
              <a:off x="7192232" y="2098849"/>
              <a:ext cx="188808" cy="200784"/>
            </a:xfrm>
            <a:custGeom>
              <a:avLst/>
              <a:gdLst>
                <a:gd name="connsiteX0" fmla="*/ 101632 w 188808"/>
                <a:gd name="connsiteY0" fmla="*/ 106092 h 200784"/>
                <a:gd name="connsiteX1" fmla="*/ 176117 w 188808"/>
                <a:gd name="connsiteY1" fmla="*/ 137811 h 200784"/>
                <a:gd name="connsiteX2" fmla="*/ 186595 w 188808"/>
                <a:gd name="connsiteY2" fmla="*/ 150098 h 200784"/>
                <a:gd name="connsiteX3" fmla="*/ 186500 w 188808"/>
                <a:gd name="connsiteY3" fmla="*/ 171815 h 200784"/>
                <a:gd name="connsiteX4" fmla="*/ 139827 w 188808"/>
                <a:gd name="connsiteY4" fmla="*/ 200580 h 200784"/>
                <a:gd name="connsiteX5" fmla="*/ 79820 w 188808"/>
                <a:gd name="connsiteY5" fmla="*/ 191055 h 200784"/>
                <a:gd name="connsiteX6" fmla="*/ 0 w 188808"/>
                <a:gd name="connsiteY6" fmla="*/ 169148 h 200784"/>
                <a:gd name="connsiteX7" fmla="*/ 19240 w 188808"/>
                <a:gd name="connsiteY7" fmla="*/ 53991 h 200784"/>
                <a:gd name="connsiteX8" fmla="*/ 49816 w 188808"/>
                <a:gd name="connsiteY8" fmla="*/ 7032 h 200784"/>
                <a:gd name="connsiteX9" fmla="*/ 104585 w 188808"/>
                <a:gd name="connsiteY9" fmla="*/ 13224 h 200784"/>
                <a:gd name="connsiteX10" fmla="*/ 99631 w 188808"/>
                <a:gd name="connsiteY10" fmla="*/ 102854 h 20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808" h="200784">
                  <a:moveTo>
                    <a:pt x="101632" y="106092"/>
                  </a:moveTo>
                  <a:cubicBezTo>
                    <a:pt x="128302" y="108378"/>
                    <a:pt x="154972" y="119808"/>
                    <a:pt x="176117" y="137811"/>
                  </a:cubicBezTo>
                  <a:cubicBezTo>
                    <a:pt x="180308" y="141335"/>
                    <a:pt x="184309" y="145240"/>
                    <a:pt x="186595" y="150098"/>
                  </a:cubicBezTo>
                  <a:cubicBezTo>
                    <a:pt x="189929" y="157051"/>
                    <a:pt x="189167" y="165052"/>
                    <a:pt x="186500" y="171815"/>
                  </a:cubicBezTo>
                  <a:cubicBezTo>
                    <a:pt x="179356" y="189627"/>
                    <a:pt x="159639" y="199247"/>
                    <a:pt x="139827" y="200580"/>
                  </a:cubicBezTo>
                  <a:cubicBezTo>
                    <a:pt x="120015" y="201914"/>
                    <a:pt x="99631" y="196485"/>
                    <a:pt x="79820" y="191055"/>
                  </a:cubicBezTo>
                  <a:cubicBezTo>
                    <a:pt x="53245" y="183721"/>
                    <a:pt x="26575" y="176482"/>
                    <a:pt x="0" y="169148"/>
                  </a:cubicBezTo>
                  <a:cubicBezTo>
                    <a:pt x="3143" y="136953"/>
                    <a:pt x="8668" y="83994"/>
                    <a:pt x="19240" y="53991"/>
                  </a:cubicBezTo>
                  <a:cubicBezTo>
                    <a:pt x="25622" y="35893"/>
                    <a:pt x="33909" y="17510"/>
                    <a:pt x="49816" y="7032"/>
                  </a:cubicBezTo>
                  <a:cubicBezTo>
                    <a:pt x="65722" y="-3445"/>
                    <a:pt x="91154" y="-2874"/>
                    <a:pt x="104585" y="13224"/>
                  </a:cubicBezTo>
                  <a:cubicBezTo>
                    <a:pt x="121158" y="33226"/>
                    <a:pt x="111443" y="82375"/>
                    <a:pt x="99631" y="102854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F7C671A-D2CE-4655-8CAA-CE4A90616768}"/>
                </a:ext>
              </a:extLst>
            </p:cNvPr>
            <p:cNvSpPr/>
            <p:nvPr/>
          </p:nvSpPr>
          <p:spPr>
            <a:xfrm>
              <a:off x="6442158" y="1642599"/>
              <a:ext cx="317387" cy="291070"/>
            </a:xfrm>
            <a:custGeom>
              <a:avLst/>
              <a:gdLst>
                <a:gd name="connsiteX0" fmla="*/ 166858 w 317387"/>
                <a:gd name="connsiteY0" fmla="*/ 126288 h 291070"/>
                <a:gd name="connsiteX1" fmla="*/ 226199 w 317387"/>
                <a:gd name="connsiteY1" fmla="*/ 16560 h 291070"/>
                <a:gd name="connsiteX2" fmla="*/ 246583 w 317387"/>
                <a:gd name="connsiteY2" fmla="*/ 2177 h 291070"/>
                <a:gd name="connsiteX3" fmla="*/ 279825 w 317387"/>
                <a:gd name="connsiteY3" fmla="*/ 5415 h 291070"/>
                <a:gd name="connsiteX4" fmla="*/ 317353 w 317387"/>
                <a:gd name="connsiteY4" fmla="*/ 81139 h 291070"/>
                <a:gd name="connsiteX5" fmla="*/ 294112 w 317387"/>
                <a:gd name="connsiteY5" fmla="*/ 171817 h 291070"/>
                <a:gd name="connsiteX6" fmla="*/ 249154 w 317387"/>
                <a:gd name="connsiteY6" fmla="*/ 291070 h 291070"/>
                <a:gd name="connsiteX7" fmla="*/ 75323 w 317387"/>
                <a:gd name="connsiteY7" fmla="*/ 245160 h 291070"/>
                <a:gd name="connsiteX8" fmla="*/ 7600 w 317387"/>
                <a:gd name="connsiteY8" fmla="*/ 191534 h 291070"/>
                <a:gd name="connsiteX9" fmla="*/ 24936 w 317387"/>
                <a:gd name="connsiteY9" fmla="*/ 108476 h 291070"/>
                <a:gd name="connsiteX10" fmla="*/ 161715 w 317387"/>
                <a:gd name="connsiteY10" fmla="*/ 128859 h 2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387" h="291070">
                  <a:moveTo>
                    <a:pt x="166858" y="126288"/>
                  </a:moveTo>
                  <a:cubicBezTo>
                    <a:pt x="174193" y="85711"/>
                    <a:pt x="195433" y="46373"/>
                    <a:pt x="226199" y="16560"/>
                  </a:cubicBezTo>
                  <a:cubicBezTo>
                    <a:pt x="232200" y="10749"/>
                    <a:pt x="238867" y="5034"/>
                    <a:pt x="246583" y="2177"/>
                  </a:cubicBezTo>
                  <a:cubicBezTo>
                    <a:pt x="257822" y="-2014"/>
                    <a:pt x="269919" y="272"/>
                    <a:pt x="279825" y="5415"/>
                  </a:cubicBezTo>
                  <a:cubicBezTo>
                    <a:pt x="306114" y="18941"/>
                    <a:pt x="318115" y="50469"/>
                    <a:pt x="317353" y="81139"/>
                  </a:cubicBezTo>
                  <a:cubicBezTo>
                    <a:pt x="316591" y="111810"/>
                    <a:pt x="305257" y="142194"/>
                    <a:pt x="294112" y="171817"/>
                  </a:cubicBezTo>
                  <a:cubicBezTo>
                    <a:pt x="279158" y="211536"/>
                    <a:pt x="264109" y="251351"/>
                    <a:pt x="249154" y="291070"/>
                  </a:cubicBezTo>
                  <a:cubicBezTo>
                    <a:pt x="200196" y="281640"/>
                    <a:pt x="119710" y="265543"/>
                    <a:pt x="75323" y="245160"/>
                  </a:cubicBezTo>
                  <a:cubicBezTo>
                    <a:pt x="48462" y="232777"/>
                    <a:pt x="21411" y="217442"/>
                    <a:pt x="7600" y="191534"/>
                  </a:cubicBezTo>
                  <a:cubicBezTo>
                    <a:pt x="-6211" y="165626"/>
                    <a:pt x="-1639" y="126669"/>
                    <a:pt x="24936" y="108476"/>
                  </a:cubicBezTo>
                  <a:cubicBezTo>
                    <a:pt x="58083" y="85806"/>
                    <a:pt x="131902" y="107904"/>
                    <a:pt x="161715" y="128859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1A5A0D5-E359-4AD4-9B66-0078DD6DDEC3}"/>
                </a:ext>
              </a:extLst>
            </p:cNvPr>
            <p:cNvSpPr/>
            <p:nvPr/>
          </p:nvSpPr>
          <p:spPr>
            <a:xfrm>
              <a:off x="6994788" y="1509710"/>
              <a:ext cx="316877" cy="291752"/>
            </a:xfrm>
            <a:custGeom>
              <a:avLst/>
              <a:gdLst>
                <a:gd name="connsiteX0" fmla="*/ 153248 w 316877"/>
                <a:gd name="connsiteY0" fmla="*/ 131637 h 291752"/>
                <a:gd name="connsiteX1" fmla="*/ 277454 w 316877"/>
                <a:gd name="connsiteY1" fmla="*/ 119826 h 291752"/>
                <a:gd name="connsiteX2" fmla="*/ 300695 w 316877"/>
                <a:gd name="connsiteY2" fmla="*/ 128780 h 291752"/>
                <a:gd name="connsiteX3" fmla="*/ 316506 w 316877"/>
                <a:gd name="connsiteY3" fmla="*/ 158212 h 291752"/>
                <a:gd name="connsiteX4" fmla="*/ 274501 w 316877"/>
                <a:gd name="connsiteY4" fmla="*/ 231555 h 291752"/>
                <a:gd name="connsiteX5" fmla="*/ 186300 w 316877"/>
                <a:gd name="connsiteY5" fmla="*/ 262701 h 291752"/>
                <a:gd name="connsiteX6" fmla="*/ 62189 w 316877"/>
                <a:gd name="connsiteY6" fmla="*/ 291753 h 291752"/>
                <a:gd name="connsiteX7" fmla="*/ 3610 w 316877"/>
                <a:gd name="connsiteY7" fmla="*/ 121731 h 291752"/>
                <a:gd name="connsiteX8" fmla="*/ 10468 w 316877"/>
                <a:gd name="connsiteY8" fmla="*/ 35625 h 291752"/>
                <a:gd name="connsiteX9" fmla="*/ 89144 w 316877"/>
                <a:gd name="connsiteY9" fmla="*/ 3812 h 291752"/>
                <a:gd name="connsiteX10" fmla="*/ 148295 w 316877"/>
                <a:gd name="connsiteY10" fmla="*/ 128875 h 2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877" h="291752">
                  <a:moveTo>
                    <a:pt x="153248" y="131637"/>
                  </a:moveTo>
                  <a:cubicBezTo>
                    <a:pt x="191062" y="115159"/>
                    <a:pt x="235544" y="110968"/>
                    <a:pt x="277454" y="119826"/>
                  </a:cubicBezTo>
                  <a:cubicBezTo>
                    <a:pt x="285645" y="121541"/>
                    <a:pt x="294027" y="123922"/>
                    <a:pt x="300695" y="128780"/>
                  </a:cubicBezTo>
                  <a:cubicBezTo>
                    <a:pt x="310410" y="135828"/>
                    <a:pt x="315268" y="147163"/>
                    <a:pt x="316506" y="158212"/>
                  </a:cubicBezTo>
                  <a:cubicBezTo>
                    <a:pt x="319840" y="187644"/>
                    <a:pt x="300314" y="215076"/>
                    <a:pt x="274501" y="231555"/>
                  </a:cubicBezTo>
                  <a:cubicBezTo>
                    <a:pt x="248593" y="248033"/>
                    <a:pt x="217065" y="255462"/>
                    <a:pt x="186300" y="262701"/>
                  </a:cubicBezTo>
                  <a:cubicBezTo>
                    <a:pt x="144961" y="272417"/>
                    <a:pt x="103527" y="282037"/>
                    <a:pt x="62189" y="291753"/>
                  </a:cubicBezTo>
                  <a:cubicBezTo>
                    <a:pt x="42758" y="245842"/>
                    <a:pt x="11325" y="170023"/>
                    <a:pt x="3610" y="121731"/>
                  </a:cubicBezTo>
                  <a:cubicBezTo>
                    <a:pt x="-1057" y="92490"/>
                    <a:pt x="-3343" y="61533"/>
                    <a:pt x="10468" y="35625"/>
                  </a:cubicBezTo>
                  <a:cubicBezTo>
                    <a:pt x="24279" y="9717"/>
                    <a:pt x="59236" y="-8190"/>
                    <a:pt x="89144" y="3812"/>
                  </a:cubicBezTo>
                  <a:cubicBezTo>
                    <a:pt x="126387" y="18766"/>
                    <a:pt x="149152" y="92394"/>
                    <a:pt x="148295" y="128875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062D9A7-042C-4424-83EA-208A031EB8E7}"/>
                </a:ext>
              </a:extLst>
            </p:cNvPr>
            <p:cNvSpPr/>
            <p:nvPr/>
          </p:nvSpPr>
          <p:spPr>
            <a:xfrm>
              <a:off x="7334913" y="1982342"/>
              <a:ext cx="178951" cy="144398"/>
            </a:xfrm>
            <a:custGeom>
              <a:avLst/>
              <a:gdLst>
                <a:gd name="connsiteX0" fmla="*/ 91729 w 178951"/>
                <a:gd name="connsiteY0" fmla="*/ 47149 h 144398"/>
                <a:gd name="connsiteX1" fmla="*/ 141450 w 178951"/>
                <a:gd name="connsiteY1" fmla="*/ 3429 h 144398"/>
                <a:gd name="connsiteX2" fmla="*/ 154213 w 178951"/>
                <a:gd name="connsiteY2" fmla="*/ 0 h 144398"/>
                <a:gd name="connsiteX3" fmla="*/ 170215 w 178951"/>
                <a:gd name="connsiteY3" fmla="*/ 7715 h 144398"/>
                <a:gd name="connsiteX4" fmla="*/ 174978 w 178951"/>
                <a:gd name="connsiteY4" fmla="*/ 52388 h 144398"/>
                <a:gd name="connsiteX5" fmla="*/ 146688 w 178951"/>
                <a:gd name="connsiteY5" fmla="*/ 93250 h 144398"/>
                <a:gd name="connsiteX6" fmla="*/ 102397 w 178951"/>
                <a:gd name="connsiteY6" fmla="*/ 144399 h 144398"/>
                <a:gd name="connsiteX7" fmla="*/ 24197 w 178951"/>
                <a:gd name="connsiteY7" fmla="*/ 89535 h 144398"/>
                <a:gd name="connsiteX8" fmla="*/ 289 w 178951"/>
                <a:gd name="connsiteY8" fmla="*/ 50387 h 144398"/>
                <a:gd name="connsiteX9" fmla="*/ 24197 w 178951"/>
                <a:gd name="connsiteY9" fmla="*/ 12192 h 144398"/>
                <a:gd name="connsiteX10" fmla="*/ 88586 w 178951"/>
                <a:gd name="connsiteY10" fmla="*/ 47530 h 1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951" h="144398">
                  <a:moveTo>
                    <a:pt x="91729" y="47149"/>
                  </a:moveTo>
                  <a:cubicBezTo>
                    <a:pt x="102873" y="28289"/>
                    <a:pt x="120685" y="12573"/>
                    <a:pt x="141450" y="3429"/>
                  </a:cubicBezTo>
                  <a:cubicBezTo>
                    <a:pt x="145545" y="1619"/>
                    <a:pt x="149831" y="0"/>
                    <a:pt x="154213" y="0"/>
                  </a:cubicBezTo>
                  <a:cubicBezTo>
                    <a:pt x="160595" y="0"/>
                    <a:pt x="166214" y="3334"/>
                    <a:pt x="170215" y="7715"/>
                  </a:cubicBezTo>
                  <a:cubicBezTo>
                    <a:pt x="180788" y="19336"/>
                    <a:pt x="180978" y="37243"/>
                    <a:pt x="174978" y="52388"/>
                  </a:cubicBezTo>
                  <a:cubicBezTo>
                    <a:pt x="168977" y="67532"/>
                    <a:pt x="157737" y="80581"/>
                    <a:pt x="146688" y="93250"/>
                  </a:cubicBezTo>
                  <a:cubicBezTo>
                    <a:pt x="131925" y="110299"/>
                    <a:pt x="117161" y="127349"/>
                    <a:pt x="102397" y="144399"/>
                  </a:cubicBezTo>
                  <a:cubicBezTo>
                    <a:pt x="79728" y="130683"/>
                    <a:pt x="42580" y="107918"/>
                    <a:pt x="24197" y="89535"/>
                  </a:cubicBezTo>
                  <a:cubicBezTo>
                    <a:pt x="13053" y="78486"/>
                    <a:pt x="2480" y="65818"/>
                    <a:pt x="289" y="50387"/>
                  </a:cubicBezTo>
                  <a:cubicBezTo>
                    <a:pt x="-1806" y="34957"/>
                    <a:pt x="7623" y="16383"/>
                    <a:pt x="24197" y="12192"/>
                  </a:cubicBezTo>
                  <a:cubicBezTo>
                    <a:pt x="44866" y="7048"/>
                    <a:pt x="77632" y="31528"/>
                    <a:pt x="88586" y="47530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C510318-0954-4530-BEE8-345702A39856}"/>
                </a:ext>
              </a:extLst>
            </p:cNvPr>
            <p:cNvSpPr/>
            <p:nvPr/>
          </p:nvSpPr>
          <p:spPr>
            <a:xfrm>
              <a:off x="6903857" y="1706864"/>
              <a:ext cx="184956" cy="162606"/>
            </a:xfrm>
            <a:custGeom>
              <a:avLst/>
              <a:gdLst>
                <a:gd name="connsiteX0" fmla="*/ 96446 w 184956"/>
                <a:gd name="connsiteY0" fmla="*/ 64023 h 162606"/>
                <a:gd name="connsiteX1" fmla="*/ 137975 w 184956"/>
                <a:gd name="connsiteY1" fmla="*/ 6968 h 162606"/>
                <a:gd name="connsiteX2" fmla="*/ 150452 w 184956"/>
                <a:gd name="connsiteY2" fmla="*/ 491 h 162606"/>
                <a:gd name="connsiteX3" fmla="*/ 168836 w 184956"/>
                <a:gd name="connsiteY3" fmla="*/ 4777 h 162606"/>
                <a:gd name="connsiteX4" fmla="*/ 184171 w 184956"/>
                <a:gd name="connsiteY4" fmla="*/ 50021 h 162606"/>
                <a:gd name="connsiteX5" fmla="*/ 164359 w 184956"/>
                <a:gd name="connsiteY5" fmla="*/ 99075 h 162606"/>
                <a:gd name="connsiteX6" fmla="*/ 130164 w 184956"/>
                <a:gd name="connsiteY6" fmla="*/ 162606 h 162606"/>
                <a:gd name="connsiteX7" fmla="*/ 36152 w 184956"/>
                <a:gd name="connsiteY7" fmla="*/ 123840 h 162606"/>
                <a:gd name="connsiteX8" fmla="*/ 2243 w 184956"/>
                <a:gd name="connsiteY8" fmla="*/ 88692 h 162606"/>
                <a:gd name="connsiteX9" fmla="*/ 18246 w 184956"/>
                <a:gd name="connsiteY9" fmla="*/ 43449 h 162606"/>
                <a:gd name="connsiteX10" fmla="*/ 93398 w 184956"/>
                <a:gd name="connsiteY10" fmla="*/ 65166 h 16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56" h="162606">
                  <a:moveTo>
                    <a:pt x="96446" y="64023"/>
                  </a:moveTo>
                  <a:cubicBezTo>
                    <a:pt x="103590" y="41829"/>
                    <a:pt x="118449" y="21351"/>
                    <a:pt x="137975" y="6968"/>
                  </a:cubicBezTo>
                  <a:cubicBezTo>
                    <a:pt x="141785" y="4110"/>
                    <a:pt x="145881" y="1443"/>
                    <a:pt x="150452" y="491"/>
                  </a:cubicBezTo>
                  <a:cubicBezTo>
                    <a:pt x="157025" y="-1033"/>
                    <a:pt x="163692" y="1158"/>
                    <a:pt x="168836" y="4777"/>
                  </a:cubicBezTo>
                  <a:cubicBezTo>
                    <a:pt x="182552" y="14397"/>
                    <a:pt x="186933" y="32876"/>
                    <a:pt x="184171" y="50021"/>
                  </a:cubicBezTo>
                  <a:cubicBezTo>
                    <a:pt x="181504" y="67166"/>
                    <a:pt x="172836" y="83358"/>
                    <a:pt x="164359" y="99075"/>
                  </a:cubicBezTo>
                  <a:cubicBezTo>
                    <a:pt x="152929" y="120220"/>
                    <a:pt x="141594" y="141366"/>
                    <a:pt x="130164" y="162606"/>
                  </a:cubicBezTo>
                  <a:cubicBezTo>
                    <a:pt x="103399" y="153653"/>
                    <a:pt x="59584" y="138603"/>
                    <a:pt x="36152" y="123840"/>
                  </a:cubicBezTo>
                  <a:cubicBezTo>
                    <a:pt x="22056" y="114886"/>
                    <a:pt x="8054" y="104218"/>
                    <a:pt x="2243" y="88692"/>
                  </a:cubicBezTo>
                  <a:cubicBezTo>
                    <a:pt x="-3567" y="73167"/>
                    <a:pt x="1958" y="51640"/>
                    <a:pt x="18246" y="43449"/>
                  </a:cubicBezTo>
                  <a:cubicBezTo>
                    <a:pt x="38534" y="33257"/>
                    <a:pt x="78253" y="51164"/>
                    <a:pt x="93398" y="65166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2BCCEC2-F592-4F24-971E-3F39FCC7A368}"/>
                </a:ext>
              </a:extLst>
            </p:cNvPr>
            <p:cNvSpPr/>
            <p:nvPr/>
          </p:nvSpPr>
          <p:spPr>
            <a:xfrm>
              <a:off x="5903309" y="2112098"/>
              <a:ext cx="306498" cy="325971"/>
            </a:xfrm>
            <a:custGeom>
              <a:avLst/>
              <a:gdLst>
                <a:gd name="connsiteX0" fmla="*/ 164973 w 306498"/>
                <a:gd name="connsiteY0" fmla="*/ 172186 h 325971"/>
                <a:gd name="connsiteX1" fmla="*/ 285845 w 306498"/>
                <a:gd name="connsiteY1" fmla="*/ 223716 h 325971"/>
                <a:gd name="connsiteX2" fmla="*/ 302895 w 306498"/>
                <a:gd name="connsiteY2" fmla="*/ 243719 h 325971"/>
                <a:gd name="connsiteX3" fmla="*/ 302705 w 306498"/>
                <a:gd name="connsiteY3" fmla="*/ 278866 h 325971"/>
                <a:gd name="connsiteX4" fmla="*/ 226886 w 306498"/>
                <a:gd name="connsiteY4" fmla="*/ 325634 h 325971"/>
                <a:gd name="connsiteX5" fmla="*/ 129540 w 306498"/>
                <a:gd name="connsiteY5" fmla="*/ 310108 h 325971"/>
                <a:gd name="connsiteX6" fmla="*/ 0 w 306498"/>
                <a:gd name="connsiteY6" fmla="*/ 274580 h 325971"/>
                <a:gd name="connsiteX7" fmla="*/ 31242 w 306498"/>
                <a:gd name="connsiteY7" fmla="*/ 87699 h 325971"/>
                <a:gd name="connsiteX8" fmla="*/ 80867 w 306498"/>
                <a:gd name="connsiteY8" fmla="*/ 11404 h 325971"/>
                <a:gd name="connsiteX9" fmla="*/ 169640 w 306498"/>
                <a:gd name="connsiteY9" fmla="*/ 21501 h 325971"/>
                <a:gd name="connsiteX10" fmla="*/ 161544 w 306498"/>
                <a:gd name="connsiteY10" fmla="*/ 167043 h 32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498" h="325971">
                  <a:moveTo>
                    <a:pt x="164973" y="172186"/>
                  </a:moveTo>
                  <a:cubicBezTo>
                    <a:pt x="208217" y="175901"/>
                    <a:pt x="251555" y="194379"/>
                    <a:pt x="285845" y="223716"/>
                  </a:cubicBezTo>
                  <a:cubicBezTo>
                    <a:pt x="292608" y="229431"/>
                    <a:pt x="299085" y="235813"/>
                    <a:pt x="302895" y="243719"/>
                  </a:cubicBezTo>
                  <a:cubicBezTo>
                    <a:pt x="308325" y="255054"/>
                    <a:pt x="307086" y="268008"/>
                    <a:pt x="302705" y="278866"/>
                  </a:cubicBezTo>
                  <a:cubicBezTo>
                    <a:pt x="291084" y="307727"/>
                    <a:pt x="259175" y="323348"/>
                    <a:pt x="226886" y="325634"/>
                  </a:cubicBezTo>
                  <a:cubicBezTo>
                    <a:pt x="194691" y="327825"/>
                    <a:pt x="161735" y="318966"/>
                    <a:pt x="129540" y="310108"/>
                  </a:cubicBezTo>
                  <a:cubicBezTo>
                    <a:pt x="86392" y="298297"/>
                    <a:pt x="43244" y="286391"/>
                    <a:pt x="0" y="274580"/>
                  </a:cubicBezTo>
                  <a:cubicBezTo>
                    <a:pt x="5048" y="222288"/>
                    <a:pt x="14097" y="136372"/>
                    <a:pt x="31242" y="87699"/>
                  </a:cubicBezTo>
                  <a:cubicBezTo>
                    <a:pt x="41529" y="58267"/>
                    <a:pt x="55054" y="28454"/>
                    <a:pt x="80867" y="11404"/>
                  </a:cubicBezTo>
                  <a:cubicBezTo>
                    <a:pt x="106680" y="-5646"/>
                    <a:pt x="148019" y="-4598"/>
                    <a:pt x="169640" y="21501"/>
                  </a:cubicBezTo>
                  <a:cubicBezTo>
                    <a:pt x="196596" y="53981"/>
                    <a:pt x="180689" y="133705"/>
                    <a:pt x="161544" y="167043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781A24F-EE2A-49F0-9FEB-A4666D2D0977}"/>
                </a:ext>
              </a:extLst>
            </p:cNvPr>
            <p:cNvSpPr/>
            <p:nvPr/>
          </p:nvSpPr>
          <p:spPr>
            <a:xfrm>
              <a:off x="4808961" y="1242935"/>
              <a:ext cx="514997" cy="472230"/>
            </a:xfrm>
            <a:custGeom>
              <a:avLst/>
              <a:gdLst>
                <a:gd name="connsiteX0" fmla="*/ 270817 w 514997"/>
                <a:gd name="connsiteY0" fmla="*/ 204959 h 472230"/>
                <a:gd name="connsiteX1" fmla="*/ 367114 w 514997"/>
                <a:gd name="connsiteY1" fmla="*/ 26842 h 472230"/>
                <a:gd name="connsiteX2" fmla="*/ 400166 w 514997"/>
                <a:gd name="connsiteY2" fmla="*/ 3506 h 472230"/>
                <a:gd name="connsiteX3" fmla="*/ 454078 w 514997"/>
                <a:gd name="connsiteY3" fmla="*/ 8744 h 472230"/>
                <a:gd name="connsiteX4" fmla="*/ 514942 w 514997"/>
                <a:gd name="connsiteY4" fmla="*/ 131617 h 472230"/>
                <a:gd name="connsiteX5" fmla="*/ 477223 w 514997"/>
                <a:gd name="connsiteY5" fmla="*/ 278683 h 472230"/>
                <a:gd name="connsiteX6" fmla="*/ 404262 w 514997"/>
                <a:gd name="connsiteY6" fmla="*/ 472231 h 472230"/>
                <a:gd name="connsiteX7" fmla="*/ 122227 w 514997"/>
                <a:gd name="connsiteY7" fmla="*/ 397745 h 472230"/>
                <a:gd name="connsiteX8" fmla="*/ 12308 w 514997"/>
                <a:gd name="connsiteY8" fmla="*/ 310687 h 472230"/>
                <a:gd name="connsiteX9" fmla="*/ 40502 w 514997"/>
                <a:gd name="connsiteY9" fmla="*/ 175908 h 472230"/>
                <a:gd name="connsiteX10" fmla="*/ 262530 w 514997"/>
                <a:gd name="connsiteY10" fmla="*/ 209055 h 4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997" h="472230">
                  <a:moveTo>
                    <a:pt x="270817" y="204959"/>
                  </a:moveTo>
                  <a:cubicBezTo>
                    <a:pt x="282723" y="139142"/>
                    <a:pt x="317203" y="75324"/>
                    <a:pt x="367114" y="26842"/>
                  </a:cubicBezTo>
                  <a:cubicBezTo>
                    <a:pt x="376925" y="17317"/>
                    <a:pt x="387593" y="8173"/>
                    <a:pt x="400166" y="3506"/>
                  </a:cubicBezTo>
                  <a:cubicBezTo>
                    <a:pt x="418359" y="-3257"/>
                    <a:pt x="438076" y="458"/>
                    <a:pt x="454078" y="8744"/>
                  </a:cubicBezTo>
                  <a:cubicBezTo>
                    <a:pt x="496750" y="30747"/>
                    <a:pt x="516181" y="81896"/>
                    <a:pt x="514942" y="131617"/>
                  </a:cubicBezTo>
                  <a:cubicBezTo>
                    <a:pt x="513799" y="181337"/>
                    <a:pt x="495416" y="230582"/>
                    <a:pt x="477223" y="278683"/>
                  </a:cubicBezTo>
                  <a:cubicBezTo>
                    <a:pt x="452934" y="343167"/>
                    <a:pt x="428551" y="407747"/>
                    <a:pt x="404262" y="472231"/>
                  </a:cubicBezTo>
                  <a:cubicBezTo>
                    <a:pt x="324823" y="456991"/>
                    <a:pt x="194331" y="430797"/>
                    <a:pt x="122227" y="397745"/>
                  </a:cubicBezTo>
                  <a:cubicBezTo>
                    <a:pt x="78602" y="377743"/>
                    <a:pt x="34787" y="352692"/>
                    <a:pt x="12308" y="310687"/>
                  </a:cubicBezTo>
                  <a:cubicBezTo>
                    <a:pt x="-10076" y="268682"/>
                    <a:pt x="-2646" y="205436"/>
                    <a:pt x="40502" y="175908"/>
                  </a:cubicBezTo>
                  <a:cubicBezTo>
                    <a:pt x="94223" y="139237"/>
                    <a:pt x="214048" y="174956"/>
                    <a:pt x="262530" y="209055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280CB1A-F7F5-4974-B042-F103B87C3B3F}"/>
                </a:ext>
              </a:extLst>
            </p:cNvPr>
            <p:cNvSpPr/>
            <p:nvPr/>
          </p:nvSpPr>
          <p:spPr>
            <a:xfrm>
              <a:off x="6470375" y="1471734"/>
              <a:ext cx="514342" cy="473364"/>
            </a:xfrm>
            <a:custGeom>
              <a:avLst/>
              <a:gdLst>
                <a:gd name="connsiteX0" fmla="*/ 248845 w 514342"/>
                <a:gd name="connsiteY0" fmla="*/ 213618 h 473364"/>
                <a:gd name="connsiteX1" fmla="*/ 450394 w 514342"/>
                <a:gd name="connsiteY1" fmla="*/ 194473 h 473364"/>
                <a:gd name="connsiteX2" fmla="*/ 488113 w 514342"/>
                <a:gd name="connsiteY2" fmla="*/ 208951 h 473364"/>
                <a:gd name="connsiteX3" fmla="*/ 513735 w 514342"/>
                <a:gd name="connsiteY3" fmla="*/ 256671 h 473364"/>
                <a:gd name="connsiteX4" fmla="*/ 445536 w 514342"/>
                <a:gd name="connsiteY4" fmla="*/ 375639 h 473364"/>
                <a:gd name="connsiteX5" fmla="*/ 302375 w 514342"/>
                <a:gd name="connsiteY5" fmla="*/ 426216 h 473364"/>
                <a:gd name="connsiteX6" fmla="*/ 101017 w 514342"/>
                <a:gd name="connsiteY6" fmla="*/ 473365 h 473364"/>
                <a:gd name="connsiteX7" fmla="*/ 5862 w 514342"/>
                <a:gd name="connsiteY7" fmla="*/ 197521 h 473364"/>
                <a:gd name="connsiteX8" fmla="*/ 17006 w 514342"/>
                <a:gd name="connsiteY8" fmla="*/ 57789 h 473364"/>
                <a:gd name="connsiteX9" fmla="*/ 144641 w 514342"/>
                <a:gd name="connsiteY9" fmla="*/ 6164 h 473364"/>
                <a:gd name="connsiteX10" fmla="*/ 240653 w 514342"/>
                <a:gd name="connsiteY10" fmla="*/ 209046 h 47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42" h="473364">
                  <a:moveTo>
                    <a:pt x="248845" y="213618"/>
                  </a:moveTo>
                  <a:cubicBezTo>
                    <a:pt x="310186" y="186853"/>
                    <a:pt x="382385" y="180090"/>
                    <a:pt x="450394" y="194473"/>
                  </a:cubicBezTo>
                  <a:cubicBezTo>
                    <a:pt x="463729" y="197331"/>
                    <a:pt x="477254" y="201141"/>
                    <a:pt x="488113" y="208951"/>
                  </a:cubicBezTo>
                  <a:cubicBezTo>
                    <a:pt x="503829" y="220286"/>
                    <a:pt x="511735" y="238764"/>
                    <a:pt x="513735" y="256671"/>
                  </a:cubicBezTo>
                  <a:cubicBezTo>
                    <a:pt x="519164" y="304392"/>
                    <a:pt x="487541" y="348969"/>
                    <a:pt x="445536" y="375639"/>
                  </a:cubicBezTo>
                  <a:cubicBezTo>
                    <a:pt x="403531" y="402309"/>
                    <a:pt x="352381" y="414501"/>
                    <a:pt x="302375" y="426216"/>
                  </a:cubicBezTo>
                  <a:cubicBezTo>
                    <a:pt x="235224" y="441933"/>
                    <a:pt x="168073" y="457649"/>
                    <a:pt x="101017" y="473365"/>
                  </a:cubicBezTo>
                  <a:cubicBezTo>
                    <a:pt x="69489" y="398880"/>
                    <a:pt x="18530" y="275912"/>
                    <a:pt x="5862" y="197521"/>
                  </a:cubicBezTo>
                  <a:cubicBezTo>
                    <a:pt x="-1758" y="150182"/>
                    <a:pt x="-5378" y="99795"/>
                    <a:pt x="17006" y="57789"/>
                  </a:cubicBezTo>
                  <a:cubicBezTo>
                    <a:pt x="39390" y="15784"/>
                    <a:pt x="96064" y="-13267"/>
                    <a:pt x="144641" y="6164"/>
                  </a:cubicBezTo>
                  <a:cubicBezTo>
                    <a:pt x="205030" y="30357"/>
                    <a:pt x="242082" y="149801"/>
                    <a:pt x="240653" y="209046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4F4A7A5-3DFB-4FD6-8DBB-DD8600E06FB3}"/>
                </a:ext>
              </a:extLst>
            </p:cNvPr>
            <p:cNvSpPr/>
            <p:nvPr/>
          </p:nvSpPr>
          <p:spPr>
            <a:xfrm>
              <a:off x="6134957" y="1923097"/>
              <a:ext cx="290315" cy="234314"/>
            </a:xfrm>
            <a:custGeom>
              <a:avLst/>
              <a:gdLst>
                <a:gd name="connsiteX0" fmla="*/ 148780 w 290315"/>
                <a:gd name="connsiteY0" fmla="*/ 76581 h 234314"/>
                <a:gd name="connsiteX1" fmla="*/ 229456 w 290315"/>
                <a:gd name="connsiteY1" fmla="*/ 5525 h 234314"/>
                <a:gd name="connsiteX2" fmla="*/ 250221 w 290315"/>
                <a:gd name="connsiteY2" fmla="*/ 0 h 234314"/>
                <a:gd name="connsiteX3" fmla="*/ 276129 w 290315"/>
                <a:gd name="connsiteY3" fmla="*/ 12573 h 234314"/>
                <a:gd name="connsiteX4" fmla="*/ 283844 w 290315"/>
                <a:gd name="connsiteY4" fmla="*/ 84963 h 234314"/>
                <a:gd name="connsiteX5" fmla="*/ 238029 w 290315"/>
                <a:gd name="connsiteY5" fmla="*/ 151352 h 234314"/>
                <a:gd name="connsiteX6" fmla="*/ 166115 w 290315"/>
                <a:gd name="connsiteY6" fmla="*/ 234315 h 234314"/>
                <a:gd name="connsiteX7" fmla="*/ 39242 w 290315"/>
                <a:gd name="connsiteY7" fmla="*/ 145352 h 234314"/>
                <a:gd name="connsiteX8" fmla="*/ 476 w 290315"/>
                <a:gd name="connsiteY8" fmla="*/ 81820 h 234314"/>
                <a:gd name="connsiteX9" fmla="*/ 39242 w 290315"/>
                <a:gd name="connsiteY9" fmla="*/ 19907 h 234314"/>
                <a:gd name="connsiteX10" fmla="*/ 143731 w 290315"/>
                <a:gd name="connsiteY10" fmla="*/ 77248 h 2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315" h="234314">
                  <a:moveTo>
                    <a:pt x="148780" y="76581"/>
                  </a:moveTo>
                  <a:cubicBezTo>
                    <a:pt x="166782" y="46006"/>
                    <a:pt x="195738" y="20574"/>
                    <a:pt x="229456" y="5525"/>
                  </a:cubicBezTo>
                  <a:cubicBezTo>
                    <a:pt x="236029" y="2572"/>
                    <a:pt x="243077" y="0"/>
                    <a:pt x="250221" y="0"/>
                  </a:cubicBezTo>
                  <a:cubicBezTo>
                    <a:pt x="260508" y="0"/>
                    <a:pt x="269652" y="5429"/>
                    <a:pt x="276129" y="12573"/>
                  </a:cubicBezTo>
                  <a:cubicBezTo>
                    <a:pt x="293369" y="31337"/>
                    <a:pt x="293560" y="60388"/>
                    <a:pt x="283844" y="84963"/>
                  </a:cubicBezTo>
                  <a:cubicBezTo>
                    <a:pt x="274129" y="109538"/>
                    <a:pt x="255936" y="130683"/>
                    <a:pt x="238029" y="151352"/>
                  </a:cubicBezTo>
                  <a:cubicBezTo>
                    <a:pt x="214026" y="178975"/>
                    <a:pt x="190023" y="206692"/>
                    <a:pt x="166115" y="234315"/>
                  </a:cubicBezTo>
                  <a:cubicBezTo>
                    <a:pt x="129349" y="212122"/>
                    <a:pt x="69151" y="175069"/>
                    <a:pt x="39242" y="145352"/>
                  </a:cubicBezTo>
                  <a:cubicBezTo>
                    <a:pt x="21240" y="127349"/>
                    <a:pt x="4000" y="106871"/>
                    <a:pt x="476" y="81820"/>
                  </a:cubicBezTo>
                  <a:cubicBezTo>
                    <a:pt x="-2953" y="56769"/>
                    <a:pt x="12382" y="26670"/>
                    <a:pt x="39242" y="19907"/>
                  </a:cubicBezTo>
                  <a:cubicBezTo>
                    <a:pt x="72770" y="11525"/>
                    <a:pt x="125920" y="51340"/>
                    <a:pt x="143731" y="77248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2D5A035-76E0-4F45-94D0-8BC8253A36A8}"/>
                </a:ext>
              </a:extLst>
            </p:cNvPr>
            <p:cNvSpPr/>
            <p:nvPr/>
          </p:nvSpPr>
          <p:spPr>
            <a:xfrm>
              <a:off x="5435511" y="1476097"/>
              <a:ext cx="300101" cy="263738"/>
            </a:xfrm>
            <a:custGeom>
              <a:avLst/>
              <a:gdLst>
                <a:gd name="connsiteX0" fmla="*/ 156520 w 300101"/>
                <a:gd name="connsiteY0" fmla="*/ 103909 h 263738"/>
                <a:gd name="connsiteX1" fmla="*/ 223862 w 300101"/>
                <a:gd name="connsiteY1" fmla="*/ 11326 h 263738"/>
                <a:gd name="connsiteX2" fmla="*/ 244150 w 300101"/>
                <a:gd name="connsiteY2" fmla="*/ 753 h 263738"/>
                <a:gd name="connsiteX3" fmla="*/ 273964 w 300101"/>
                <a:gd name="connsiteY3" fmla="*/ 7706 h 263738"/>
                <a:gd name="connsiteX4" fmla="*/ 298824 w 300101"/>
                <a:gd name="connsiteY4" fmla="*/ 81144 h 263738"/>
                <a:gd name="connsiteX5" fmla="*/ 266629 w 300101"/>
                <a:gd name="connsiteY5" fmla="*/ 160773 h 263738"/>
                <a:gd name="connsiteX6" fmla="*/ 211194 w 300101"/>
                <a:gd name="connsiteY6" fmla="*/ 263738 h 263738"/>
                <a:gd name="connsiteX7" fmla="*/ 58699 w 300101"/>
                <a:gd name="connsiteY7" fmla="*/ 200778 h 263738"/>
                <a:gd name="connsiteX8" fmla="*/ 3644 w 300101"/>
                <a:gd name="connsiteY8" fmla="*/ 143723 h 263738"/>
                <a:gd name="connsiteX9" fmla="*/ 29552 w 300101"/>
                <a:gd name="connsiteY9" fmla="*/ 70285 h 263738"/>
                <a:gd name="connsiteX10" fmla="*/ 151472 w 300101"/>
                <a:gd name="connsiteY10" fmla="*/ 105528 h 26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101" h="263738">
                  <a:moveTo>
                    <a:pt x="156520" y="103909"/>
                  </a:moveTo>
                  <a:cubicBezTo>
                    <a:pt x="168141" y="67904"/>
                    <a:pt x="192239" y="34757"/>
                    <a:pt x="223862" y="11326"/>
                  </a:cubicBezTo>
                  <a:cubicBezTo>
                    <a:pt x="230053" y="6754"/>
                    <a:pt x="236721" y="2372"/>
                    <a:pt x="244150" y="753"/>
                  </a:cubicBezTo>
                  <a:cubicBezTo>
                    <a:pt x="254818" y="-1628"/>
                    <a:pt x="265677" y="1896"/>
                    <a:pt x="273964" y="7706"/>
                  </a:cubicBezTo>
                  <a:cubicBezTo>
                    <a:pt x="296252" y="23232"/>
                    <a:pt x="303301" y="53331"/>
                    <a:pt x="298824" y="81144"/>
                  </a:cubicBezTo>
                  <a:cubicBezTo>
                    <a:pt x="294442" y="108957"/>
                    <a:pt x="280441" y="135151"/>
                    <a:pt x="266629" y="160773"/>
                  </a:cubicBezTo>
                  <a:cubicBezTo>
                    <a:pt x="248151" y="195063"/>
                    <a:pt x="229672" y="229448"/>
                    <a:pt x="211194" y="263738"/>
                  </a:cubicBezTo>
                  <a:cubicBezTo>
                    <a:pt x="167760" y="249260"/>
                    <a:pt x="96608" y="224781"/>
                    <a:pt x="58699" y="200778"/>
                  </a:cubicBezTo>
                  <a:cubicBezTo>
                    <a:pt x="35743" y="186300"/>
                    <a:pt x="13074" y="168964"/>
                    <a:pt x="3644" y="143723"/>
                  </a:cubicBezTo>
                  <a:cubicBezTo>
                    <a:pt x="-5786" y="118482"/>
                    <a:pt x="3168" y="83620"/>
                    <a:pt x="29552" y="70285"/>
                  </a:cubicBezTo>
                  <a:cubicBezTo>
                    <a:pt x="62413" y="53712"/>
                    <a:pt x="126897" y="82763"/>
                    <a:pt x="151472" y="105528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111C71E-0C00-4008-A4BB-FE825C7B81FF}"/>
                </a:ext>
              </a:extLst>
            </p:cNvPr>
            <p:cNvSpPr/>
            <p:nvPr/>
          </p:nvSpPr>
          <p:spPr>
            <a:xfrm>
              <a:off x="6202965" y="2422899"/>
              <a:ext cx="306402" cy="325971"/>
            </a:xfrm>
            <a:custGeom>
              <a:avLst/>
              <a:gdLst>
                <a:gd name="connsiteX0" fmla="*/ 164878 w 306402"/>
                <a:gd name="connsiteY0" fmla="*/ 172186 h 325971"/>
                <a:gd name="connsiteX1" fmla="*/ 285750 w 306402"/>
                <a:gd name="connsiteY1" fmla="*/ 223716 h 325971"/>
                <a:gd name="connsiteX2" fmla="*/ 302800 w 306402"/>
                <a:gd name="connsiteY2" fmla="*/ 243719 h 325971"/>
                <a:gd name="connsiteX3" fmla="*/ 302609 w 306402"/>
                <a:gd name="connsiteY3" fmla="*/ 278866 h 325971"/>
                <a:gd name="connsiteX4" fmla="*/ 226885 w 306402"/>
                <a:gd name="connsiteY4" fmla="*/ 325634 h 325971"/>
                <a:gd name="connsiteX5" fmla="*/ 129540 w 306402"/>
                <a:gd name="connsiteY5" fmla="*/ 310108 h 325971"/>
                <a:gd name="connsiteX6" fmla="*/ 0 w 306402"/>
                <a:gd name="connsiteY6" fmla="*/ 274580 h 325971"/>
                <a:gd name="connsiteX7" fmla="*/ 31242 w 306402"/>
                <a:gd name="connsiteY7" fmla="*/ 87699 h 325971"/>
                <a:gd name="connsiteX8" fmla="*/ 80867 w 306402"/>
                <a:gd name="connsiteY8" fmla="*/ 11404 h 325971"/>
                <a:gd name="connsiteX9" fmla="*/ 169640 w 306402"/>
                <a:gd name="connsiteY9" fmla="*/ 21501 h 325971"/>
                <a:gd name="connsiteX10" fmla="*/ 161544 w 306402"/>
                <a:gd name="connsiteY10" fmla="*/ 167043 h 32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402" h="325971">
                  <a:moveTo>
                    <a:pt x="164878" y="172186"/>
                  </a:moveTo>
                  <a:cubicBezTo>
                    <a:pt x="208121" y="175901"/>
                    <a:pt x="251460" y="194379"/>
                    <a:pt x="285750" y="223716"/>
                  </a:cubicBezTo>
                  <a:cubicBezTo>
                    <a:pt x="292513" y="229431"/>
                    <a:pt x="298990" y="235813"/>
                    <a:pt x="302800" y="243719"/>
                  </a:cubicBezTo>
                  <a:cubicBezTo>
                    <a:pt x="308229" y="255054"/>
                    <a:pt x="306991" y="268008"/>
                    <a:pt x="302609" y="278866"/>
                  </a:cubicBezTo>
                  <a:cubicBezTo>
                    <a:pt x="290989" y="307727"/>
                    <a:pt x="259080" y="323348"/>
                    <a:pt x="226885" y="325634"/>
                  </a:cubicBezTo>
                  <a:cubicBezTo>
                    <a:pt x="194691" y="327825"/>
                    <a:pt x="161734" y="318966"/>
                    <a:pt x="129540" y="310108"/>
                  </a:cubicBezTo>
                  <a:cubicBezTo>
                    <a:pt x="86392" y="298297"/>
                    <a:pt x="43243" y="286391"/>
                    <a:pt x="0" y="274580"/>
                  </a:cubicBezTo>
                  <a:cubicBezTo>
                    <a:pt x="5048" y="222288"/>
                    <a:pt x="14097" y="136372"/>
                    <a:pt x="31242" y="87699"/>
                  </a:cubicBezTo>
                  <a:cubicBezTo>
                    <a:pt x="41529" y="58267"/>
                    <a:pt x="55054" y="28454"/>
                    <a:pt x="80867" y="11404"/>
                  </a:cubicBezTo>
                  <a:cubicBezTo>
                    <a:pt x="106680" y="-5646"/>
                    <a:pt x="148018" y="-4598"/>
                    <a:pt x="169640" y="21501"/>
                  </a:cubicBezTo>
                  <a:cubicBezTo>
                    <a:pt x="196596" y="53981"/>
                    <a:pt x="180689" y="133705"/>
                    <a:pt x="161544" y="167043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D90DE63-0D9C-41C8-BB59-D26157EABA55}"/>
                </a:ext>
              </a:extLst>
            </p:cNvPr>
            <p:cNvSpPr/>
            <p:nvPr/>
          </p:nvSpPr>
          <p:spPr>
            <a:xfrm>
              <a:off x="4985745" y="1682514"/>
              <a:ext cx="514997" cy="472230"/>
            </a:xfrm>
            <a:custGeom>
              <a:avLst/>
              <a:gdLst>
                <a:gd name="connsiteX0" fmla="*/ 270817 w 514997"/>
                <a:gd name="connsiteY0" fmla="*/ 204959 h 472230"/>
                <a:gd name="connsiteX1" fmla="*/ 367114 w 514997"/>
                <a:gd name="connsiteY1" fmla="*/ 26842 h 472230"/>
                <a:gd name="connsiteX2" fmla="*/ 400166 w 514997"/>
                <a:gd name="connsiteY2" fmla="*/ 3506 h 472230"/>
                <a:gd name="connsiteX3" fmla="*/ 454078 w 514997"/>
                <a:gd name="connsiteY3" fmla="*/ 8744 h 472230"/>
                <a:gd name="connsiteX4" fmla="*/ 514942 w 514997"/>
                <a:gd name="connsiteY4" fmla="*/ 131617 h 472230"/>
                <a:gd name="connsiteX5" fmla="*/ 477223 w 514997"/>
                <a:gd name="connsiteY5" fmla="*/ 278683 h 472230"/>
                <a:gd name="connsiteX6" fmla="*/ 404262 w 514997"/>
                <a:gd name="connsiteY6" fmla="*/ 472231 h 472230"/>
                <a:gd name="connsiteX7" fmla="*/ 122227 w 514997"/>
                <a:gd name="connsiteY7" fmla="*/ 397745 h 472230"/>
                <a:gd name="connsiteX8" fmla="*/ 12308 w 514997"/>
                <a:gd name="connsiteY8" fmla="*/ 310687 h 472230"/>
                <a:gd name="connsiteX9" fmla="*/ 40502 w 514997"/>
                <a:gd name="connsiteY9" fmla="*/ 175908 h 472230"/>
                <a:gd name="connsiteX10" fmla="*/ 262530 w 514997"/>
                <a:gd name="connsiteY10" fmla="*/ 209055 h 4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997" h="472230">
                  <a:moveTo>
                    <a:pt x="270817" y="204959"/>
                  </a:moveTo>
                  <a:cubicBezTo>
                    <a:pt x="282723" y="139142"/>
                    <a:pt x="317203" y="75324"/>
                    <a:pt x="367114" y="26842"/>
                  </a:cubicBezTo>
                  <a:cubicBezTo>
                    <a:pt x="376925" y="17317"/>
                    <a:pt x="387593" y="8173"/>
                    <a:pt x="400166" y="3506"/>
                  </a:cubicBezTo>
                  <a:cubicBezTo>
                    <a:pt x="418359" y="-3257"/>
                    <a:pt x="438076" y="458"/>
                    <a:pt x="454078" y="8744"/>
                  </a:cubicBezTo>
                  <a:cubicBezTo>
                    <a:pt x="496750" y="30747"/>
                    <a:pt x="516181" y="81896"/>
                    <a:pt x="514942" y="131617"/>
                  </a:cubicBezTo>
                  <a:cubicBezTo>
                    <a:pt x="513799" y="181337"/>
                    <a:pt x="495416" y="230582"/>
                    <a:pt x="477223" y="278683"/>
                  </a:cubicBezTo>
                  <a:cubicBezTo>
                    <a:pt x="452935" y="343167"/>
                    <a:pt x="428551" y="407747"/>
                    <a:pt x="404262" y="472231"/>
                  </a:cubicBezTo>
                  <a:cubicBezTo>
                    <a:pt x="324823" y="456991"/>
                    <a:pt x="194331" y="430797"/>
                    <a:pt x="122227" y="397745"/>
                  </a:cubicBezTo>
                  <a:cubicBezTo>
                    <a:pt x="78602" y="377743"/>
                    <a:pt x="34787" y="352692"/>
                    <a:pt x="12308" y="310687"/>
                  </a:cubicBezTo>
                  <a:cubicBezTo>
                    <a:pt x="-10076" y="268682"/>
                    <a:pt x="-2646" y="205436"/>
                    <a:pt x="40502" y="175908"/>
                  </a:cubicBezTo>
                  <a:cubicBezTo>
                    <a:pt x="94223" y="139237"/>
                    <a:pt x="214048" y="174956"/>
                    <a:pt x="262530" y="209055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9A774B8-CF87-46CD-ACB1-44A10DC47484}"/>
                </a:ext>
              </a:extLst>
            </p:cNvPr>
            <p:cNvSpPr/>
            <p:nvPr/>
          </p:nvSpPr>
          <p:spPr>
            <a:xfrm>
              <a:off x="6727550" y="1920743"/>
              <a:ext cx="514342" cy="473364"/>
            </a:xfrm>
            <a:custGeom>
              <a:avLst/>
              <a:gdLst>
                <a:gd name="connsiteX0" fmla="*/ 248845 w 514342"/>
                <a:gd name="connsiteY0" fmla="*/ 213618 h 473364"/>
                <a:gd name="connsiteX1" fmla="*/ 450394 w 514342"/>
                <a:gd name="connsiteY1" fmla="*/ 194473 h 473364"/>
                <a:gd name="connsiteX2" fmla="*/ 488113 w 514342"/>
                <a:gd name="connsiteY2" fmla="*/ 208951 h 473364"/>
                <a:gd name="connsiteX3" fmla="*/ 513735 w 514342"/>
                <a:gd name="connsiteY3" fmla="*/ 256671 h 473364"/>
                <a:gd name="connsiteX4" fmla="*/ 445536 w 514342"/>
                <a:gd name="connsiteY4" fmla="*/ 375638 h 473364"/>
                <a:gd name="connsiteX5" fmla="*/ 302375 w 514342"/>
                <a:gd name="connsiteY5" fmla="*/ 426216 h 473364"/>
                <a:gd name="connsiteX6" fmla="*/ 101017 w 514342"/>
                <a:gd name="connsiteY6" fmla="*/ 473365 h 473364"/>
                <a:gd name="connsiteX7" fmla="*/ 5862 w 514342"/>
                <a:gd name="connsiteY7" fmla="*/ 197521 h 473364"/>
                <a:gd name="connsiteX8" fmla="*/ 17006 w 514342"/>
                <a:gd name="connsiteY8" fmla="*/ 57789 h 473364"/>
                <a:gd name="connsiteX9" fmla="*/ 144641 w 514342"/>
                <a:gd name="connsiteY9" fmla="*/ 6164 h 473364"/>
                <a:gd name="connsiteX10" fmla="*/ 240653 w 514342"/>
                <a:gd name="connsiteY10" fmla="*/ 209046 h 47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42" h="473364">
                  <a:moveTo>
                    <a:pt x="248845" y="213618"/>
                  </a:moveTo>
                  <a:cubicBezTo>
                    <a:pt x="310186" y="186853"/>
                    <a:pt x="382385" y="180090"/>
                    <a:pt x="450394" y="194473"/>
                  </a:cubicBezTo>
                  <a:cubicBezTo>
                    <a:pt x="463729" y="197331"/>
                    <a:pt x="477254" y="201140"/>
                    <a:pt x="488113" y="208951"/>
                  </a:cubicBezTo>
                  <a:cubicBezTo>
                    <a:pt x="503829" y="220286"/>
                    <a:pt x="511735" y="238764"/>
                    <a:pt x="513735" y="256671"/>
                  </a:cubicBezTo>
                  <a:cubicBezTo>
                    <a:pt x="519164" y="304392"/>
                    <a:pt x="487541" y="348969"/>
                    <a:pt x="445536" y="375638"/>
                  </a:cubicBezTo>
                  <a:cubicBezTo>
                    <a:pt x="403531" y="402308"/>
                    <a:pt x="352381" y="414500"/>
                    <a:pt x="302375" y="426216"/>
                  </a:cubicBezTo>
                  <a:cubicBezTo>
                    <a:pt x="235224" y="441933"/>
                    <a:pt x="168073" y="457649"/>
                    <a:pt x="101017" y="473365"/>
                  </a:cubicBezTo>
                  <a:cubicBezTo>
                    <a:pt x="69489" y="398879"/>
                    <a:pt x="18530" y="275912"/>
                    <a:pt x="5862" y="197521"/>
                  </a:cubicBezTo>
                  <a:cubicBezTo>
                    <a:pt x="-1758" y="150182"/>
                    <a:pt x="-5378" y="99794"/>
                    <a:pt x="17006" y="57789"/>
                  </a:cubicBezTo>
                  <a:cubicBezTo>
                    <a:pt x="39390" y="15784"/>
                    <a:pt x="96064" y="-13267"/>
                    <a:pt x="144641" y="6164"/>
                  </a:cubicBezTo>
                  <a:cubicBezTo>
                    <a:pt x="205030" y="30357"/>
                    <a:pt x="242082" y="149801"/>
                    <a:pt x="240653" y="209046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3F92673-5886-43FF-8A72-DDAD9DB17266}"/>
                </a:ext>
              </a:extLst>
            </p:cNvPr>
            <p:cNvSpPr/>
            <p:nvPr/>
          </p:nvSpPr>
          <p:spPr>
            <a:xfrm>
              <a:off x="6434519" y="2233802"/>
              <a:ext cx="290315" cy="234314"/>
            </a:xfrm>
            <a:custGeom>
              <a:avLst/>
              <a:gdLst>
                <a:gd name="connsiteX0" fmla="*/ 148780 w 290315"/>
                <a:gd name="connsiteY0" fmla="*/ 76581 h 234314"/>
                <a:gd name="connsiteX1" fmla="*/ 229457 w 290315"/>
                <a:gd name="connsiteY1" fmla="*/ 5525 h 234314"/>
                <a:gd name="connsiteX2" fmla="*/ 250221 w 290315"/>
                <a:gd name="connsiteY2" fmla="*/ 0 h 234314"/>
                <a:gd name="connsiteX3" fmla="*/ 276129 w 290315"/>
                <a:gd name="connsiteY3" fmla="*/ 12573 h 234314"/>
                <a:gd name="connsiteX4" fmla="*/ 283844 w 290315"/>
                <a:gd name="connsiteY4" fmla="*/ 84963 h 234314"/>
                <a:gd name="connsiteX5" fmla="*/ 238029 w 290315"/>
                <a:gd name="connsiteY5" fmla="*/ 151352 h 234314"/>
                <a:gd name="connsiteX6" fmla="*/ 166116 w 290315"/>
                <a:gd name="connsiteY6" fmla="*/ 234315 h 234314"/>
                <a:gd name="connsiteX7" fmla="*/ 39242 w 290315"/>
                <a:gd name="connsiteY7" fmla="*/ 145352 h 234314"/>
                <a:gd name="connsiteX8" fmla="*/ 476 w 290315"/>
                <a:gd name="connsiteY8" fmla="*/ 81820 h 234314"/>
                <a:gd name="connsiteX9" fmla="*/ 39242 w 290315"/>
                <a:gd name="connsiteY9" fmla="*/ 19907 h 234314"/>
                <a:gd name="connsiteX10" fmla="*/ 143732 w 290315"/>
                <a:gd name="connsiteY10" fmla="*/ 77248 h 2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315" h="234314">
                  <a:moveTo>
                    <a:pt x="148780" y="76581"/>
                  </a:moveTo>
                  <a:cubicBezTo>
                    <a:pt x="166782" y="46006"/>
                    <a:pt x="195738" y="20574"/>
                    <a:pt x="229457" y="5525"/>
                  </a:cubicBezTo>
                  <a:cubicBezTo>
                    <a:pt x="236029" y="2572"/>
                    <a:pt x="243077" y="0"/>
                    <a:pt x="250221" y="0"/>
                  </a:cubicBezTo>
                  <a:cubicBezTo>
                    <a:pt x="260508" y="0"/>
                    <a:pt x="269652" y="5429"/>
                    <a:pt x="276129" y="12573"/>
                  </a:cubicBezTo>
                  <a:cubicBezTo>
                    <a:pt x="293369" y="31337"/>
                    <a:pt x="293560" y="60389"/>
                    <a:pt x="283844" y="84963"/>
                  </a:cubicBezTo>
                  <a:cubicBezTo>
                    <a:pt x="274129" y="109538"/>
                    <a:pt x="255936" y="130683"/>
                    <a:pt x="238029" y="151352"/>
                  </a:cubicBezTo>
                  <a:cubicBezTo>
                    <a:pt x="214026" y="178975"/>
                    <a:pt x="190023" y="206693"/>
                    <a:pt x="166116" y="234315"/>
                  </a:cubicBezTo>
                  <a:cubicBezTo>
                    <a:pt x="129349" y="212122"/>
                    <a:pt x="69151" y="175070"/>
                    <a:pt x="39242" y="145352"/>
                  </a:cubicBezTo>
                  <a:cubicBezTo>
                    <a:pt x="21240" y="127349"/>
                    <a:pt x="4000" y="106871"/>
                    <a:pt x="476" y="81820"/>
                  </a:cubicBezTo>
                  <a:cubicBezTo>
                    <a:pt x="-2953" y="56769"/>
                    <a:pt x="12382" y="26670"/>
                    <a:pt x="39242" y="19907"/>
                  </a:cubicBezTo>
                  <a:cubicBezTo>
                    <a:pt x="72770" y="11525"/>
                    <a:pt x="125920" y="51340"/>
                    <a:pt x="143732" y="77248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F9E3523-05C0-42F6-B825-EDDC498FB545}"/>
                </a:ext>
              </a:extLst>
            </p:cNvPr>
            <p:cNvSpPr/>
            <p:nvPr/>
          </p:nvSpPr>
          <p:spPr>
            <a:xfrm>
              <a:off x="5735073" y="1786898"/>
              <a:ext cx="300101" cy="263738"/>
            </a:xfrm>
            <a:custGeom>
              <a:avLst/>
              <a:gdLst>
                <a:gd name="connsiteX0" fmla="*/ 156520 w 300101"/>
                <a:gd name="connsiteY0" fmla="*/ 103909 h 263738"/>
                <a:gd name="connsiteX1" fmla="*/ 223862 w 300101"/>
                <a:gd name="connsiteY1" fmla="*/ 11326 h 263738"/>
                <a:gd name="connsiteX2" fmla="*/ 244150 w 300101"/>
                <a:gd name="connsiteY2" fmla="*/ 753 h 263738"/>
                <a:gd name="connsiteX3" fmla="*/ 273963 w 300101"/>
                <a:gd name="connsiteY3" fmla="*/ 7706 h 263738"/>
                <a:gd name="connsiteX4" fmla="*/ 298824 w 300101"/>
                <a:gd name="connsiteY4" fmla="*/ 81144 h 263738"/>
                <a:gd name="connsiteX5" fmla="*/ 266629 w 300101"/>
                <a:gd name="connsiteY5" fmla="*/ 160773 h 263738"/>
                <a:gd name="connsiteX6" fmla="*/ 211194 w 300101"/>
                <a:gd name="connsiteY6" fmla="*/ 263738 h 263738"/>
                <a:gd name="connsiteX7" fmla="*/ 58699 w 300101"/>
                <a:gd name="connsiteY7" fmla="*/ 200778 h 263738"/>
                <a:gd name="connsiteX8" fmla="*/ 3644 w 300101"/>
                <a:gd name="connsiteY8" fmla="*/ 143723 h 263738"/>
                <a:gd name="connsiteX9" fmla="*/ 29552 w 300101"/>
                <a:gd name="connsiteY9" fmla="*/ 70285 h 263738"/>
                <a:gd name="connsiteX10" fmla="*/ 151472 w 300101"/>
                <a:gd name="connsiteY10" fmla="*/ 105528 h 26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101" h="263738">
                  <a:moveTo>
                    <a:pt x="156520" y="103909"/>
                  </a:moveTo>
                  <a:cubicBezTo>
                    <a:pt x="168141" y="67904"/>
                    <a:pt x="192239" y="34757"/>
                    <a:pt x="223862" y="11326"/>
                  </a:cubicBezTo>
                  <a:cubicBezTo>
                    <a:pt x="230053" y="6754"/>
                    <a:pt x="236721" y="2372"/>
                    <a:pt x="244150" y="753"/>
                  </a:cubicBezTo>
                  <a:cubicBezTo>
                    <a:pt x="254818" y="-1628"/>
                    <a:pt x="265581" y="1896"/>
                    <a:pt x="273963" y="7706"/>
                  </a:cubicBezTo>
                  <a:cubicBezTo>
                    <a:pt x="296252" y="23232"/>
                    <a:pt x="303301" y="53331"/>
                    <a:pt x="298824" y="81144"/>
                  </a:cubicBezTo>
                  <a:cubicBezTo>
                    <a:pt x="294442" y="108957"/>
                    <a:pt x="280440" y="135151"/>
                    <a:pt x="266629" y="160773"/>
                  </a:cubicBezTo>
                  <a:cubicBezTo>
                    <a:pt x="248151" y="195063"/>
                    <a:pt x="229672" y="229448"/>
                    <a:pt x="211194" y="263738"/>
                  </a:cubicBezTo>
                  <a:cubicBezTo>
                    <a:pt x="167760" y="249260"/>
                    <a:pt x="96608" y="224781"/>
                    <a:pt x="58699" y="200778"/>
                  </a:cubicBezTo>
                  <a:cubicBezTo>
                    <a:pt x="35743" y="186300"/>
                    <a:pt x="13074" y="168964"/>
                    <a:pt x="3644" y="143723"/>
                  </a:cubicBezTo>
                  <a:cubicBezTo>
                    <a:pt x="-5786" y="118482"/>
                    <a:pt x="3168" y="83620"/>
                    <a:pt x="29552" y="70285"/>
                  </a:cubicBezTo>
                  <a:cubicBezTo>
                    <a:pt x="62413" y="53712"/>
                    <a:pt x="126897" y="82763"/>
                    <a:pt x="151472" y="105528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86" name="Graphic 20">
              <a:extLst>
                <a:ext uri="{FF2B5EF4-FFF2-40B4-BE49-F238E27FC236}">
                  <a16:creationId xmlns:a16="http://schemas.microsoft.com/office/drawing/2014/main" id="{4AFABBCC-72EB-47B3-AB86-8B1796DACE27}"/>
                </a:ext>
              </a:extLst>
            </p:cNvPr>
            <p:cNvGrpSpPr/>
            <p:nvPr/>
          </p:nvGrpSpPr>
          <p:grpSpPr>
            <a:xfrm>
              <a:off x="4965223" y="1333072"/>
              <a:ext cx="2315337" cy="3718891"/>
              <a:chOff x="4965223" y="1333072"/>
              <a:chExt cx="2315337" cy="3718891"/>
            </a:xfrm>
          </p:grpSpPr>
          <p:grpSp>
            <p:nvGrpSpPr>
              <p:cNvPr id="87" name="Graphic 20">
                <a:extLst>
                  <a:ext uri="{FF2B5EF4-FFF2-40B4-BE49-F238E27FC236}">
                    <a16:creationId xmlns:a16="http://schemas.microsoft.com/office/drawing/2014/main" id="{4AFABBCC-72EB-47B3-AB86-8B1796DACE27}"/>
                  </a:ext>
                </a:extLst>
              </p:cNvPr>
              <p:cNvGrpSpPr/>
              <p:nvPr/>
            </p:nvGrpSpPr>
            <p:grpSpPr>
              <a:xfrm>
                <a:off x="4965223" y="1333072"/>
                <a:ext cx="2315337" cy="3486195"/>
                <a:chOff x="4965223" y="1333072"/>
                <a:chExt cx="2315337" cy="3486195"/>
              </a:xfrm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8827B56D-EE86-46F7-A929-013549F2F73D}"/>
                    </a:ext>
                  </a:extLst>
                </p:cNvPr>
                <p:cNvSpPr/>
                <p:nvPr/>
              </p:nvSpPr>
              <p:spPr>
                <a:xfrm>
                  <a:off x="5078689" y="1414580"/>
                  <a:ext cx="2004136" cy="3404688"/>
                </a:xfrm>
                <a:custGeom>
                  <a:avLst/>
                  <a:gdLst>
                    <a:gd name="connsiteX0" fmla="*/ 1972858 w 2004136"/>
                    <a:gd name="connsiteY0" fmla="*/ 911805 h 3404688"/>
                    <a:gd name="connsiteX1" fmla="*/ 1953046 w 2004136"/>
                    <a:gd name="connsiteY1" fmla="*/ 931808 h 3404688"/>
                    <a:gd name="connsiteX2" fmla="*/ 1922090 w 2004136"/>
                    <a:gd name="connsiteY2" fmla="*/ 918187 h 3404688"/>
                    <a:gd name="connsiteX3" fmla="*/ 1413550 w 2004136"/>
                    <a:gd name="connsiteY3" fmla="*/ 1467970 h 3404688"/>
                    <a:gd name="connsiteX4" fmla="*/ 1336779 w 2004136"/>
                    <a:gd name="connsiteY4" fmla="*/ 1552838 h 3404688"/>
                    <a:gd name="connsiteX5" fmla="*/ 1171520 w 2004136"/>
                    <a:gd name="connsiteY5" fmla="*/ 1719525 h 3404688"/>
                    <a:gd name="connsiteX6" fmla="*/ 1098558 w 2004136"/>
                    <a:gd name="connsiteY6" fmla="*/ 1798297 h 3404688"/>
                    <a:gd name="connsiteX7" fmla="*/ 1096177 w 2004136"/>
                    <a:gd name="connsiteY7" fmla="*/ 1196031 h 3404688"/>
                    <a:gd name="connsiteX8" fmla="*/ 1229241 w 2004136"/>
                    <a:gd name="connsiteY8" fmla="*/ 959049 h 3404688"/>
                    <a:gd name="connsiteX9" fmla="*/ 1360877 w 2004136"/>
                    <a:gd name="connsiteY9" fmla="*/ 828176 h 3404688"/>
                    <a:gd name="connsiteX10" fmla="*/ 1582047 w 2004136"/>
                    <a:gd name="connsiteY10" fmla="*/ 583193 h 3404688"/>
                    <a:gd name="connsiteX11" fmla="*/ 1550329 w 2004136"/>
                    <a:gd name="connsiteY11" fmla="*/ 564619 h 3404688"/>
                    <a:gd name="connsiteX12" fmla="*/ 1529184 w 2004136"/>
                    <a:gd name="connsiteY12" fmla="*/ 599481 h 3404688"/>
                    <a:gd name="connsiteX13" fmla="*/ 1520992 w 2004136"/>
                    <a:gd name="connsiteY13" fmla="*/ 603862 h 3404688"/>
                    <a:gd name="connsiteX14" fmla="*/ 1215144 w 2004136"/>
                    <a:gd name="connsiteY14" fmla="*/ 884373 h 3404688"/>
                    <a:gd name="connsiteX15" fmla="*/ 1094082 w 2004136"/>
                    <a:gd name="connsiteY15" fmla="*/ 1013818 h 3404688"/>
                    <a:gd name="connsiteX16" fmla="*/ 1094082 w 2004136"/>
                    <a:gd name="connsiteY16" fmla="*/ 733593 h 3404688"/>
                    <a:gd name="connsiteX17" fmla="*/ 1468414 w 2004136"/>
                    <a:gd name="connsiteY17" fmla="*/ 26361 h 3404688"/>
                    <a:gd name="connsiteX18" fmla="*/ 1436696 w 2004136"/>
                    <a:gd name="connsiteY18" fmla="*/ 7788 h 3404688"/>
                    <a:gd name="connsiteX19" fmla="*/ 1093986 w 2004136"/>
                    <a:gd name="connsiteY19" fmla="*/ 628818 h 3404688"/>
                    <a:gd name="connsiteX20" fmla="*/ 1093986 w 2004136"/>
                    <a:gd name="connsiteY20" fmla="*/ 258771 h 3404688"/>
                    <a:gd name="connsiteX21" fmla="*/ 1043980 w 2004136"/>
                    <a:gd name="connsiteY21" fmla="*/ 208765 h 3404688"/>
                    <a:gd name="connsiteX22" fmla="*/ 1035217 w 2004136"/>
                    <a:gd name="connsiteY22" fmla="*/ 208765 h 3404688"/>
                    <a:gd name="connsiteX23" fmla="*/ 985211 w 2004136"/>
                    <a:gd name="connsiteY23" fmla="*/ 258771 h 3404688"/>
                    <a:gd name="connsiteX24" fmla="*/ 985211 w 2004136"/>
                    <a:gd name="connsiteY24" fmla="*/ 564238 h 3404688"/>
                    <a:gd name="connsiteX25" fmla="*/ 955017 w 2004136"/>
                    <a:gd name="connsiteY25" fmla="*/ 506898 h 3404688"/>
                    <a:gd name="connsiteX26" fmla="*/ 841479 w 2004136"/>
                    <a:gd name="connsiteY26" fmla="*/ 302872 h 3404688"/>
                    <a:gd name="connsiteX27" fmla="*/ 788615 w 2004136"/>
                    <a:gd name="connsiteY27" fmla="*/ 182952 h 3404688"/>
                    <a:gd name="connsiteX28" fmla="*/ 756706 w 2004136"/>
                    <a:gd name="connsiteY28" fmla="*/ 75415 h 3404688"/>
                    <a:gd name="connsiteX29" fmla="*/ 756706 w 2004136"/>
                    <a:gd name="connsiteY29" fmla="*/ 38744 h 3404688"/>
                    <a:gd name="connsiteX30" fmla="*/ 748324 w 2004136"/>
                    <a:gd name="connsiteY30" fmla="*/ 180095 h 3404688"/>
                    <a:gd name="connsiteX31" fmla="*/ 863576 w 2004136"/>
                    <a:gd name="connsiteY31" fmla="*/ 423554 h 3404688"/>
                    <a:gd name="connsiteX32" fmla="*/ 985211 w 2004136"/>
                    <a:gd name="connsiteY32" fmla="*/ 660441 h 3404688"/>
                    <a:gd name="connsiteX33" fmla="*/ 985211 w 2004136"/>
                    <a:gd name="connsiteY33" fmla="*/ 662631 h 3404688"/>
                    <a:gd name="connsiteX34" fmla="*/ 985211 w 2004136"/>
                    <a:gd name="connsiteY34" fmla="*/ 1508642 h 3404688"/>
                    <a:gd name="connsiteX35" fmla="*/ 774994 w 2004136"/>
                    <a:gd name="connsiteY35" fmla="*/ 1303759 h 3404688"/>
                    <a:gd name="connsiteX36" fmla="*/ 729560 w 2004136"/>
                    <a:gd name="connsiteY36" fmla="*/ 1270707 h 3404688"/>
                    <a:gd name="connsiteX37" fmla="*/ 403995 w 2004136"/>
                    <a:gd name="connsiteY37" fmla="*/ 1042298 h 3404688"/>
                    <a:gd name="connsiteX38" fmla="*/ 369420 w 2004136"/>
                    <a:gd name="connsiteY38" fmla="*/ 1018771 h 3404688"/>
                    <a:gd name="connsiteX39" fmla="*/ 350846 w 2004136"/>
                    <a:gd name="connsiteY39" fmla="*/ 1050489 h 3404688"/>
                    <a:gd name="connsiteX40" fmla="*/ 368943 w 2004136"/>
                    <a:gd name="connsiteY40" fmla="*/ 1062872 h 3404688"/>
                    <a:gd name="connsiteX41" fmla="*/ 376563 w 2004136"/>
                    <a:gd name="connsiteY41" fmla="*/ 1068873 h 3404688"/>
                    <a:gd name="connsiteX42" fmla="*/ 386565 w 2004136"/>
                    <a:gd name="connsiteY42" fmla="*/ 1074873 h 3404688"/>
                    <a:gd name="connsiteX43" fmla="*/ 705747 w 2004136"/>
                    <a:gd name="connsiteY43" fmla="*/ 1298711 h 3404688"/>
                    <a:gd name="connsiteX44" fmla="*/ 742704 w 2004136"/>
                    <a:gd name="connsiteY44" fmla="*/ 1333001 h 3404688"/>
                    <a:gd name="connsiteX45" fmla="*/ 981210 w 2004136"/>
                    <a:gd name="connsiteY45" fmla="*/ 1703809 h 3404688"/>
                    <a:gd name="connsiteX46" fmla="*/ 985211 w 2004136"/>
                    <a:gd name="connsiteY46" fmla="*/ 1709334 h 3404688"/>
                    <a:gd name="connsiteX47" fmla="*/ 985211 w 2004136"/>
                    <a:gd name="connsiteY47" fmla="*/ 1781533 h 3404688"/>
                    <a:gd name="connsiteX48" fmla="*/ 985211 w 2004136"/>
                    <a:gd name="connsiteY48" fmla="*/ 2432567 h 3404688"/>
                    <a:gd name="connsiteX49" fmla="*/ 618022 w 2004136"/>
                    <a:gd name="connsiteY49" fmla="*/ 2087286 h 3404688"/>
                    <a:gd name="connsiteX50" fmla="*/ 468575 w 2004136"/>
                    <a:gd name="connsiteY50" fmla="*/ 1978510 h 3404688"/>
                    <a:gd name="connsiteX51" fmla="*/ 408853 w 2004136"/>
                    <a:gd name="connsiteY51" fmla="*/ 1928504 h 3404688"/>
                    <a:gd name="connsiteX52" fmla="*/ 144153 w 2004136"/>
                    <a:gd name="connsiteY52" fmla="*/ 1704381 h 3404688"/>
                    <a:gd name="connsiteX53" fmla="*/ 131771 w 2004136"/>
                    <a:gd name="connsiteY53" fmla="*/ 1699904 h 3404688"/>
                    <a:gd name="connsiteX54" fmla="*/ 31568 w 2004136"/>
                    <a:gd name="connsiteY54" fmla="*/ 1606749 h 3404688"/>
                    <a:gd name="connsiteX55" fmla="*/ 5565 w 2004136"/>
                    <a:gd name="connsiteY55" fmla="*/ 1632753 h 3404688"/>
                    <a:gd name="connsiteX56" fmla="*/ 479433 w 2004136"/>
                    <a:gd name="connsiteY56" fmla="*/ 2032898 h 3404688"/>
                    <a:gd name="connsiteX57" fmla="*/ 611545 w 2004136"/>
                    <a:gd name="connsiteY57" fmla="*/ 2151103 h 3404688"/>
                    <a:gd name="connsiteX58" fmla="*/ 974257 w 2004136"/>
                    <a:gd name="connsiteY58" fmla="*/ 2670406 h 3404688"/>
                    <a:gd name="connsiteX59" fmla="*/ 985211 w 2004136"/>
                    <a:gd name="connsiteY59" fmla="*/ 2678312 h 3404688"/>
                    <a:gd name="connsiteX60" fmla="*/ 985211 w 2004136"/>
                    <a:gd name="connsiteY60" fmla="*/ 2722127 h 3404688"/>
                    <a:gd name="connsiteX61" fmla="*/ 985211 w 2004136"/>
                    <a:gd name="connsiteY61" fmla="*/ 3306391 h 3404688"/>
                    <a:gd name="connsiteX62" fmla="*/ 985211 w 2004136"/>
                    <a:gd name="connsiteY62" fmla="*/ 3350301 h 3404688"/>
                    <a:gd name="connsiteX63" fmla="*/ 1039599 w 2004136"/>
                    <a:gd name="connsiteY63" fmla="*/ 3404688 h 3404688"/>
                    <a:gd name="connsiteX64" fmla="*/ 1039599 w 2004136"/>
                    <a:gd name="connsiteY64" fmla="*/ 3404688 h 3404688"/>
                    <a:gd name="connsiteX65" fmla="*/ 1093986 w 2004136"/>
                    <a:gd name="connsiteY65" fmla="*/ 3350301 h 3404688"/>
                    <a:gd name="connsiteX66" fmla="*/ 1093986 w 2004136"/>
                    <a:gd name="connsiteY66" fmla="*/ 2696410 h 3404688"/>
                    <a:gd name="connsiteX67" fmla="*/ 1090367 w 2004136"/>
                    <a:gd name="connsiteY67" fmla="*/ 2283310 h 3404688"/>
                    <a:gd name="connsiteX68" fmla="*/ 1096653 w 2004136"/>
                    <a:gd name="connsiteY68" fmla="*/ 1963365 h 3404688"/>
                    <a:gd name="connsiteX69" fmla="*/ 1361258 w 2004136"/>
                    <a:gd name="connsiteY69" fmla="*/ 1580175 h 3404688"/>
                    <a:gd name="connsiteX70" fmla="*/ 1484988 w 2004136"/>
                    <a:gd name="connsiteY70" fmla="*/ 1455493 h 3404688"/>
                    <a:gd name="connsiteX71" fmla="*/ 1998671 w 2004136"/>
                    <a:gd name="connsiteY71" fmla="*/ 937713 h 3404688"/>
                    <a:gd name="connsiteX72" fmla="*/ 1972858 w 2004136"/>
                    <a:gd name="connsiteY72" fmla="*/ 911805 h 3404688"/>
                    <a:gd name="connsiteX73" fmla="*/ 1053696 w 2004136"/>
                    <a:gd name="connsiteY73" fmla="*/ 2285025 h 3404688"/>
                    <a:gd name="connsiteX74" fmla="*/ 1052934 w 2004136"/>
                    <a:gd name="connsiteY74" fmla="*/ 2315695 h 3404688"/>
                    <a:gd name="connsiteX75" fmla="*/ 1053315 w 2004136"/>
                    <a:gd name="connsiteY75" fmla="*/ 2267880 h 3404688"/>
                    <a:gd name="connsiteX76" fmla="*/ 1053696 w 2004136"/>
                    <a:gd name="connsiteY76" fmla="*/ 2285025 h 3404688"/>
                    <a:gd name="connsiteX77" fmla="*/ 985116 w 2004136"/>
                    <a:gd name="connsiteY77" fmla="*/ 2594492 h 3404688"/>
                    <a:gd name="connsiteX78" fmla="*/ 985211 w 2004136"/>
                    <a:gd name="connsiteY78" fmla="*/ 2594492 h 3404688"/>
                    <a:gd name="connsiteX79" fmla="*/ 985211 w 2004136"/>
                    <a:gd name="connsiteY79" fmla="*/ 2594778 h 3404688"/>
                    <a:gd name="connsiteX80" fmla="*/ 985116 w 2004136"/>
                    <a:gd name="connsiteY80" fmla="*/ 2594492 h 3404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2004136" h="3404688">
                      <a:moveTo>
                        <a:pt x="1972858" y="911805"/>
                      </a:moveTo>
                      <a:cubicBezTo>
                        <a:pt x="1966286" y="918473"/>
                        <a:pt x="1959618" y="925140"/>
                        <a:pt x="1953046" y="931808"/>
                      </a:cubicBezTo>
                      <a:cubicBezTo>
                        <a:pt x="1952951" y="917330"/>
                        <a:pt x="1934663" y="904662"/>
                        <a:pt x="1922090" y="918187"/>
                      </a:cubicBezTo>
                      <a:cubicBezTo>
                        <a:pt x="1752545" y="1101448"/>
                        <a:pt x="1582619" y="1284328"/>
                        <a:pt x="1413550" y="1467970"/>
                      </a:cubicBezTo>
                      <a:cubicBezTo>
                        <a:pt x="1387738" y="1495974"/>
                        <a:pt x="1362020" y="1524263"/>
                        <a:pt x="1336779" y="1552838"/>
                      </a:cubicBezTo>
                      <a:cubicBezTo>
                        <a:pt x="1281629" y="1608369"/>
                        <a:pt x="1226479" y="1663899"/>
                        <a:pt x="1171520" y="1719525"/>
                      </a:cubicBezTo>
                      <a:cubicBezTo>
                        <a:pt x="1146469" y="1744862"/>
                        <a:pt x="1121323" y="1770770"/>
                        <a:pt x="1098558" y="1798297"/>
                      </a:cubicBezTo>
                      <a:cubicBezTo>
                        <a:pt x="1100082" y="1597606"/>
                        <a:pt x="1099320" y="1396818"/>
                        <a:pt x="1096177" y="1196031"/>
                      </a:cubicBezTo>
                      <a:cubicBezTo>
                        <a:pt x="1135420" y="1114212"/>
                        <a:pt x="1179902" y="1035154"/>
                        <a:pt x="1229241" y="959049"/>
                      </a:cubicBezTo>
                      <a:cubicBezTo>
                        <a:pt x="1269342" y="912663"/>
                        <a:pt x="1313633" y="869800"/>
                        <a:pt x="1360877" y="828176"/>
                      </a:cubicBezTo>
                      <a:cubicBezTo>
                        <a:pt x="1443935" y="755024"/>
                        <a:pt x="1528136" y="681586"/>
                        <a:pt x="1582047" y="583193"/>
                      </a:cubicBezTo>
                      <a:cubicBezTo>
                        <a:pt x="1593382" y="562428"/>
                        <a:pt x="1561664" y="543950"/>
                        <a:pt x="1550329" y="564619"/>
                      </a:cubicBezTo>
                      <a:cubicBezTo>
                        <a:pt x="1543757" y="576621"/>
                        <a:pt x="1536708" y="588241"/>
                        <a:pt x="1529184" y="599481"/>
                      </a:cubicBezTo>
                      <a:cubicBezTo>
                        <a:pt x="1526421" y="600147"/>
                        <a:pt x="1523564" y="601481"/>
                        <a:pt x="1520992" y="603862"/>
                      </a:cubicBezTo>
                      <a:cubicBezTo>
                        <a:pt x="1418980" y="697302"/>
                        <a:pt x="1316109" y="789790"/>
                        <a:pt x="1215144" y="884373"/>
                      </a:cubicBezTo>
                      <a:cubicBezTo>
                        <a:pt x="1171806" y="925045"/>
                        <a:pt x="1130086" y="967336"/>
                        <a:pt x="1094082" y="1013818"/>
                      </a:cubicBezTo>
                      <a:lnTo>
                        <a:pt x="1094082" y="733593"/>
                      </a:lnTo>
                      <a:cubicBezTo>
                        <a:pt x="1184474" y="480323"/>
                        <a:pt x="1305537" y="242960"/>
                        <a:pt x="1468414" y="26361"/>
                      </a:cubicBezTo>
                      <a:cubicBezTo>
                        <a:pt x="1482606" y="7502"/>
                        <a:pt x="1450793" y="-10881"/>
                        <a:pt x="1436696" y="7788"/>
                      </a:cubicBezTo>
                      <a:cubicBezTo>
                        <a:pt x="1292392" y="199621"/>
                        <a:pt x="1180855" y="407933"/>
                        <a:pt x="1093986" y="628818"/>
                      </a:cubicBezTo>
                      <a:lnTo>
                        <a:pt x="1093986" y="258771"/>
                      </a:lnTo>
                      <a:cubicBezTo>
                        <a:pt x="1093986" y="231244"/>
                        <a:pt x="1071507" y="208765"/>
                        <a:pt x="1043980" y="208765"/>
                      </a:cubicBezTo>
                      <a:lnTo>
                        <a:pt x="1035217" y="208765"/>
                      </a:lnTo>
                      <a:cubicBezTo>
                        <a:pt x="1007690" y="208765"/>
                        <a:pt x="985211" y="231244"/>
                        <a:pt x="985211" y="258771"/>
                      </a:cubicBezTo>
                      <a:lnTo>
                        <a:pt x="985211" y="564238"/>
                      </a:lnTo>
                      <a:cubicBezTo>
                        <a:pt x="975876" y="544902"/>
                        <a:pt x="965875" y="525757"/>
                        <a:pt x="955017" y="506898"/>
                      </a:cubicBezTo>
                      <a:cubicBezTo>
                        <a:pt x="916345" y="439175"/>
                        <a:pt x="875578" y="373071"/>
                        <a:pt x="841479" y="302872"/>
                      </a:cubicBezTo>
                      <a:cubicBezTo>
                        <a:pt x="822333" y="263534"/>
                        <a:pt x="804712" y="223624"/>
                        <a:pt x="788615" y="182952"/>
                      </a:cubicBezTo>
                      <a:cubicBezTo>
                        <a:pt x="785948" y="176190"/>
                        <a:pt x="747848" y="76082"/>
                        <a:pt x="756706" y="75415"/>
                      </a:cubicBezTo>
                      <a:cubicBezTo>
                        <a:pt x="780138" y="73605"/>
                        <a:pt x="780328" y="36839"/>
                        <a:pt x="756706" y="38744"/>
                      </a:cubicBezTo>
                      <a:cubicBezTo>
                        <a:pt x="685935" y="44173"/>
                        <a:pt x="735275" y="146567"/>
                        <a:pt x="748324" y="180095"/>
                      </a:cubicBezTo>
                      <a:cubicBezTo>
                        <a:pt x="780804" y="263915"/>
                        <a:pt x="819285" y="345354"/>
                        <a:pt x="863576" y="423554"/>
                      </a:cubicBezTo>
                      <a:cubicBezTo>
                        <a:pt x="907296" y="500706"/>
                        <a:pt x="958922" y="574906"/>
                        <a:pt x="985211" y="660441"/>
                      </a:cubicBezTo>
                      <a:lnTo>
                        <a:pt x="985211" y="662631"/>
                      </a:lnTo>
                      <a:cubicBezTo>
                        <a:pt x="985211" y="944571"/>
                        <a:pt x="985211" y="1226607"/>
                        <a:pt x="985211" y="1508642"/>
                      </a:cubicBezTo>
                      <a:cubicBezTo>
                        <a:pt x="932347" y="1426060"/>
                        <a:pt x="854528" y="1362433"/>
                        <a:pt x="774994" y="1303759"/>
                      </a:cubicBezTo>
                      <a:cubicBezTo>
                        <a:pt x="759945" y="1292615"/>
                        <a:pt x="744705" y="1281756"/>
                        <a:pt x="729560" y="1270707"/>
                      </a:cubicBezTo>
                      <a:cubicBezTo>
                        <a:pt x="630786" y="1182792"/>
                        <a:pt x="518010" y="1108020"/>
                        <a:pt x="403995" y="1042298"/>
                      </a:cubicBezTo>
                      <a:cubicBezTo>
                        <a:pt x="392470" y="1034487"/>
                        <a:pt x="380945" y="1026582"/>
                        <a:pt x="369420" y="1018771"/>
                      </a:cubicBezTo>
                      <a:cubicBezTo>
                        <a:pt x="349798" y="1005531"/>
                        <a:pt x="331415" y="1037250"/>
                        <a:pt x="350846" y="1050489"/>
                      </a:cubicBezTo>
                      <a:cubicBezTo>
                        <a:pt x="356942" y="1054585"/>
                        <a:pt x="362943" y="1058776"/>
                        <a:pt x="368943" y="1062872"/>
                      </a:cubicBezTo>
                      <a:cubicBezTo>
                        <a:pt x="370658" y="1065158"/>
                        <a:pt x="373134" y="1067253"/>
                        <a:pt x="376563" y="1068873"/>
                      </a:cubicBezTo>
                      <a:cubicBezTo>
                        <a:pt x="379326" y="1070587"/>
                        <a:pt x="383707" y="1073159"/>
                        <a:pt x="386565" y="1074873"/>
                      </a:cubicBezTo>
                      <a:cubicBezTo>
                        <a:pt x="494007" y="1147930"/>
                        <a:pt x="600401" y="1222511"/>
                        <a:pt x="705747" y="1298711"/>
                      </a:cubicBezTo>
                      <a:cubicBezTo>
                        <a:pt x="718320" y="1309950"/>
                        <a:pt x="730703" y="1321285"/>
                        <a:pt x="742704" y="1333001"/>
                      </a:cubicBezTo>
                      <a:cubicBezTo>
                        <a:pt x="850623" y="1437204"/>
                        <a:pt x="917012" y="1570269"/>
                        <a:pt x="981210" y="1703809"/>
                      </a:cubicBezTo>
                      <a:cubicBezTo>
                        <a:pt x="982353" y="1706095"/>
                        <a:pt x="983687" y="1707905"/>
                        <a:pt x="985211" y="1709334"/>
                      </a:cubicBezTo>
                      <a:cubicBezTo>
                        <a:pt x="985211" y="1733432"/>
                        <a:pt x="985211" y="1757435"/>
                        <a:pt x="985211" y="1781533"/>
                      </a:cubicBezTo>
                      <a:cubicBezTo>
                        <a:pt x="985211" y="1998513"/>
                        <a:pt x="985211" y="2215587"/>
                        <a:pt x="985211" y="2432567"/>
                      </a:cubicBezTo>
                      <a:cubicBezTo>
                        <a:pt x="901010" y="2285406"/>
                        <a:pt x="755849" y="2183774"/>
                        <a:pt x="618022" y="2087286"/>
                      </a:cubicBezTo>
                      <a:cubicBezTo>
                        <a:pt x="567540" y="2051853"/>
                        <a:pt x="517724" y="2015658"/>
                        <a:pt x="468575" y="1978510"/>
                      </a:cubicBezTo>
                      <a:cubicBezTo>
                        <a:pt x="448572" y="1961841"/>
                        <a:pt x="428665" y="1945268"/>
                        <a:pt x="408853" y="1928504"/>
                      </a:cubicBezTo>
                      <a:cubicBezTo>
                        <a:pt x="320652" y="1853828"/>
                        <a:pt x="232355" y="1779152"/>
                        <a:pt x="144153" y="1704381"/>
                      </a:cubicBezTo>
                      <a:cubicBezTo>
                        <a:pt x="140248" y="1701047"/>
                        <a:pt x="135962" y="1699809"/>
                        <a:pt x="131771" y="1699904"/>
                      </a:cubicBezTo>
                      <a:cubicBezTo>
                        <a:pt x="97957" y="1669329"/>
                        <a:pt x="64524" y="1638372"/>
                        <a:pt x="31568" y="1606749"/>
                      </a:cubicBezTo>
                      <a:cubicBezTo>
                        <a:pt x="14518" y="1590366"/>
                        <a:pt x="-11485" y="1616274"/>
                        <a:pt x="5565" y="1632753"/>
                      </a:cubicBezTo>
                      <a:cubicBezTo>
                        <a:pt x="154821" y="1776104"/>
                        <a:pt x="313127" y="1909835"/>
                        <a:pt x="479433" y="2032898"/>
                      </a:cubicBezTo>
                      <a:cubicBezTo>
                        <a:pt x="524201" y="2071569"/>
                        <a:pt x="568397" y="2110812"/>
                        <a:pt x="611545" y="2151103"/>
                      </a:cubicBezTo>
                      <a:cubicBezTo>
                        <a:pt x="766136" y="2295407"/>
                        <a:pt x="864339" y="2492194"/>
                        <a:pt x="974257" y="2670406"/>
                      </a:cubicBezTo>
                      <a:cubicBezTo>
                        <a:pt x="976924" y="2674788"/>
                        <a:pt x="980925" y="2677264"/>
                        <a:pt x="985211" y="2678312"/>
                      </a:cubicBezTo>
                      <a:cubicBezTo>
                        <a:pt x="985211" y="2692885"/>
                        <a:pt x="985211" y="2707554"/>
                        <a:pt x="985211" y="2722127"/>
                      </a:cubicBezTo>
                      <a:cubicBezTo>
                        <a:pt x="985211" y="2916913"/>
                        <a:pt x="985211" y="3111604"/>
                        <a:pt x="985211" y="3306391"/>
                      </a:cubicBezTo>
                      <a:lnTo>
                        <a:pt x="985211" y="3350301"/>
                      </a:lnTo>
                      <a:cubicBezTo>
                        <a:pt x="985211" y="3380209"/>
                        <a:pt x="1009690" y="3404688"/>
                        <a:pt x="1039599" y="3404688"/>
                      </a:cubicBezTo>
                      <a:lnTo>
                        <a:pt x="1039599" y="3404688"/>
                      </a:lnTo>
                      <a:cubicBezTo>
                        <a:pt x="1069507" y="3404688"/>
                        <a:pt x="1093986" y="3380209"/>
                        <a:pt x="1093986" y="3350301"/>
                      </a:cubicBezTo>
                      <a:lnTo>
                        <a:pt x="1093986" y="2696410"/>
                      </a:lnTo>
                      <a:cubicBezTo>
                        <a:pt x="1095034" y="2558678"/>
                        <a:pt x="1093796" y="2420946"/>
                        <a:pt x="1090367" y="2283310"/>
                      </a:cubicBezTo>
                      <a:cubicBezTo>
                        <a:pt x="1093129" y="2176725"/>
                        <a:pt x="1095225" y="2070045"/>
                        <a:pt x="1096653" y="1963365"/>
                      </a:cubicBezTo>
                      <a:cubicBezTo>
                        <a:pt x="1161138" y="1820776"/>
                        <a:pt x="1257721" y="1697142"/>
                        <a:pt x="1361258" y="1580175"/>
                      </a:cubicBezTo>
                      <a:cubicBezTo>
                        <a:pt x="1402501" y="1538646"/>
                        <a:pt x="1443744" y="1497021"/>
                        <a:pt x="1484988" y="1455493"/>
                      </a:cubicBezTo>
                      <a:cubicBezTo>
                        <a:pt x="1656247" y="1282899"/>
                        <a:pt x="1827507" y="1110306"/>
                        <a:pt x="1998671" y="937713"/>
                      </a:cubicBezTo>
                      <a:cubicBezTo>
                        <a:pt x="2015530" y="920949"/>
                        <a:pt x="1989527" y="894946"/>
                        <a:pt x="1972858" y="911805"/>
                      </a:cubicBezTo>
                      <a:close/>
                      <a:moveTo>
                        <a:pt x="1053696" y="2285025"/>
                      </a:moveTo>
                      <a:cubicBezTo>
                        <a:pt x="1053410" y="2295217"/>
                        <a:pt x="1053124" y="2305408"/>
                        <a:pt x="1052934" y="2315695"/>
                      </a:cubicBezTo>
                      <a:cubicBezTo>
                        <a:pt x="1053029" y="2299788"/>
                        <a:pt x="1053124" y="2283787"/>
                        <a:pt x="1053315" y="2267880"/>
                      </a:cubicBezTo>
                      <a:cubicBezTo>
                        <a:pt x="1053410" y="2273595"/>
                        <a:pt x="1053600" y="2279310"/>
                        <a:pt x="1053696" y="2285025"/>
                      </a:cubicBezTo>
                      <a:close/>
                      <a:moveTo>
                        <a:pt x="985116" y="2594492"/>
                      </a:moveTo>
                      <a:cubicBezTo>
                        <a:pt x="985116" y="2594492"/>
                        <a:pt x="985211" y="2594492"/>
                        <a:pt x="985211" y="2594492"/>
                      </a:cubicBezTo>
                      <a:cubicBezTo>
                        <a:pt x="985211" y="2594587"/>
                        <a:pt x="985211" y="2594683"/>
                        <a:pt x="985211" y="2594778"/>
                      </a:cubicBezTo>
                      <a:cubicBezTo>
                        <a:pt x="985211" y="2594778"/>
                        <a:pt x="985211" y="2594587"/>
                        <a:pt x="985116" y="2594492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CF1A50C1-A91B-43A8-8491-A5A28A417131}"/>
                    </a:ext>
                  </a:extLst>
                </p:cNvPr>
                <p:cNvSpPr/>
                <p:nvPr/>
              </p:nvSpPr>
              <p:spPr>
                <a:xfrm>
                  <a:off x="5328470" y="2350431"/>
                  <a:ext cx="118341" cy="115921"/>
                </a:xfrm>
                <a:custGeom>
                  <a:avLst/>
                  <a:gdLst>
                    <a:gd name="connsiteX0" fmla="*/ 60584 w 118341"/>
                    <a:gd name="connsiteY0" fmla="*/ 61012 h 115921"/>
                    <a:gd name="connsiteX1" fmla="*/ 11149 w 118341"/>
                    <a:gd name="connsiteY1" fmla="*/ 70156 h 115921"/>
                    <a:gd name="connsiteX2" fmla="*/ 3148 w 118341"/>
                    <a:gd name="connsiteY2" fmla="*/ 76157 h 115921"/>
                    <a:gd name="connsiteX3" fmla="*/ 290 w 118341"/>
                    <a:gd name="connsiteY3" fmla="*/ 89301 h 115921"/>
                    <a:gd name="connsiteX4" fmla="*/ 24674 w 118341"/>
                    <a:gd name="connsiteY4" fmla="*/ 113114 h 115921"/>
                    <a:gd name="connsiteX5" fmla="*/ 62298 w 118341"/>
                    <a:gd name="connsiteY5" fmla="*/ 115495 h 115921"/>
                    <a:gd name="connsiteX6" fmla="*/ 113638 w 118341"/>
                    <a:gd name="connsiteY6" fmla="*/ 113114 h 115921"/>
                    <a:gd name="connsiteX7" fmla="*/ 117638 w 118341"/>
                    <a:gd name="connsiteY7" fmla="*/ 40819 h 115921"/>
                    <a:gd name="connsiteX8" fmla="*/ 105446 w 118341"/>
                    <a:gd name="connsiteY8" fmla="*/ 8243 h 115921"/>
                    <a:gd name="connsiteX9" fmla="*/ 71442 w 118341"/>
                    <a:gd name="connsiteY9" fmla="*/ 4624 h 115921"/>
                    <a:gd name="connsiteX10" fmla="*/ 62298 w 118341"/>
                    <a:gd name="connsiteY10" fmla="*/ 59583 h 11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8341" h="115921">
                      <a:moveTo>
                        <a:pt x="60584" y="61012"/>
                      </a:moveTo>
                      <a:cubicBezTo>
                        <a:pt x="44105" y="58821"/>
                        <a:pt x="26389" y="62060"/>
                        <a:pt x="11149" y="70156"/>
                      </a:cubicBezTo>
                      <a:cubicBezTo>
                        <a:pt x="8196" y="71775"/>
                        <a:pt x="5148" y="73585"/>
                        <a:pt x="3148" y="76157"/>
                      </a:cubicBezTo>
                      <a:cubicBezTo>
                        <a:pt x="195" y="79967"/>
                        <a:pt x="-472" y="84920"/>
                        <a:pt x="290" y="89301"/>
                      </a:cubicBezTo>
                      <a:cubicBezTo>
                        <a:pt x="2195" y="101017"/>
                        <a:pt x="12863" y="109589"/>
                        <a:pt x="24674" y="113114"/>
                      </a:cubicBezTo>
                      <a:cubicBezTo>
                        <a:pt x="36485" y="116638"/>
                        <a:pt x="49534" y="116066"/>
                        <a:pt x="62298" y="115495"/>
                      </a:cubicBezTo>
                      <a:cubicBezTo>
                        <a:pt x="79443" y="114733"/>
                        <a:pt x="96493" y="113876"/>
                        <a:pt x="113638" y="113114"/>
                      </a:cubicBezTo>
                      <a:cubicBezTo>
                        <a:pt x="116114" y="93206"/>
                        <a:pt x="119924" y="60345"/>
                        <a:pt x="117638" y="40819"/>
                      </a:cubicBezTo>
                      <a:cubicBezTo>
                        <a:pt x="116209" y="29008"/>
                        <a:pt x="113733" y="16721"/>
                        <a:pt x="105446" y="8243"/>
                      </a:cubicBezTo>
                      <a:cubicBezTo>
                        <a:pt x="97255" y="-234"/>
                        <a:pt x="81729" y="-3377"/>
                        <a:pt x="71442" y="4624"/>
                      </a:cubicBezTo>
                      <a:cubicBezTo>
                        <a:pt x="58679" y="14530"/>
                        <a:pt x="57917" y="45581"/>
                        <a:pt x="62298" y="59583"/>
                      </a:cubicBezTo>
                    </a:path>
                  </a:pathLst>
                </a:custGeom>
                <a:solidFill>
                  <a:srgbClr val="FF5A6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8FD4784-BCBB-4693-A234-4F61738388A9}"/>
                    </a:ext>
                  </a:extLst>
                </p:cNvPr>
                <p:cNvSpPr/>
                <p:nvPr/>
              </p:nvSpPr>
              <p:spPr>
                <a:xfrm>
                  <a:off x="6585484" y="1912995"/>
                  <a:ext cx="164637" cy="166082"/>
                </a:xfrm>
                <a:custGeom>
                  <a:avLst/>
                  <a:gdLst>
                    <a:gd name="connsiteX0" fmla="*/ 77634 w 164637"/>
                    <a:gd name="connsiteY0" fmla="*/ 84777 h 166082"/>
                    <a:gd name="connsiteX1" fmla="*/ 63633 w 164637"/>
                    <a:gd name="connsiteY1" fmla="*/ 15340 h 166082"/>
                    <a:gd name="connsiteX2" fmla="*/ 54965 w 164637"/>
                    <a:gd name="connsiteY2" fmla="*/ 4196 h 166082"/>
                    <a:gd name="connsiteX3" fmla="*/ 36391 w 164637"/>
                    <a:gd name="connsiteY3" fmla="*/ 481 h 166082"/>
                    <a:gd name="connsiteX4" fmla="*/ 3434 w 164637"/>
                    <a:gd name="connsiteY4" fmla="*/ 35438 h 166082"/>
                    <a:gd name="connsiteX5" fmla="*/ 1053 w 164637"/>
                    <a:gd name="connsiteY5" fmla="*/ 88492 h 166082"/>
                    <a:gd name="connsiteX6" fmla="*/ 5720 w 164637"/>
                    <a:gd name="connsiteY6" fmla="*/ 160787 h 166082"/>
                    <a:gd name="connsiteX7" fmla="*/ 107733 w 164637"/>
                    <a:gd name="connsiteY7" fmla="*/ 164692 h 166082"/>
                    <a:gd name="connsiteX8" fmla="*/ 153453 w 164637"/>
                    <a:gd name="connsiteY8" fmla="*/ 146785 h 166082"/>
                    <a:gd name="connsiteX9" fmla="*/ 157835 w 164637"/>
                    <a:gd name="connsiteY9" fmla="*/ 98779 h 166082"/>
                    <a:gd name="connsiteX10" fmla="*/ 80111 w 164637"/>
                    <a:gd name="connsiteY10" fmla="*/ 87159 h 166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4637" h="166082">
                      <a:moveTo>
                        <a:pt x="77634" y="84777"/>
                      </a:moveTo>
                      <a:cubicBezTo>
                        <a:pt x="80396" y="61536"/>
                        <a:pt x="75348" y="36676"/>
                        <a:pt x="63633" y="15340"/>
                      </a:cubicBezTo>
                      <a:cubicBezTo>
                        <a:pt x="61346" y="11149"/>
                        <a:pt x="58679" y="6958"/>
                        <a:pt x="54965" y="4196"/>
                      </a:cubicBezTo>
                      <a:cubicBezTo>
                        <a:pt x="49535" y="100"/>
                        <a:pt x="42582" y="-662"/>
                        <a:pt x="36391" y="481"/>
                      </a:cubicBezTo>
                      <a:cubicBezTo>
                        <a:pt x="19818" y="3529"/>
                        <a:pt x="8102" y="18579"/>
                        <a:pt x="3434" y="35438"/>
                      </a:cubicBezTo>
                      <a:cubicBezTo>
                        <a:pt x="-1233" y="52202"/>
                        <a:pt x="-185" y="70585"/>
                        <a:pt x="1053" y="88492"/>
                      </a:cubicBezTo>
                      <a:cubicBezTo>
                        <a:pt x="2577" y="112590"/>
                        <a:pt x="4101" y="136689"/>
                        <a:pt x="5720" y="160787"/>
                      </a:cubicBezTo>
                      <a:cubicBezTo>
                        <a:pt x="33915" y="163835"/>
                        <a:pt x="80206" y="168407"/>
                        <a:pt x="107733" y="164692"/>
                      </a:cubicBezTo>
                      <a:cubicBezTo>
                        <a:pt x="124402" y="162406"/>
                        <a:pt x="141642" y="158596"/>
                        <a:pt x="153453" y="146785"/>
                      </a:cubicBezTo>
                      <a:cubicBezTo>
                        <a:pt x="165264" y="134974"/>
                        <a:pt x="169265" y="113067"/>
                        <a:pt x="157835" y="98779"/>
                      </a:cubicBezTo>
                      <a:cubicBezTo>
                        <a:pt x="143643" y="80967"/>
                        <a:pt x="99827" y="80682"/>
                        <a:pt x="80111" y="87159"/>
                      </a:cubicBezTo>
                    </a:path>
                  </a:pathLst>
                </a:custGeom>
                <a:solidFill>
                  <a:srgbClr val="FF5A6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91" name="Graphic 20">
                  <a:extLst>
                    <a:ext uri="{FF2B5EF4-FFF2-40B4-BE49-F238E27FC236}">
                      <a16:creationId xmlns:a16="http://schemas.microsoft.com/office/drawing/2014/main" id="{4AFABBCC-72EB-47B3-AB86-8B1796DACE27}"/>
                    </a:ext>
                  </a:extLst>
                </p:cNvPr>
                <p:cNvGrpSpPr/>
                <p:nvPr/>
              </p:nvGrpSpPr>
              <p:grpSpPr>
                <a:xfrm>
                  <a:off x="4965223" y="1333072"/>
                  <a:ext cx="2315337" cy="2564827"/>
                  <a:chOff x="4965223" y="1333072"/>
                  <a:chExt cx="2315337" cy="2564827"/>
                </a:xfrm>
                <a:solidFill>
                  <a:srgbClr val="44609E"/>
                </a:solidFill>
              </p:grpSpPr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0E00F8C7-F9BA-4E19-BA80-1DDBEFD97A86}"/>
                      </a:ext>
                    </a:extLst>
                  </p:cNvPr>
                  <p:cNvSpPr/>
                  <p:nvPr/>
                </p:nvSpPr>
                <p:spPr>
                  <a:xfrm>
                    <a:off x="5792625" y="2107231"/>
                    <a:ext cx="291182" cy="309773"/>
                  </a:xfrm>
                  <a:custGeom>
                    <a:avLst/>
                    <a:gdLst>
                      <a:gd name="connsiteX0" fmla="*/ 134592 w 291182"/>
                      <a:gd name="connsiteY0" fmla="*/ 163718 h 309773"/>
                      <a:gd name="connsiteX1" fmla="*/ 19625 w 291182"/>
                      <a:gd name="connsiteY1" fmla="*/ 212677 h 309773"/>
                      <a:gd name="connsiteX2" fmla="*/ 3432 w 291182"/>
                      <a:gd name="connsiteY2" fmla="*/ 231631 h 309773"/>
                      <a:gd name="connsiteX3" fmla="*/ 3528 w 291182"/>
                      <a:gd name="connsiteY3" fmla="*/ 265064 h 309773"/>
                      <a:gd name="connsiteX4" fmla="*/ 75537 w 291182"/>
                      <a:gd name="connsiteY4" fmla="*/ 309451 h 309773"/>
                      <a:gd name="connsiteX5" fmla="*/ 168120 w 291182"/>
                      <a:gd name="connsiteY5" fmla="*/ 294687 h 309773"/>
                      <a:gd name="connsiteX6" fmla="*/ 291183 w 291182"/>
                      <a:gd name="connsiteY6" fmla="*/ 260873 h 309773"/>
                      <a:gd name="connsiteX7" fmla="*/ 261560 w 291182"/>
                      <a:gd name="connsiteY7" fmla="*/ 83327 h 309773"/>
                      <a:gd name="connsiteX8" fmla="*/ 214316 w 291182"/>
                      <a:gd name="connsiteY8" fmla="*/ 10842 h 309773"/>
                      <a:gd name="connsiteX9" fmla="*/ 129925 w 291182"/>
                      <a:gd name="connsiteY9" fmla="*/ 20462 h 309773"/>
                      <a:gd name="connsiteX10" fmla="*/ 137545 w 291182"/>
                      <a:gd name="connsiteY10" fmla="*/ 158765 h 309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1182" h="309773">
                        <a:moveTo>
                          <a:pt x="134592" y="163718"/>
                        </a:moveTo>
                        <a:cubicBezTo>
                          <a:pt x="93444" y="167242"/>
                          <a:pt x="52296" y="184864"/>
                          <a:pt x="19625" y="212677"/>
                        </a:cubicBezTo>
                        <a:cubicBezTo>
                          <a:pt x="13243" y="218106"/>
                          <a:pt x="6957" y="224202"/>
                          <a:pt x="3432" y="231631"/>
                        </a:cubicBezTo>
                        <a:cubicBezTo>
                          <a:pt x="-1711" y="242395"/>
                          <a:pt x="-568" y="254777"/>
                          <a:pt x="3528" y="265064"/>
                        </a:cubicBezTo>
                        <a:cubicBezTo>
                          <a:pt x="14577" y="292496"/>
                          <a:pt x="44961" y="307355"/>
                          <a:pt x="75537" y="309451"/>
                        </a:cubicBezTo>
                        <a:cubicBezTo>
                          <a:pt x="106207" y="311546"/>
                          <a:pt x="137449" y="303069"/>
                          <a:pt x="168120" y="294687"/>
                        </a:cubicBezTo>
                        <a:cubicBezTo>
                          <a:pt x="209172" y="283447"/>
                          <a:pt x="250225" y="272208"/>
                          <a:pt x="291183" y="260873"/>
                        </a:cubicBezTo>
                        <a:cubicBezTo>
                          <a:pt x="286325" y="211153"/>
                          <a:pt x="277753" y="129523"/>
                          <a:pt x="261560" y="83327"/>
                        </a:cubicBezTo>
                        <a:cubicBezTo>
                          <a:pt x="251749" y="55419"/>
                          <a:pt x="238891" y="27034"/>
                          <a:pt x="214316" y="10842"/>
                        </a:cubicBezTo>
                        <a:cubicBezTo>
                          <a:pt x="189742" y="-5351"/>
                          <a:pt x="150499" y="-4398"/>
                          <a:pt x="129925" y="20462"/>
                        </a:cubicBezTo>
                        <a:cubicBezTo>
                          <a:pt x="104302" y="51323"/>
                          <a:pt x="119447" y="127047"/>
                          <a:pt x="137545" y="158765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36D720C0-F8AF-4102-A309-339E8BE3517F}"/>
                      </a:ext>
                    </a:extLst>
                  </p:cNvPr>
                  <p:cNvSpPr/>
                  <p:nvPr/>
                </p:nvSpPr>
                <p:spPr>
                  <a:xfrm>
                    <a:off x="5494367" y="3263620"/>
                    <a:ext cx="230264" cy="189572"/>
                  </a:xfrm>
                  <a:custGeom>
                    <a:avLst/>
                    <a:gdLst>
                      <a:gd name="connsiteX0" fmla="*/ 111762 w 230264"/>
                      <a:gd name="connsiteY0" fmla="*/ 64605 h 189572"/>
                      <a:gd name="connsiteX1" fmla="*/ 50135 w 230264"/>
                      <a:gd name="connsiteY1" fmla="*/ 5169 h 189572"/>
                      <a:gd name="connsiteX2" fmla="*/ 33847 w 230264"/>
                      <a:gd name="connsiteY2" fmla="*/ 25 h 189572"/>
                      <a:gd name="connsiteX3" fmla="*/ 12797 w 230264"/>
                      <a:gd name="connsiteY3" fmla="*/ 9074 h 189572"/>
                      <a:gd name="connsiteX4" fmla="*/ 4034 w 230264"/>
                      <a:gd name="connsiteY4" fmla="*/ 66414 h 189572"/>
                      <a:gd name="connsiteX5" fmla="*/ 38133 w 230264"/>
                      <a:gd name="connsiteY5" fmla="*/ 120897 h 189572"/>
                      <a:gd name="connsiteX6" fmla="*/ 92331 w 230264"/>
                      <a:gd name="connsiteY6" fmla="*/ 189573 h 189572"/>
                      <a:gd name="connsiteX7" fmla="*/ 196439 w 230264"/>
                      <a:gd name="connsiteY7" fmla="*/ 123374 h 189572"/>
                      <a:gd name="connsiteX8" fmla="*/ 229586 w 230264"/>
                      <a:gd name="connsiteY8" fmla="*/ 74225 h 189572"/>
                      <a:gd name="connsiteX9" fmla="*/ 200916 w 230264"/>
                      <a:gd name="connsiteY9" fmla="*/ 23552 h 189572"/>
                      <a:gd name="connsiteX10" fmla="*/ 115667 w 230264"/>
                      <a:gd name="connsiteY10" fmla="*/ 65367 h 189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0264" h="189572">
                        <a:moveTo>
                          <a:pt x="111762" y="64605"/>
                        </a:moveTo>
                        <a:cubicBezTo>
                          <a:pt x="98522" y="39649"/>
                          <a:pt x="76424" y="18313"/>
                          <a:pt x="50135" y="5169"/>
                        </a:cubicBezTo>
                        <a:cubicBezTo>
                          <a:pt x="44991" y="2597"/>
                          <a:pt x="39467" y="311"/>
                          <a:pt x="33847" y="25"/>
                        </a:cubicBezTo>
                        <a:cubicBezTo>
                          <a:pt x="25656" y="-356"/>
                          <a:pt x="18226" y="3645"/>
                          <a:pt x="12797" y="9074"/>
                        </a:cubicBezTo>
                        <a:cubicBezTo>
                          <a:pt x="-1586" y="23457"/>
                          <a:pt x="-2824" y="46507"/>
                          <a:pt x="4034" y="66414"/>
                        </a:cubicBezTo>
                        <a:cubicBezTo>
                          <a:pt x="10892" y="86322"/>
                          <a:pt x="24608" y="103848"/>
                          <a:pt x="38133" y="120897"/>
                        </a:cubicBezTo>
                        <a:cubicBezTo>
                          <a:pt x="56231" y="143757"/>
                          <a:pt x="74328" y="166617"/>
                          <a:pt x="92331" y="189573"/>
                        </a:cubicBezTo>
                        <a:cubicBezTo>
                          <a:pt x="122430" y="173190"/>
                          <a:pt x="171674" y="145948"/>
                          <a:pt x="196439" y="123374"/>
                        </a:cubicBezTo>
                        <a:cubicBezTo>
                          <a:pt x="211488" y="109753"/>
                          <a:pt x="225871" y="94037"/>
                          <a:pt x="229586" y="74225"/>
                        </a:cubicBezTo>
                        <a:cubicBezTo>
                          <a:pt x="233205" y="54413"/>
                          <a:pt x="222156" y="29934"/>
                          <a:pt x="200916" y="23552"/>
                        </a:cubicBezTo>
                        <a:cubicBezTo>
                          <a:pt x="174531" y="15646"/>
                          <a:pt x="130812" y="45459"/>
                          <a:pt x="115667" y="65367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82494795-A5A2-465A-8914-ECB915DD6CBE}"/>
                      </a:ext>
                    </a:extLst>
                  </p:cNvPr>
                  <p:cNvSpPr/>
                  <p:nvPr/>
                </p:nvSpPr>
                <p:spPr>
                  <a:xfrm>
                    <a:off x="5823170" y="2593155"/>
                    <a:ext cx="230264" cy="189572"/>
                  </a:xfrm>
                  <a:custGeom>
                    <a:avLst/>
                    <a:gdLst>
                      <a:gd name="connsiteX0" fmla="*/ 111762 w 230264"/>
                      <a:gd name="connsiteY0" fmla="*/ 64605 h 189572"/>
                      <a:gd name="connsiteX1" fmla="*/ 50135 w 230264"/>
                      <a:gd name="connsiteY1" fmla="*/ 5169 h 189572"/>
                      <a:gd name="connsiteX2" fmla="*/ 33847 w 230264"/>
                      <a:gd name="connsiteY2" fmla="*/ 25 h 189572"/>
                      <a:gd name="connsiteX3" fmla="*/ 12797 w 230264"/>
                      <a:gd name="connsiteY3" fmla="*/ 9074 h 189572"/>
                      <a:gd name="connsiteX4" fmla="*/ 4034 w 230264"/>
                      <a:gd name="connsiteY4" fmla="*/ 66414 h 189572"/>
                      <a:gd name="connsiteX5" fmla="*/ 38133 w 230264"/>
                      <a:gd name="connsiteY5" fmla="*/ 120897 h 189572"/>
                      <a:gd name="connsiteX6" fmla="*/ 92331 w 230264"/>
                      <a:gd name="connsiteY6" fmla="*/ 189573 h 189572"/>
                      <a:gd name="connsiteX7" fmla="*/ 196439 w 230264"/>
                      <a:gd name="connsiteY7" fmla="*/ 123374 h 189572"/>
                      <a:gd name="connsiteX8" fmla="*/ 229586 w 230264"/>
                      <a:gd name="connsiteY8" fmla="*/ 74225 h 189572"/>
                      <a:gd name="connsiteX9" fmla="*/ 200916 w 230264"/>
                      <a:gd name="connsiteY9" fmla="*/ 23552 h 189572"/>
                      <a:gd name="connsiteX10" fmla="*/ 115667 w 230264"/>
                      <a:gd name="connsiteY10" fmla="*/ 65367 h 189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0264" h="189572">
                        <a:moveTo>
                          <a:pt x="111762" y="64605"/>
                        </a:moveTo>
                        <a:cubicBezTo>
                          <a:pt x="98522" y="39649"/>
                          <a:pt x="76424" y="18313"/>
                          <a:pt x="50135" y="5169"/>
                        </a:cubicBezTo>
                        <a:cubicBezTo>
                          <a:pt x="44991" y="2597"/>
                          <a:pt x="39467" y="311"/>
                          <a:pt x="33847" y="25"/>
                        </a:cubicBezTo>
                        <a:cubicBezTo>
                          <a:pt x="25656" y="-356"/>
                          <a:pt x="18226" y="3645"/>
                          <a:pt x="12797" y="9074"/>
                        </a:cubicBezTo>
                        <a:cubicBezTo>
                          <a:pt x="-1586" y="23457"/>
                          <a:pt x="-2824" y="46507"/>
                          <a:pt x="4034" y="66414"/>
                        </a:cubicBezTo>
                        <a:cubicBezTo>
                          <a:pt x="10892" y="86322"/>
                          <a:pt x="24608" y="103848"/>
                          <a:pt x="38133" y="120897"/>
                        </a:cubicBezTo>
                        <a:cubicBezTo>
                          <a:pt x="56231" y="143757"/>
                          <a:pt x="74328" y="166617"/>
                          <a:pt x="92331" y="189573"/>
                        </a:cubicBezTo>
                        <a:cubicBezTo>
                          <a:pt x="122430" y="173190"/>
                          <a:pt x="171674" y="145948"/>
                          <a:pt x="196439" y="123374"/>
                        </a:cubicBezTo>
                        <a:cubicBezTo>
                          <a:pt x="211488" y="109753"/>
                          <a:pt x="225871" y="94037"/>
                          <a:pt x="229586" y="74225"/>
                        </a:cubicBezTo>
                        <a:cubicBezTo>
                          <a:pt x="233205" y="54413"/>
                          <a:pt x="222156" y="29934"/>
                          <a:pt x="200916" y="23552"/>
                        </a:cubicBezTo>
                        <a:cubicBezTo>
                          <a:pt x="174531" y="15646"/>
                          <a:pt x="130812" y="45459"/>
                          <a:pt x="115667" y="65367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16711AFE-AD80-4082-B865-205DD34F39F1}"/>
                      </a:ext>
                    </a:extLst>
                  </p:cNvPr>
                  <p:cNvSpPr/>
                  <p:nvPr/>
                </p:nvSpPr>
                <p:spPr>
                  <a:xfrm>
                    <a:off x="6898100" y="2349013"/>
                    <a:ext cx="195998" cy="205626"/>
                  </a:xfrm>
                  <a:custGeom>
                    <a:avLst/>
                    <a:gdLst>
                      <a:gd name="connsiteX0" fmla="*/ 94964 w 195998"/>
                      <a:gd name="connsiteY0" fmla="*/ 106150 h 205626"/>
                      <a:gd name="connsiteX1" fmla="*/ 85630 w 195998"/>
                      <a:gd name="connsiteY1" fmla="*/ 21091 h 205626"/>
                      <a:gd name="connsiteX2" fmla="*/ 76391 w 195998"/>
                      <a:gd name="connsiteY2" fmla="*/ 6709 h 205626"/>
                      <a:gd name="connsiteX3" fmla="*/ 54388 w 195998"/>
                      <a:gd name="connsiteY3" fmla="*/ 136 h 205626"/>
                      <a:gd name="connsiteX4" fmla="*/ 10954 w 195998"/>
                      <a:gd name="connsiteY4" fmla="*/ 38617 h 205626"/>
                      <a:gd name="connsiteX5" fmla="*/ 2286 w 195998"/>
                      <a:gd name="connsiteY5" fmla="*/ 102244 h 205626"/>
                      <a:gd name="connsiteX6" fmla="*/ 0 w 195998"/>
                      <a:gd name="connsiteY6" fmla="*/ 189684 h 205626"/>
                      <a:gd name="connsiteX7" fmla="*/ 122396 w 195998"/>
                      <a:gd name="connsiteY7" fmla="*/ 205495 h 205626"/>
                      <a:gd name="connsiteX8" fmla="*/ 179356 w 195998"/>
                      <a:gd name="connsiteY8" fmla="*/ 188922 h 205626"/>
                      <a:gd name="connsiteX9" fmla="*/ 189833 w 195998"/>
                      <a:gd name="connsiteY9" fmla="*/ 131677 h 205626"/>
                      <a:gd name="connsiteX10" fmla="*/ 97631 w 195998"/>
                      <a:gd name="connsiteY10" fmla="*/ 109293 h 20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5998" h="205626">
                        <a:moveTo>
                          <a:pt x="94964" y="106150"/>
                        </a:moveTo>
                        <a:cubicBezTo>
                          <a:pt x="100775" y="78432"/>
                          <a:pt x="97441" y="47952"/>
                          <a:pt x="85630" y="21091"/>
                        </a:cubicBezTo>
                        <a:cubicBezTo>
                          <a:pt x="83344" y="15853"/>
                          <a:pt x="80582" y="10519"/>
                          <a:pt x="76391" y="6709"/>
                        </a:cubicBezTo>
                        <a:cubicBezTo>
                          <a:pt x="70295" y="1184"/>
                          <a:pt x="62008" y="-530"/>
                          <a:pt x="54388" y="136"/>
                        </a:cubicBezTo>
                        <a:cubicBezTo>
                          <a:pt x="34195" y="1946"/>
                          <a:pt x="18383" y="18901"/>
                          <a:pt x="10954" y="38617"/>
                        </a:cubicBezTo>
                        <a:cubicBezTo>
                          <a:pt x="3524" y="58334"/>
                          <a:pt x="2858" y="80527"/>
                          <a:pt x="2286" y="102244"/>
                        </a:cubicBezTo>
                        <a:cubicBezTo>
                          <a:pt x="1524" y="131391"/>
                          <a:pt x="762" y="160537"/>
                          <a:pt x="0" y="189684"/>
                        </a:cubicBezTo>
                        <a:cubicBezTo>
                          <a:pt x="33528" y="196351"/>
                          <a:pt x="88868" y="206924"/>
                          <a:pt x="122396" y="205495"/>
                        </a:cubicBezTo>
                        <a:cubicBezTo>
                          <a:pt x="142685" y="204638"/>
                          <a:pt x="163830" y="201781"/>
                          <a:pt x="179356" y="188922"/>
                        </a:cubicBezTo>
                        <a:cubicBezTo>
                          <a:pt x="194882" y="176063"/>
                          <a:pt x="202025" y="150060"/>
                          <a:pt x="189833" y="131677"/>
                        </a:cubicBezTo>
                        <a:cubicBezTo>
                          <a:pt x="174688" y="108721"/>
                          <a:pt x="122015" y="103673"/>
                          <a:pt x="97631" y="109293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2AAEFD26-5F40-424C-9750-07377B3E9D65}"/>
                      </a:ext>
                    </a:extLst>
                  </p:cNvPr>
                  <p:cNvSpPr/>
                  <p:nvPr/>
                </p:nvSpPr>
                <p:spPr>
                  <a:xfrm>
                    <a:off x="5469466" y="2389804"/>
                    <a:ext cx="156950" cy="123652"/>
                  </a:xfrm>
                  <a:custGeom>
                    <a:avLst/>
                    <a:gdLst>
                      <a:gd name="connsiteX0" fmla="*/ 77512 w 156950"/>
                      <a:gd name="connsiteY0" fmla="*/ 38403 h 123652"/>
                      <a:gd name="connsiteX1" fmla="*/ 29316 w 156950"/>
                      <a:gd name="connsiteY1" fmla="*/ 6399 h 123652"/>
                      <a:gd name="connsiteX2" fmla="*/ 17886 w 156950"/>
                      <a:gd name="connsiteY2" fmla="*/ 4971 h 123652"/>
                      <a:gd name="connsiteX3" fmla="*/ 5027 w 156950"/>
                      <a:gd name="connsiteY3" fmla="*/ 13543 h 123652"/>
                      <a:gd name="connsiteX4" fmla="*/ 6170 w 156950"/>
                      <a:gd name="connsiteY4" fmla="*/ 52691 h 123652"/>
                      <a:gd name="connsiteX5" fmla="*/ 35412 w 156950"/>
                      <a:gd name="connsiteY5" fmla="*/ 84695 h 123652"/>
                      <a:gd name="connsiteX6" fmla="*/ 79798 w 156950"/>
                      <a:gd name="connsiteY6" fmla="*/ 123652 h 123652"/>
                      <a:gd name="connsiteX7" fmla="*/ 140949 w 156950"/>
                      <a:gd name="connsiteY7" fmla="*/ 66978 h 123652"/>
                      <a:gd name="connsiteX8" fmla="*/ 156951 w 156950"/>
                      <a:gd name="connsiteY8" fmla="*/ 30307 h 123652"/>
                      <a:gd name="connsiteX9" fmla="*/ 131805 w 156950"/>
                      <a:gd name="connsiteY9" fmla="*/ 113 h 123652"/>
                      <a:gd name="connsiteX10" fmla="*/ 80274 w 156950"/>
                      <a:gd name="connsiteY10" fmla="*/ 38213 h 123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6950" h="123652">
                        <a:moveTo>
                          <a:pt x="77512" y="38403"/>
                        </a:moveTo>
                        <a:cubicBezTo>
                          <a:pt x="65701" y="23449"/>
                          <a:pt x="48461" y="11924"/>
                          <a:pt x="29316" y="6399"/>
                        </a:cubicBezTo>
                        <a:cubicBezTo>
                          <a:pt x="25601" y="5352"/>
                          <a:pt x="21696" y="4494"/>
                          <a:pt x="17886" y="4971"/>
                        </a:cubicBezTo>
                        <a:cubicBezTo>
                          <a:pt x="12361" y="5733"/>
                          <a:pt x="7884" y="9257"/>
                          <a:pt x="5027" y="13543"/>
                        </a:cubicBezTo>
                        <a:cubicBezTo>
                          <a:pt x="-2784" y="24783"/>
                          <a:pt x="-783" y="40308"/>
                          <a:pt x="6170" y="52691"/>
                        </a:cubicBezTo>
                        <a:cubicBezTo>
                          <a:pt x="13123" y="65073"/>
                          <a:pt x="24363" y="74979"/>
                          <a:pt x="35412" y="84695"/>
                        </a:cubicBezTo>
                        <a:cubicBezTo>
                          <a:pt x="50176" y="97649"/>
                          <a:pt x="65034" y="110698"/>
                          <a:pt x="79798" y="123652"/>
                        </a:cubicBezTo>
                        <a:cubicBezTo>
                          <a:pt x="97801" y="109174"/>
                          <a:pt x="127138" y="85076"/>
                          <a:pt x="140949" y="66978"/>
                        </a:cubicBezTo>
                        <a:cubicBezTo>
                          <a:pt x="149235" y="56120"/>
                          <a:pt x="156951" y="43928"/>
                          <a:pt x="156951" y="30307"/>
                        </a:cubicBezTo>
                        <a:cubicBezTo>
                          <a:pt x="156951" y="16686"/>
                          <a:pt x="146568" y="1732"/>
                          <a:pt x="131805" y="113"/>
                        </a:cubicBezTo>
                        <a:cubicBezTo>
                          <a:pt x="113326" y="-1887"/>
                          <a:pt x="87894" y="23163"/>
                          <a:pt x="80274" y="38213"/>
                        </a:cubicBezTo>
                      </a:path>
                    </a:pathLst>
                  </a:custGeom>
                  <a:solidFill>
                    <a:srgbClr val="BDD7E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DEE9B87E-E19C-4DF6-9CAD-AB5B71894796}"/>
                      </a:ext>
                    </a:extLst>
                  </p:cNvPr>
                  <p:cNvSpPr/>
                  <p:nvPr/>
                </p:nvSpPr>
                <p:spPr>
                  <a:xfrm>
                    <a:off x="5547803" y="2445239"/>
                    <a:ext cx="292063" cy="277957"/>
                  </a:xfrm>
                  <a:custGeom>
                    <a:avLst/>
                    <a:gdLst>
                      <a:gd name="connsiteX0" fmla="*/ 151004 w 292063"/>
                      <a:gd name="connsiteY0" fmla="*/ 142036 h 277957"/>
                      <a:gd name="connsiteX1" fmla="*/ 30417 w 292063"/>
                      <a:gd name="connsiteY1" fmla="*/ 153656 h 277957"/>
                      <a:gd name="connsiteX2" fmla="*/ 9843 w 292063"/>
                      <a:gd name="connsiteY2" fmla="*/ 166420 h 277957"/>
                      <a:gd name="connsiteX3" fmla="*/ 128 w 292063"/>
                      <a:gd name="connsiteY3" fmla="*/ 197376 h 277957"/>
                      <a:gd name="connsiteX4" fmla="*/ 53658 w 292063"/>
                      <a:gd name="connsiteY4" fmla="*/ 259574 h 277957"/>
                      <a:gd name="connsiteX5" fmla="*/ 143574 w 292063"/>
                      <a:gd name="connsiteY5" fmla="*/ 273100 h 277957"/>
                      <a:gd name="connsiteX6" fmla="*/ 267304 w 292063"/>
                      <a:gd name="connsiteY6" fmla="*/ 277957 h 277957"/>
                      <a:gd name="connsiteX7" fmla="*/ 291974 w 292063"/>
                      <a:gd name="connsiteY7" fmla="*/ 105079 h 277957"/>
                      <a:gd name="connsiteX8" fmla="*/ 269590 w 292063"/>
                      <a:gd name="connsiteY8" fmla="*/ 24211 h 277957"/>
                      <a:gd name="connsiteX9" fmla="*/ 188723 w 292063"/>
                      <a:gd name="connsiteY9" fmla="*/ 8304 h 277957"/>
                      <a:gd name="connsiteX10" fmla="*/ 155290 w 292063"/>
                      <a:gd name="connsiteY10" fmla="*/ 138416 h 277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2063" h="277957">
                        <a:moveTo>
                          <a:pt x="151004" y="142036"/>
                        </a:moveTo>
                        <a:cubicBezTo>
                          <a:pt x="111951" y="133273"/>
                          <a:pt x="68708" y="137463"/>
                          <a:pt x="30417" y="153656"/>
                        </a:cubicBezTo>
                        <a:cubicBezTo>
                          <a:pt x="22893" y="156799"/>
                          <a:pt x="15368" y="160609"/>
                          <a:pt x="9843" y="166420"/>
                        </a:cubicBezTo>
                        <a:cubicBezTo>
                          <a:pt x="1937" y="174897"/>
                          <a:pt x="-634" y="186613"/>
                          <a:pt x="128" y="197376"/>
                        </a:cubicBezTo>
                        <a:cubicBezTo>
                          <a:pt x="2319" y="226046"/>
                          <a:pt x="25940" y="248620"/>
                          <a:pt x="53658" y="259574"/>
                        </a:cubicBezTo>
                        <a:cubicBezTo>
                          <a:pt x="81376" y="270528"/>
                          <a:pt x="112808" y="271861"/>
                          <a:pt x="143574" y="273100"/>
                        </a:cubicBezTo>
                        <a:cubicBezTo>
                          <a:pt x="184818" y="274719"/>
                          <a:pt x="226061" y="276338"/>
                          <a:pt x="267304" y="277957"/>
                        </a:cubicBezTo>
                        <a:cubicBezTo>
                          <a:pt x="277401" y="230618"/>
                          <a:pt x="293402" y="152513"/>
                          <a:pt x="291974" y="105079"/>
                        </a:cubicBezTo>
                        <a:cubicBezTo>
                          <a:pt x="291116" y="76408"/>
                          <a:pt x="287497" y="46404"/>
                          <a:pt x="269590" y="24211"/>
                        </a:cubicBezTo>
                        <a:cubicBezTo>
                          <a:pt x="251683" y="2018"/>
                          <a:pt x="215107" y="-8555"/>
                          <a:pt x="188723" y="8304"/>
                        </a:cubicBezTo>
                        <a:cubicBezTo>
                          <a:pt x="155957" y="29355"/>
                          <a:pt x="147765" y="103745"/>
                          <a:pt x="155290" y="138416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0DD6B62C-11C7-44E0-A60B-51EBBA89B426}"/>
                      </a:ext>
                    </a:extLst>
                  </p:cNvPr>
                  <p:cNvSpPr/>
                  <p:nvPr/>
                </p:nvSpPr>
                <p:spPr>
                  <a:xfrm>
                    <a:off x="6462417" y="2554491"/>
                    <a:ext cx="326488" cy="266812"/>
                  </a:xfrm>
                  <a:custGeom>
                    <a:avLst/>
                    <a:gdLst>
                      <a:gd name="connsiteX0" fmla="*/ 158792 w 326488"/>
                      <a:gd name="connsiteY0" fmla="*/ 89648 h 266812"/>
                      <a:gd name="connsiteX1" fmla="*/ 70209 w 326488"/>
                      <a:gd name="connsiteY1" fmla="*/ 6971 h 266812"/>
                      <a:gd name="connsiteX2" fmla="*/ 46968 w 326488"/>
                      <a:gd name="connsiteY2" fmla="*/ 17 h 266812"/>
                      <a:gd name="connsiteX3" fmla="*/ 17345 w 326488"/>
                      <a:gd name="connsiteY3" fmla="*/ 13257 h 266812"/>
                      <a:gd name="connsiteX4" fmla="*/ 6201 w 326488"/>
                      <a:gd name="connsiteY4" fmla="*/ 94601 h 266812"/>
                      <a:gd name="connsiteX5" fmla="*/ 55636 w 326488"/>
                      <a:gd name="connsiteY5" fmla="*/ 170896 h 266812"/>
                      <a:gd name="connsiteX6" fmla="*/ 133931 w 326488"/>
                      <a:gd name="connsiteY6" fmla="*/ 266813 h 266812"/>
                      <a:gd name="connsiteX7" fmla="*/ 279854 w 326488"/>
                      <a:gd name="connsiteY7" fmla="*/ 170801 h 266812"/>
                      <a:gd name="connsiteX8" fmla="*/ 325670 w 326488"/>
                      <a:gd name="connsiteY8" fmla="*/ 100506 h 266812"/>
                      <a:gd name="connsiteX9" fmla="*/ 284045 w 326488"/>
                      <a:gd name="connsiteY9" fmla="*/ 29450 h 266812"/>
                      <a:gd name="connsiteX10" fmla="*/ 164411 w 326488"/>
                      <a:gd name="connsiteY10" fmla="*/ 90505 h 266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6488" h="266812">
                        <a:moveTo>
                          <a:pt x="158792" y="89648"/>
                        </a:moveTo>
                        <a:cubicBezTo>
                          <a:pt x="139456" y="54596"/>
                          <a:pt x="107737" y="24973"/>
                          <a:pt x="70209" y="6971"/>
                        </a:cubicBezTo>
                        <a:cubicBezTo>
                          <a:pt x="62875" y="3446"/>
                          <a:pt x="55064" y="303"/>
                          <a:pt x="46968" y="17"/>
                        </a:cubicBezTo>
                        <a:cubicBezTo>
                          <a:pt x="35347" y="-364"/>
                          <a:pt x="24870" y="5542"/>
                          <a:pt x="17345" y="13257"/>
                        </a:cubicBezTo>
                        <a:cubicBezTo>
                          <a:pt x="-2657" y="33831"/>
                          <a:pt x="-3896" y="66597"/>
                          <a:pt x="6201" y="94601"/>
                        </a:cubicBezTo>
                        <a:cubicBezTo>
                          <a:pt x="16297" y="122604"/>
                          <a:pt x="36110" y="147083"/>
                          <a:pt x="55636" y="170896"/>
                        </a:cubicBezTo>
                        <a:cubicBezTo>
                          <a:pt x="81734" y="202900"/>
                          <a:pt x="107833" y="234809"/>
                          <a:pt x="133931" y="266813"/>
                        </a:cubicBezTo>
                        <a:cubicBezTo>
                          <a:pt x="176127" y="243000"/>
                          <a:pt x="245183" y="203376"/>
                          <a:pt x="279854" y="170801"/>
                        </a:cubicBezTo>
                        <a:cubicBezTo>
                          <a:pt x="300809" y="151179"/>
                          <a:pt x="320907" y="128605"/>
                          <a:pt x="325670" y="100506"/>
                        </a:cubicBezTo>
                        <a:cubicBezTo>
                          <a:pt x="330432" y="72407"/>
                          <a:pt x="314144" y="37927"/>
                          <a:pt x="284045" y="29450"/>
                        </a:cubicBezTo>
                        <a:cubicBezTo>
                          <a:pt x="246612" y="18877"/>
                          <a:pt x="185366" y="61930"/>
                          <a:pt x="164411" y="90505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B19F0E79-E5A8-402B-A415-F46BA746713D}"/>
                      </a:ext>
                    </a:extLst>
                  </p:cNvPr>
                  <p:cNvSpPr/>
                  <p:nvPr/>
                </p:nvSpPr>
                <p:spPr>
                  <a:xfrm>
                    <a:off x="6751365" y="1403729"/>
                    <a:ext cx="489450" cy="448787"/>
                  </a:xfrm>
                  <a:custGeom>
                    <a:avLst/>
                    <a:gdLst>
                      <a:gd name="connsiteX0" fmla="*/ 232079 w 489450"/>
                      <a:gd name="connsiteY0" fmla="*/ 194660 h 448787"/>
                      <a:gd name="connsiteX1" fmla="*/ 140544 w 489450"/>
                      <a:gd name="connsiteY1" fmla="*/ 25401 h 448787"/>
                      <a:gd name="connsiteX2" fmla="*/ 109111 w 489450"/>
                      <a:gd name="connsiteY2" fmla="*/ 3303 h 448787"/>
                      <a:gd name="connsiteX3" fmla="*/ 57867 w 489450"/>
                      <a:gd name="connsiteY3" fmla="*/ 8256 h 448787"/>
                      <a:gd name="connsiteX4" fmla="*/ 50 w 489450"/>
                      <a:gd name="connsiteY4" fmla="*/ 125033 h 448787"/>
                      <a:gd name="connsiteX5" fmla="*/ 35864 w 489450"/>
                      <a:gd name="connsiteY5" fmla="*/ 264860 h 448787"/>
                      <a:gd name="connsiteX6" fmla="*/ 105206 w 489450"/>
                      <a:gd name="connsiteY6" fmla="*/ 448787 h 448787"/>
                      <a:gd name="connsiteX7" fmla="*/ 373335 w 489450"/>
                      <a:gd name="connsiteY7" fmla="*/ 377921 h 448787"/>
                      <a:gd name="connsiteX8" fmla="*/ 477729 w 489450"/>
                      <a:gd name="connsiteY8" fmla="*/ 295149 h 448787"/>
                      <a:gd name="connsiteX9" fmla="*/ 450964 w 489450"/>
                      <a:gd name="connsiteY9" fmla="*/ 167133 h 448787"/>
                      <a:gd name="connsiteX10" fmla="*/ 239985 w 489450"/>
                      <a:gd name="connsiteY10" fmla="*/ 198661 h 448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89450" h="448787">
                        <a:moveTo>
                          <a:pt x="232079" y="194660"/>
                        </a:moveTo>
                        <a:cubicBezTo>
                          <a:pt x="220744" y="132081"/>
                          <a:pt x="187978" y="71502"/>
                          <a:pt x="140544" y="25401"/>
                        </a:cubicBezTo>
                        <a:cubicBezTo>
                          <a:pt x="131209" y="16352"/>
                          <a:pt x="121113" y="7685"/>
                          <a:pt x="109111" y="3303"/>
                        </a:cubicBezTo>
                        <a:cubicBezTo>
                          <a:pt x="91776" y="-3079"/>
                          <a:pt x="73107" y="446"/>
                          <a:pt x="57867" y="8256"/>
                        </a:cubicBezTo>
                        <a:cubicBezTo>
                          <a:pt x="17290" y="29211"/>
                          <a:pt x="-1093" y="77789"/>
                          <a:pt x="50" y="125033"/>
                        </a:cubicBezTo>
                        <a:cubicBezTo>
                          <a:pt x="1193" y="172277"/>
                          <a:pt x="18624" y="219140"/>
                          <a:pt x="35864" y="264860"/>
                        </a:cubicBezTo>
                        <a:cubicBezTo>
                          <a:pt x="59010" y="326201"/>
                          <a:pt x="82061" y="387446"/>
                          <a:pt x="105206" y="448787"/>
                        </a:cubicBezTo>
                        <a:cubicBezTo>
                          <a:pt x="180739" y="434309"/>
                          <a:pt x="304755" y="409449"/>
                          <a:pt x="373335" y="377921"/>
                        </a:cubicBezTo>
                        <a:cubicBezTo>
                          <a:pt x="414769" y="358871"/>
                          <a:pt x="456488" y="335059"/>
                          <a:pt x="477729" y="295149"/>
                        </a:cubicBezTo>
                        <a:cubicBezTo>
                          <a:pt x="499065" y="255239"/>
                          <a:pt x="491921" y="195137"/>
                          <a:pt x="450964" y="167133"/>
                        </a:cubicBezTo>
                        <a:cubicBezTo>
                          <a:pt x="399910" y="132272"/>
                          <a:pt x="285991" y="166276"/>
                          <a:pt x="239985" y="198661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6785C858-CA2E-40FD-861F-64FA1CF692D0}"/>
                      </a:ext>
                    </a:extLst>
                  </p:cNvPr>
                  <p:cNvSpPr/>
                  <p:nvPr/>
                </p:nvSpPr>
                <p:spPr>
                  <a:xfrm>
                    <a:off x="5056153" y="1498705"/>
                    <a:ext cx="488962" cy="449822"/>
                  </a:xfrm>
                  <a:custGeom>
                    <a:avLst/>
                    <a:gdLst>
                      <a:gd name="connsiteX0" fmla="*/ 252414 w 488962"/>
                      <a:gd name="connsiteY0" fmla="*/ 202935 h 449822"/>
                      <a:gd name="connsiteX1" fmla="*/ 60867 w 488962"/>
                      <a:gd name="connsiteY1" fmla="*/ 184742 h 449822"/>
                      <a:gd name="connsiteX2" fmla="*/ 24957 w 488962"/>
                      <a:gd name="connsiteY2" fmla="*/ 198553 h 449822"/>
                      <a:gd name="connsiteX3" fmla="*/ 573 w 488962"/>
                      <a:gd name="connsiteY3" fmla="*/ 243892 h 449822"/>
                      <a:gd name="connsiteX4" fmla="*/ 65439 w 488962"/>
                      <a:gd name="connsiteY4" fmla="*/ 356954 h 449822"/>
                      <a:gd name="connsiteX5" fmla="*/ 201551 w 488962"/>
                      <a:gd name="connsiteY5" fmla="*/ 405055 h 449822"/>
                      <a:gd name="connsiteX6" fmla="*/ 393003 w 488962"/>
                      <a:gd name="connsiteY6" fmla="*/ 449823 h 449822"/>
                      <a:gd name="connsiteX7" fmla="*/ 483396 w 488962"/>
                      <a:gd name="connsiteY7" fmla="*/ 187695 h 449822"/>
                      <a:gd name="connsiteX8" fmla="*/ 472823 w 488962"/>
                      <a:gd name="connsiteY8" fmla="*/ 54916 h 449822"/>
                      <a:gd name="connsiteX9" fmla="*/ 351570 w 488962"/>
                      <a:gd name="connsiteY9" fmla="*/ 5863 h 449822"/>
                      <a:gd name="connsiteX10" fmla="*/ 260320 w 488962"/>
                      <a:gd name="connsiteY10" fmla="*/ 198649 h 44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88962" h="449822">
                        <a:moveTo>
                          <a:pt x="252414" y="202935"/>
                        </a:moveTo>
                        <a:cubicBezTo>
                          <a:pt x="194121" y="177503"/>
                          <a:pt x="125541" y="171026"/>
                          <a:pt x="60867" y="184742"/>
                        </a:cubicBezTo>
                        <a:cubicBezTo>
                          <a:pt x="48198" y="187409"/>
                          <a:pt x="35339" y="191029"/>
                          <a:pt x="24957" y="198553"/>
                        </a:cubicBezTo>
                        <a:cubicBezTo>
                          <a:pt x="10003" y="209317"/>
                          <a:pt x="2478" y="226938"/>
                          <a:pt x="573" y="243892"/>
                        </a:cubicBezTo>
                        <a:cubicBezTo>
                          <a:pt x="-4570" y="289231"/>
                          <a:pt x="25529" y="331618"/>
                          <a:pt x="65439" y="356954"/>
                        </a:cubicBezTo>
                        <a:cubicBezTo>
                          <a:pt x="105348" y="382291"/>
                          <a:pt x="153926" y="393911"/>
                          <a:pt x="201551" y="405055"/>
                        </a:cubicBezTo>
                        <a:cubicBezTo>
                          <a:pt x="265368" y="420010"/>
                          <a:pt x="329186" y="434869"/>
                          <a:pt x="393003" y="449823"/>
                        </a:cubicBezTo>
                        <a:cubicBezTo>
                          <a:pt x="423007" y="379052"/>
                          <a:pt x="471394" y="262085"/>
                          <a:pt x="483396" y="187695"/>
                        </a:cubicBezTo>
                        <a:cubicBezTo>
                          <a:pt x="490635" y="142642"/>
                          <a:pt x="494064" y="94826"/>
                          <a:pt x="472823" y="54916"/>
                        </a:cubicBezTo>
                        <a:cubicBezTo>
                          <a:pt x="451487" y="15007"/>
                          <a:pt x="397671" y="-12616"/>
                          <a:pt x="351570" y="5863"/>
                        </a:cubicBezTo>
                        <a:cubicBezTo>
                          <a:pt x="294134" y="28818"/>
                          <a:pt x="258987" y="142451"/>
                          <a:pt x="260320" y="198649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C079AFE5-7112-44B7-952F-88505A678D70}"/>
                      </a:ext>
                    </a:extLst>
                  </p:cNvPr>
                  <p:cNvSpPr/>
                  <p:nvPr/>
                </p:nvSpPr>
                <p:spPr>
                  <a:xfrm>
                    <a:off x="5587976" y="1927573"/>
                    <a:ext cx="275869" cy="222694"/>
                  </a:xfrm>
                  <a:custGeom>
                    <a:avLst/>
                    <a:gdLst>
                      <a:gd name="connsiteX0" fmla="*/ 134453 w 275869"/>
                      <a:gd name="connsiteY0" fmla="*/ 72771 h 222694"/>
                      <a:gd name="connsiteX1" fmla="*/ 57777 w 275869"/>
                      <a:gd name="connsiteY1" fmla="*/ 5239 h 222694"/>
                      <a:gd name="connsiteX2" fmla="*/ 38060 w 275869"/>
                      <a:gd name="connsiteY2" fmla="*/ 0 h 222694"/>
                      <a:gd name="connsiteX3" fmla="*/ 13485 w 275869"/>
                      <a:gd name="connsiteY3" fmla="*/ 11906 h 222694"/>
                      <a:gd name="connsiteX4" fmla="*/ 6151 w 275869"/>
                      <a:gd name="connsiteY4" fmla="*/ 80772 h 222694"/>
                      <a:gd name="connsiteX5" fmla="*/ 49680 w 275869"/>
                      <a:gd name="connsiteY5" fmla="*/ 143827 h 222694"/>
                      <a:gd name="connsiteX6" fmla="*/ 118070 w 275869"/>
                      <a:gd name="connsiteY6" fmla="*/ 222694 h 222694"/>
                      <a:gd name="connsiteX7" fmla="*/ 238656 w 275869"/>
                      <a:gd name="connsiteY7" fmla="*/ 138113 h 222694"/>
                      <a:gd name="connsiteX8" fmla="*/ 275423 w 275869"/>
                      <a:gd name="connsiteY8" fmla="*/ 77724 h 222694"/>
                      <a:gd name="connsiteX9" fmla="*/ 238561 w 275869"/>
                      <a:gd name="connsiteY9" fmla="*/ 18859 h 222694"/>
                      <a:gd name="connsiteX10" fmla="*/ 139215 w 275869"/>
                      <a:gd name="connsiteY10" fmla="*/ 73342 h 222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5869" h="222694">
                        <a:moveTo>
                          <a:pt x="134453" y="72771"/>
                        </a:moveTo>
                        <a:cubicBezTo>
                          <a:pt x="117308" y="43720"/>
                          <a:pt x="89781" y="19526"/>
                          <a:pt x="57777" y="5239"/>
                        </a:cubicBezTo>
                        <a:cubicBezTo>
                          <a:pt x="51490" y="2476"/>
                          <a:pt x="44823" y="0"/>
                          <a:pt x="38060" y="0"/>
                        </a:cubicBezTo>
                        <a:cubicBezTo>
                          <a:pt x="28249" y="0"/>
                          <a:pt x="19581" y="5239"/>
                          <a:pt x="13485" y="11906"/>
                        </a:cubicBezTo>
                        <a:cubicBezTo>
                          <a:pt x="-2898" y="29813"/>
                          <a:pt x="-3088" y="57340"/>
                          <a:pt x="6151" y="80772"/>
                        </a:cubicBezTo>
                        <a:cubicBezTo>
                          <a:pt x="15390" y="104108"/>
                          <a:pt x="32726" y="124206"/>
                          <a:pt x="49680" y="143827"/>
                        </a:cubicBezTo>
                        <a:cubicBezTo>
                          <a:pt x="72445" y="170117"/>
                          <a:pt x="95305" y="196405"/>
                          <a:pt x="118070" y="222694"/>
                        </a:cubicBezTo>
                        <a:cubicBezTo>
                          <a:pt x="153027" y="201549"/>
                          <a:pt x="210272" y="166402"/>
                          <a:pt x="238656" y="138113"/>
                        </a:cubicBezTo>
                        <a:cubicBezTo>
                          <a:pt x="255801" y="120967"/>
                          <a:pt x="272184" y="101536"/>
                          <a:pt x="275423" y="77724"/>
                        </a:cubicBezTo>
                        <a:cubicBezTo>
                          <a:pt x="278661" y="53911"/>
                          <a:pt x="264088" y="25241"/>
                          <a:pt x="238561" y="18859"/>
                        </a:cubicBezTo>
                        <a:cubicBezTo>
                          <a:pt x="206748" y="10858"/>
                          <a:pt x="156170" y="48768"/>
                          <a:pt x="139215" y="73342"/>
                        </a:cubicBezTo>
                      </a:path>
                    </a:pathLst>
                  </a:custGeom>
                  <a:solidFill>
                    <a:srgbClr val="BDD7E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443BFACD-E16C-463A-A7F8-0C3395B295C3}"/>
                      </a:ext>
                    </a:extLst>
                  </p:cNvPr>
                  <p:cNvSpPr/>
                  <p:nvPr/>
                </p:nvSpPr>
                <p:spPr>
                  <a:xfrm>
                    <a:off x="5462591" y="3413838"/>
                    <a:ext cx="464815" cy="484062"/>
                  </a:xfrm>
                  <a:custGeom>
                    <a:avLst/>
                    <a:gdLst>
                      <a:gd name="connsiteX0" fmla="*/ 228596 w 464815"/>
                      <a:gd name="connsiteY0" fmla="*/ 256048 h 484062"/>
                      <a:gd name="connsiteX1" fmla="*/ 37048 w 464815"/>
                      <a:gd name="connsiteY1" fmla="*/ 317199 h 484062"/>
                      <a:gd name="connsiteX2" fmla="*/ 8187 w 464815"/>
                      <a:gd name="connsiteY2" fmla="*/ 345202 h 484062"/>
                      <a:gd name="connsiteX3" fmla="*/ 3330 w 464815"/>
                      <a:gd name="connsiteY3" fmla="*/ 398828 h 484062"/>
                      <a:gd name="connsiteX4" fmla="*/ 112010 w 464815"/>
                      <a:gd name="connsiteY4" fmla="*/ 480934 h 484062"/>
                      <a:gd name="connsiteX5" fmla="*/ 262505 w 464815"/>
                      <a:gd name="connsiteY5" fmla="*/ 471314 h 484062"/>
                      <a:gd name="connsiteX6" fmla="*/ 464816 w 464815"/>
                      <a:gd name="connsiteY6" fmla="*/ 435785 h 484062"/>
                      <a:gd name="connsiteX7" fmla="*/ 444147 w 464815"/>
                      <a:gd name="connsiteY7" fmla="*/ 146797 h 484062"/>
                      <a:gd name="connsiteX8" fmla="*/ 379472 w 464815"/>
                      <a:gd name="connsiteY8" fmla="*/ 23543 h 484062"/>
                      <a:gd name="connsiteX9" fmla="*/ 242788 w 464815"/>
                      <a:gd name="connsiteY9" fmla="*/ 26115 h 484062"/>
                      <a:gd name="connsiteX10" fmla="*/ 234120 w 464815"/>
                      <a:gd name="connsiteY10" fmla="*/ 248905 h 484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4815" h="484062">
                        <a:moveTo>
                          <a:pt x="228596" y="256048"/>
                        </a:moveTo>
                        <a:cubicBezTo>
                          <a:pt x="162207" y="255572"/>
                          <a:pt x="93531" y="277480"/>
                          <a:pt x="37048" y="317199"/>
                        </a:cubicBezTo>
                        <a:cubicBezTo>
                          <a:pt x="25999" y="325010"/>
                          <a:pt x="15045" y="333773"/>
                          <a:pt x="8187" y="345202"/>
                        </a:cubicBezTo>
                        <a:cubicBezTo>
                          <a:pt x="-1719" y="361681"/>
                          <a:pt x="-1719" y="381683"/>
                          <a:pt x="3330" y="398828"/>
                        </a:cubicBezTo>
                        <a:cubicBezTo>
                          <a:pt x="16950" y="444548"/>
                          <a:pt x="63242" y="472837"/>
                          <a:pt x="112010" y="480934"/>
                        </a:cubicBezTo>
                        <a:cubicBezTo>
                          <a:pt x="160778" y="488935"/>
                          <a:pt x="212213" y="480077"/>
                          <a:pt x="262505" y="471314"/>
                        </a:cubicBezTo>
                        <a:cubicBezTo>
                          <a:pt x="329942" y="459502"/>
                          <a:pt x="397379" y="447692"/>
                          <a:pt x="464816" y="435785"/>
                        </a:cubicBezTo>
                        <a:cubicBezTo>
                          <a:pt x="464530" y="355394"/>
                          <a:pt x="463101" y="223187"/>
                          <a:pt x="444147" y="146797"/>
                        </a:cubicBezTo>
                        <a:cubicBezTo>
                          <a:pt x="432621" y="100505"/>
                          <a:pt x="416334" y="53166"/>
                          <a:pt x="379472" y="23543"/>
                        </a:cubicBezTo>
                        <a:cubicBezTo>
                          <a:pt x="342610" y="-6079"/>
                          <a:pt x="279555" y="-10461"/>
                          <a:pt x="242788" y="26115"/>
                        </a:cubicBezTo>
                        <a:cubicBezTo>
                          <a:pt x="197068" y="71740"/>
                          <a:pt x="209832" y="195374"/>
                          <a:pt x="234120" y="248905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78CEEF51-9EF0-44C6-8E12-33EFF70FB2D3}"/>
                      </a:ext>
                    </a:extLst>
                  </p:cNvPr>
                  <p:cNvSpPr/>
                  <p:nvPr/>
                </p:nvSpPr>
                <p:spPr>
                  <a:xfrm>
                    <a:off x="6111723" y="3124508"/>
                    <a:ext cx="493356" cy="467654"/>
                  </a:xfrm>
                  <a:custGeom>
                    <a:avLst/>
                    <a:gdLst>
                      <a:gd name="connsiteX0" fmla="*/ 232498 w 493356"/>
                      <a:gd name="connsiteY0" fmla="*/ 221148 h 467654"/>
                      <a:gd name="connsiteX1" fmla="*/ 160107 w 493356"/>
                      <a:gd name="connsiteY1" fmla="*/ 33600 h 467654"/>
                      <a:gd name="connsiteX2" fmla="*/ 130485 w 493356"/>
                      <a:gd name="connsiteY2" fmla="*/ 6454 h 467654"/>
                      <a:gd name="connsiteX3" fmla="*/ 76669 w 493356"/>
                      <a:gd name="connsiteY3" fmla="*/ 4835 h 467654"/>
                      <a:gd name="connsiteX4" fmla="*/ 1231 w 493356"/>
                      <a:gd name="connsiteY4" fmla="*/ 118182 h 467654"/>
                      <a:gd name="connsiteX5" fmla="*/ 19804 w 493356"/>
                      <a:gd name="connsiteY5" fmla="*/ 267820 h 467654"/>
                      <a:gd name="connsiteX6" fmla="*/ 67239 w 493356"/>
                      <a:gd name="connsiteY6" fmla="*/ 467655 h 467654"/>
                      <a:gd name="connsiteX7" fmla="*/ 354513 w 493356"/>
                      <a:gd name="connsiteY7" fmla="*/ 429840 h 467654"/>
                      <a:gd name="connsiteX8" fmla="*/ 473766 w 493356"/>
                      <a:gd name="connsiteY8" fmla="*/ 357927 h 467654"/>
                      <a:gd name="connsiteX9" fmla="*/ 463003 w 493356"/>
                      <a:gd name="connsiteY9" fmla="*/ 221624 h 467654"/>
                      <a:gd name="connsiteX10" fmla="*/ 240117 w 493356"/>
                      <a:gd name="connsiteY10" fmla="*/ 226291 h 467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3356" h="467654">
                        <a:moveTo>
                          <a:pt x="232498" y="221148"/>
                        </a:moveTo>
                        <a:cubicBezTo>
                          <a:pt x="229069" y="154758"/>
                          <a:pt x="203065" y="87607"/>
                          <a:pt x="160107" y="33600"/>
                        </a:cubicBezTo>
                        <a:cubicBezTo>
                          <a:pt x="151725" y="23028"/>
                          <a:pt x="142296" y="12645"/>
                          <a:pt x="130485" y="6454"/>
                        </a:cubicBezTo>
                        <a:cubicBezTo>
                          <a:pt x="113435" y="-2499"/>
                          <a:pt x="93528" y="-1261"/>
                          <a:pt x="76669" y="4835"/>
                        </a:cubicBezTo>
                        <a:cubicBezTo>
                          <a:pt x="31901" y="21123"/>
                          <a:pt x="6279" y="69033"/>
                          <a:pt x="1231" y="118182"/>
                        </a:cubicBezTo>
                        <a:cubicBezTo>
                          <a:pt x="-3913" y="167331"/>
                          <a:pt x="7993" y="218195"/>
                          <a:pt x="19804" y="267820"/>
                        </a:cubicBezTo>
                        <a:cubicBezTo>
                          <a:pt x="35616" y="334400"/>
                          <a:pt x="51427" y="401075"/>
                          <a:pt x="67239" y="467655"/>
                        </a:cubicBezTo>
                        <a:cubicBezTo>
                          <a:pt x="147439" y="462606"/>
                          <a:pt x="279361" y="453367"/>
                          <a:pt x="354513" y="429840"/>
                        </a:cubicBezTo>
                        <a:cubicBezTo>
                          <a:pt x="400042" y="415648"/>
                          <a:pt x="446334" y="396503"/>
                          <a:pt x="473766" y="357927"/>
                        </a:cubicBezTo>
                        <a:cubicBezTo>
                          <a:pt x="501198" y="319350"/>
                          <a:pt x="501769" y="256104"/>
                          <a:pt x="463003" y="221624"/>
                        </a:cubicBezTo>
                        <a:cubicBezTo>
                          <a:pt x="414711" y="178666"/>
                          <a:pt x="292124" y="198764"/>
                          <a:pt x="240117" y="226291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D7FBB6A5-BE0A-4A00-84B2-A5C3620B4732}"/>
                      </a:ext>
                    </a:extLst>
                  </p:cNvPr>
                  <p:cNvSpPr/>
                  <p:nvPr/>
                </p:nvSpPr>
                <p:spPr>
                  <a:xfrm>
                    <a:off x="6996109" y="2092330"/>
                    <a:ext cx="284451" cy="281808"/>
                  </a:xfrm>
                  <a:custGeom>
                    <a:avLst/>
                    <a:gdLst>
                      <a:gd name="connsiteX0" fmla="*/ 134020 w 284451"/>
                      <a:gd name="connsiteY0" fmla="*/ 142996 h 281808"/>
                      <a:gd name="connsiteX1" fmla="*/ 106207 w 284451"/>
                      <a:gd name="connsiteY1" fmla="*/ 25077 h 281808"/>
                      <a:gd name="connsiteX2" fmla="*/ 90776 w 284451"/>
                      <a:gd name="connsiteY2" fmla="*/ 6503 h 281808"/>
                      <a:gd name="connsiteX3" fmla="*/ 58772 w 284451"/>
                      <a:gd name="connsiteY3" fmla="*/ 1074 h 281808"/>
                      <a:gd name="connsiteX4" fmla="*/ 4384 w 284451"/>
                      <a:gd name="connsiteY4" fmla="*/ 62605 h 281808"/>
                      <a:gd name="connsiteX5" fmla="*/ 3241 w 284451"/>
                      <a:gd name="connsiteY5" fmla="*/ 153474 h 281808"/>
                      <a:gd name="connsiteX6" fmla="*/ 15243 w 284451"/>
                      <a:gd name="connsiteY6" fmla="*/ 276727 h 281808"/>
                      <a:gd name="connsiteX7" fmla="*/ 189836 w 284451"/>
                      <a:gd name="connsiteY7" fmla="*/ 277680 h 281808"/>
                      <a:gd name="connsiteX8" fmla="*/ 266893 w 284451"/>
                      <a:gd name="connsiteY8" fmla="*/ 244533 h 281808"/>
                      <a:gd name="connsiteX9" fmla="*/ 271656 w 284451"/>
                      <a:gd name="connsiteY9" fmla="*/ 162332 h 281808"/>
                      <a:gd name="connsiteX10" fmla="*/ 138211 w 284451"/>
                      <a:gd name="connsiteY10" fmla="*/ 146806 h 281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451" h="281808">
                        <a:moveTo>
                          <a:pt x="134020" y="142996"/>
                        </a:moveTo>
                        <a:cubicBezTo>
                          <a:pt x="137353" y="103086"/>
                          <a:pt x="127447" y="60891"/>
                          <a:pt x="106207" y="25077"/>
                        </a:cubicBezTo>
                        <a:cubicBezTo>
                          <a:pt x="102016" y="18028"/>
                          <a:pt x="97253" y="11075"/>
                          <a:pt x="90776" y="6503"/>
                        </a:cubicBezTo>
                        <a:cubicBezTo>
                          <a:pt x="81346" y="-260"/>
                          <a:pt x="69345" y="-1117"/>
                          <a:pt x="58772" y="1074"/>
                        </a:cubicBezTo>
                        <a:cubicBezTo>
                          <a:pt x="30673" y="7170"/>
                          <a:pt x="11528" y="33649"/>
                          <a:pt x="4384" y="62605"/>
                        </a:cubicBezTo>
                        <a:cubicBezTo>
                          <a:pt x="-2664" y="91561"/>
                          <a:pt x="193" y="122898"/>
                          <a:pt x="3241" y="153474"/>
                        </a:cubicBezTo>
                        <a:cubicBezTo>
                          <a:pt x="7242" y="194526"/>
                          <a:pt x="11242" y="235579"/>
                          <a:pt x="15243" y="276727"/>
                        </a:cubicBezTo>
                        <a:cubicBezTo>
                          <a:pt x="63535" y="280347"/>
                          <a:pt x="143068" y="285585"/>
                          <a:pt x="189836" y="277680"/>
                        </a:cubicBezTo>
                        <a:cubicBezTo>
                          <a:pt x="218125" y="272917"/>
                          <a:pt x="247367" y="265297"/>
                          <a:pt x="266893" y="244533"/>
                        </a:cubicBezTo>
                        <a:cubicBezTo>
                          <a:pt x="286420" y="223768"/>
                          <a:pt x="291944" y="186049"/>
                          <a:pt x="271656" y="162332"/>
                        </a:cubicBezTo>
                        <a:cubicBezTo>
                          <a:pt x="246319" y="132709"/>
                          <a:pt x="171453" y="134709"/>
                          <a:pt x="138211" y="146806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C422ED17-6F71-4518-AD86-271977D690B7}"/>
                      </a:ext>
                    </a:extLst>
                  </p:cNvPr>
                  <p:cNvSpPr/>
                  <p:nvPr/>
                </p:nvSpPr>
                <p:spPr>
                  <a:xfrm>
                    <a:off x="6213531" y="2015365"/>
                    <a:ext cx="264403" cy="233486"/>
                  </a:xfrm>
                  <a:custGeom>
                    <a:avLst/>
                    <a:gdLst>
                      <a:gd name="connsiteX0" fmla="*/ 134976 w 264403"/>
                      <a:gd name="connsiteY0" fmla="*/ 94612 h 233486"/>
                      <a:gd name="connsiteX1" fmla="*/ 37631 w 264403"/>
                      <a:gd name="connsiteY1" fmla="*/ 69656 h 233486"/>
                      <a:gd name="connsiteX2" fmla="*/ 18009 w 264403"/>
                      <a:gd name="connsiteY2" fmla="*/ 73847 h 233486"/>
                      <a:gd name="connsiteX3" fmla="*/ 1721 w 264403"/>
                      <a:gd name="connsiteY3" fmla="*/ 95278 h 233486"/>
                      <a:gd name="connsiteX4" fmla="*/ 25915 w 264403"/>
                      <a:gd name="connsiteY4" fmla="*/ 158905 h 233486"/>
                      <a:gd name="connsiteX5" fmla="*/ 92209 w 264403"/>
                      <a:gd name="connsiteY5" fmla="*/ 194815 h 233486"/>
                      <a:gd name="connsiteX6" fmla="*/ 187364 w 264403"/>
                      <a:gd name="connsiteY6" fmla="*/ 233486 h 233486"/>
                      <a:gd name="connsiteX7" fmla="*/ 255372 w 264403"/>
                      <a:gd name="connsiteY7" fmla="*/ 105565 h 233486"/>
                      <a:gd name="connsiteX8" fmla="*/ 260706 w 264403"/>
                      <a:gd name="connsiteY8" fmla="*/ 36223 h 233486"/>
                      <a:gd name="connsiteX9" fmla="*/ 202127 w 264403"/>
                      <a:gd name="connsiteY9" fmla="*/ 1076 h 233486"/>
                      <a:gd name="connsiteX10" fmla="*/ 139358 w 264403"/>
                      <a:gd name="connsiteY10" fmla="*/ 93088 h 233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4403" h="233486">
                        <a:moveTo>
                          <a:pt x="134976" y="94612"/>
                        </a:moveTo>
                        <a:cubicBezTo>
                          <a:pt x="106973" y="76800"/>
                          <a:pt x="72111" y="67846"/>
                          <a:pt x="37631" y="69656"/>
                        </a:cubicBezTo>
                        <a:cubicBezTo>
                          <a:pt x="30868" y="70037"/>
                          <a:pt x="23915" y="70799"/>
                          <a:pt x="18009" y="73847"/>
                        </a:cubicBezTo>
                        <a:cubicBezTo>
                          <a:pt x="9436" y="78229"/>
                          <a:pt x="4102" y="86611"/>
                          <a:pt x="1721" y="95278"/>
                        </a:cubicBezTo>
                        <a:cubicBezTo>
                          <a:pt x="-4660" y="118234"/>
                          <a:pt x="7436" y="142522"/>
                          <a:pt x="25915" y="158905"/>
                        </a:cubicBezTo>
                        <a:cubicBezTo>
                          <a:pt x="44393" y="175288"/>
                          <a:pt x="68587" y="185194"/>
                          <a:pt x="92209" y="194815"/>
                        </a:cubicBezTo>
                        <a:cubicBezTo>
                          <a:pt x="123927" y="207673"/>
                          <a:pt x="155645" y="220627"/>
                          <a:pt x="187364" y="233486"/>
                        </a:cubicBezTo>
                        <a:cubicBezTo>
                          <a:pt x="208604" y="199387"/>
                          <a:pt x="243085" y="142999"/>
                          <a:pt x="255372" y="105565"/>
                        </a:cubicBezTo>
                        <a:cubicBezTo>
                          <a:pt x="262801" y="82896"/>
                          <a:pt x="268421" y="58512"/>
                          <a:pt x="260706" y="36223"/>
                        </a:cubicBezTo>
                        <a:cubicBezTo>
                          <a:pt x="252991" y="13840"/>
                          <a:pt x="227464" y="-4734"/>
                          <a:pt x="202127" y="1076"/>
                        </a:cubicBezTo>
                        <a:cubicBezTo>
                          <a:pt x="170600" y="8220"/>
                          <a:pt x="143263" y="63941"/>
                          <a:pt x="139358" y="93088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F5B40A69-9F72-4899-8A00-E7CFA5E20DA1}"/>
                      </a:ext>
                    </a:extLst>
                  </p:cNvPr>
                  <p:cNvSpPr/>
                  <p:nvPr/>
                </p:nvSpPr>
                <p:spPr>
                  <a:xfrm>
                    <a:off x="6415322" y="1333072"/>
                    <a:ext cx="192360" cy="151493"/>
                  </a:xfrm>
                  <a:custGeom>
                    <a:avLst/>
                    <a:gdLst>
                      <a:gd name="connsiteX0" fmla="*/ 95015 w 192360"/>
                      <a:gd name="connsiteY0" fmla="*/ 46909 h 151493"/>
                      <a:gd name="connsiteX1" fmla="*/ 35960 w 192360"/>
                      <a:gd name="connsiteY1" fmla="*/ 7761 h 151493"/>
                      <a:gd name="connsiteX2" fmla="*/ 21958 w 192360"/>
                      <a:gd name="connsiteY2" fmla="*/ 6046 h 151493"/>
                      <a:gd name="connsiteX3" fmla="*/ 6147 w 192360"/>
                      <a:gd name="connsiteY3" fmla="*/ 16524 h 151493"/>
                      <a:gd name="connsiteX4" fmla="*/ 7575 w 192360"/>
                      <a:gd name="connsiteY4" fmla="*/ 64530 h 151493"/>
                      <a:gd name="connsiteX5" fmla="*/ 43484 w 192360"/>
                      <a:gd name="connsiteY5" fmla="*/ 103773 h 151493"/>
                      <a:gd name="connsiteX6" fmla="*/ 97872 w 192360"/>
                      <a:gd name="connsiteY6" fmla="*/ 151493 h 151493"/>
                      <a:gd name="connsiteX7" fmla="*/ 172739 w 192360"/>
                      <a:gd name="connsiteY7" fmla="*/ 82056 h 151493"/>
                      <a:gd name="connsiteX8" fmla="*/ 192360 w 192360"/>
                      <a:gd name="connsiteY8" fmla="*/ 37098 h 151493"/>
                      <a:gd name="connsiteX9" fmla="*/ 161499 w 192360"/>
                      <a:gd name="connsiteY9" fmla="*/ 141 h 151493"/>
                      <a:gd name="connsiteX10" fmla="*/ 98349 w 192360"/>
                      <a:gd name="connsiteY10" fmla="*/ 46909 h 151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2360" h="151493">
                        <a:moveTo>
                          <a:pt x="95015" y="46909"/>
                        </a:moveTo>
                        <a:cubicBezTo>
                          <a:pt x="80537" y="28525"/>
                          <a:pt x="59296" y="14524"/>
                          <a:pt x="35960" y="7761"/>
                        </a:cubicBezTo>
                        <a:cubicBezTo>
                          <a:pt x="31388" y="6427"/>
                          <a:pt x="26530" y="5380"/>
                          <a:pt x="21958" y="6046"/>
                        </a:cubicBezTo>
                        <a:cubicBezTo>
                          <a:pt x="15195" y="6999"/>
                          <a:pt x="9766" y="11380"/>
                          <a:pt x="6147" y="16524"/>
                        </a:cubicBezTo>
                        <a:cubicBezTo>
                          <a:pt x="-3378" y="30335"/>
                          <a:pt x="-997" y="49385"/>
                          <a:pt x="7575" y="64530"/>
                        </a:cubicBezTo>
                        <a:cubicBezTo>
                          <a:pt x="16148" y="79675"/>
                          <a:pt x="29959" y="91867"/>
                          <a:pt x="43484" y="103773"/>
                        </a:cubicBezTo>
                        <a:cubicBezTo>
                          <a:pt x="61582" y="119680"/>
                          <a:pt x="79775" y="135586"/>
                          <a:pt x="97872" y="151493"/>
                        </a:cubicBezTo>
                        <a:cubicBezTo>
                          <a:pt x="119875" y="133681"/>
                          <a:pt x="155880" y="104154"/>
                          <a:pt x="172739" y="82056"/>
                        </a:cubicBezTo>
                        <a:cubicBezTo>
                          <a:pt x="182931" y="68721"/>
                          <a:pt x="192360" y="53767"/>
                          <a:pt x="192360" y="37098"/>
                        </a:cubicBezTo>
                        <a:cubicBezTo>
                          <a:pt x="192360" y="20429"/>
                          <a:pt x="179692" y="2141"/>
                          <a:pt x="161499" y="141"/>
                        </a:cubicBezTo>
                        <a:cubicBezTo>
                          <a:pt x="138830" y="-2336"/>
                          <a:pt x="107683" y="28430"/>
                          <a:pt x="98349" y="46909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9EA96D4C-367A-4A99-B41D-392E030BB50B}"/>
                      </a:ext>
                    </a:extLst>
                  </p:cNvPr>
                  <p:cNvSpPr/>
                  <p:nvPr/>
                </p:nvSpPr>
                <p:spPr>
                  <a:xfrm>
                    <a:off x="5724188" y="1386412"/>
                    <a:ext cx="192360" cy="151493"/>
                  </a:xfrm>
                  <a:custGeom>
                    <a:avLst/>
                    <a:gdLst>
                      <a:gd name="connsiteX0" fmla="*/ 95015 w 192360"/>
                      <a:gd name="connsiteY0" fmla="*/ 46909 h 151493"/>
                      <a:gd name="connsiteX1" fmla="*/ 35960 w 192360"/>
                      <a:gd name="connsiteY1" fmla="*/ 7761 h 151493"/>
                      <a:gd name="connsiteX2" fmla="*/ 21958 w 192360"/>
                      <a:gd name="connsiteY2" fmla="*/ 6046 h 151493"/>
                      <a:gd name="connsiteX3" fmla="*/ 6147 w 192360"/>
                      <a:gd name="connsiteY3" fmla="*/ 16524 h 151493"/>
                      <a:gd name="connsiteX4" fmla="*/ 7575 w 192360"/>
                      <a:gd name="connsiteY4" fmla="*/ 64530 h 151493"/>
                      <a:gd name="connsiteX5" fmla="*/ 43485 w 192360"/>
                      <a:gd name="connsiteY5" fmla="*/ 103773 h 151493"/>
                      <a:gd name="connsiteX6" fmla="*/ 97872 w 192360"/>
                      <a:gd name="connsiteY6" fmla="*/ 151493 h 151493"/>
                      <a:gd name="connsiteX7" fmla="*/ 172739 w 192360"/>
                      <a:gd name="connsiteY7" fmla="*/ 82056 h 151493"/>
                      <a:gd name="connsiteX8" fmla="*/ 192360 w 192360"/>
                      <a:gd name="connsiteY8" fmla="*/ 37098 h 151493"/>
                      <a:gd name="connsiteX9" fmla="*/ 161499 w 192360"/>
                      <a:gd name="connsiteY9" fmla="*/ 141 h 151493"/>
                      <a:gd name="connsiteX10" fmla="*/ 98349 w 192360"/>
                      <a:gd name="connsiteY10" fmla="*/ 46909 h 151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2360" h="151493">
                        <a:moveTo>
                          <a:pt x="95015" y="46909"/>
                        </a:moveTo>
                        <a:cubicBezTo>
                          <a:pt x="80537" y="28525"/>
                          <a:pt x="59296" y="14524"/>
                          <a:pt x="35960" y="7761"/>
                        </a:cubicBezTo>
                        <a:cubicBezTo>
                          <a:pt x="31388" y="6427"/>
                          <a:pt x="26530" y="5380"/>
                          <a:pt x="21958" y="6046"/>
                        </a:cubicBezTo>
                        <a:cubicBezTo>
                          <a:pt x="15195" y="6999"/>
                          <a:pt x="9766" y="11380"/>
                          <a:pt x="6147" y="16524"/>
                        </a:cubicBezTo>
                        <a:cubicBezTo>
                          <a:pt x="-3378" y="30335"/>
                          <a:pt x="-997" y="49290"/>
                          <a:pt x="7575" y="64530"/>
                        </a:cubicBezTo>
                        <a:cubicBezTo>
                          <a:pt x="16148" y="79675"/>
                          <a:pt x="29959" y="91867"/>
                          <a:pt x="43485" y="103773"/>
                        </a:cubicBezTo>
                        <a:cubicBezTo>
                          <a:pt x="61582" y="119680"/>
                          <a:pt x="79775" y="135586"/>
                          <a:pt x="97872" y="151493"/>
                        </a:cubicBezTo>
                        <a:cubicBezTo>
                          <a:pt x="119875" y="133681"/>
                          <a:pt x="155880" y="104154"/>
                          <a:pt x="172739" y="82056"/>
                        </a:cubicBezTo>
                        <a:cubicBezTo>
                          <a:pt x="182931" y="68721"/>
                          <a:pt x="192360" y="53767"/>
                          <a:pt x="192360" y="37098"/>
                        </a:cubicBezTo>
                        <a:cubicBezTo>
                          <a:pt x="192360" y="20429"/>
                          <a:pt x="179692" y="2141"/>
                          <a:pt x="161499" y="141"/>
                        </a:cubicBezTo>
                        <a:cubicBezTo>
                          <a:pt x="138830" y="-2336"/>
                          <a:pt x="107683" y="28430"/>
                          <a:pt x="98349" y="46909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53C1903E-6A52-4B1C-AC9F-A627D9631F24}"/>
                      </a:ext>
                    </a:extLst>
                  </p:cNvPr>
                  <p:cNvSpPr/>
                  <p:nvPr/>
                </p:nvSpPr>
                <p:spPr>
                  <a:xfrm>
                    <a:off x="5693858" y="1561874"/>
                    <a:ext cx="216365" cy="217098"/>
                  </a:xfrm>
                  <a:custGeom>
                    <a:avLst/>
                    <a:gdLst>
                      <a:gd name="connsiteX0" fmla="*/ 110105 w 216365"/>
                      <a:gd name="connsiteY0" fmla="*/ 114716 h 217098"/>
                      <a:gd name="connsiteX1" fmla="*/ 19522 w 216365"/>
                      <a:gd name="connsiteY1" fmla="*/ 135099 h 217098"/>
                      <a:gd name="connsiteX2" fmla="*/ 5139 w 216365"/>
                      <a:gd name="connsiteY2" fmla="*/ 146815 h 217098"/>
                      <a:gd name="connsiteX3" fmla="*/ 758 w 216365"/>
                      <a:gd name="connsiteY3" fmla="*/ 171294 h 217098"/>
                      <a:gd name="connsiteX4" fmla="*/ 47430 w 216365"/>
                      <a:gd name="connsiteY4" fmla="*/ 213395 h 217098"/>
                      <a:gd name="connsiteX5" fmla="*/ 117058 w 216365"/>
                      <a:gd name="connsiteY5" fmla="*/ 215014 h 217098"/>
                      <a:gd name="connsiteX6" fmla="*/ 211546 w 216365"/>
                      <a:gd name="connsiteY6" fmla="*/ 206918 h 217098"/>
                      <a:gd name="connsiteX7" fmla="*/ 213737 w 216365"/>
                      <a:gd name="connsiteY7" fmla="*/ 73187 h 217098"/>
                      <a:gd name="connsiteX8" fmla="*/ 188972 w 216365"/>
                      <a:gd name="connsiteY8" fmla="*/ 13846 h 217098"/>
                      <a:gd name="connsiteX9" fmla="*/ 126011 w 216365"/>
                      <a:gd name="connsiteY9" fmla="*/ 9560 h 217098"/>
                      <a:gd name="connsiteX10" fmla="*/ 113057 w 216365"/>
                      <a:gd name="connsiteY10" fmla="*/ 111572 h 217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6365" h="217098">
                        <a:moveTo>
                          <a:pt x="110105" y="114716"/>
                        </a:moveTo>
                        <a:cubicBezTo>
                          <a:pt x="79625" y="111763"/>
                          <a:pt x="47144" y="119097"/>
                          <a:pt x="19522" y="135099"/>
                        </a:cubicBezTo>
                        <a:cubicBezTo>
                          <a:pt x="14093" y="138242"/>
                          <a:pt x="8759" y="141862"/>
                          <a:pt x="5139" y="146815"/>
                        </a:cubicBezTo>
                        <a:cubicBezTo>
                          <a:pt x="-99" y="153959"/>
                          <a:pt x="-861" y="163198"/>
                          <a:pt x="758" y="171294"/>
                        </a:cubicBezTo>
                        <a:cubicBezTo>
                          <a:pt x="5139" y="192821"/>
                          <a:pt x="25332" y="207775"/>
                          <a:pt x="47430" y="213395"/>
                        </a:cubicBezTo>
                        <a:cubicBezTo>
                          <a:pt x="69528" y="219014"/>
                          <a:pt x="93531" y="217109"/>
                          <a:pt x="117058" y="215014"/>
                        </a:cubicBezTo>
                        <a:cubicBezTo>
                          <a:pt x="148586" y="212347"/>
                          <a:pt x="180018" y="209585"/>
                          <a:pt x="211546" y="206918"/>
                        </a:cubicBezTo>
                        <a:cubicBezTo>
                          <a:pt x="214689" y="169961"/>
                          <a:pt x="219357" y="109096"/>
                          <a:pt x="213737" y="73187"/>
                        </a:cubicBezTo>
                        <a:cubicBezTo>
                          <a:pt x="210308" y="51470"/>
                          <a:pt x="204783" y="28991"/>
                          <a:pt x="188972" y="13846"/>
                        </a:cubicBezTo>
                        <a:cubicBezTo>
                          <a:pt x="173256" y="-1299"/>
                          <a:pt x="144395" y="-5871"/>
                          <a:pt x="126011" y="9560"/>
                        </a:cubicBezTo>
                        <a:cubicBezTo>
                          <a:pt x="103152" y="28705"/>
                          <a:pt x="104009" y="86045"/>
                          <a:pt x="113057" y="111572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30B397EA-9441-434D-B807-B015A94DB2BD}"/>
                      </a:ext>
                    </a:extLst>
                  </p:cNvPr>
                  <p:cNvSpPr/>
                  <p:nvPr/>
                </p:nvSpPr>
                <p:spPr>
                  <a:xfrm>
                    <a:off x="6243445" y="1502707"/>
                    <a:ext cx="285119" cy="250844"/>
                  </a:xfrm>
                  <a:custGeom>
                    <a:avLst/>
                    <a:gdLst>
                      <a:gd name="connsiteX0" fmla="*/ 136495 w 285119"/>
                      <a:gd name="connsiteY0" fmla="*/ 98825 h 250844"/>
                      <a:gd name="connsiteX1" fmla="*/ 72487 w 285119"/>
                      <a:gd name="connsiteY1" fmla="*/ 10814 h 250844"/>
                      <a:gd name="connsiteX2" fmla="*/ 53246 w 285119"/>
                      <a:gd name="connsiteY2" fmla="*/ 718 h 250844"/>
                      <a:gd name="connsiteX3" fmla="*/ 24862 w 285119"/>
                      <a:gd name="connsiteY3" fmla="*/ 7385 h 250844"/>
                      <a:gd name="connsiteX4" fmla="*/ 1145 w 285119"/>
                      <a:gd name="connsiteY4" fmla="*/ 77204 h 250844"/>
                      <a:gd name="connsiteX5" fmla="*/ 31720 w 285119"/>
                      <a:gd name="connsiteY5" fmla="*/ 152927 h 250844"/>
                      <a:gd name="connsiteX6" fmla="*/ 84393 w 285119"/>
                      <a:gd name="connsiteY6" fmla="*/ 250844 h 250844"/>
                      <a:gd name="connsiteX7" fmla="*/ 229363 w 285119"/>
                      <a:gd name="connsiteY7" fmla="*/ 191027 h 250844"/>
                      <a:gd name="connsiteX8" fmla="*/ 281656 w 285119"/>
                      <a:gd name="connsiteY8" fmla="*/ 136830 h 250844"/>
                      <a:gd name="connsiteX9" fmla="*/ 257081 w 285119"/>
                      <a:gd name="connsiteY9" fmla="*/ 67012 h 250844"/>
                      <a:gd name="connsiteX10" fmla="*/ 141162 w 285119"/>
                      <a:gd name="connsiteY10" fmla="*/ 100445 h 250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5119" h="250844">
                        <a:moveTo>
                          <a:pt x="136495" y="98825"/>
                        </a:moveTo>
                        <a:cubicBezTo>
                          <a:pt x="125446" y="64631"/>
                          <a:pt x="102490" y="33103"/>
                          <a:pt x="72487" y="10814"/>
                        </a:cubicBezTo>
                        <a:cubicBezTo>
                          <a:pt x="66581" y="6433"/>
                          <a:pt x="60199" y="2337"/>
                          <a:pt x="53246" y="718"/>
                        </a:cubicBezTo>
                        <a:cubicBezTo>
                          <a:pt x="43054" y="-1568"/>
                          <a:pt x="32863" y="1861"/>
                          <a:pt x="24862" y="7385"/>
                        </a:cubicBezTo>
                        <a:cubicBezTo>
                          <a:pt x="3716" y="22149"/>
                          <a:pt x="-2951" y="50819"/>
                          <a:pt x="1145" y="77204"/>
                        </a:cubicBezTo>
                        <a:cubicBezTo>
                          <a:pt x="5336" y="103588"/>
                          <a:pt x="18670" y="128543"/>
                          <a:pt x="31720" y="152927"/>
                        </a:cubicBezTo>
                        <a:cubicBezTo>
                          <a:pt x="49246" y="185598"/>
                          <a:pt x="66867" y="218174"/>
                          <a:pt x="84393" y="250844"/>
                        </a:cubicBezTo>
                        <a:cubicBezTo>
                          <a:pt x="125636" y="237033"/>
                          <a:pt x="193264" y="213792"/>
                          <a:pt x="229363" y="191027"/>
                        </a:cubicBezTo>
                        <a:cubicBezTo>
                          <a:pt x="251176" y="177216"/>
                          <a:pt x="272702" y="160833"/>
                          <a:pt x="281656" y="136830"/>
                        </a:cubicBezTo>
                        <a:cubicBezTo>
                          <a:pt x="290609" y="112827"/>
                          <a:pt x="282132" y="79680"/>
                          <a:pt x="257081" y="67012"/>
                        </a:cubicBezTo>
                        <a:cubicBezTo>
                          <a:pt x="225839" y="51296"/>
                          <a:pt x="164498" y="78918"/>
                          <a:pt x="141162" y="100445"/>
                        </a:cubicBezTo>
                      </a:path>
                    </a:pathLst>
                  </a:custGeom>
                  <a:solidFill>
                    <a:srgbClr val="BDD7E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AA40ADC2-7705-477B-BB60-7E92FA692D4C}"/>
                      </a:ext>
                    </a:extLst>
                  </p:cNvPr>
                  <p:cNvSpPr/>
                  <p:nvPr/>
                </p:nvSpPr>
                <p:spPr>
                  <a:xfrm>
                    <a:off x="5938264" y="1710257"/>
                    <a:ext cx="285119" cy="250844"/>
                  </a:xfrm>
                  <a:custGeom>
                    <a:avLst/>
                    <a:gdLst>
                      <a:gd name="connsiteX0" fmla="*/ 136495 w 285119"/>
                      <a:gd name="connsiteY0" fmla="*/ 98825 h 250844"/>
                      <a:gd name="connsiteX1" fmla="*/ 72487 w 285119"/>
                      <a:gd name="connsiteY1" fmla="*/ 10814 h 250844"/>
                      <a:gd name="connsiteX2" fmla="*/ 53246 w 285119"/>
                      <a:gd name="connsiteY2" fmla="*/ 718 h 250844"/>
                      <a:gd name="connsiteX3" fmla="*/ 24862 w 285119"/>
                      <a:gd name="connsiteY3" fmla="*/ 7385 h 250844"/>
                      <a:gd name="connsiteX4" fmla="*/ 1145 w 285119"/>
                      <a:gd name="connsiteY4" fmla="*/ 77204 h 250844"/>
                      <a:gd name="connsiteX5" fmla="*/ 31720 w 285119"/>
                      <a:gd name="connsiteY5" fmla="*/ 152927 h 250844"/>
                      <a:gd name="connsiteX6" fmla="*/ 84393 w 285119"/>
                      <a:gd name="connsiteY6" fmla="*/ 250844 h 250844"/>
                      <a:gd name="connsiteX7" fmla="*/ 229363 w 285119"/>
                      <a:gd name="connsiteY7" fmla="*/ 191027 h 250844"/>
                      <a:gd name="connsiteX8" fmla="*/ 281656 w 285119"/>
                      <a:gd name="connsiteY8" fmla="*/ 136830 h 250844"/>
                      <a:gd name="connsiteX9" fmla="*/ 257081 w 285119"/>
                      <a:gd name="connsiteY9" fmla="*/ 67012 h 250844"/>
                      <a:gd name="connsiteX10" fmla="*/ 141162 w 285119"/>
                      <a:gd name="connsiteY10" fmla="*/ 100445 h 250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5119" h="250844">
                        <a:moveTo>
                          <a:pt x="136495" y="98825"/>
                        </a:moveTo>
                        <a:cubicBezTo>
                          <a:pt x="125446" y="64631"/>
                          <a:pt x="102491" y="33103"/>
                          <a:pt x="72487" y="10814"/>
                        </a:cubicBezTo>
                        <a:cubicBezTo>
                          <a:pt x="66581" y="6433"/>
                          <a:pt x="60200" y="2337"/>
                          <a:pt x="53246" y="718"/>
                        </a:cubicBezTo>
                        <a:cubicBezTo>
                          <a:pt x="43054" y="-1568"/>
                          <a:pt x="32863" y="1861"/>
                          <a:pt x="24862" y="7385"/>
                        </a:cubicBezTo>
                        <a:cubicBezTo>
                          <a:pt x="3716" y="22149"/>
                          <a:pt x="-2951" y="50819"/>
                          <a:pt x="1145" y="77204"/>
                        </a:cubicBezTo>
                        <a:cubicBezTo>
                          <a:pt x="5336" y="103588"/>
                          <a:pt x="18670" y="128543"/>
                          <a:pt x="31720" y="152927"/>
                        </a:cubicBezTo>
                        <a:cubicBezTo>
                          <a:pt x="49246" y="185598"/>
                          <a:pt x="66867" y="218174"/>
                          <a:pt x="84393" y="250844"/>
                        </a:cubicBezTo>
                        <a:cubicBezTo>
                          <a:pt x="125636" y="237033"/>
                          <a:pt x="193264" y="213792"/>
                          <a:pt x="229363" y="191027"/>
                        </a:cubicBezTo>
                        <a:cubicBezTo>
                          <a:pt x="251176" y="177216"/>
                          <a:pt x="272702" y="160833"/>
                          <a:pt x="281656" y="136830"/>
                        </a:cubicBezTo>
                        <a:cubicBezTo>
                          <a:pt x="290609" y="112827"/>
                          <a:pt x="282132" y="79680"/>
                          <a:pt x="257081" y="67012"/>
                        </a:cubicBezTo>
                        <a:cubicBezTo>
                          <a:pt x="225839" y="51296"/>
                          <a:pt x="164498" y="78918"/>
                          <a:pt x="141162" y="100445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E66DEECA-2C19-487D-BC65-34218D6B3369}"/>
                      </a:ext>
                    </a:extLst>
                  </p:cNvPr>
                  <p:cNvSpPr/>
                  <p:nvPr/>
                </p:nvSpPr>
                <p:spPr>
                  <a:xfrm>
                    <a:off x="6162483" y="2177649"/>
                    <a:ext cx="285119" cy="250844"/>
                  </a:xfrm>
                  <a:custGeom>
                    <a:avLst/>
                    <a:gdLst>
                      <a:gd name="connsiteX0" fmla="*/ 136495 w 285119"/>
                      <a:gd name="connsiteY0" fmla="*/ 98825 h 250844"/>
                      <a:gd name="connsiteX1" fmla="*/ 72487 w 285119"/>
                      <a:gd name="connsiteY1" fmla="*/ 10814 h 250844"/>
                      <a:gd name="connsiteX2" fmla="*/ 53246 w 285119"/>
                      <a:gd name="connsiteY2" fmla="*/ 718 h 250844"/>
                      <a:gd name="connsiteX3" fmla="*/ 24862 w 285119"/>
                      <a:gd name="connsiteY3" fmla="*/ 7385 h 250844"/>
                      <a:gd name="connsiteX4" fmla="*/ 1145 w 285119"/>
                      <a:gd name="connsiteY4" fmla="*/ 77204 h 250844"/>
                      <a:gd name="connsiteX5" fmla="*/ 31720 w 285119"/>
                      <a:gd name="connsiteY5" fmla="*/ 152927 h 250844"/>
                      <a:gd name="connsiteX6" fmla="*/ 84393 w 285119"/>
                      <a:gd name="connsiteY6" fmla="*/ 250844 h 250844"/>
                      <a:gd name="connsiteX7" fmla="*/ 229363 w 285119"/>
                      <a:gd name="connsiteY7" fmla="*/ 191027 h 250844"/>
                      <a:gd name="connsiteX8" fmla="*/ 281656 w 285119"/>
                      <a:gd name="connsiteY8" fmla="*/ 136830 h 250844"/>
                      <a:gd name="connsiteX9" fmla="*/ 257081 w 285119"/>
                      <a:gd name="connsiteY9" fmla="*/ 67012 h 250844"/>
                      <a:gd name="connsiteX10" fmla="*/ 141162 w 285119"/>
                      <a:gd name="connsiteY10" fmla="*/ 100445 h 250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5119" h="250844">
                        <a:moveTo>
                          <a:pt x="136495" y="98825"/>
                        </a:moveTo>
                        <a:cubicBezTo>
                          <a:pt x="125446" y="64631"/>
                          <a:pt x="102490" y="33103"/>
                          <a:pt x="72487" y="10814"/>
                        </a:cubicBezTo>
                        <a:cubicBezTo>
                          <a:pt x="66581" y="6433"/>
                          <a:pt x="60199" y="2337"/>
                          <a:pt x="53246" y="718"/>
                        </a:cubicBezTo>
                        <a:cubicBezTo>
                          <a:pt x="43054" y="-1568"/>
                          <a:pt x="32863" y="1861"/>
                          <a:pt x="24862" y="7385"/>
                        </a:cubicBezTo>
                        <a:cubicBezTo>
                          <a:pt x="3716" y="22149"/>
                          <a:pt x="-2951" y="50819"/>
                          <a:pt x="1145" y="77204"/>
                        </a:cubicBezTo>
                        <a:cubicBezTo>
                          <a:pt x="5336" y="103588"/>
                          <a:pt x="18670" y="128543"/>
                          <a:pt x="31720" y="152927"/>
                        </a:cubicBezTo>
                        <a:cubicBezTo>
                          <a:pt x="49246" y="185598"/>
                          <a:pt x="66867" y="218174"/>
                          <a:pt x="84393" y="250844"/>
                        </a:cubicBezTo>
                        <a:cubicBezTo>
                          <a:pt x="125636" y="237033"/>
                          <a:pt x="193264" y="213792"/>
                          <a:pt x="229363" y="191027"/>
                        </a:cubicBezTo>
                        <a:cubicBezTo>
                          <a:pt x="251176" y="177216"/>
                          <a:pt x="272702" y="160833"/>
                          <a:pt x="281656" y="136830"/>
                        </a:cubicBezTo>
                        <a:cubicBezTo>
                          <a:pt x="290609" y="112827"/>
                          <a:pt x="282132" y="79680"/>
                          <a:pt x="257081" y="67012"/>
                        </a:cubicBezTo>
                        <a:cubicBezTo>
                          <a:pt x="225839" y="51296"/>
                          <a:pt x="164498" y="78918"/>
                          <a:pt x="141162" y="100445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F48A3C53-4A0D-4331-AEFD-E44E1C88AA73}"/>
                      </a:ext>
                    </a:extLst>
                  </p:cNvPr>
                  <p:cNvSpPr/>
                  <p:nvPr/>
                </p:nvSpPr>
                <p:spPr>
                  <a:xfrm>
                    <a:off x="5836672" y="1376844"/>
                    <a:ext cx="411832" cy="370135"/>
                  </a:xfrm>
                  <a:custGeom>
                    <a:avLst/>
                    <a:gdLst>
                      <a:gd name="connsiteX0" fmla="*/ 211226 w 411832"/>
                      <a:gd name="connsiteY0" fmla="*/ 156871 h 370135"/>
                      <a:gd name="connsiteX1" fmla="*/ 55492 w 411832"/>
                      <a:gd name="connsiteY1" fmla="*/ 127343 h 370135"/>
                      <a:gd name="connsiteX2" fmla="*/ 25012 w 411832"/>
                      <a:gd name="connsiteY2" fmla="*/ 135916 h 370135"/>
                      <a:gd name="connsiteX3" fmla="*/ 1581 w 411832"/>
                      <a:gd name="connsiteY3" fmla="*/ 171253 h 370135"/>
                      <a:gd name="connsiteX4" fmla="*/ 46158 w 411832"/>
                      <a:gd name="connsiteY4" fmla="*/ 268980 h 370135"/>
                      <a:gd name="connsiteX5" fmla="*/ 154076 w 411832"/>
                      <a:gd name="connsiteY5" fmla="*/ 318796 h 370135"/>
                      <a:gd name="connsiteX6" fmla="*/ 307714 w 411832"/>
                      <a:gd name="connsiteY6" fmla="*/ 370135 h 370135"/>
                      <a:gd name="connsiteX7" fmla="*/ 401917 w 411832"/>
                      <a:gd name="connsiteY7" fmla="*/ 162014 h 370135"/>
                      <a:gd name="connsiteX8" fmla="*/ 403345 w 411832"/>
                      <a:gd name="connsiteY8" fmla="*/ 52286 h 370135"/>
                      <a:gd name="connsiteX9" fmla="*/ 307619 w 411832"/>
                      <a:gd name="connsiteY9" fmla="*/ 2756 h 370135"/>
                      <a:gd name="connsiteX10" fmla="*/ 217989 w 411832"/>
                      <a:gd name="connsiteY10" fmla="*/ 153918 h 370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11832" h="370135">
                        <a:moveTo>
                          <a:pt x="211226" y="156871"/>
                        </a:moveTo>
                        <a:cubicBezTo>
                          <a:pt x="165316" y="131629"/>
                          <a:pt x="109594" y="120961"/>
                          <a:pt x="55492" y="127343"/>
                        </a:cubicBezTo>
                        <a:cubicBezTo>
                          <a:pt x="44920" y="128581"/>
                          <a:pt x="34061" y="130582"/>
                          <a:pt x="25012" y="135916"/>
                        </a:cubicBezTo>
                        <a:cubicBezTo>
                          <a:pt x="11963" y="143631"/>
                          <a:pt x="4438" y="157442"/>
                          <a:pt x="1581" y="171253"/>
                        </a:cubicBezTo>
                        <a:cubicBezTo>
                          <a:pt x="-6134" y="208020"/>
                          <a:pt x="15297" y="245072"/>
                          <a:pt x="46158" y="268980"/>
                        </a:cubicBezTo>
                        <a:cubicBezTo>
                          <a:pt x="76924" y="292888"/>
                          <a:pt x="115976" y="306032"/>
                          <a:pt x="154076" y="318796"/>
                        </a:cubicBezTo>
                        <a:cubicBezTo>
                          <a:pt x="205320" y="335941"/>
                          <a:pt x="256470" y="352990"/>
                          <a:pt x="307714" y="370135"/>
                        </a:cubicBezTo>
                        <a:cubicBezTo>
                          <a:pt x="337718" y="314319"/>
                          <a:pt x="386391" y="222117"/>
                          <a:pt x="401917" y="162014"/>
                        </a:cubicBezTo>
                        <a:cubicBezTo>
                          <a:pt x="411346" y="125629"/>
                          <a:pt x="417823" y="86671"/>
                          <a:pt x="403345" y="52286"/>
                        </a:cubicBezTo>
                        <a:cubicBezTo>
                          <a:pt x="388867" y="17901"/>
                          <a:pt x="346862" y="-8864"/>
                          <a:pt x="307619" y="2756"/>
                        </a:cubicBezTo>
                        <a:cubicBezTo>
                          <a:pt x="258756" y="17234"/>
                          <a:pt x="221227" y="107722"/>
                          <a:pt x="217989" y="153918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9F86AF35-91F6-48E5-B54F-6EDCF94D1A44}"/>
                      </a:ext>
                    </a:extLst>
                  </p:cNvPr>
                  <p:cNvSpPr/>
                  <p:nvPr/>
                </p:nvSpPr>
                <p:spPr>
                  <a:xfrm>
                    <a:off x="5132083" y="2975307"/>
                    <a:ext cx="202147" cy="166322"/>
                  </a:xfrm>
                  <a:custGeom>
                    <a:avLst/>
                    <a:gdLst>
                      <a:gd name="connsiteX0" fmla="*/ 98095 w 202147"/>
                      <a:gd name="connsiteY0" fmla="*/ 56690 h 166322"/>
                      <a:gd name="connsiteX1" fmla="*/ 43992 w 202147"/>
                      <a:gd name="connsiteY1" fmla="*/ 4493 h 166322"/>
                      <a:gd name="connsiteX2" fmla="*/ 29705 w 202147"/>
                      <a:gd name="connsiteY2" fmla="*/ 16 h 166322"/>
                      <a:gd name="connsiteX3" fmla="*/ 11226 w 202147"/>
                      <a:gd name="connsiteY3" fmla="*/ 7922 h 166322"/>
                      <a:gd name="connsiteX4" fmla="*/ 3511 w 202147"/>
                      <a:gd name="connsiteY4" fmla="*/ 58214 h 166322"/>
                      <a:gd name="connsiteX5" fmla="*/ 33420 w 202147"/>
                      <a:gd name="connsiteY5" fmla="*/ 106030 h 166322"/>
                      <a:gd name="connsiteX6" fmla="*/ 81045 w 202147"/>
                      <a:gd name="connsiteY6" fmla="*/ 166323 h 166322"/>
                      <a:gd name="connsiteX7" fmla="*/ 172485 w 202147"/>
                      <a:gd name="connsiteY7" fmla="*/ 108220 h 166322"/>
                      <a:gd name="connsiteX8" fmla="*/ 201536 w 202147"/>
                      <a:gd name="connsiteY8" fmla="*/ 65072 h 166322"/>
                      <a:gd name="connsiteX9" fmla="*/ 176390 w 202147"/>
                      <a:gd name="connsiteY9" fmla="*/ 20590 h 166322"/>
                      <a:gd name="connsiteX10" fmla="*/ 101619 w 202147"/>
                      <a:gd name="connsiteY10" fmla="*/ 57357 h 166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2147" h="166322">
                        <a:moveTo>
                          <a:pt x="98095" y="56690"/>
                        </a:moveTo>
                        <a:cubicBezTo>
                          <a:pt x="86474" y="34783"/>
                          <a:pt x="67043" y="16113"/>
                          <a:pt x="43992" y="4493"/>
                        </a:cubicBezTo>
                        <a:cubicBezTo>
                          <a:pt x="39420" y="2207"/>
                          <a:pt x="34658" y="207"/>
                          <a:pt x="29705" y="16"/>
                        </a:cubicBezTo>
                        <a:cubicBezTo>
                          <a:pt x="22466" y="-270"/>
                          <a:pt x="15989" y="3255"/>
                          <a:pt x="11226" y="7922"/>
                        </a:cubicBezTo>
                        <a:cubicBezTo>
                          <a:pt x="-1347" y="20495"/>
                          <a:pt x="-2490" y="40783"/>
                          <a:pt x="3511" y="58214"/>
                        </a:cubicBezTo>
                        <a:cubicBezTo>
                          <a:pt x="9512" y="75645"/>
                          <a:pt x="21609" y="91075"/>
                          <a:pt x="33420" y="106030"/>
                        </a:cubicBezTo>
                        <a:cubicBezTo>
                          <a:pt x="49326" y="126127"/>
                          <a:pt x="65138" y="146225"/>
                          <a:pt x="81045" y="166323"/>
                        </a:cubicBezTo>
                        <a:cubicBezTo>
                          <a:pt x="107429" y="151940"/>
                          <a:pt x="150672" y="128032"/>
                          <a:pt x="172485" y="108220"/>
                        </a:cubicBezTo>
                        <a:cubicBezTo>
                          <a:pt x="185629" y="96219"/>
                          <a:pt x="198393" y="82408"/>
                          <a:pt x="201536" y="65072"/>
                        </a:cubicBezTo>
                        <a:cubicBezTo>
                          <a:pt x="204774" y="47641"/>
                          <a:pt x="194964" y="26115"/>
                          <a:pt x="176390" y="20590"/>
                        </a:cubicBezTo>
                        <a:cubicBezTo>
                          <a:pt x="153244" y="13637"/>
                          <a:pt x="114858" y="39831"/>
                          <a:pt x="101619" y="57357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E4FD4514-38EC-42FC-B3B2-AE90B1783187}"/>
                      </a:ext>
                    </a:extLst>
                  </p:cNvPr>
                  <p:cNvSpPr/>
                  <p:nvPr/>
                </p:nvSpPr>
                <p:spPr>
                  <a:xfrm>
                    <a:off x="4965223" y="2915022"/>
                    <a:ext cx="145033" cy="159143"/>
                  </a:xfrm>
                  <a:custGeom>
                    <a:avLst/>
                    <a:gdLst>
                      <a:gd name="connsiteX0" fmla="*/ 61881 w 145033"/>
                      <a:gd name="connsiteY0" fmla="*/ 83542 h 159143"/>
                      <a:gd name="connsiteX1" fmla="*/ 7874 w 145033"/>
                      <a:gd name="connsiteY1" fmla="*/ 114403 h 159143"/>
                      <a:gd name="connsiteX2" fmla="*/ 921 w 145033"/>
                      <a:gd name="connsiteY2" fmla="*/ 124690 h 159143"/>
                      <a:gd name="connsiteX3" fmla="*/ 2921 w 145033"/>
                      <a:gd name="connsiteY3" fmla="*/ 141263 h 159143"/>
                      <a:gd name="connsiteX4" fmla="*/ 41116 w 145033"/>
                      <a:gd name="connsiteY4" fmla="*/ 159075 h 159143"/>
                      <a:gd name="connsiteX5" fmla="*/ 86074 w 145033"/>
                      <a:gd name="connsiteY5" fmla="*/ 146502 h 159143"/>
                      <a:gd name="connsiteX6" fmla="*/ 145034 w 145033"/>
                      <a:gd name="connsiteY6" fmla="*/ 122690 h 159143"/>
                      <a:gd name="connsiteX7" fmla="*/ 120174 w 145033"/>
                      <a:gd name="connsiteY7" fmla="*/ 36584 h 159143"/>
                      <a:gd name="connsiteX8" fmla="*/ 92646 w 145033"/>
                      <a:gd name="connsiteY8" fmla="*/ 3437 h 159143"/>
                      <a:gd name="connsiteX9" fmla="*/ 51403 w 145033"/>
                      <a:gd name="connsiteY9" fmla="*/ 13057 h 159143"/>
                      <a:gd name="connsiteX10" fmla="*/ 63119 w 145033"/>
                      <a:gd name="connsiteY10" fmla="*/ 81065 h 15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5033" h="159143">
                        <a:moveTo>
                          <a:pt x="61881" y="83542"/>
                        </a:moveTo>
                        <a:cubicBezTo>
                          <a:pt x="41783" y="87638"/>
                          <a:pt x="22352" y="98687"/>
                          <a:pt x="7874" y="114403"/>
                        </a:cubicBezTo>
                        <a:cubicBezTo>
                          <a:pt x="5017" y="117451"/>
                          <a:pt x="2254" y="120785"/>
                          <a:pt x="921" y="124690"/>
                        </a:cubicBezTo>
                        <a:cubicBezTo>
                          <a:pt x="-984" y="130310"/>
                          <a:pt x="254" y="136406"/>
                          <a:pt x="2921" y="141263"/>
                        </a:cubicBezTo>
                        <a:cubicBezTo>
                          <a:pt x="9970" y="154217"/>
                          <a:pt x="25876" y="159837"/>
                          <a:pt x="41116" y="159075"/>
                        </a:cubicBezTo>
                        <a:cubicBezTo>
                          <a:pt x="56356" y="158408"/>
                          <a:pt x="71406" y="152408"/>
                          <a:pt x="86074" y="146502"/>
                        </a:cubicBezTo>
                        <a:cubicBezTo>
                          <a:pt x="105696" y="138596"/>
                          <a:pt x="125412" y="130691"/>
                          <a:pt x="145034" y="122690"/>
                        </a:cubicBezTo>
                        <a:cubicBezTo>
                          <a:pt x="139795" y="98401"/>
                          <a:pt x="130842" y="58491"/>
                          <a:pt x="120174" y="36584"/>
                        </a:cubicBezTo>
                        <a:cubicBezTo>
                          <a:pt x="113697" y="23344"/>
                          <a:pt x="105696" y="10009"/>
                          <a:pt x="92646" y="3437"/>
                        </a:cubicBezTo>
                        <a:cubicBezTo>
                          <a:pt x="79597" y="-3136"/>
                          <a:pt x="60166" y="-469"/>
                          <a:pt x="51403" y="13057"/>
                        </a:cubicBezTo>
                        <a:cubicBezTo>
                          <a:pt x="40545" y="29821"/>
                          <a:pt x="52356" y="66397"/>
                          <a:pt x="63119" y="81065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244DF77-57E8-49EC-8D79-5BE67C2222CB}"/>
                      </a:ext>
                    </a:extLst>
                  </p:cNvPr>
                  <p:cNvSpPr/>
                  <p:nvPr/>
                </p:nvSpPr>
                <p:spPr>
                  <a:xfrm>
                    <a:off x="5210302" y="3141533"/>
                    <a:ext cx="199611" cy="218162"/>
                  </a:xfrm>
                  <a:custGeom>
                    <a:avLst/>
                    <a:gdLst>
                      <a:gd name="connsiteX0" fmla="*/ 86169 w 199611"/>
                      <a:gd name="connsiteY0" fmla="*/ 114778 h 218162"/>
                      <a:gd name="connsiteX1" fmla="*/ 11112 w 199611"/>
                      <a:gd name="connsiteY1" fmla="*/ 156021 h 218162"/>
                      <a:gd name="connsiteX2" fmla="*/ 1396 w 199611"/>
                      <a:gd name="connsiteY2" fmla="*/ 170023 h 218162"/>
                      <a:gd name="connsiteX3" fmla="*/ 3778 w 199611"/>
                      <a:gd name="connsiteY3" fmla="*/ 192787 h 218162"/>
                      <a:gd name="connsiteX4" fmla="*/ 55879 w 199611"/>
                      <a:gd name="connsiteY4" fmla="*/ 218124 h 218162"/>
                      <a:gd name="connsiteX5" fmla="*/ 117982 w 199611"/>
                      <a:gd name="connsiteY5" fmla="*/ 201741 h 218162"/>
                      <a:gd name="connsiteX6" fmla="*/ 199612 w 199611"/>
                      <a:gd name="connsiteY6" fmla="*/ 170308 h 218162"/>
                      <a:gd name="connsiteX7" fmla="*/ 167227 w 199611"/>
                      <a:gd name="connsiteY7" fmla="*/ 51246 h 218162"/>
                      <a:gd name="connsiteX8" fmla="*/ 130079 w 199611"/>
                      <a:gd name="connsiteY8" fmla="*/ 5050 h 218162"/>
                      <a:gd name="connsiteX9" fmla="*/ 73215 w 199611"/>
                      <a:gd name="connsiteY9" fmla="*/ 17337 h 218162"/>
                      <a:gd name="connsiteX10" fmla="*/ 87883 w 199611"/>
                      <a:gd name="connsiteY10" fmla="*/ 111158 h 218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611" h="218162">
                        <a:moveTo>
                          <a:pt x="86169" y="114778"/>
                        </a:moveTo>
                        <a:cubicBezTo>
                          <a:pt x="58356" y="120016"/>
                          <a:pt x="31495" y="134780"/>
                          <a:pt x="11112" y="156021"/>
                        </a:cubicBezTo>
                        <a:cubicBezTo>
                          <a:pt x="7111" y="160212"/>
                          <a:pt x="3301" y="164784"/>
                          <a:pt x="1396" y="170023"/>
                        </a:cubicBezTo>
                        <a:cubicBezTo>
                          <a:pt x="-1366" y="177738"/>
                          <a:pt x="253" y="186025"/>
                          <a:pt x="3778" y="192787"/>
                        </a:cubicBezTo>
                        <a:cubicBezTo>
                          <a:pt x="13207" y="210790"/>
                          <a:pt x="34924" y="218791"/>
                          <a:pt x="55879" y="218124"/>
                        </a:cubicBezTo>
                        <a:cubicBezTo>
                          <a:pt x="76930" y="217457"/>
                          <a:pt x="97694" y="209551"/>
                          <a:pt x="117982" y="201741"/>
                        </a:cubicBezTo>
                        <a:cubicBezTo>
                          <a:pt x="145224" y="191263"/>
                          <a:pt x="172370" y="180786"/>
                          <a:pt x="199612" y="170308"/>
                        </a:cubicBezTo>
                        <a:cubicBezTo>
                          <a:pt x="192944" y="136780"/>
                          <a:pt x="181514" y="81631"/>
                          <a:pt x="167227" y="51246"/>
                        </a:cubicBezTo>
                        <a:cubicBezTo>
                          <a:pt x="158654" y="32863"/>
                          <a:pt x="147891" y="14384"/>
                          <a:pt x="130079" y="5050"/>
                        </a:cubicBezTo>
                        <a:cubicBezTo>
                          <a:pt x="112267" y="-4285"/>
                          <a:pt x="85502" y="-951"/>
                          <a:pt x="73215" y="17337"/>
                        </a:cubicBezTo>
                        <a:cubicBezTo>
                          <a:pt x="57880" y="40197"/>
                          <a:pt x="73310" y="90775"/>
                          <a:pt x="87883" y="111158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8394C83-C168-4B22-8F0C-15EF1EA3E743}"/>
                  </a:ext>
                </a:extLst>
              </p:cNvPr>
              <p:cNvSpPr/>
              <p:nvPr/>
            </p:nvSpPr>
            <p:spPr>
              <a:xfrm>
                <a:off x="5327100" y="4365009"/>
                <a:ext cx="1838317" cy="686954"/>
              </a:xfrm>
              <a:custGeom>
                <a:avLst/>
                <a:gdLst>
                  <a:gd name="connsiteX0" fmla="*/ 292363 w 1838317"/>
                  <a:gd name="connsiteY0" fmla="*/ 354722 h 686954"/>
                  <a:gd name="connsiteX1" fmla="*/ 20805 w 1838317"/>
                  <a:gd name="connsiteY1" fmla="*/ 454735 h 686954"/>
                  <a:gd name="connsiteX2" fmla="*/ 45380 w 1838317"/>
                  <a:gd name="connsiteY2" fmla="*/ 534554 h 686954"/>
                  <a:gd name="connsiteX3" fmla="*/ 618785 w 1838317"/>
                  <a:gd name="connsiteY3" fmla="*/ 686954 h 686954"/>
                  <a:gd name="connsiteX4" fmla="*/ 1132468 w 1838317"/>
                  <a:gd name="connsiteY4" fmla="*/ 649235 h 686954"/>
                  <a:gd name="connsiteX5" fmla="*/ 1791884 w 1838317"/>
                  <a:gd name="connsiteY5" fmla="*/ 407490 h 686954"/>
                  <a:gd name="connsiteX6" fmla="*/ 1822459 w 1838317"/>
                  <a:gd name="connsiteY6" fmla="*/ 392536 h 686954"/>
                  <a:gd name="connsiteX7" fmla="*/ 1777215 w 1838317"/>
                  <a:gd name="connsiteY7" fmla="*/ 279474 h 686954"/>
                  <a:gd name="connsiteX8" fmla="*/ 1585001 w 1838317"/>
                  <a:gd name="connsiteY8" fmla="*/ 336148 h 686954"/>
                  <a:gd name="connsiteX9" fmla="*/ 1278201 w 1838317"/>
                  <a:gd name="connsiteY9" fmla="*/ 171747 h 686954"/>
                  <a:gd name="connsiteX10" fmla="*/ 1006262 w 1838317"/>
                  <a:gd name="connsiteY10" fmla="*/ 42873 h 686954"/>
                  <a:gd name="connsiteX11" fmla="*/ 38046 w 1838317"/>
                  <a:gd name="connsiteY11" fmla="*/ 374629 h 686954"/>
                  <a:gd name="connsiteX12" fmla="*/ 289791 w 1838317"/>
                  <a:gd name="connsiteY12" fmla="*/ 343482 h 686954"/>
                  <a:gd name="connsiteX13" fmla="*/ 291887 w 1838317"/>
                  <a:gd name="connsiteY13" fmla="*/ 343578 h 686954"/>
                  <a:gd name="connsiteX14" fmla="*/ 292363 w 1838317"/>
                  <a:gd name="connsiteY14" fmla="*/ 354722 h 68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38317" h="686954">
                    <a:moveTo>
                      <a:pt x="292363" y="354722"/>
                    </a:moveTo>
                    <a:cubicBezTo>
                      <a:pt x="196732" y="370819"/>
                      <a:pt x="104149" y="405109"/>
                      <a:pt x="20805" y="454735"/>
                    </a:cubicBezTo>
                    <a:cubicBezTo>
                      <a:pt x="-17485" y="477499"/>
                      <a:pt x="803" y="536554"/>
                      <a:pt x="45380" y="534554"/>
                    </a:cubicBezTo>
                    <a:lnTo>
                      <a:pt x="618785" y="686954"/>
                    </a:lnTo>
                    <a:cubicBezTo>
                      <a:pt x="892914" y="674476"/>
                      <a:pt x="858529" y="631614"/>
                      <a:pt x="1132468" y="649235"/>
                    </a:cubicBezTo>
                    <a:cubicBezTo>
                      <a:pt x="1360306" y="663904"/>
                      <a:pt x="1568427" y="456735"/>
                      <a:pt x="1791884" y="407490"/>
                    </a:cubicBezTo>
                    <a:cubicBezTo>
                      <a:pt x="1803123" y="405014"/>
                      <a:pt x="1813982" y="400252"/>
                      <a:pt x="1822459" y="392536"/>
                    </a:cubicBezTo>
                    <a:cubicBezTo>
                      <a:pt x="1862083" y="356437"/>
                      <a:pt x="1820078" y="301287"/>
                      <a:pt x="1777215" y="279474"/>
                    </a:cubicBezTo>
                    <a:cubicBezTo>
                      <a:pt x="1591573" y="184891"/>
                      <a:pt x="1756546" y="484929"/>
                      <a:pt x="1585001" y="336148"/>
                    </a:cubicBezTo>
                    <a:cubicBezTo>
                      <a:pt x="1480988" y="245851"/>
                      <a:pt x="1474130" y="218610"/>
                      <a:pt x="1278201" y="171747"/>
                    </a:cubicBezTo>
                    <a:cubicBezTo>
                      <a:pt x="1171330" y="146220"/>
                      <a:pt x="1111608" y="75735"/>
                      <a:pt x="1006262" y="42873"/>
                    </a:cubicBezTo>
                    <a:cubicBezTo>
                      <a:pt x="645455" y="-69426"/>
                      <a:pt x="235975" y="38111"/>
                      <a:pt x="38046" y="374629"/>
                    </a:cubicBezTo>
                    <a:cubicBezTo>
                      <a:pt x="-816" y="440733"/>
                      <a:pt x="213210" y="338720"/>
                      <a:pt x="289791" y="343482"/>
                    </a:cubicBezTo>
                    <a:cubicBezTo>
                      <a:pt x="290458" y="343482"/>
                      <a:pt x="291220" y="343578"/>
                      <a:pt x="291887" y="343578"/>
                    </a:cubicBezTo>
                    <a:cubicBezTo>
                      <a:pt x="298364" y="344149"/>
                      <a:pt x="298840" y="353674"/>
                      <a:pt x="292363" y="354722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4081DE0-178B-4B3D-B3CA-77C406FD0987}"/>
              </a:ext>
            </a:extLst>
          </p:cNvPr>
          <p:cNvGrpSpPr/>
          <p:nvPr/>
        </p:nvGrpSpPr>
        <p:grpSpPr>
          <a:xfrm>
            <a:off x="3087774" y="5281275"/>
            <a:ext cx="2680833" cy="1122706"/>
            <a:chOff x="-160015" y="5086772"/>
            <a:chExt cx="5746544" cy="161019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D3E0196-D35E-491A-AB2A-5A5849C964D2}"/>
                </a:ext>
              </a:extLst>
            </p:cNvPr>
            <p:cNvSpPr/>
            <p:nvPr/>
          </p:nvSpPr>
          <p:spPr>
            <a:xfrm>
              <a:off x="1978841" y="5108168"/>
              <a:ext cx="3148009" cy="844608"/>
            </a:xfrm>
            <a:custGeom>
              <a:avLst/>
              <a:gdLst>
                <a:gd name="connsiteX0" fmla="*/ 797438 w 2264774"/>
                <a:gd name="connsiteY0" fmla="*/ 580655 h 658009"/>
                <a:gd name="connsiteX1" fmla="*/ 1012132 w 2264774"/>
                <a:gd name="connsiteY1" fmla="*/ 657999 h 658009"/>
                <a:gd name="connsiteX2" fmla="*/ 1376939 w 2264774"/>
                <a:gd name="connsiteY2" fmla="*/ 618089 h 658009"/>
                <a:gd name="connsiteX3" fmla="*/ 1531244 w 2264774"/>
                <a:gd name="connsiteY3" fmla="*/ 573988 h 658009"/>
                <a:gd name="connsiteX4" fmla="*/ 1709933 w 2264774"/>
                <a:gd name="connsiteY4" fmla="*/ 469975 h 658009"/>
                <a:gd name="connsiteX5" fmla="*/ 2223712 w 2264774"/>
                <a:gd name="connsiteY5" fmla="*/ 108501 h 658009"/>
                <a:gd name="connsiteX6" fmla="*/ 2264288 w 2264774"/>
                <a:gd name="connsiteY6" fmla="*/ 47636 h 658009"/>
                <a:gd name="connsiteX7" fmla="*/ 2209805 w 2264774"/>
                <a:gd name="connsiteY7" fmla="*/ 6012 h 658009"/>
                <a:gd name="connsiteX8" fmla="*/ 1961393 w 2264774"/>
                <a:gd name="connsiteY8" fmla="*/ 39731 h 658009"/>
                <a:gd name="connsiteX9" fmla="*/ 1354460 w 2264774"/>
                <a:gd name="connsiteY9" fmla="*/ 326243 h 658009"/>
                <a:gd name="connsiteX10" fmla="*/ 1180343 w 2264774"/>
                <a:gd name="connsiteY10" fmla="*/ 418350 h 658009"/>
                <a:gd name="connsiteX11" fmla="*/ 1000988 w 2264774"/>
                <a:gd name="connsiteY11" fmla="*/ 440924 h 658009"/>
                <a:gd name="connsiteX12" fmla="*/ 229082 w 2264774"/>
                <a:gd name="connsiteY12" fmla="*/ 324433 h 658009"/>
                <a:gd name="connsiteX13" fmla="*/ 101 w 2264774"/>
                <a:gd name="connsiteY13" fmla="*/ 408825 h 658009"/>
                <a:gd name="connsiteX14" fmla="*/ 279945 w 2264774"/>
                <a:gd name="connsiteY14" fmla="*/ 475500 h 658009"/>
                <a:gd name="connsiteX15" fmla="*/ 797438 w 2264774"/>
                <a:gd name="connsiteY15" fmla="*/ 580655 h 65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64774" h="658009">
                  <a:moveTo>
                    <a:pt x="797438" y="580655"/>
                  </a:moveTo>
                  <a:cubicBezTo>
                    <a:pt x="856208" y="599705"/>
                    <a:pt x="950410" y="658951"/>
                    <a:pt x="1012132" y="657999"/>
                  </a:cubicBezTo>
                  <a:cubicBezTo>
                    <a:pt x="1152435" y="655903"/>
                    <a:pt x="1243875" y="662570"/>
                    <a:pt x="1376939" y="618089"/>
                  </a:cubicBezTo>
                  <a:cubicBezTo>
                    <a:pt x="1427708" y="601134"/>
                    <a:pt x="1481048" y="592657"/>
                    <a:pt x="1531244" y="573988"/>
                  </a:cubicBezTo>
                  <a:cubicBezTo>
                    <a:pt x="1596014" y="549890"/>
                    <a:pt x="1653450" y="509694"/>
                    <a:pt x="1709933" y="469975"/>
                  </a:cubicBezTo>
                  <a:cubicBezTo>
                    <a:pt x="1881193" y="349484"/>
                    <a:pt x="2052452" y="228993"/>
                    <a:pt x="2223712" y="108501"/>
                  </a:cubicBezTo>
                  <a:cubicBezTo>
                    <a:pt x="2244762" y="93642"/>
                    <a:pt x="2268479" y="73163"/>
                    <a:pt x="2264288" y="47636"/>
                  </a:cubicBezTo>
                  <a:cubicBezTo>
                    <a:pt x="2260383" y="23634"/>
                    <a:pt x="2233618" y="11060"/>
                    <a:pt x="2209805" y="6012"/>
                  </a:cubicBezTo>
                  <a:cubicBezTo>
                    <a:pt x="2127033" y="-11609"/>
                    <a:pt x="2041499" y="12489"/>
                    <a:pt x="1961393" y="39731"/>
                  </a:cubicBezTo>
                  <a:cubicBezTo>
                    <a:pt x="1749176" y="111930"/>
                    <a:pt x="1545056" y="208228"/>
                    <a:pt x="1354460" y="326243"/>
                  </a:cubicBezTo>
                  <a:cubicBezTo>
                    <a:pt x="1298453" y="360914"/>
                    <a:pt x="1242923" y="397776"/>
                    <a:pt x="1180343" y="418350"/>
                  </a:cubicBezTo>
                  <a:cubicBezTo>
                    <a:pt x="1122812" y="437209"/>
                    <a:pt x="1061567" y="441495"/>
                    <a:pt x="1000988" y="440924"/>
                  </a:cubicBezTo>
                  <a:cubicBezTo>
                    <a:pt x="740479" y="438257"/>
                    <a:pt x="488543" y="348055"/>
                    <a:pt x="229082" y="324433"/>
                  </a:cubicBezTo>
                  <a:cubicBezTo>
                    <a:pt x="167741" y="318909"/>
                    <a:pt x="6387" y="315670"/>
                    <a:pt x="101" y="408825"/>
                  </a:cubicBezTo>
                  <a:cubicBezTo>
                    <a:pt x="-5519" y="491597"/>
                    <a:pt x="226034" y="458069"/>
                    <a:pt x="279945" y="475500"/>
                  </a:cubicBezTo>
                  <a:cubicBezTo>
                    <a:pt x="481780" y="540746"/>
                    <a:pt x="595604" y="515219"/>
                    <a:pt x="797438" y="58065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8B7D707-189D-4021-956B-60267DCBBE80}"/>
                </a:ext>
              </a:extLst>
            </p:cNvPr>
            <p:cNvSpPr/>
            <p:nvPr/>
          </p:nvSpPr>
          <p:spPr>
            <a:xfrm>
              <a:off x="2438450" y="5086772"/>
              <a:ext cx="3148079" cy="985605"/>
            </a:xfrm>
            <a:custGeom>
              <a:avLst/>
              <a:gdLst>
                <a:gd name="connsiteX0" fmla="*/ 806728 w 2264824"/>
                <a:gd name="connsiteY0" fmla="*/ 730484 h 767855"/>
                <a:gd name="connsiteX1" fmla="*/ 987227 w 2264824"/>
                <a:gd name="connsiteY1" fmla="*/ 767822 h 767855"/>
                <a:gd name="connsiteX2" fmla="*/ 1376990 w 2264824"/>
                <a:gd name="connsiteY2" fmla="*/ 618089 h 767855"/>
                <a:gd name="connsiteX3" fmla="*/ 1531295 w 2264824"/>
                <a:gd name="connsiteY3" fmla="*/ 573988 h 767855"/>
                <a:gd name="connsiteX4" fmla="*/ 1709984 w 2264824"/>
                <a:gd name="connsiteY4" fmla="*/ 469975 h 767855"/>
                <a:gd name="connsiteX5" fmla="*/ 2223763 w 2264824"/>
                <a:gd name="connsiteY5" fmla="*/ 108501 h 767855"/>
                <a:gd name="connsiteX6" fmla="*/ 2264339 w 2264824"/>
                <a:gd name="connsiteY6" fmla="*/ 47636 h 767855"/>
                <a:gd name="connsiteX7" fmla="*/ 2209856 w 2264824"/>
                <a:gd name="connsiteY7" fmla="*/ 6012 h 767855"/>
                <a:gd name="connsiteX8" fmla="*/ 1961444 w 2264824"/>
                <a:gd name="connsiteY8" fmla="*/ 39731 h 767855"/>
                <a:gd name="connsiteX9" fmla="*/ 1354511 w 2264824"/>
                <a:gd name="connsiteY9" fmla="*/ 326243 h 767855"/>
                <a:gd name="connsiteX10" fmla="*/ 1180394 w 2264824"/>
                <a:gd name="connsiteY10" fmla="*/ 418350 h 767855"/>
                <a:gd name="connsiteX11" fmla="*/ 1001038 w 2264824"/>
                <a:gd name="connsiteY11" fmla="*/ 440924 h 767855"/>
                <a:gd name="connsiteX12" fmla="*/ 229132 w 2264824"/>
                <a:gd name="connsiteY12" fmla="*/ 324433 h 767855"/>
                <a:gd name="connsiteX13" fmla="*/ 151 w 2264824"/>
                <a:gd name="connsiteY13" fmla="*/ 408825 h 767855"/>
                <a:gd name="connsiteX14" fmla="*/ 201129 w 2264824"/>
                <a:gd name="connsiteY14" fmla="*/ 534459 h 767855"/>
                <a:gd name="connsiteX15" fmla="*/ 806728 w 2264824"/>
                <a:gd name="connsiteY15" fmla="*/ 730484 h 76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64824" h="767855">
                  <a:moveTo>
                    <a:pt x="806728" y="730484"/>
                  </a:moveTo>
                  <a:cubicBezTo>
                    <a:pt x="865497" y="749534"/>
                    <a:pt x="925505" y="768774"/>
                    <a:pt x="987227" y="767822"/>
                  </a:cubicBezTo>
                  <a:cubicBezTo>
                    <a:pt x="1127530" y="765726"/>
                    <a:pt x="1244021" y="662666"/>
                    <a:pt x="1376990" y="618089"/>
                  </a:cubicBezTo>
                  <a:cubicBezTo>
                    <a:pt x="1427758" y="601134"/>
                    <a:pt x="1481098" y="592657"/>
                    <a:pt x="1531295" y="573988"/>
                  </a:cubicBezTo>
                  <a:cubicBezTo>
                    <a:pt x="1596065" y="549890"/>
                    <a:pt x="1653501" y="509694"/>
                    <a:pt x="1709984" y="469975"/>
                  </a:cubicBezTo>
                  <a:cubicBezTo>
                    <a:pt x="1881243" y="349484"/>
                    <a:pt x="2052503" y="228993"/>
                    <a:pt x="2223763" y="108501"/>
                  </a:cubicBezTo>
                  <a:cubicBezTo>
                    <a:pt x="2244813" y="93642"/>
                    <a:pt x="2268530" y="73163"/>
                    <a:pt x="2264339" y="47636"/>
                  </a:cubicBezTo>
                  <a:cubicBezTo>
                    <a:pt x="2260434" y="23634"/>
                    <a:pt x="2233668" y="11060"/>
                    <a:pt x="2209856" y="6012"/>
                  </a:cubicBezTo>
                  <a:cubicBezTo>
                    <a:pt x="2127084" y="-11609"/>
                    <a:pt x="2041549" y="12489"/>
                    <a:pt x="1961444" y="39731"/>
                  </a:cubicBezTo>
                  <a:cubicBezTo>
                    <a:pt x="1749227" y="111930"/>
                    <a:pt x="1545106" y="208228"/>
                    <a:pt x="1354511" y="326243"/>
                  </a:cubicBezTo>
                  <a:cubicBezTo>
                    <a:pt x="1298504" y="360914"/>
                    <a:pt x="1242973" y="397776"/>
                    <a:pt x="1180394" y="418350"/>
                  </a:cubicBezTo>
                  <a:cubicBezTo>
                    <a:pt x="1122863" y="437209"/>
                    <a:pt x="1061617" y="441495"/>
                    <a:pt x="1001038" y="440924"/>
                  </a:cubicBezTo>
                  <a:cubicBezTo>
                    <a:pt x="740529" y="438257"/>
                    <a:pt x="488593" y="348055"/>
                    <a:pt x="229132" y="324433"/>
                  </a:cubicBezTo>
                  <a:cubicBezTo>
                    <a:pt x="167791" y="318909"/>
                    <a:pt x="6438" y="315670"/>
                    <a:pt x="151" y="408825"/>
                  </a:cubicBezTo>
                  <a:cubicBezTo>
                    <a:pt x="-5469" y="491597"/>
                    <a:pt x="147217" y="517028"/>
                    <a:pt x="201129" y="534459"/>
                  </a:cubicBezTo>
                  <a:cubicBezTo>
                    <a:pt x="403059" y="599705"/>
                    <a:pt x="604893" y="665142"/>
                    <a:pt x="806728" y="73048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6B7FC51-636C-4D35-97F6-C7F12BC4B403}"/>
                </a:ext>
              </a:extLst>
            </p:cNvPr>
            <p:cNvSpPr/>
            <p:nvPr/>
          </p:nvSpPr>
          <p:spPr>
            <a:xfrm>
              <a:off x="2203176" y="5222278"/>
              <a:ext cx="3337905" cy="949734"/>
            </a:xfrm>
            <a:custGeom>
              <a:avLst/>
              <a:gdLst>
                <a:gd name="connsiteX0" fmla="*/ 996184 w 2401391"/>
                <a:gd name="connsiteY0" fmla="*/ 703877 h 739909"/>
                <a:gd name="connsiteX1" fmla="*/ 1170111 w 2401391"/>
                <a:gd name="connsiteY1" fmla="*/ 739881 h 739909"/>
                <a:gd name="connsiteX2" fmla="*/ 1545777 w 2401391"/>
                <a:gd name="connsiteY2" fmla="*/ 595578 h 739909"/>
                <a:gd name="connsiteX3" fmla="*/ 1694462 w 2401391"/>
                <a:gd name="connsiteY3" fmla="*/ 553096 h 739909"/>
                <a:gd name="connsiteX4" fmla="*/ 1866674 w 2401391"/>
                <a:gd name="connsiteY4" fmla="*/ 452798 h 739909"/>
                <a:gd name="connsiteX5" fmla="*/ 2361784 w 2401391"/>
                <a:gd name="connsiteY5" fmla="*/ 104468 h 739909"/>
                <a:gd name="connsiteX6" fmla="*/ 2400931 w 2401391"/>
                <a:gd name="connsiteY6" fmla="*/ 45890 h 739909"/>
                <a:gd name="connsiteX7" fmla="*/ 2348449 w 2401391"/>
                <a:gd name="connsiteY7" fmla="*/ 5789 h 739909"/>
                <a:gd name="connsiteX8" fmla="*/ 2108990 w 2401391"/>
                <a:gd name="connsiteY8" fmla="*/ 38270 h 739909"/>
                <a:gd name="connsiteX9" fmla="*/ 1524060 w 2401391"/>
                <a:gd name="connsiteY9" fmla="*/ 314399 h 739909"/>
                <a:gd name="connsiteX10" fmla="*/ 1356229 w 2401391"/>
                <a:gd name="connsiteY10" fmla="*/ 403172 h 739909"/>
                <a:gd name="connsiteX11" fmla="*/ 1183446 w 2401391"/>
                <a:gd name="connsiteY11" fmla="*/ 424889 h 739909"/>
                <a:gd name="connsiteX12" fmla="*/ 439543 w 2401391"/>
                <a:gd name="connsiteY12" fmla="*/ 312685 h 739909"/>
                <a:gd name="connsiteX13" fmla="*/ 60 w 2401391"/>
                <a:gd name="connsiteY13" fmla="*/ 436129 h 739909"/>
                <a:gd name="connsiteX14" fmla="*/ 412588 w 2401391"/>
                <a:gd name="connsiteY14" fmla="*/ 515091 h 739909"/>
                <a:gd name="connsiteX15" fmla="*/ 996184 w 2401391"/>
                <a:gd name="connsiteY15" fmla="*/ 703877 h 73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1391" h="739909">
                  <a:moveTo>
                    <a:pt x="996184" y="703877"/>
                  </a:moveTo>
                  <a:cubicBezTo>
                    <a:pt x="1052763" y="722165"/>
                    <a:pt x="1110675" y="740739"/>
                    <a:pt x="1170111" y="739881"/>
                  </a:cubicBezTo>
                  <a:cubicBezTo>
                    <a:pt x="1305271" y="737881"/>
                    <a:pt x="1417570" y="638535"/>
                    <a:pt x="1545777" y="595578"/>
                  </a:cubicBezTo>
                  <a:cubicBezTo>
                    <a:pt x="1594640" y="579195"/>
                    <a:pt x="1646170" y="571098"/>
                    <a:pt x="1694462" y="553096"/>
                  </a:cubicBezTo>
                  <a:cubicBezTo>
                    <a:pt x="1756946" y="529950"/>
                    <a:pt x="1812191" y="491183"/>
                    <a:pt x="1866674" y="452798"/>
                  </a:cubicBezTo>
                  <a:cubicBezTo>
                    <a:pt x="2031742" y="336688"/>
                    <a:pt x="2196811" y="220578"/>
                    <a:pt x="2361784" y="104468"/>
                  </a:cubicBezTo>
                  <a:cubicBezTo>
                    <a:pt x="2382072" y="90181"/>
                    <a:pt x="2404932" y="70369"/>
                    <a:pt x="2400931" y="45890"/>
                  </a:cubicBezTo>
                  <a:cubicBezTo>
                    <a:pt x="2397121" y="22744"/>
                    <a:pt x="2371404" y="10647"/>
                    <a:pt x="2348449" y="5789"/>
                  </a:cubicBezTo>
                  <a:cubicBezTo>
                    <a:pt x="2268629" y="-11165"/>
                    <a:pt x="2186238" y="11981"/>
                    <a:pt x="2108990" y="38270"/>
                  </a:cubicBezTo>
                  <a:cubicBezTo>
                    <a:pt x="1904393" y="107802"/>
                    <a:pt x="1707797" y="200671"/>
                    <a:pt x="1524060" y="314399"/>
                  </a:cubicBezTo>
                  <a:cubicBezTo>
                    <a:pt x="1470148" y="347832"/>
                    <a:pt x="1416523" y="383361"/>
                    <a:pt x="1356229" y="403172"/>
                  </a:cubicBezTo>
                  <a:cubicBezTo>
                    <a:pt x="1300794" y="421365"/>
                    <a:pt x="1241739" y="425461"/>
                    <a:pt x="1183446" y="424889"/>
                  </a:cubicBezTo>
                  <a:cubicBezTo>
                    <a:pt x="932367" y="422318"/>
                    <a:pt x="689670" y="335355"/>
                    <a:pt x="439543" y="312685"/>
                  </a:cubicBezTo>
                  <a:cubicBezTo>
                    <a:pt x="380488" y="307351"/>
                    <a:pt x="6156" y="346404"/>
                    <a:pt x="60" y="436129"/>
                  </a:cubicBezTo>
                  <a:cubicBezTo>
                    <a:pt x="-5370" y="515948"/>
                    <a:pt x="360581" y="498232"/>
                    <a:pt x="412588" y="515091"/>
                  </a:cubicBezTo>
                  <a:cubicBezTo>
                    <a:pt x="607088" y="577861"/>
                    <a:pt x="801684" y="640821"/>
                    <a:pt x="996184" y="70387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28" name="Graphic 20">
              <a:extLst>
                <a:ext uri="{FF2B5EF4-FFF2-40B4-BE49-F238E27FC236}">
                  <a16:creationId xmlns:a16="http://schemas.microsoft.com/office/drawing/2014/main" id="{4AFABBCC-72EB-47B3-AB86-8B1796DACE27}"/>
                </a:ext>
              </a:extLst>
            </p:cNvPr>
            <p:cNvGrpSpPr/>
            <p:nvPr/>
          </p:nvGrpSpPr>
          <p:grpSpPr>
            <a:xfrm>
              <a:off x="-160015" y="5134536"/>
              <a:ext cx="4906260" cy="1562429"/>
              <a:chOff x="3457575" y="4400221"/>
              <a:chExt cx="3529713" cy="1217241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C955C4FF-4916-4455-9FBF-D6BA61DAF3CB}"/>
                  </a:ext>
                </a:extLst>
              </p:cNvPr>
              <p:cNvSpPr/>
              <p:nvPr/>
            </p:nvSpPr>
            <p:spPr>
              <a:xfrm>
                <a:off x="3457575" y="4400221"/>
                <a:ext cx="3529713" cy="1217241"/>
              </a:xfrm>
              <a:custGeom>
                <a:avLst/>
                <a:gdLst>
                  <a:gd name="connsiteX0" fmla="*/ 3430620 w 3529713"/>
                  <a:gd name="connsiteY0" fmla="*/ 307985 h 1217241"/>
                  <a:gd name="connsiteX1" fmla="*/ 3222212 w 3529713"/>
                  <a:gd name="connsiteY1" fmla="*/ 312081 h 1217241"/>
                  <a:gd name="connsiteX2" fmla="*/ 2749487 w 3529713"/>
                  <a:gd name="connsiteY2" fmla="*/ 253407 h 1217241"/>
                  <a:gd name="connsiteX3" fmla="*/ 2381726 w 3529713"/>
                  <a:gd name="connsiteY3" fmla="*/ 76813 h 1217241"/>
                  <a:gd name="connsiteX4" fmla="*/ 1953768 w 3529713"/>
                  <a:gd name="connsiteY4" fmla="*/ 25759 h 1217241"/>
                  <a:gd name="connsiteX5" fmla="*/ 1946434 w 3529713"/>
                  <a:gd name="connsiteY5" fmla="*/ 29474 h 1217241"/>
                  <a:gd name="connsiteX6" fmla="*/ 1945577 w 3529713"/>
                  <a:gd name="connsiteY6" fmla="*/ 25855 h 1217241"/>
                  <a:gd name="connsiteX7" fmla="*/ 119539 w 3529713"/>
                  <a:gd name="connsiteY7" fmla="*/ 445907 h 1217241"/>
                  <a:gd name="connsiteX8" fmla="*/ 0 w 3529713"/>
                  <a:gd name="connsiteY8" fmla="*/ 1217242 h 1217241"/>
                  <a:gd name="connsiteX9" fmla="*/ 2040922 w 3529713"/>
                  <a:gd name="connsiteY9" fmla="*/ 539919 h 1217241"/>
                  <a:gd name="connsiteX10" fmla="*/ 2234375 w 3529713"/>
                  <a:gd name="connsiteY10" fmla="*/ 533632 h 1217241"/>
                  <a:gd name="connsiteX11" fmla="*/ 2360295 w 3529713"/>
                  <a:gd name="connsiteY11" fmla="*/ 557826 h 1217241"/>
                  <a:gd name="connsiteX12" fmla="*/ 2498503 w 3529713"/>
                  <a:gd name="connsiteY12" fmla="*/ 567065 h 1217241"/>
                  <a:gd name="connsiteX13" fmla="*/ 2768441 w 3529713"/>
                  <a:gd name="connsiteY13" fmla="*/ 571256 h 1217241"/>
                  <a:gd name="connsiteX14" fmla="*/ 3391091 w 3529713"/>
                  <a:gd name="connsiteY14" fmla="*/ 531156 h 1217241"/>
                  <a:gd name="connsiteX15" fmla="*/ 3528822 w 3529713"/>
                  <a:gd name="connsiteY15" fmla="*/ 428191 h 1217241"/>
                  <a:gd name="connsiteX16" fmla="*/ 3430620 w 3529713"/>
                  <a:gd name="connsiteY16" fmla="*/ 307985 h 121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29713" h="1217241">
                    <a:moveTo>
                      <a:pt x="3430620" y="307985"/>
                    </a:moveTo>
                    <a:cubicBezTo>
                      <a:pt x="3363278" y="288935"/>
                      <a:pt x="3291745" y="304080"/>
                      <a:pt x="3222212" y="312081"/>
                    </a:cubicBezTo>
                    <a:cubicBezTo>
                      <a:pt x="3062954" y="330464"/>
                      <a:pt x="2899410" y="310176"/>
                      <a:pt x="2749487" y="253407"/>
                    </a:cubicBezTo>
                    <a:cubicBezTo>
                      <a:pt x="2622233" y="205210"/>
                      <a:pt x="2506123" y="131963"/>
                      <a:pt x="2381726" y="76813"/>
                    </a:cubicBezTo>
                    <a:cubicBezTo>
                      <a:pt x="2260378" y="23092"/>
                      <a:pt x="2083308" y="-34629"/>
                      <a:pt x="1953768" y="25759"/>
                    </a:cubicBezTo>
                    <a:cubicBezTo>
                      <a:pt x="1951292" y="26902"/>
                      <a:pt x="1948815" y="28236"/>
                      <a:pt x="1946434" y="29474"/>
                    </a:cubicBezTo>
                    <a:lnTo>
                      <a:pt x="1945577" y="25855"/>
                    </a:lnTo>
                    <a:lnTo>
                      <a:pt x="119539" y="445907"/>
                    </a:lnTo>
                    <a:lnTo>
                      <a:pt x="0" y="1217242"/>
                    </a:lnTo>
                    <a:lnTo>
                      <a:pt x="2040922" y="539919"/>
                    </a:lnTo>
                    <a:cubicBezTo>
                      <a:pt x="2104739" y="543157"/>
                      <a:pt x="2170176" y="527822"/>
                      <a:pt x="2234375" y="533632"/>
                    </a:cubicBezTo>
                    <a:cubicBezTo>
                      <a:pt x="2276951" y="537538"/>
                      <a:pt x="2318099" y="550682"/>
                      <a:pt x="2360295" y="557826"/>
                    </a:cubicBezTo>
                    <a:cubicBezTo>
                      <a:pt x="2405825" y="565636"/>
                      <a:pt x="2452307" y="566303"/>
                      <a:pt x="2498503" y="567065"/>
                    </a:cubicBezTo>
                    <a:cubicBezTo>
                      <a:pt x="2588514" y="568494"/>
                      <a:pt x="2678525" y="569827"/>
                      <a:pt x="2768441" y="571256"/>
                    </a:cubicBezTo>
                    <a:cubicBezTo>
                      <a:pt x="2976944" y="574495"/>
                      <a:pt x="3187732" y="577447"/>
                      <a:pt x="3391091" y="531156"/>
                    </a:cubicBezTo>
                    <a:cubicBezTo>
                      <a:pt x="3450622" y="517630"/>
                      <a:pt x="3519773" y="488579"/>
                      <a:pt x="3528822" y="428191"/>
                    </a:cubicBezTo>
                    <a:cubicBezTo>
                      <a:pt x="3537204" y="372279"/>
                      <a:pt x="3485103" y="323416"/>
                      <a:pt x="3430620" y="30798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5F25110-7085-44F3-86D0-D0A45468C2CB}"/>
                  </a:ext>
                </a:extLst>
              </p:cNvPr>
              <p:cNvSpPr/>
              <p:nvPr/>
            </p:nvSpPr>
            <p:spPr>
              <a:xfrm>
                <a:off x="6675777" y="4741439"/>
                <a:ext cx="306533" cy="156886"/>
              </a:xfrm>
              <a:custGeom>
                <a:avLst/>
                <a:gdLst>
                  <a:gd name="connsiteX0" fmla="*/ 306524 w 306533"/>
                  <a:gd name="connsiteY0" fmla="*/ 97545 h 156886"/>
                  <a:gd name="connsiteX1" fmla="*/ 305762 w 306533"/>
                  <a:gd name="connsiteY1" fmla="*/ 57159 h 156886"/>
                  <a:gd name="connsiteX2" fmla="*/ 246421 w 306533"/>
                  <a:gd name="connsiteY2" fmla="*/ 9 h 156886"/>
                  <a:gd name="connsiteX3" fmla="*/ 57159 w 306533"/>
                  <a:gd name="connsiteY3" fmla="*/ 28108 h 156886"/>
                  <a:gd name="connsiteX4" fmla="*/ 9 w 306533"/>
                  <a:gd name="connsiteY4" fmla="*/ 87449 h 156886"/>
                  <a:gd name="connsiteX5" fmla="*/ 9 w 306533"/>
                  <a:gd name="connsiteY5" fmla="*/ 96974 h 156886"/>
                  <a:gd name="connsiteX6" fmla="*/ 59350 w 306533"/>
                  <a:gd name="connsiteY6" fmla="*/ 154124 h 156886"/>
                  <a:gd name="connsiteX7" fmla="*/ 249374 w 306533"/>
                  <a:gd name="connsiteY7" fmla="*/ 156886 h 156886"/>
                  <a:gd name="connsiteX8" fmla="*/ 306524 w 306533"/>
                  <a:gd name="connsiteY8" fmla="*/ 97545 h 15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533" h="156886">
                    <a:moveTo>
                      <a:pt x="306524" y="97545"/>
                    </a:moveTo>
                    <a:lnTo>
                      <a:pt x="305762" y="57159"/>
                    </a:lnTo>
                    <a:cubicBezTo>
                      <a:pt x="305190" y="25155"/>
                      <a:pt x="278425" y="-562"/>
                      <a:pt x="246421" y="9"/>
                    </a:cubicBezTo>
                    <a:lnTo>
                      <a:pt x="57159" y="28108"/>
                    </a:lnTo>
                    <a:cubicBezTo>
                      <a:pt x="25155" y="28679"/>
                      <a:pt x="-562" y="55445"/>
                      <a:pt x="9" y="87449"/>
                    </a:cubicBezTo>
                    <a:lnTo>
                      <a:pt x="9" y="96974"/>
                    </a:lnTo>
                    <a:cubicBezTo>
                      <a:pt x="581" y="128978"/>
                      <a:pt x="27346" y="154695"/>
                      <a:pt x="59350" y="154124"/>
                    </a:cubicBezTo>
                    <a:lnTo>
                      <a:pt x="249374" y="156886"/>
                    </a:lnTo>
                    <a:cubicBezTo>
                      <a:pt x="281473" y="156219"/>
                      <a:pt x="307095" y="129549"/>
                      <a:pt x="306524" y="97545"/>
                    </a:cubicBezTo>
                    <a:close/>
                  </a:path>
                </a:pathLst>
              </a:custGeom>
              <a:solidFill>
                <a:srgbClr val="E580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36" name="Graphic 158">
            <a:extLst>
              <a:ext uri="{FF2B5EF4-FFF2-40B4-BE49-F238E27FC236}">
                <a16:creationId xmlns:a16="http://schemas.microsoft.com/office/drawing/2014/main" id="{CEB49F02-8D6E-4B0E-A701-A51C8AB54F03}"/>
              </a:ext>
            </a:extLst>
          </p:cNvPr>
          <p:cNvGrpSpPr/>
          <p:nvPr/>
        </p:nvGrpSpPr>
        <p:grpSpPr>
          <a:xfrm rot="13557925" flipH="1" flipV="1">
            <a:off x="6267444" y="5441892"/>
            <a:ext cx="437348" cy="436169"/>
            <a:chOff x="5881780" y="3214768"/>
            <a:chExt cx="425575" cy="425575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58B8ADE-A47D-47F0-9089-03B0D2E7E224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A77624F-13A1-4A0D-B111-8A4DA025220D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83436AE-6318-46DD-AFB6-C64B6B63D723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40" name="Graphic 158">
            <a:extLst>
              <a:ext uri="{FF2B5EF4-FFF2-40B4-BE49-F238E27FC236}">
                <a16:creationId xmlns:a16="http://schemas.microsoft.com/office/drawing/2014/main" id="{2F1DEF70-0B72-4BE1-9E9A-3462CC080BC3}"/>
              </a:ext>
            </a:extLst>
          </p:cNvPr>
          <p:cNvGrpSpPr/>
          <p:nvPr/>
        </p:nvGrpSpPr>
        <p:grpSpPr>
          <a:xfrm rot="11000686" flipH="1" flipV="1">
            <a:off x="5704985" y="5945016"/>
            <a:ext cx="437348" cy="436169"/>
            <a:chOff x="5881780" y="3214768"/>
            <a:chExt cx="425575" cy="425575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D41AECF-F259-4563-8A6E-31ADD9A81A24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BAA2831-45DC-46B3-9B6B-0B7C6653A541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6A5324E-1318-4AA9-AE08-B8B656EC388D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44" name="Graphic 158">
            <a:extLst>
              <a:ext uri="{FF2B5EF4-FFF2-40B4-BE49-F238E27FC236}">
                <a16:creationId xmlns:a16="http://schemas.microsoft.com/office/drawing/2014/main" id="{5D6A0F59-7397-4A04-AC15-BD77C37EA853}"/>
              </a:ext>
            </a:extLst>
          </p:cNvPr>
          <p:cNvGrpSpPr/>
          <p:nvPr/>
        </p:nvGrpSpPr>
        <p:grpSpPr>
          <a:xfrm rot="11000686" flipH="1" flipV="1">
            <a:off x="6074028" y="6546725"/>
            <a:ext cx="437348" cy="436169"/>
            <a:chOff x="5881780" y="3214768"/>
            <a:chExt cx="425575" cy="425575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C4759A2-CB74-4679-833C-7B5FA57D7EF8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21B661D-31AB-47A3-9D98-03FB039FFDD6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0120ACF-3AF1-4D56-9891-8E0D8348086C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57" name="Graphic 108">
            <a:extLst>
              <a:ext uri="{FF2B5EF4-FFF2-40B4-BE49-F238E27FC236}">
                <a16:creationId xmlns:a16="http://schemas.microsoft.com/office/drawing/2014/main" id="{15506AE4-F016-410C-9C5A-A179B9B8BF72}"/>
              </a:ext>
            </a:extLst>
          </p:cNvPr>
          <p:cNvSpPr/>
          <p:nvPr/>
        </p:nvSpPr>
        <p:spPr>
          <a:xfrm rot="16591733">
            <a:off x="9491961" y="5509505"/>
            <a:ext cx="1077041" cy="2766061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B191F0A7-A598-4729-A782-1A0131428612}"/>
              </a:ext>
            </a:extLst>
          </p:cNvPr>
          <p:cNvSpPr/>
          <p:nvPr/>
        </p:nvSpPr>
        <p:spPr>
          <a:xfrm rot="431792">
            <a:off x="11523734" y="2549808"/>
            <a:ext cx="846725" cy="1159069"/>
          </a:xfrm>
          <a:custGeom>
            <a:avLst/>
            <a:gdLst>
              <a:gd name="connsiteX0" fmla="*/ 189278 w 192794"/>
              <a:gd name="connsiteY0" fmla="*/ 166879 h 243270"/>
              <a:gd name="connsiteX1" fmla="*/ 154130 w 192794"/>
              <a:gd name="connsiteY1" fmla="*/ 206979 h 243270"/>
              <a:gd name="connsiteX2" fmla="*/ 161846 w 192794"/>
              <a:gd name="connsiteY2" fmla="*/ 222791 h 243270"/>
              <a:gd name="connsiteX3" fmla="*/ 155273 w 192794"/>
              <a:gd name="connsiteY3" fmla="*/ 241841 h 243270"/>
              <a:gd name="connsiteX4" fmla="*/ 155273 w 192794"/>
              <a:gd name="connsiteY4" fmla="*/ 241841 h 243270"/>
              <a:gd name="connsiteX5" fmla="*/ 136223 w 192794"/>
              <a:gd name="connsiteY5" fmla="*/ 235269 h 243270"/>
              <a:gd name="connsiteX6" fmla="*/ 128889 w 192794"/>
              <a:gd name="connsiteY6" fmla="*/ 220219 h 243270"/>
              <a:gd name="connsiteX7" fmla="*/ 89646 w 192794"/>
              <a:gd name="connsiteY7" fmla="*/ 231173 h 243270"/>
              <a:gd name="connsiteX8" fmla="*/ 74311 w 192794"/>
              <a:gd name="connsiteY8" fmla="*/ 232411 h 243270"/>
              <a:gd name="connsiteX9" fmla="*/ 54785 w 192794"/>
              <a:gd name="connsiteY9" fmla="*/ 213837 h 243270"/>
              <a:gd name="connsiteX10" fmla="*/ 54785 w 192794"/>
              <a:gd name="connsiteY10" fmla="*/ 213837 h 243270"/>
              <a:gd name="connsiteX11" fmla="*/ 72692 w 192794"/>
              <a:gd name="connsiteY11" fmla="*/ 194216 h 243270"/>
              <a:gd name="connsiteX12" fmla="*/ 82693 w 192794"/>
              <a:gd name="connsiteY12" fmla="*/ 193644 h 243270"/>
              <a:gd name="connsiteX13" fmla="*/ 112506 w 192794"/>
              <a:gd name="connsiteY13" fmla="*/ 186691 h 243270"/>
              <a:gd name="connsiteX14" fmla="*/ 91646 w 192794"/>
              <a:gd name="connsiteY14" fmla="*/ 144019 h 243270"/>
              <a:gd name="connsiteX15" fmla="*/ 56213 w 192794"/>
              <a:gd name="connsiteY15" fmla="*/ 149258 h 243270"/>
              <a:gd name="connsiteX16" fmla="*/ 27638 w 192794"/>
              <a:gd name="connsiteY16" fmla="*/ 143733 h 243270"/>
              <a:gd name="connsiteX17" fmla="*/ 5826 w 192794"/>
              <a:gd name="connsiteY17" fmla="*/ 120397 h 243270"/>
              <a:gd name="connsiteX18" fmla="*/ 3540 w 192794"/>
              <a:gd name="connsiteY18" fmla="*/ 76391 h 243270"/>
              <a:gd name="connsiteX19" fmla="*/ 39068 w 192794"/>
              <a:gd name="connsiteY19" fmla="*/ 36101 h 243270"/>
              <a:gd name="connsiteX20" fmla="*/ 31448 w 192794"/>
              <a:gd name="connsiteY20" fmla="*/ 20480 h 243270"/>
              <a:gd name="connsiteX21" fmla="*/ 38021 w 192794"/>
              <a:gd name="connsiteY21" fmla="*/ 1430 h 243270"/>
              <a:gd name="connsiteX22" fmla="*/ 38021 w 192794"/>
              <a:gd name="connsiteY22" fmla="*/ 1430 h 243270"/>
              <a:gd name="connsiteX23" fmla="*/ 57071 w 192794"/>
              <a:gd name="connsiteY23" fmla="*/ 8002 h 243270"/>
              <a:gd name="connsiteX24" fmla="*/ 64405 w 192794"/>
              <a:gd name="connsiteY24" fmla="*/ 23051 h 243270"/>
              <a:gd name="connsiteX25" fmla="*/ 105362 w 192794"/>
              <a:gd name="connsiteY25" fmla="*/ 13050 h 243270"/>
              <a:gd name="connsiteX26" fmla="*/ 125079 w 192794"/>
              <a:gd name="connsiteY26" fmla="*/ 30862 h 243270"/>
              <a:gd name="connsiteX27" fmla="*/ 125079 w 192794"/>
              <a:gd name="connsiteY27" fmla="*/ 30862 h 243270"/>
              <a:gd name="connsiteX28" fmla="*/ 107363 w 192794"/>
              <a:gd name="connsiteY28" fmla="*/ 51150 h 243270"/>
              <a:gd name="connsiteX29" fmla="*/ 80883 w 192794"/>
              <a:gd name="connsiteY29" fmla="*/ 56770 h 243270"/>
              <a:gd name="connsiteX30" fmla="*/ 102124 w 192794"/>
              <a:gd name="connsiteY30" fmla="*/ 100204 h 243270"/>
              <a:gd name="connsiteX31" fmla="*/ 136985 w 192794"/>
              <a:gd name="connsiteY31" fmla="*/ 94775 h 243270"/>
              <a:gd name="connsiteX32" fmla="*/ 165465 w 192794"/>
              <a:gd name="connsiteY32" fmla="*/ 100204 h 243270"/>
              <a:gd name="connsiteX33" fmla="*/ 187182 w 192794"/>
              <a:gd name="connsiteY33" fmla="*/ 123350 h 243270"/>
              <a:gd name="connsiteX34" fmla="*/ 189278 w 192794"/>
              <a:gd name="connsiteY34" fmla="*/ 166879 h 243270"/>
              <a:gd name="connsiteX35" fmla="*/ 56023 w 192794"/>
              <a:gd name="connsiteY35" fmla="*/ 106490 h 243270"/>
              <a:gd name="connsiteX36" fmla="*/ 73454 w 192794"/>
              <a:gd name="connsiteY36" fmla="*/ 106490 h 243270"/>
              <a:gd name="connsiteX37" fmla="*/ 55737 w 192794"/>
              <a:gd name="connsiteY37" fmla="*/ 70200 h 243270"/>
              <a:gd name="connsiteX38" fmla="*/ 44974 w 192794"/>
              <a:gd name="connsiteY38" fmla="*/ 84488 h 243270"/>
              <a:gd name="connsiteX39" fmla="*/ 46022 w 192794"/>
              <a:gd name="connsiteY39" fmla="*/ 98394 h 243270"/>
              <a:gd name="connsiteX40" fmla="*/ 56023 w 192794"/>
              <a:gd name="connsiteY40" fmla="*/ 106490 h 243270"/>
              <a:gd name="connsiteX41" fmla="*/ 148225 w 192794"/>
              <a:gd name="connsiteY41" fmla="*/ 159926 h 243270"/>
              <a:gd name="connsiteX42" fmla="*/ 147463 w 192794"/>
              <a:gd name="connsiteY42" fmla="*/ 146686 h 243270"/>
              <a:gd name="connsiteX43" fmla="*/ 137652 w 192794"/>
              <a:gd name="connsiteY43" fmla="*/ 138494 h 243270"/>
              <a:gd name="connsiteX44" fmla="*/ 120507 w 192794"/>
              <a:gd name="connsiteY44" fmla="*/ 138018 h 243270"/>
              <a:gd name="connsiteX45" fmla="*/ 137747 w 192794"/>
              <a:gd name="connsiteY45" fmla="*/ 173261 h 243270"/>
              <a:gd name="connsiteX46" fmla="*/ 148225 w 192794"/>
              <a:gd name="connsiteY46" fmla="*/ 159926 h 24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2794" h="243270">
                <a:moveTo>
                  <a:pt x="189278" y="166879"/>
                </a:moveTo>
                <a:cubicBezTo>
                  <a:pt x="183944" y="181833"/>
                  <a:pt x="172228" y="195168"/>
                  <a:pt x="154130" y="206979"/>
                </a:cubicBezTo>
                <a:lnTo>
                  <a:pt x="161846" y="222791"/>
                </a:lnTo>
                <a:cubicBezTo>
                  <a:pt x="165275" y="229839"/>
                  <a:pt x="162322" y="238412"/>
                  <a:pt x="155273" y="241841"/>
                </a:cubicBezTo>
                <a:lnTo>
                  <a:pt x="155273" y="241841"/>
                </a:lnTo>
                <a:cubicBezTo>
                  <a:pt x="148225" y="245270"/>
                  <a:pt x="139652" y="242317"/>
                  <a:pt x="136223" y="235269"/>
                </a:cubicBezTo>
                <a:lnTo>
                  <a:pt x="128889" y="220219"/>
                </a:lnTo>
                <a:cubicBezTo>
                  <a:pt x="115935" y="225744"/>
                  <a:pt x="102886" y="229363"/>
                  <a:pt x="89646" y="231173"/>
                </a:cubicBezTo>
                <a:cubicBezTo>
                  <a:pt x="84217" y="231935"/>
                  <a:pt x="79169" y="232316"/>
                  <a:pt x="74311" y="232411"/>
                </a:cubicBezTo>
                <a:cubicBezTo>
                  <a:pt x="63833" y="232601"/>
                  <a:pt x="55070" y="224410"/>
                  <a:pt x="54785" y="213837"/>
                </a:cubicBezTo>
                <a:lnTo>
                  <a:pt x="54785" y="213837"/>
                </a:lnTo>
                <a:cubicBezTo>
                  <a:pt x="54499" y="203550"/>
                  <a:pt x="62405" y="194406"/>
                  <a:pt x="72692" y="194216"/>
                </a:cubicBezTo>
                <a:cubicBezTo>
                  <a:pt x="75930" y="194216"/>
                  <a:pt x="79264" y="193930"/>
                  <a:pt x="82693" y="193644"/>
                </a:cubicBezTo>
                <a:cubicBezTo>
                  <a:pt x="92980" y="192692"/>
                  <a:pt x="102886" y="190310"/>
                  <a:pt x="112506" y="186691"/>
                </a:cubicBezTo>
                <a:lnTo>
                  <a:pt x="91646" y="144019"/>
                </a:lnTo>
                <a:cubicBezTo>
                  <a:pt x="78121" y="147067"/>
                  <a:pt x="66310" y="148781"/>
                  <a:pt x="56213" y="149258"/>
                </a:cubicBezTo>
                <a:cubicBezTo>
                  <a:pt x="46117" y="149734"/>
                  <a:pt x="36592" y="147924"/>
                  <a:pt x="27638" y="143733"/>
                </a:cubicBezTo>
                <a:cubicBezTo>
                  <a:pt x="18685" y="139542"/>
                  <a:pt x="11351" y="131827"/>
                  <a:pt x="5826" y="120397"/>
                </a:cubicBezTo>
                <a:cubicBezTo>
                  <a:pt x="-1032" y="106300"/>
                  <a:pt x="-1889" y="91631"/>
                  <a:pt x="3540" y="76391"/>
                </a:cubicBezTo>
                <a:cubicBezTo>
                  <a:pt x="8874" y="61247"/>
                  <a:pt x="20780" y="47816"/>
                  <a:pt x="39068" y="36101"/>
                </a:cubicBezTo>
                <a:lnTo>
                  <a:pt x="31448" y="20480"/>
                </a:lnTo>
                <a:cubicBezTo>
                  <a:pt x="28019" y="13431"/>
                  <a:pt x="30972" y="4859"/>
                  <a:pt x="38021" y="1430"/>
                </a:cubicBezTo>
                <a:lnTo>
                  <a:pt x="38021" y="1430"/>
                </a:lnTo>
                <a:cubicBezTo>
                  <a:pt x="45069" y="-1999"/>
                  <a:pt x="53642" y="953"/>
                  <a:pt x="57071" y="8002"/>
                </a:cubicBezTo>
                <a:lnTo>
                  <a:pt x="64405" y="23051"/>
                </a:lnTo>
                <a:cubicBezTo>
                  <a:pt x="78883" y="17336"/>
                  <a:pt x="92599" y="14003"/>
                  <a:pt x="105362" y="13050"/>
                </a:cubicBezTo>
                <a:cubicBezTo>
                  <a:pt x="115649" y="12288"/>
                  <a:pt x="124412" y="20575"/>
                  <a:pt x="125079" y="30862"/>
                </a:cubicBezTo>
                <a:lnTo>
                  <a:pt x="125079" y="30862"/>
                </a:lnTo>
                <a:cubicBezTo>
                  <a:pt x="125841" y="41339"/>
                  <a:pt x="117840" y="50198"/>
                  <a:pt x="107363" y="51150"/>
                </a:cubicBezTo>
                <a:cubicBezTo>
                  <a:pt x="98123" y="51912"/>
                  <a:pt x="89265" y="53817"/>
                  <a:pt x="80883" y="56770"/>
                </a:cubicBezTo>
                <a:lnTo>
                  <a:pt x="102124" y="100204"/>
                </a:lnTo>
                <a:cubicBezTo>
                  <a:pt x="115364" y="97061"/>
                  <a:pt x="126984" y="95251"/>
                  <a:pt x="136985" y="94775"/>
                </a:cubicBezTo>
                <a:cubicBezTo>
                  <a:pt x="146987" y="94203"/>
                  <a:pt x="156416" y="96013"/>
                  <a:pt x="165465" y="100204"/>
                </a:cubicBezTo>
                <a:cubicBezTo>
                  <a:pt x="174419" y="104395"/>
                  <a:pt x="181658" y="112015"/>
                  <a:pt x="187182" y="123350"/>
                </a:cubicBezTo>
                <a:cubicBezTo>
                  <a:pt x="193850" y="137542"/>
                  <a:pt x="194612" y="152020"/>
                  <a:pt x="189278" y="166879"/>
                </a:cubicBezTo>
                <a:close/>
                <a:moveTo>
                  <a:pt x="56023" y="106490"/>
                </a:moveTo>
                <a:cubicBezTo>
                  <a:pt x="60595" y="107633"/>
                  <a:pt x="66405" y="107633"/>
                  <a:pt x="73454" y="106490"/>
                </a:cubicBezTo>
                <a:lnTo>
                  <a:pt x="55737" y="70200"/>
                </a:lnTo>
                <a:cubicBezTo>
                  <a:pt x="50022" y="74867"/>
                  <a:pt x="46403" y="79630"/>
                  <a:pt x="44974" y="84488"/>
                </a:cubicBezTo>
                <a:cubicBezTo>
                  <a:pt x="43545" y="89346"/>
                  <a:pt x="43926" y="93917"/>
                  <a:pt x="46022" y="98394"/>
                </a:cubicBezTo>
                <a:cubicBezTo>
                  <a:pt x="48117" y="102680"/>
                  <a:pt x="51451" y="105443"/>
                  <a:pt x="56023" y="106490"/>
                </a:cubicBezTo>
                <a:close/>
                <a:moveTo>
                  <a:pt x="148225" y="159926"/>
                </a:moveTo>
                <a:cubicBezTo>
                  <a:pt x="149749" y="155354"/>
                  <a:pt x="149558" y="150972"/>
                  <a:pt x="147463" y="146686"/>
                </a:cubicBezTo>
                <a:cubicBezTo>
                  <a:pt x="145367" y="142400"/>
                  <a:pt x="142129" y="139733"/>
                  <a:pt x="137652" y="138494"/>
                </a:cubicBezTo>
                <a:cubicBezTo>
                  <a:pt x="133175" y="137256"/>
                  <a:pt x="127460" y="137161"/>
                  <a:pt x="120507" y="138018"/>
                </a:cubicBezTo>
                <a:lnTo>
                  <a:pt x="137747" y="173261"/>
                </a:lnTo>
                <a:cubicBezTo>
                  <a:pt x="143081" y="168974"/>
                  <a:pt x="146606" y="164498"/>
                  <a:pt x="148225" y="159926"/>
                </a:cubicBezTo>
                <a:close/>
              </a:path>
            </a:pathLst>
          </a:custGeom>
          <a:solidFill>
            <a:srgbClr val="FFD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A9940CB2-5D9A-43C5-94EF-5BC30496AD6B}"/>
              </a:ext>
            </a:extLst>
          </p:cNvPr>
          <p:cNvSpPr/>
          <p:nvPr/>
        </p:nvSpPr>
        <p:spPr>
          <a:xfrm>
            <a:off x="3146708" y="2957257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5764941B-11AB-44DD-B164-2907C5FAB77D}"/>
              </a:ext>
            </a:extLst>
          </p:cNvPr>
          <p:cNvSpPr/>
          <p:nvPr/>
        </p:nvSpPr>
        <p:spPr>
          <a:xfrm>
            <a:off x="1885137" y="376803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C0AA3CB9-FC65-4ADD-8FA7-1F3911BB5FBF}"/>
              </a:ext>
            </a:extLst>
          </p:cNvPr>
          <p:cNvSpPr/>
          <p:nvPr/>
        </p:nvSpPr>
        <p:spPr>
          <a:xfrm>
            <a:off x="786542" y="3221938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2D95B498-9844-4AFB-9636-13BFD3A6BB96}"/>
              </a:ext>
            </a:extLst>
          </p:cNvPr>
          <p:cNvSpPr/>
          <p:nvPr/>
        </p:nvSpPr>
        <p:spPr>
          <a:xfrm>
            <a:off x="3878316" y="3961693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70" name="Graphic 559">
            <a:extLst>
              <a:ext uri="{FF2B5EF4-FFF2-40B4-BE49-F238E27FC236}">
                <a16:creationId xmlns:a16="http://schemas.microsoft.com/office/drawing/2014/main" id="{C3C28031-FFB3-4937-A49A-6139B05CF7A1}"/>
              </a:ext>
            </a:extLst>
          </p:cNvPr>
          <p:cNvGrpSpPr/>
          <p:nvPr/>
        </p:nvGrpSpPr>
        <p:grpSpPr>
          <a:xfrm rot="10800000">
            <a:off x="-135159" y="-149798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55E03BF-6B9E-4586-8340-994A597CA364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996FB97-CA8B-4B14-AC0E-20B643F5384A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73" name="Graphic 559">
            <a:extLst>
              <a:ext uri="{FF2B5EF4-FFF2-40B4-BE49-F238E27FC236}">
                <a16:creationId xmlns:a16="http://schemas.microsoft.com/office/drawing/2014/main" id="{728F052A-06BE-4490-AEB6-25792EEC974C}"/>
              </a:ext>
            </a:extLst>
          </p:cNvPr>
          <p:cNvGrpSpPr/>
          <p:nvPr/>
        </p:nvGrpSpPr>
        <p:grpSpPr>
          <a:xfrm rot="13378526">
            <a:off x="8018138" y="-1849942"/>
            <a:ext cx="4827441" cy="2106714"/>
            <a:chOff x="5295567" y="3083292"/>
            <a:chExt cx="4196052" cy="2048959"/>
          </a:xfrm>
          <a:solidFill>
            <a:srgbClr val="BDD7EE"/>
          </a:solidFill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C34C437-54E4-4A95-B67C-228AAEC6584D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DE57C0F-72C8-417B-8B07-D0B07A1A4479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878D197A-DA52-4E0D-B898-C559A934E3CF}"/>
              </a:ext>
            </a:extLst>
          </p:cNvPr>
          <p:cNvSpPr/>
          <p:nvPr/>
        </p:nvSpPr>
        <p:spPr>
          <a:xfrm rot="5400000">
            <a:off x="-28247" y="-778592"/>
            <a:ext cx="1145083" cy="5539986"/>
          </a:xfrm>
          <a:prstGeom prst="roundRect">
            <a:avLst>
              <a:gd name="adj" fmla="val 50000"/>
            </a:avLst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DA45B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E9E89F4-BFC0-4CDC-80C5-D3096E9BA781}"/>
              </a:ext>
            </a:extLst>
          </p:cNvPr>
          <p:cNvSpPr txBox="1"/>
          <p:nvPr/>
        </p:nvSpPr>
        <p:spPr>
          <a:xfrm>
            <a:off x="171029" y="1599418"/>
            <a:ext cx="3645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GIVE ME</a:t>
            </a:r>
            <a:endParaRPr lang="th-TH" sz="7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2D4066-790A-40F5-8368-EDA026E841FF}"/>
              </a:ext>
            </a:extLst>
          </p:cNvPr>
          <p:cNvSpPr txBox="1"/>
          <p:nvPr/>
        </p:nvSpPr>
        <p:spPr>
          <a:xfrm>
            <a:off x="8965319" y="1921045"/>
            <a:ext cx="320058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endParaRPr lang="th-TH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28185-3480-40CC-ACB5-5A727EA4A932}"/>
              </a:ext>
            </a:extLst>
          </p:cNvPr>
          <p:cNvSpPr txBox="1"/>
          <p:nvPr/>
        </p:nvSpPr>
        <p:spPr>
          <a:xfrm>
            <a:off x="252702" y="4709510"/>
            <a:ext cx="307557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endParaRPr lang="th-TH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1BE81-C83E-4CB4-A680-B262505E31EE}"/>
              </a:ext>
            </a:extLst>
          </p:cNvPr>
          <p:cNvSpPr txBox="1"/>
          <p:nvPr/>
        </p:nvSpPr>
        <p:spPr>
          <a:xfrm>
            <a:off x="8510592" y="4387034"/>
            <a:ext cx="300539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endParaRPr lang="th-TH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3D48F9-1C82-4FA7-AFD8-495D23C165DD}"/>
              </a:ext>
            </a:extLst>
          </p:cNvPr>
          <p:cNvSpPr txBox="1"/>
          <p:nvPr/>
        </p:nvSpPr>
        <p:spPr>
          <a:xfrm>
            <a:off x="8953155" y="1469380"/>
            <a:ext cx="232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767D"/>
                </a:solidFill>
                <a:latin typeface="+mj-lt"/>
                <a:cs typeface="DB YangDung X" panose="02000506090000020004" pitchFamily="2" charset="-34"/>
              </a:rPr>
              <a:t>CHARITY</a:t>
            </a:r>
            <a:endParaRPr lang="th-TH" sz="6600" dirty="0">
              <a:solidFill>
                <a:srgbClr val="FF767D"/>
              </a:solidFill>
              <a:latin typeface="+mj-lt"/>
              <a:cs typeface="DB YangDung X" panose="0200050609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7B570-C009-4C93-B805-75E1792C02C3}"/>
              </a:ext>
            </a:extLst>
          </p:cNvPr>
          <p:cNvSpPr txBox="1"/>
          <p:nvPr/>
        </p:nvSpPr>
        <p:spPr>
          <a:xfrm>
            <a:off x="8517213" y="3923622"/>
            <a:ext cx="232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4DA7D"/>
                </a:solidFill>
                <a:latin typeface="+mj-lt"/>
                <a:cs typeface="DB YangDung X" panose="02000506090000020004" pitchFamily="2" charset="-34"/>
              </a:rPr>
              <a:t>CHARITY</a:t>
            </a:r>
            <a:endParaRPr lang="th-TH" sz="6600" dirty="0">
              <a:solidFill>
                <a:srgbClr val="F4DA7D"/>
              </a:solidFill>
              <a:latin typeface="+mj-lt"/>
              <a:cs typeface="DB YangDung X" panose="0200050609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1A83F-4C46-4554-98FC-8CB761C0FCAE}"/>
              </a:ext>
            </a:extLst>
          </p:cNvPr>
          <p:cNvSpPr txBox="1"/>
          <p:nvPr/>
        </p:nvSpPr>
        <p:spPr>
          <a:xfrm>
            <a:off x="247620" y="4219402"/>
            <a:ext cx="232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F9D50"/>
                </a:solidFill>
                <a:latin typeface="+mj-lt"/>
                <a:cs typeface="DB YangDung X" panose="02000506090000020004" pitchFamily="2" charset="-34"/>
              </a:rPr>
              <a:t>CHARITY</a:t>
            </a:r>
            <a:endParaRPr lang="th-TH" sz="6600" dirty="0">
              <a:solidFill>
                <a:srgbClr val="5F9D50"/>
              </a:solidFill>
              <a:latin typeface="+mj-lt"/>
              <a:cs typeface="DB YangDung X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574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38A7F4-AACE-4F9E-8ACA-69F0BD1AAFC4}"/>
              </a:ext>
            </a:extLst>
          </p:cNvPr>
          <p:cNvSpPr txBox="1"/>
          <p:nvPr/>
        </p:nvSpPr>
        <p:spPr>
          <a:xfrm rot="5400000">
            <a:off x="9228178" y="2360046"/>
            <a:ext cx="5451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YOUR  HEART</a:t>
            </a:r>
            <a:endParaRPr lang="th-TH" sz="9600" dirty="0"/>
          </a:p>
        </p:txBody>
      </p:sp>
      <p:grpSp>
        <p:nvGrpSpPr>
          <p:cNvPr id="8" name="Graphic 1">
            <a:extLst>
              <a:ext uri="{FF2B5EF4-FFF2-40B4-BE49-F238E27FC236}">
                <a16:creationId xmlns:a16="http://schemas.microsoft.com/office/drawing/2014/main" id="{56ED8215-4B8F-4961-A091-80F8D7359953}"/>
              </a:ext>
            </a:extLst>
          </p:cNvPr>
          <p:cNvGrpSpPr/>
          <p:nvPr/>
        </p:nvGrpSpPr>
        <p:grpSpPr>
          <a:xfrm>
            <a:off x="361251" y="4995952"/>
            <a:ext cx="3502420" cy="1862048"/>
            <a:chOff x="8599339" y="5176153"/>
            <a:chExt cx="3179935" cy="1705582"/>
          </a:xfrm>
        </p:grpSpPr>
        <p:grpSp>
          <p:nvGrpSpPr>
            <p:cNvPr id="9" name="Graphic 1">
              <a:extLst>
                <a:ext uri="{FF2B5EF4-FFF2-40B4-BE49-F238E27FC236}">
                  <a16:creationId xmlns:a16="http://schemas.microsoft.com/office/drawing/2014/main" id="{5A3D3EB9-8A79-4A17-A38A-8ABED104325A}"/>
                </a:ext>
              </a:extLst>
            </p:cNvPr>
            <p:cNvGrpSpPr/>
            <p:nvPr/>
          </p:nvGrpSpPr>
          <p:grpSpPr>
            <a:xfrm>
              <a:off x="8618389" y="5195196"/>
              <a:ext cx="3160885" cy="1686539"/>
              <a:chOff x="8618389" y="5195196"/>
              <a:chExt cx="3160885" cy="1686539"/>
            </a:xfrm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72CE3BD-C1A2-4B59-A14D-E54CD98DFD4F}"/>
                  </a:ext>
                </a:extLst>
              </p:cNvPr>
              <p:cNvGrpSpPr/>
              <p:nvPr/>
            </p:nvGrpSpPr>
            <p:grpSpPr>
              <a:xfrm>
                <a:off x="8618389" y="5195196"/>
                <a:ext cx="3158202" cy="1686539"/>
                <a:chOff x="8618389" y="5195196"/>
                <a:chExt cx="3158202" cy="1686539"/>
              </a:xfrm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C8621841-2AB0-4EFC-BAAC-FACE56F18A77}"/>
                    </a:ext>
                  </a:extLst>
                </p:cNvPr>
                <p:cNvSpPr/>
                <p:nvPr/>
              </p:nvSpPr>
              <p:spPr>
                <a:xfrm>
                  <a:off x="8618389" y="5195196"/>
                  <a:ext cx="3158202" cy="1686539"/>
                </a:xfrm>
                <a:custGeom>
                  <a:avLst/>
                  <a:gdLst>
                    <a:gd name="connsiteX0" fmla="*/ 3152680 w 3158202"/>
                    <a:gd name="connsiteY0" fmla="*/ 58526 h 1686539"/>
                    <a:gd name="connsiteX1" fmla="*/ 3025807 w 3158202"/>
                    <a:gd name="connsiteY1" fmla="*/ 2900 h 1686539"/>
                    <a:gd name="connsiteX2" fmla="*/ 2892362 w 3158202"/>
                    <a:gd name="connsiteY2" fmla="*/ 80720 h 1686539"/>
                    <a:gd name="connsiteX3" fmla="*/ 2640235 w 3158202"/>
                    <a:gd name="connsiteY3" fmla="*/ 198258 h 1686539"/>
                    <a:gd name="connsiteX4" fmla="*/ 2145411 w 3158202"/>
                    <a:gd name="connsiteY4" fmla="*/ 399140 h 1686539"/>
                    <a:gd name="connsiteX5" fmla="*/ 2154174 w 3158202"/>
                    <a:gd name="connsiteY5" fmla="*/ 227595 h 1686539"/>
                    <a:gd name="connsiteX6" fmla="*/ 1997012 w 3158202"/>
                    <a:gd name="connsiteY6" fmla="*/ 185685 h 1686539"/>
                    <a:gd name="connsiteX7" fmla="*/ 1829372 w 3158202"/>
                    <a:gd name="connsiteY7" fmla="*/ 259028 h 1686539"/>
                    <a:gd name="connsiteX8" fmla="*/ 1191863 w 3158202"/>
                    <a:gd name="connsiteY8" fmla="*/ 329417 h 1686539"/>
                    <a:gd name="connsiteX9" fmla="*/ 786003 w 3158202"/>
                    <a:gd name="connsiteY9" fmla="*/ 372185 h 1686539"/>
                    <a:gd name="connsiteX10" fmla="*/ 453771 w 3158202"/>
                    <a:gd name="connsiteY10" fmla="*/ 595165 h 1686539"/>
                    <a:gd name="connsiteX11" fmla="*/ 385191 w 3158202"/>
                    <a:gd name="connsiteY11" fmla="*/ 737659 h 1686539"/>
                    <a:gd name="connsiteX12" fmla="*/ 0 w 3158202"/>
                    <a:gd name="connsiteY12" fmla="*/ 1686539 h 1686539"/>
                    <a:gd name="connsiteX13" fmla="*/ 809720 w 3158202"/>
                    <a:gd name="connsiteY13" fmla="*/ 1678824 h 1686539"/>
                    <a:gd name="connsiteX14" fmla="*/ 992791 w 3158202"/>
                    <a:gd name="connsiteY14" fmla="*/ 1256390 h 1686539"/>
                    <a:gd name="connsiteX15" fmla="*/ 1170432 w 3158202"/>
                    <a:gd name="connsiteY15" fmla="*/ 1156949 h 1686539"/>
                    <a:gd name="connsiteX16" fmla="*/ 1921097 w 3158202"/>
                    <a:gd name="connsiteY16" fmla="*/ 955972 h 1686539"/>
                    <a:gd name="connsiteX17" fmla="*/ 2195036 w 3158202"/>
                    <a:gd name="connsiteY17" fmla="*/ 844625 h 1686539"/>
                    <a:gd name="connsiteX18" fmla="*/ 2459355 w 3158202"/>
                    <a:gd name="connsiteY18" fmla="*/ 727943 h 1686539"/>
                    <a:gd name="connsiteX19" fmla="*/ 2677859 w 3158202"/>
                    <a:gd name="connsiteY19" fmla="*/ 610405 h 1686539"/>
                    <a:gd name="connsiteX20" fmla="*/ 2781395 w 3158202"/>
                    <a:gd name="connsiteY20" fmla="*/ 516584 h 1686539"/>
                    <a:gd name="connsiteX21" fmla="*/ 3083528 w 3158202"/>
                    <a:gd name="connsiteY21" fmla="*/ 217784 h 1686539"/>
                    <a:gd name="connsiteX22" fmla="*/ 3152680 w 3158202"/>
                    <a:gd name="connsiteY22" fmla="*/ 58526 h 1686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158202" h="1686539">
                      <a:moveTo>
                        <a:pt x="3152680" y="58526"/>
                      </a:moveTo>
                      <a:cubicBezTo>
                        <a:pt x="3134678" y="11473"/>
                        <a:pt x="3074956" y="-7863"/>
                        <a:pt x="3025807" y="2900"/>
                      </a:cubicBezTo>
                      <a:cubicBezTo>
                        <a:pt x="2976658" y="13664"/>
                        <a:pt x="2931033" y="48620"/>
                        <a:pt x="2892362" y="80720"/>
                      </a:cubicBezTo>
                      <a:cubicBezTo>
                        <a:pt x="2797683" y="72433"/>
                        <a:pt x="2716816" y="142061"/>
                        <a:pt x="2640235" y="198258"/>
                      </a:cubicBezTo>
                      <a:cubicBezTo>
                        <a:pt x="2494979" y="304843"/>
                        <a:pt x="2323148" y="370946"/>
                        <a:pt x="2145411" y="399140"/>
                      </a:cubicBezTo>
                      <a:cubicBezTo>
                        <a:pt x="2183321" y="335704"/>
                        <a:pt x="2196084" y="311415"/>
                        <a:pt x="2154174" y="227595"/>
                      </a:cubicBezTo>
                      <a:cubicBezTo>
                        <a:pt x="2124837" y="168921"/>
                        <a:pt x="2059210" y="164921"/>
                        <a:pt x="1997012" y="185685"/>
                      </a:cubicBezTo>
                      <a:cubicBezTo>
                        <a:pt x="1934147" y="206640"/>
                        <a:pt x="1886998" y="227786"/>
                        <a:pt x="1829372" y="259028"/>
                      </a:cubicBezTo>
                      <a:cubicBezTo>
                        <a:pt x="1643920" y="359612"/>
                        <a:pt x="1402842" y="324369"/>
                        <a:pt x="1191863" y="329417"/>
                      </a:cubicBezTo>
                      <a:cubicBezTo>
                        <a:pt x="1055561" y="332656"/>
                        <a:pt x="917543" y="336180"/>
                        <a:pt x="786003" y="372185"/>
                      </a:cubicBezTo>
                      <a:cubicBezTo>
                        <a:pt x="654463" y="408189"/>
                        <a:pt x="527876" y="480579"/>
                        <a:pt x="453771" y="595165"/>
                      </a:cubicBezTo>
                      <a:cubicBezTo>
                        <a:pt x="425101" y="639551"/>
                        <a:pt x="405098" y="688796"/>
                        <a:pt x="385191" y="737659"/>
                      </a:cubicBezTo>
                      <a:cubicBezTo>
                        <a:pt x="256794" y="1053984"/>
                        <a:pt x="128397" y="1370214"/>
                        <a:pt x="0" y="1686539"/>
                      </a:cubicBezTo>
                      <a:lnTo>
                        <a:pt x="809720" y="1678824"/>
                      </a:lnTo>
                      <a:cubicBezTo>
                        <a:pt x="839534" y="1525281"/>
                        <a:pt x="875633" y="1360118"/>
                        <a:pt x="992791" y="1256390"/>
                      </a:cubicBezTo>
                      <a:cubicBezTo>
                        <a:pt x="1043845" y="1211147"/>
                        <a:pt x="1106710" y="1181429"/>
                        <a:pt x="1170432" y="1156949"/>
                      </a:cubicBezTo>
                      <a:cubicBezTo>
                        <a:pt x="1412462" y="1063985"/>
                        <a:pt x="1675543" y="1039125"/>
                        <a:pt x="1921097" y="955972"/>
                      </a:cubicBezTo>
                      <a:cubicBezTo>
                        <a:pt x="2014442" y="924349"/>
                        <a:pt x="2104835" y="884439"/>
                        <a:pt x="2195036" y="844625"/>
                      </a:cubicBezTo>
                      <a:cubicBezTo>
                        <a:pt x="2283143" y="805763"/>
                        <a:pt x="2371249" y="766805"/>
                        <a:pt x="2459355" y="727943"/>
                      </a:cubicBezTo>
                      <a:cubicBezTo>
                        <a:pt x="2535174" y="694415"/>
                        <a:pt x="2611755" y="660506"/>
                        <a:pt x="2677859" y="610405"/>
                      </a:cubicBezTo>
                      <a:cubicBezTo>
                        <a:pt x="2715006" y="582211"/>
                        <a:pt x="2748248" y="549350"/>
                        <a:pt x="2781395" y="516584"/>
                      </a:cubicBezTo>
                      <a:cubicBezTo>
                        <a:pt x="2882075" y="416952"/>
                        <a:pt x="2982849" y="317416"/>
                        <a:pt x="3083528" y="217784"/>
                      </a:cubicBezTo>
                      <a:cubicBezTo>
                        <a:pt x="3127153" y="174541"/>
                        <a:pt x="3174587" y="115867"/>
                        <a:pt x="3152680" y="58526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58694CCB-1346-465F-AC4C-F383CF10F34D}"/>
                    </a:ext>
                  </a:extLst>
                </p:cNvPr>
                <p:cNvSpPr/>
                <p:nvPr/>
              </p:nvSpPr>
              <p:spPr>
                <a:xfrm>
                  <a:off x="10175643" y="5897767"/>
                  <a:ext cx="26939" cy="26880"/>
                </a:xfrm>
                <a:custGeom>
                  <a:avLst/>
                  <a:gdLst>
                    <a:gd name="connsiteX0" fmla="*/ 14467 w 26939"/>
                    <a:gd name="connsiteY0" fmla="*/ 24420 h 26880"/>
                    <a:gd name="connsiteX1" fmla="*/ 21802 w 26939"/>
                    <a:gd name="connsiteY1" fmla="*/ 15657 h 26880"/>
                    <a:gd name="connsiteX2" fmla="*/ 25611 w 26939"/>
                    <a:gd name="connsiteY2" fmla="*/ 11085 h 26880"/>
                    <a:gd name="connsiteX3" fmla="*/ 26659 w 26939"/>
                    <a:gd name="connsiteY3" fmla="*/ 3941 h 26880"/>
                    <a:gd name="connsiteX4" fmla="*/ 23040 w 26939"/>
                    <a:gd name="connsiteY4" fmla="*/ 322 h 26880"/>
                    <a:gd name="connsiteX5" fmla="*/ 16277 w 26939"/>
                    <a:gd name="connsiteY5" fmla="*/ 1084 h 26880"/>
                    <a:gd name="connsiteX6" fmla="*/ 11229 w 26939"/>
                    <a:gd name="connsiteY6" fmla="*/ 5084 h 26880"/>
                    <a:gd name="connsiteX7" fmla="*/ 2466 w 26939"/>
                    <a:gd name="connsiteY7" fmla="*/ 12323 h 26880"/>
                    <a:gd name="connsiteX8" fmla="*/ 2466 w 26939"/>
                    <a:gd name="connsiteY8" fmla="*/ 24325 h 26880"/>
                    <a:gd name="connsiteX9" fmla="*/ 14467 w 26939"/>
                    <a:gd name="connsiteY9" fmla="*/ 24420 h 26880"/>
                    <a:gd name="connsiteX10" fmla="*/ 14467 w 26939"/>
                    <a:gd name="connsiteY10" fmla="*/ 24420 h 26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939" h="26880">
                      <a:moveTo>
                        <a:pt x="14467" y="24420"/>
                      </a:moveTo>
                      <a:cubicBezTo>
                        <a:pt x="16944" y="21467"/>
                        <a:pt x="19325" y="18610"/>
                        <a:pt x="21802" y="15657"/>
                      </a:cubicBezTo>
                      <a:cubicBezTo>
                        <a:pt x="23040" y="14133"/>
                        <a:pt x="24468" y="12704"/>
                        <a:pt x="25611" y="11085"/>
                      </a:cubicBezTo>
                      <a:cubicBezTo>
                        <a:pt x="27135" y="8799"/>
                        <a:pt x="27135" y="6608"/>
                        <a:pt x="26659" y="3941"/>
                      </a:cubicBezTo>
                      <a:cubicBezTo>
                        <a:pt x="26373" y="2322"/>
                        <a:pt x="24659" y="607"/>
                        <a:pt x="23040" y="322"/>
                      </a:cubicBezTo>
                      <a:cubicBezTo>
                        <a:pt x="20563" y="-155"/>
                        <a:pt x="18563" y="-250"/>
                        <a:pt x="16277" y="1084"/>
                      </a:cubicBezTo>
                      <a:cubicBezTo>
                        <a:pt x="14467" y="2131"/>
                        <a:pt x="12848" y="3751"/>
                        <a:pt x="11229" y="5084"/>
                      </a:cubicBezTo>
                      <a:cubicBezTo>
                        <a:pt x="8276" y="7465"/>
                        <a:pt x="5418" y="9942"/>
                        <a:pt x="2466" y="12323"/>
                      </a:cubicBezTo>
                      <a:cubicBezTo>
                        <a:pt x="-963" y="15181"/>
                        <a:pt x="-678" y="21372"/>
                        <a:pt x="2466" y="24325"/>
                      </a:cubicBezTo>
                      <a:cubicBezTo>
                        <a:pt x="5609" y="27373"/>
                        <a:pt x="11419" y="28039"/>
                        <a:pt x="14467" y="24420"/>
                      </a:cubicBezTo>
                      <a:lnTo>
                        <a:pt x="14467" y="2442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103C5CA-2300-449D-9133-82D9D160A579}"/>
                  </a:ext>
                </a:extLst>
              </p:cNvPr>
              <p:cNvSpPr/>
              <p:nvPr/>
            </p:nvSpPr>
            <p:spPr>
              <a:xfrm>
                <a:off x="9953659" y="5593862"/>
                <a:ext cx="819096" cy="420940"/>
              </a:xfrm>
              <a:custGeom>
                <a:avLst/>
                <a:gdLst>
                  <a:gd name="connsiteX0" fmla="*/ 814904 w 819096"/>
                  <a:gd name="connsiteY0" fmla="*/ 569 h 420940"/>
                  <a:gd name="connsiteX1" fmla="*/ 663266 w 819096"/>
                  <a:gd name="connsiteY1" fmla="*/ 115440 h 420940"/>
                  <a:gd name="connsiteX2" fmla="*/ 590305 w 819096"/>
                  <a:gd name="connsiteY2" fmla="*/ 172209 h 420940"/>
                  <a:gd name="connsiteX3" fmla="*/ 512104 w 819096"/>
                  <a:gd name="connsiteY3" fmla="*/ 208881 h 420940"/>
                  <a:gd name="connsiteX4" fmla="*/ 343893 w 819096"/>
                  <a:gd name="connsiteY4" fmla="*/ 260411 h 420940"/>
                  <a:gd name="connsiteX5" fmla="*/ 178253 w 819096"/>
                  <a:gd name="connsiteY5" fmla="*/ 325943 h 420940"/>
                  <a:gd name="connsiteX6" fmla="*/ 1088 w 819096"/>
                  <a:gd name="connsiteY6" fmla="*/ 416907 h 420940"/>
                  <a:gd name="connsiteX7" fmla="*/ 3279 w 819096"/>
                  <a:gd name="connsiteY7" fmla="*/ 420717 h 420940"/>
                  <a:gd name="connsiteX8" fmla="*/ 173491 w 819096"/>
                  <a:gd name="connsiteY8" fmla="*/ 348898 h 420940"/>
                  <a:gd name="connsiteX9" fmla="*/ 339797 w 819096"/>
                  <a:gd name="connsiteY9" fmla="*/ 287557 h 420940"/>
                  <a:gd name="connsiteX10" fmla="*/ 512200 w 819096"/>
                  <a:gd name="connsiteY10" fmla="*/ 233646 h 420940"/>
                  <a:gd name="connsiteX11" fmla="*/ 589162 w 819096"/>
                  <a:gd name="connsiteY11" fmla="*/ 199451 h 420940"/>
                  <a:gd name="connsiteX12" fmla="*/ 655551 w 819096"/>
                  <a:gd name="connsiteY12" fmla="*/ 147635 h 420940"/>
                  <a:gd name="connsiteX13" fmla="*/ 737752 w 819096"/>
                  <a:gd name="connsiteY13" fmla="*/ 76674 h 420940"/>
                  <a:gd name="connsiteX14" fmla="*/ 818238 w 819096"/>
                  <a:gd name="connsiteY14" fmla="*/ 3903 h 420940"/>
                  <a:gd name="connsiteX15" fmla="*/ 814904 w 819096"/>
                  <a:gd name="connsiteY15" fmla="*/ 569 h 420940"/>
                  <a:gd name="connsiteX16" fmla="*/ 814904 w 819096"/>
                  <a:gd name="connsiteY16" fmla="*/ 569 h 42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9096" h="420940">
                    <a:moveTo>
                      <a:pt x="814904" y="569"/>
                    </a:moveTo>
                    <a:cubicBezTo>
                      <a:pt x="765850" y="40574"/>
                      <a:pt x="712796" y="75721"/>
                      <a:pt x="663266" y="115440"/>
                    </a:cubicBezTo>
                    <a:cubicBezTo>
                      <a:pt x="639263" y="134681"/>
                      <a:pt x="615736" y="154969"/>
                      <a:pt x="590305" y="172209"/>
                    </a:cubicBezTo>
                    <a:cubicBezTo>
                      <a:pt x="566206" y="188592"/>
                      <a:pt x="539822" y="199927"/>
                      <a:pt x="512104" y="208881"/>
                    </a:cubicBezTo>
                    <a:cubicBezTo>
                      <a:pt x="456288" y="226978"/>
                      <a:pt x="399328" y="241075"/>
                      <a:pt x="343893" y="260411"/>
                    </a:cubicBezTo>
                    <a:cubicBezTo>
                      <a:pt x="287791" y="280032"/>
                      <a:pt x="232736" y="302130"/>
                      <a:pt x="178253" y="325943"/>
                    </a:cubicBezTo>
                    <a:cubicBezTo>
                      <a:pt x="117293" y="352613"/>
                      <a:pt x="58905" y="383950"/>
                      <a:pt x="1088" y="416907"/>
                    </a:cubicBezTo>
                    <a:cubicBezTo>
                      <a:pt x="-1388" y="418335"/>
                      <a:pt x="802" y="421860"/>
                      <a:pt x="3279" y="420717"/>
                    </a:cubicBezTo>
                    <a:cubicBezTo>
                      <a:pt x="59191" y="394999"/>
                      <a:pt x="116436" y="372234"/>
                      <a:pt x="173491" y="348898"/>
                    </a:cubicBezTo>
                    <a:cubicBezTo>
                      <a:pt x="228259" y="326610"/>
                      <a:pt x="283790" y="306417"/>
                      <a:pt x="339797" y="287557"/>
                    </a:cubicBezTo>
                    <a:cubicBezTo>
                      <a:pt x="396852" y="268317"/>
                      <a:pt x="454859" y="252124"/>
                      <a:pt x="512200" y="233646"/>
                    </a:cubicBezTo>
                    <a:cubicBezTo>
                      <a:pt x="538965" y="224978"/>
                      <a:pt x="565349" y="214596"/>
                      <a:pt x="589162" y="199451"/>
                    </a:cubicBezTo>
                    <a:cubicBezTo>
                      <a:pt x="612879" y="184306"/>
                      <a:pt x="634120" y="165637"/>
                      <a:pt x="655551" y="147635"/>
                    </a:cubicBezTo>
                    <a:cubicBezTo>
                      <a:pt x="683269" y="124299"/>
                      <a:pt x="710891" y="100962"/>
                      <a:pt x="737752" y="76674"/>
                    </a:cubicBezTo>
                    <a:cubicBezTo>
                      <a:pt x="764517" y="52385"/>
                      <a:pt x="790330" y="26953"/>
                      <a:pt x="818238" y="3903"/>
                    </a:cubicBezTo>
                    <a:cubicBezTo>
                      <a:pt x="820714" y="1998"/>
                      <a:pt x="817285" y="-1336"/>
                      <a:pt x="814904" y="569"/>
                    </a:cubicBezTo>
                    <a:lnTo>
                      <a:pt x="814904" y="56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0A5DD4C-D031-43FC-A770-29B0AA46DDAD}"/>
                  </a:ext>
                </a:extLst>
              </p:cNvPr>
              <p:cNvSpPr/>
              <p:nvPr/>
            </p:nvSpPr>
            <p:spPr>
              <a:xfrm>
                <a:off x="10343207" y="5271808"/>
                <a:ext cx="1324780" cy="874161"/>
              </a:xfrm>
              <a:custGeom>
                <a:avLst/>
                <a:gdLst>
                  <a:gd name="connsiteX0" fmla="*/ 1126111 w 1324780"/>
                  <a:gd name="connsiteY0" fmla="*/ 13918 h 874161"/>
                  <a:gd name="connsiteX1" fmla="*/ 1241363 w 1324780"/>
                  <a:gd name="connsiteY1" fmla="*/ 21919 h 874161"/>
                  <a:gd name="connsiteX2" fmla="*/ 1290131 w 1324780"/>
                  <a:gd name="connsiteY2" fmla="*/ 40874 h 874161"/>
                  <a:gd name="connsiteX3" fmla="*/ 1302323 w 1324780"/>
                  <a:gd name="connsiteY3" fmla="*/ 104977 h 874161"/>
                  <a:gd name="connsiteX4" fmla="*/ 1174688 w 1324780"/>
                  <a:gd name="connsiteY4" fmla="*/ 208228 h 874161"/>
                  <a:gd name="connsiteX5" fmla="*/ 1022002 w 1324780"/>
                  <a:gd name="connsiteY5" fmla="*/ 310431 h 874161"/>
                  <a:gd name="connsiteX6" fmla="*/ 722917 w 1324780"/>
                  <a:gd name="connsiteY6" fmla="*/ 524458 h 874161"/>
                  <a:gd name="connsiteX7" fmla="*/ 392400 w 1324780"/>
                  <a:gd name="connsiteY7" fmla="*/ 700575 h 874161"/>
                  <a:gd name="connsiteX8" fmla="*/ 200757 w 1324780"/>
                  <a:gd name="connsiteY8" fmla="*/ 790586 h 874161"/>
                  <a:gd name="connsiteX9" fmla="*/ 101792 w 1324780"/>
                  <a:gd name="connsiteY9" fmla="*/ 833163 h 874161"/>
                  <a:gd name="connsiteX10" fmla="*/ 2256 w 1324780"/>
                  <a:gd name="connsiteY10" fmla="*/ 868120 h 874161"/>
                  <a:gd name="connsiteX11" fmla="*/ 3875 w 1324780"/>
                  <a:gd name="connsiteY11" fmla="*/ 874121 h 874161"/>
                  <a:gd name="connsiteX12" fmla="*/ 102268 w 1324780"/>
                  <a:gd name="connsiteY12" fmla="*/ 851642 h 874161"/>
                  <a:gd name="connsiteX13" fmla="*/ 190184 w 1324780"/>
                  <a:gd name="connsiteY13" fmla="*/ 815923 h 874161"/>
                  <a:gd name="connsiteX14" fmla="*/ 370588 w 1324780"/>
                  <a:gd name="connsiteY14" fmla="*/ 732865 h 874161"/>
                  <a:gd name="connsiteX15" fmla="*/ 721679 w 1324780"/>
                  <a:gd name="connsiteY15" fmla="*/ 548461 h 874161"/>
                  <a:gd name="connsiteX16" fmla="*/ 884842 w 1324780"/>
                  <a:gd name="connsiteY16" fmla="*/ 438733 h 874161"/>
                  <a:gd name="connsiteX17" fmla="*/ 1035242 w 1324780"/>
                  <a:gd name="connsiteY17" fmla="*/ 324719 h 874161"/>
                  <a:gd name="connsiteX18" fmla="*/ 1195453 w 1324780"/>
                  <a:gd name="connsiteY18" fmla="*/ 218420 h 874161"/>
                  <a:gd name="connsiteX19" fmla="*/ 1319659 w 1324780"/>
                  <a:gd name="connsiteY19" fmla="*/ 111549 h 874161"/>
                  <a:gd name="connsiteX20" fmla="*/ 1309372 w 1324780"/>
                  <a:gd name="connsiteY20" fmla="*/ 34968 h 874161"/>
                  <a:gd name="connsiteX21" fmla="*/ 1259365 w 1324780"/>
                  <a:gd name="connsiteY21" fmla="*/ 8774 h 874161"/>
                  <a:gd name="connsiteX22" fmla="*/ 1124777 w 1324780"/>
                  <a:gd name="connsiteY22" fmla="*/ 5155 h 874161"/>
                  <a:gd name="connsiteX23" fmla="*/ 1126111 w 1324780"/>
                  <a:gd name="connsiteY23" fmla="*/ 13918 h 874161"/>
                  <a:gd name="connsiteX24" fmla="*/ 1126111 w 1324780"/>
                  <a:gd name="connsiteY24" fmla="*/ 13918 h 8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24780" h="874161">
                    <a:moveTo>
                      <a:pt x="1126111" y="13918"/>
                    </a:moveTo>
                    <a:cubicBezTo>
                      <a:pt x="1164592" y="9536"/>
                      <a:pt x="1203739" y="13918"/>
                      <a:pt x="1241363" y="21919"/>
                    </a:cubicBezTo>
                    <a:cubicBezTo>
                      <a:pt x="1257937" y="25443"/>
                      <a:pt x="1276510" y="30015"/>
                      <a:pt x="1290131" y="40874"/>
                    </a:cubicBezTo>
                    <a:cubicBezTo>
                      <a:pt x="1308991" y="55828"/>
                      <a:pt x="1309086" y="83927"/>
                      <a:pt x="1302323" y="104977"/>
                    </a:cubicBezTo>
                    <a:cubicBezTo>
                      <a:pt x="1284607" y="159936"/>
                      <a:pt x="1220313" y="182129"/>
                      <a:pt x="1174688" y="208228"/>
                    </a:cubicBezTo>
                    <a:cubicBezTo>
                      <a:pt x="1121443" y="238708"/>
                      <a:pt x="1071151" y="273855"/>
                      <a:pt x="1022002" y="310431"/>
                    </a:cubicBezTo>
                    <a:cubicBezTo>
                      <a:pt x="923418" y="383774"/>
                      <a:pt x="827788" y="459974"/>
                      <a:pt x="722917" y="524458"/>
                    </a:cubicBezTo>
                    <a:cubicBezTo>
                      <a:pt x="616428" y="589895"/>
                      <a:pt x="504985" y="646568"/>
                      <a:pt x="392400" y="700575"/>
                    </a:cubicBezTo>
                    <a:cubicBezTo>
                      <a:pt x="328773" y="731055"/>
                      <a:pt x="264765" y="760964"/>
                      <a:pt x="200757" y="790586"/>
                    </a:cubicBezTo>
                    <a:cubicBezTo>
                      <a:pt x="168086" y="805731"/>
                      <a:pt x="135225" y="819923"/>
                      <a:pt x="101792" y="833163"/>
                    </a:cubicBezTo>
                    <a:cubicBezTo>
                      <a:pt x="69121" y="846022"/>
                      <a:pt x="36165" y="858976"/>
                      <a:pt x="2256" y="868120"/>
                    </a:cubicBezTo>
                    <a:cubicBezTo>
                      <a:pt x="-1745" y="869168"/>
                      <a:pt x="65" y="874692"/>
                      <a:pt x="3875" y="874121"/>
                    </a:cubicBezTo>
                    <a:cubicBezTo>
                      <a:pt x="37594" y="869453"/>
                      <a:pt x="70074" y="862595"/>
                      <a:pt x="102268" y="851642"/>
                    </a:cubicBezTo>
                    <a:cubicBezTo>
                      <a:pt x="132177" y="841545"/>
                      <a:pt x="161323" y="828782"/>
                      <a:pt x="190184" y="815923"/>
                    </a:cubicBezTo>
                    <a:cubicBezTo>
                      <a:pt x="250668" y="789158"/>
                      <a:pt x="310675" y="761059"/>
                      <a:pt x="370588" y="732865"/>
                    </a:cubicBezTo>
                    <a:cubicBezTo>
                      <a:pt x="490222" y="676572"/>
                      <a:pt x="608713" y="617231"/>
                      <a:pt x="721679" y="548461"/>
                    </a:cubicBezTo>
                    <a:cubicBezTo>
                      <a:pt x="777686" y="514361"/>
                      <a:pt x="832169" y="477785"/>
                      <a:pt x="884842" y="438733"/>
                    </a:cubicBezTo>
                    <a:cubicBezTo>
                      <a:pt x="935420" y="401300"/>
                      <a:pt x="984759" y="362247"/>
                      <a:pt x="1035242" y="324719"/>
                    </a:cubicBezTo>
                    <a:cubicBezTo>
                      <a:pt x="1086677" y="286523"/>
                      <a:pt x="1139541" y="249757"/>
                      <a:pt x="1195453" y="218420"/>
                    </a:cubicBezTo>
                    <a:cubicBezTo>
                      <a:pt x="1243173" y="191750"/>
                      <a:pt x="1300704" y="167747"/>
                      <a:pt x="1319659" y="111549"/>
                    </a:cubicBezTo>
                    <a:cubicBezTo>
                      <a:pt x="1328136" y="86498"/>
                      <a:pt x="1326993" y="56018"/>
                      <a:pt x="1309372" y="34968"/>
                    </a:cubicBezTo>
                    <a:cubicBezTo>
                      <a:pt x="1297180" y="20395"/>
                      <a:pt x="1277177" y="13346"/>
                      <a:pt x="1259365" y="8774"/>
                    </a:cubicBezTo>
                    <a:cubicBezTo>
                      <a:pt x="1217074" y="-2179"/>
                      <a:pt x="1167735" y="-2275"/>
                      <a:pt x="1124777" y="5155"/>
                    </a:cubicBezTo>
                    <a:cubicBezTo>
                      <a:pt x="1120110" y="6107"/>
                      <a:pt x="1121158" y="14489"/>
                      <a:pt x="1126111" y="13918"/>
                    </a:cubicBezTo>
                    <a:lnTo>
                      <a:pt x="1126111" y="1391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DFEC7AC-AAAC-4B13-AB41-7B58623C472F}"/>
                  </a:ext>
                </a:extLst>
              </p:cNvPr>
              <p:cNvSpPr/>
              <p:nvPr/>
            </p:nvSpPr>
            <p:spPr>
              <a:xfrm>
                <a:off x="10458579" y="5560518"/>
                <a:ext cx="78054" cy="141633"/>
              </a:xfrm>
              <a:custGeom>
                <a:avLst/>
                <a:gdLst>
                  <a:gd name="connsiteX0" fmla="*/ 1089 w 78054"/>
                  <a:gd name="connsiteY0" fmla="*/ 8863 h 141633"/>
                  <a:gd name="connsiteX1" fmla="*/ 37188 w 78054"/>
                  <a:gd name="connsiteY1" fmla="*/ 72966 h 141633"/>
                  <a:gd name="connsiteX2" fmla="*/ 52428 w 78054"/>
                  <a:gd name="connsiteY2" fmla="*/ 106018 h 141633"/>
                  <a:gd name="connsiteX3" fmla="*/ 68430 w 78054"/>
                  <a:gd name="connsiteY3" fmla="*/ 139260 h 141633"/>
                  <a:gd name="connsiteX4" fmla="*/ 78051 w 78054"/>
                  <a:gd name="connsiteY4" fmla="*/ 136688 h 141633"/>
                  <a:gd name="connsiteX5" fmla="*/ 68621 w 78054"/>
                  <a:gd name="connsiteY5" fmla="*/ 101636 h 141633"/>
                  <a:gd name="connsiteX6" fmla="*/ 52619 w 78054"/>
                  <a:gd name="connsiteY6" fmla="*/ 66775 h 141633"/>
                  <a:gd name="connsiteX7" fmla="*/ 11757 w 78054"/>
                  <a:gd name="connsiteY7" fmla="*/ 2672 h 141633"/>
                  <a:gd name="connsiteX8" fmla="*/ 1089 w 78054"/>
                  <a:gd name="connsiteY8" fmla="*/ 8863 h 141633"/>
                  <a:gd name="connsiteX9" fmla="*/ 1089 w 78054"/>
                  <a:gd name="connsiteY9" fmla="*/ 8863 h 14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054" h="141633">
                    <a:moveTo>
                      <a:pt x="1089" y="8863"/>
                    </a:moveTo>
                    <a:cubicBezTo>
                      <a:pt x="14614" y="29342"/>
                      <a:pt x="26711" y="50773"/>
                      <a:pt x="37188" y="72966"/>
                    </a:cubicBezTo>
                    <a:cubicBezTo>
                      <a:pt x="42332" y="83920"/>
                      <a:pt x="47666" y="94874"/>
                      <a:pt x="52428" y="106018"/>
                    </a:cubicBezTo>
                    <a:cubicBezTo>
                      <a:pt x="57191" y="117353"/>
                      <a:pt x="61096" y="129164"/>
                      <a:pt x="68430" y="139260"/>
                    </a:cubicBezTo>
                    <a:cubicBezTo>
                      <a:pt x="71193" y="143165"/>
                      <a:pt x="78241" y="142213"/>
                      <a:pt x="78051" y="136688"/>
                    </a:cubicBezTo>
                    <a:cubicBezTo>
                      <a:pt x="77670" y="124306"/>
                      <a:pt x="73288" y="112971"/>
                      <a:pt x="68621" y="101636"/>
                    </a:cubicBezTo>
                    <a:cubicBezTo>
                      <a:pt x="63668" y="89825"/>
                      <a:pt x="58620" y="78014"/>
                      <a:pt x="52619" y="66775"/>
                    </a:cubicBezTo>
                    <a:cubicBezTo>
                      <a:pt x="40713" y="44391"/>
                      <a:pt x="26901" y="23055"/>
                      <a:pt x="11757" y="2672"/>
                    </a:cubicBezTo>
                    <a:cubicBezTo>
                      <a:pt x="7089" y="-3520"/>
                      <a:pt x="-3388" y="2100"/>
                      <a:pt x="1089" y="8863"/>
                    </a:cubicBezTo>
                    <a:lnTo>
                      <a:pt x="1089" y="886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86A85F5-15D1-44EF-BEE7-7239D5D30C05}"/>
                  </a:ext>
                </a:extLst>
              </p:cNvPr>
              <p:cNvSpPr/>
              <p:nvPr/>
            </p:nvSpPr>
            <p:spPr>
              <a:xfrm>
                <a:off x="10321727" y="5661221"/>
                <a:ext cx="64646" cy="99460"/>
              </a:xfrm>
              <a:custGeom>
                <a:avLst/>
                <a:gdLst>
                  <a:gd name="connsiteX0" fmla="*/ 2399 w 64646"/>
                  <a:gd name="connsiteY0" fmla="*/ 14268 h 99460"/>
                  <a:gd name="connsiteX1" fmla="*/ 32689 w 64646"/>
                  <a:gd name="connsiteY1" fmla="*/ 53225 h 99460"/>
                  <a:gd name="connsiteX2" fmla="*/ 44500 w 64646"/>
                  <a:gd name="connsiteY2" fmla="*/ 74942 h 99460"/>
                  <a:gd name="connsiteX3" fmla="*/ 56311 w 64646"/>
                  <a:gd name="connsiteY3" fmla="*/ 97136 h 99460"/>
                  <a:gd name="connsiteX4" fmla="*/ 64598 w 64646"/>
                  <a:gd name="connsiteY4" fmla="*/ 93611 h 99460"/>
                  <a:gd name="connsiteX5" fmla="*/ 58406 w 64646"/>
                  <a:gd name="connsiteY5" fmla="*/ 68370 h 99460"/>
                  <a:gd name="connsiteX6" fmla="*/ 46500 w 64646"/>
                  <a:gd name="connsiteY6" fmla="*/ 44462 h 99460"/>
                  <a:gd name="connsiteX7" fmla="*/ 14306 w 64646"/>
                  <a:gd name="connsiteY7" fmla="*/ 2552 h 99460"/>
                  <a:gd name="connsiteX8" fmla="*/ 2399 w 64646"/>
                  <a:gd name="connsiteY8" fmla="*/ 14268 h 99460"/>
                  <a:gd name="connsiteX9" fmla="*/ 2399 w 64646"/>
                  <a:gd name="connsiteY9" fmla="*/ 14268 h 9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646" h="99460">
                    <a:moveTo>
                      <a:pt x="2399" y="14268"/>
                    </a:moveTo>
                    <a:cubicBezTo>
                      <a:pt x="14020" y="26079"/>
                      <a:pt x="24212" y="39033"/>
                      <a:pt x="32689" y="53225"/>
                    </a:cubicBezTo>
                    <a:cubicBezTo>
                      <a:pt x="36880" y="60274"/>
                      <a:pt x="40690" y="67608"/>
                      <a:pt x="44500" y="74942"/>
                    </a:cubicBezTo>
                    <a:cubicBezTo>
                      <a:pt x="48405" y="82372"/>
                      <a:pt x="52406" y="89706"/>
                      <a:pt x="56311" y="97136"/>
                    </a:cubicBezTo>
                    <a:cubicBezTo>
                      <a:pt x="58883" y="102089"/>
                      <a:pt x="65264" y="98279"/>
                      <a:pt x="64598" y="93611"/>
                    </a:cubicBezTo>
                    <a:cubicBezTo>
                      <a:pt x="63359" y="84753"/>
                      <a:pt x="61550" y="76657"/>
                      <a:pt x="58406" y="68370"/>
                    </a:cubicBezTo>
                    <a:cubicBezTo>
                      <a:pt x="55263" y="59988"/>
                      <a:pt x="51072" y="52082"/>
                      <a:pt x="46500" y="44462"/>
                    </a:cubicBezTo>
                    <a:cubicBezTo>
                      <a:pt x="37451" y="29318"/>
                      <a:pt x="26593" y="15221"/>
                      <a:pt x="14306" y="2552"/>
                    </a:cubicBezTo>
                    <a:cubicBezTo>
                      <a:pt x="6781" y="-5258"/>
                      <a:pt x="-5125" y="6648"/>
                      <a:pt x="2399" y="14268"/>
                    </a:cubicBezTo>
                    <a:lnTo>
                      <a:pt x="2399" y="142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5E29211-7020-4F4F-83AD-2926105E8059}"/>
                  </a:ext>
                </a:extLst>
              </p:cNvPr>
              <p:cNvSpPr/>
              <p:nvPr/>
            </p:nvSpPr>
            <p:spPr>
              <a:xfrm>
                <a:off x="10980105" y="5537756"/>
                <a:ext cx="76303" cy="97569"/>
              </a:xfrm>
              <a:custGeom>
                <a:avLst/>
                <a:gdLst>
                  <a:gd name="connsiteX0" fmla="*/ 3056 w 76303"/>
                  <a:gd name="connsiteY0" fmla="*/ 11812 h 97569"/>
                  <a:gd name="connsiteX1" fmla="*/ 42299 w 76303"/>
                  <a:gd name="connsiteY1" fmla="*/ 48198 h 97569"/>
                  <a:gd name="connsiteX2" fmla="*/ 56301 w 76303"/>
                  <a:gd name="connsiteY2" fmla="*/ 71439 h 97569"/>
                  <a:gd name="connsiteX3" fmla="*/ 68969 w 76303"/>
                  <a:gd name="connsiteY3" fmla="*/ 95632 h 97569"/>
                  <a:gd name="connsiteX4" fmla="*/ 76304 w 76303"/>
                  <a:gd name="connsiteY4" fmla="*/ 93632 h 97569"/>
                  <a:gd name="connsiteX5" fmla="*/ 70970 w 76303"/>
                  <a:gd name="connsiteY5" fmla="*/ 65247 h 97569"/>
                  <a:gd name="connsiteX6" fmla="*/ 55539 w 76303"/>
                  <a:gd name="connsiteY6" fmla="*/ 38863 h 97569"/>
                  <a:gd name="connsiteX7" fmla="*/ 9533 w 76303"/>
                  <a:gd name="connsiteY7" fmla="*/ 668 h 97569"/>
                  <a:gd name="connsiteX8" fmla="*/ 3056 w 76303"/>
                  <a:gd name="connsiteY8" fmla="*/ 11812 h 97569"/>
                  <a:gd name="connsiteX9" fmla="*/ 3056 w 76303"/>
                  <a:gd name="connsiteY9" fmla="*/ 11812 h 9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303" h="97569">
                    <a:moveTo>
                      <a:pt x="3056" y="11812"/>
                    </a:moveTo>
                    <a:cubicBezTo>
                      <a:pt x="17820" y="21337"/>
                      <a:pt x="31822" y="34005"/>
                      <a:pt x="42299" y="48198"/>
                    </a:cubicBezTo>
                    <a:cubicBezTo>
                      <a:pt x="47729" y="55532"/>
                      <a:pt x="52015" y="63438"/>
                      <a:pt x="56301" y="71439"/>
                    </a:cubicBezTo>
                    <a:cubicBezTo>
                      <a:pt x="60682" y="79440"/>
                      <a:pt x="64969" y="87441"/>
                      <a:pt x="68969" y="95632"/>
                    </a:cubicBezTo>
                    <a:cubicBezTo>
                      <a:pt x="70684" y="99252"/>
                      <a:pt x="76304" y="97347"/>
                      <a:pt x="76304" y="93632"/>
                    </a:cubicBezTo>
                    <a:cubicBezTo>
                      <a:pt x="76208" y="83726"/>
                      <a:pt x="74684" y="74487"/>
                      <a:pt x="70970" y="65247"/>
                    </a:cubicBezTo>
                    <a:cubicBezTo>
                      <a:pt x="67159" y="55722"/>
                      <a:pt x="61730" y="47055"/>
                      <a:pt x="55539" y="38863"/>
                    </a:cubicBezTo>
                    <a:cubicBezTo>
                      <a:pt x="43061" y="22480"/>
                      <a:pt x="28202" y="9526"/>
                      <a:pt x="9533" y="668"/>
                    </a:cubicBezTo>
                    <a:cubicBezTo>
                      <a:pt x="2199" y="-2666"/>
                      <a:pt x="-3897" y="7335"/>
                      <a:pt x="3056" y="11812"/>
                    </a:cubicBezTo>
                    <a:lnTo>
                      <a:pt x="3056" y="1181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72E7357-0F91-4328-B885-C9222B04D541}"/>
                  </a:ext>
                </a:extLst>
              </p:cNvPr>
              <p:cNvSpPr/>
              <p:nvPr/>
            </p:nvSpPr>
            <p:spPr>
              <a:xfrm>
                <a:off x="11263006" y="5381313"/>
                <a:ext cx="94394" cy="81704"/>
              </a:xfrm>
              <a:custGeom>
                <a:avLst/>
                <a:gdLst>
                  <a:gd name="connsiteX0" fmla="*/ 7239 w 94394"/>
                  <a:gd name="connsiteY0" fmla="*/ 14713 h 81704"/>
                  <a:gd name="connsiteX1" fmla="*/ 26575 w 94394"/>
                  <a:gd name="connsiteY1" fmla="*/ 23190 h 81704"/>
                  <a:gd name="connsiteX2" fmla="*/ 45244 w 94394"/>
                  <a:gd name="connsiteY2" fmla="*/ 41573 h 81704"/>
                  <a:gd name="connsiteX3" fmla="*/ 63055 w 94394"/>
                  <a:gd name="connsiteY3" fmla="*/ 61290 h 81704"/>
                  <a:gd name="connsiteX4" fmla="*/ 84010 w 94394"/>
                  <a:gd name="connsiteY4" fmla="*/ 81388 h 81704"/>
                  <a:gd name="connsiteX5" fmla="*/ 94393 w 94394"/>
                  <a:gd name="connsiteY5" fmla="*/ 73482 h 81704"/>
                  <a:gd name="connsiteX6" fmla="*/ 77152 w 94394"/>
                  <a:gd name="connsiteY6" fmla="*/ 46145 h 81704"/>
                  <a:gd name="connsiteX7" fmla="*/ 56579 w 94394"/>
                  <a:gd name="connsiteY7" fmla="*/ 25095 h 81704"/>
                  <a:gd name="connsiteX8" fmla="*/ 7239 w 94394"/>
                  <a:gd name="connsiteY8" fmla="*/ 235 h 81704"/>
                  <a:gd name="connsiteX9" fmla="*/ 0 w 94394"/>
                  <a:gd name="connsiteY9" fmla="*/ 7474 h 81704"/>
                  <a:gd name="connsiteX10" fmla="*/ 7239 w 94394"/>
                  <a:gd name="connsiteY10" fmla="*/ 14713 h 81704"/>
                  <a:gd name="connsiteX11" fmla="*/ 7239 w 94394"/>
                  <a:gd name="connsiteY11" fmla="*/ 14713 h 8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394" h="81704">
                    <a:moveTo>
                      <a:pt x="7239" y="14713"/>
                    </a:moveTo>
                    <a:cubicBezTo>
                      <a:pt x="14668" y="14713"/>
                      <a:pt x="21050" y="18523"/>
                      <a:pt x="26575" y="23190"/>
                    </a:cubicBezTo>
                    <a:cubicBezTo>
                      <a:pt x="33147" y="28810"/>
                      <a:pt x="39148" y="35287"/>
                      <a:pt x="45244" y="41573"/>
                    </a:cubicBezTo>
                    <a:cubicBezTo>
                      <a:pt x="51435" y="47955"/>
                      <a:pt x="57340" y="54527"/>
                      <a:pt x="63055" y="61290"/>
                    </a:cubicBezTo>
                    <a:cubicBezTo>
                      <a:pt x="68961" y="68243"/>
                      <a:pt x="74771" y="78626"/>
                      <a:pt x="84010" y="81388"/>
                    </a:cubicBezTo>
                    <a:cubicBezTo>
                      <a:pt x="89059" y="82912"/>
                      <a:pt x="94488" y="78721"/>
                      <a:pt x="94393" y="73482"/>
                    </a:cubicBezTo>
                    <a:cubicBezTo>
                      <a:pt x="94202" y="62814"/>
                      <a:pt x="83820" y="53575"/>
                      <a:pt x="77152" y="46145"/>
                    </a:cubicBezTo>
                    <a:cubicBezTo>
                      <a:pt x="70580" y="38906"/>
                      <a:pt x="63722" y="31858"/>
                      <a:pt x="56579" y="25095"/>
                    </a:cubicBezTo>
                    <a:cubicBezTo>
                      <a:pt x="43529" y="12808"/>
                      <a:pt x="26479" y="-2051"/>
                      <a:pt x="7239" y="235"/>
                    </a:cubicBezTo>
                    <a:cubicBezTo>
                      <a:pt x="3334" y="711"/>
                      <a:pt x="0" y="3283"/>
                      <a:pt x="0" y="7474"/>
                    </a:cubicBezTo>
                    <a:cubicBezTo>
                      <a:pt x="0" y="11379"/>
                      <a:pt x="3334" y="14713"/>
                      <a:pt x="7239" y="14713"/>
                    </a:cubicBezTo>
                    <a:lnTo>
                      <a:pt x="7239" y="1471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7211488-1D97-4111-ADF9-86A848485819}"/>
                  </a:ext>
                </a:extLst>
              </p:cNvPr>
              <p:cNvSpPr/>
              <p:nvPr/>
            </p:nvSpPr>
            <p:spPr>
              <a:xfrm>
                <a:off x="11533171" y="5320668"/>
                <a:ext cx="125055" cy="148846"/>
              </a:xfrm>
              <a:custGeom>
                <a:avLst/>
                <a:gdLst>
                  <a:gd name="connsiteX0" fmla="*/ 113978 w 125055"/>
                  <a:gd name="connsiteY0" fmla="*/ 1158 h 148846"/>
                  <a:gd name="connsiteX1" fmla="*/ 16919 w 125055"/>
                  <a:gd name="connsiteY1" fmla="*/ 72024 h 148846"/>
                  <a:gd name="connsiteX2" fmla="*/ 1107 w 125055"/>
                  <a:gd name="connsiteY2" fmla="*/ 87835 h 148846"/>
                  <a:gd name="connsiteX3" fmla="*/ 3679 w 125055"/>
                  <a:gd name="connsiteY3" fmla="*/ 111457 h 148846"/>
                  <a:gd name="connsiteX4" fmla="*/ 33016 w 125055"/>
                  <a:gd name="connsiteY4" fmla="*/ 148510 h 148846"/>
                  <a:gd name="connsiteX5" fmla="*/ 43589 w 125055"/>
                  <a:gd name="connsiteY5" fmla="*/ 134794 h 148846"/>
                  <a:gd name="connsiteX6" fmla="*/ 29016 w 125055"/>
                  <a:gd name="connsiteY6" fmla="*/ 120030 h 148846"/>
                  <a:gd name="connsiteX7" fmla="*/ 19014 w 125055"/>
                  <a:gd name="connsiteY7" fmla="*/ 104028 h 148846"/>
                  <a:gd name="connsiteX8" fmla="*/ 16061 w 125055"/>
                  <a:gd name="connsiteY8" fmla="*/ 95360 h 148846"/>
                  <a:gd name="connsiteX9" fmla="*/ 20729 w 125055"/>
                  <a:gd name="connsiteY9" fmla="*/ 88978 h 148846"/>
                  <a:gd name="connsiteX10" fmla="*/ 41874 w 125055"/>
                  <a:gd name="connsiteY10" fmla="*/ 73643 h 148846"/>
                  <a:gd name="connsiteX11" fmla="*/ 122742 w 125055"/>
                  <a:gd name="connsiteY11" fmla="*/ 12588 h 148846"/>
                  <a:gd name="connsiteX12" fmla="*/ 113978 w 125055"/>
                  <a:gd name="connsiteY12" fmla="*/ 1158 h 148846"/>
                  <a:gd name="connsiteX13" fmla="*/ 113978 w 125055"/>
                  <a:gd name="connsiteY13" fmla="*/ 1158 h 14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55" h="148846">
                    <a:moveTo>
                      <a:pt x="113978" y="1158"/>
                    </a:moveTo>
                    <a:cubicBezTo>
                      <a:pt x="81212" y="24208"/>
                      <a:pt x="48732" y="47640"/>
                      <a:pt x="16919" y="72024"/>
                    </a:cubicBezTo>
                    <a:cubicBezTo>
                      <a:pt x="11204" y="76405"/>
                      <a:pt x="3679" y="80692"/>
                      <a:pt x="1107" y="87835"/>
                    </a:cubicBezTo>
                    <a:cubicBezTo>
                      <a:pt x="-1560" y="95265"/>
                      <a:pt x="1107" y="104314"/>
                      <a:pt x="3679" y="111457"/>
                    </a:cubicBezTo>
                    <a:cubicBezTo>
                      <a:pt x="8346" y="124507"/>
                      <a:pt x="18633" y="144319"/>
                      <a:pt x="33016" y="148510"/>
                    </a:cubicBezTo>
                    <a:cubicBezTo>
                      <a:pt x="40731" y="150700"/>
                      <a:pt x="47875" y="141747"/>
                      <a:pt x="43589" y="134794"/>
                    </a:cubicBezTo>
                    <a:cubicBezTo>
                      <a:pt x="39969" y="128983"/>
                      <a:pt x="33587" y="125173"/>
                      <a:pt x="29016" y="120030"/>
                    </a:cubicBezTo>
                    <a:cubicBezTo>
                      <a:pt x="24920" y="115267"/>
                      <a:pt x="21491" y="109743"/>
                      <a:pt x="19014" y="104028"/>
                    </a:cubicBezTo>
                    <a:cubicBezTo>
                      <a:pt x="17871" y="101361"/>
                      <a:pt x="16443" y="98313"/>
                      <a:pt x="16061" y="95360"/>
                    </a:cubicBezTo>
                    <a:cubicBezTo>
                      <a:pt x="15585" y="91836"/>
                      <a:pt x="18062" y="90979"/>
                      <a:pt x="20729" y="88978"/>
                    </a:cubicBezTo>
                    <a:cubicBezTo>
                      <a:pt x="27777" y="83930"/>
                      <a:pt x="34921" y="78882"/>
                      <a:pt x="41874" y="73643"/>
                    </a:cubicBezTo>
                    <a:cubicBezTo>
                      <a:pt x="68925" y="53450"/>
                      <a:pt x="96071" y="33257"/>
                      <a:pt x="122742" y="12588"/>
                    </a:cubicBezTo>
                    <a:cubicBezTo>
                      <a:pt x="129218" y="7540"/>
                      <a:pt x="120741" y="-3605"/>
                      <a:pt x="113978" y="1158"/>
                    </a:cubicBezTo>
                    <a:lnTo>
                      <a:pt x="113978" y="11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FC028BB-FEB1-41AE-BA50-447E6DE48E3B}"/>
                  </a:ext>
                </a:extLst>
              </p:cNvPr>
              <p:cNvSpPr/>
              <p:nvPr/>
            </p:nvSpPr>
            <p:spPr>
              <a:xfrm>
                <a:off x="11613226" y="5432093"/>
                <a:ext cx="39448" cy="37378"/>
              </a:xfrm>
              <a:custGeom>
                <a:avLst/>
                <a:gdLst>
                  <a:gd name="connsiteX0" fmla="*/ 1062 w 39448"/>
                  <a:gd name="connsiteY0" fmla="*/ 13177 h 37378"/>
                  <a:gd name="connsiteX1" fmla="*/ 11063 w 39448"/>
                  <a:gd name="connsiteY1" fmla="*/ 27179 h 37378"/>
                  <a:gd name="connsiteX2" fmla="*/ 18683 w 39448"/>
                  <a:gd name="connsiteY2" fmla="*/ 33180 h 37378"/>
                  <a:gd name="connsiteX3" fmla="*/ 21922 w 39448"/>
                  <a:gd name="connsiteY3" fmla="*/ 34989 h 37378"/>
                  <a:gd name="connsiteX4" fmla="*/ 23732 w 39448"/>
                  <a:gd name="connsiteY4" fmla="*/ 35847 h 37378"/>
                  <a:gd name="connsiteX5" fmla="*/ 29161 w 39448"/>
                  <a:gd name="connsiteY5" fmla="*/ 37371 h 37378"/>
                  <a:gd name="connsiteX6" fmla="*/ 34495 w 39448"/>
                  <a:gd name="connsiteY6" fmla="*/ 35847 h 37378"/>
                  <a:gd name="connsiteX7" fmla="*/ 39067 w 39448"/>
                  <a:gd name="connsiteY7" fmla="*/ 29941 h 37378"/>
                  <a:gd name="connsiteX8" fmla="*/ 39448 w 39448"/>
                  <a:gd name="connsiteY8" fmla="*/ 27274 h 37378"/>
                  <a:gd name="connsiteX9" fmla="*/ 38114 w 39448"/>
                  <a:gd name="connsiteY9" fmla="*/ 22226 h 37378"/>
                  <a:gd name="connsiteX10" fmla="*/ 28780 w 39448"/>
                  <a:gd name="connsiteY10" fmla="*/ 16130 h 37378"/>
                  <a:gd name="connsiteX11" fmla="*/ 31161 w 39448"/>
                  <a:gd name="connsiteY11" fmla="*/ 17178 h 37378"/>
                  <a:gd name="connsiteX12" fmla="*/ 22493 w 39448"/>
                  <a:gd name="connsiteY12" fmla="*/ 12129 h 37378"/>
                  <a:gd name="connsiteX13" fmla="*/ 24398 w 39448"/>
                  <a:gd name="connsiteY13" fmla="*/ 13653 h 37378"/>
                  <a:gd name="connsiteX14" fmla="*/ 17731 w 39448"/>
                  <a:gd name="connsiteY14" fmla="*/ 6986 h 37378"/>
                  <a:gd name="connsiteX15" fmla="*/ 19160 w 39448"/>
                  <a:gd name="connsiteY15" fmla="*/ 8796 h 37378"/>
                  <a:gd name="connsiteX16" fmla="*/ 16207 w 39448"/>
                  <a:gd name="connsiteY16" fmla="*/ 4319 h 37378"/>
                  <a:gd name="connsiteX17" fmla="*/ 4301 w 39448"/>
                  <a:gd name="connsiteY17" fmla="*/ 1176 h 37378"/>
                  <a:gd name="connsiteX18" fmla="*/ 300 w 39448"/>
                  <a:gd name="connsiteY18" fmla="*/ 6414 h 37378"/>
                  <a:gd name="connsiteX19" fmla="*/ 14 w 39448"/>
                  <a:gd name="connsiteY19" fmla="*/ 8700 h 37378"/>
                  <a:gd name="connsiteX20" fmla="*/ 1062 w 39448"/>
                  <a:gd name="connsiteY20" fmla="*/ 13177 h 37378"/>
                  <a:gd name="connsiteX21" fmla="*/ 1062 w 39448"/>
                  <a:gd name="connsiteY21" fmla="*/ 13177 h 3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448" h="37378">
                    <a:moveTo>
                      <a:pt x="1062" y="13177"/>
                    </a:moveTo>
                    <a:cubicBezTo>
                      <a:pt x="3348" y="18416"/>
                      <a:pt x="6872" y="23274"/>
                      <a:pt x="11063" y="27179"/>
                    </a:cubicBezTo>
                    <a:cubicBezTo>
                      <a:pt x="13445" y="29370"/>
                      <a:pt x="16016" y="31370"/>
                      <a:pt x="18683" y="33180"/>
                    </a:cubicBezTo>
                    <a:cubicBezTo>
                      <a:pt x="19731" y="33846"/>
                      <a:pt x="20779" y="34418"/>
                      <a:pt x="21922" y="34989"/>
                    </a:cubicBezTo>
                    <a:cubicBezTo>
                      <a:pt x="22493" y="35275"/>
                      <a:pt x="23160" y="35561"/>
                      <a:pt x="23732" y="35847"/>
                    </a:cubicBezTo>
                    <a:cubicBezTo>
                      <a:pt x="25541" y="36704"/>
                      <a:pt x="27065" y="37466"/>
                      <a:pt x="29161" y="37371"/>
                    </a:cubicBezTo>
                    <a:cubicBezTo>
                      <a:pt x="31161" y="37275"/>
                      <a:pt x="32685" y="36704"/>
                      <a:pt x="34495" y="35847"/>
                    </a:cubicBezTo>
                    <a:cubicBezTo>
                      <a:pt x="36495" y="34894"/>
                      <a:pt x="38591" y="32037"/>
                      <a:pt x="39067" y="29941"/>
                    </a:cubicBezTo>
                    <a:cubicBezTo>
                      <a:pt x="39162" y="29084"/>
                      <a:pt x="39257" y="28131"/>
                      <a:pt x="39448" y="27274"/>
                    </a:cubicBezTo>
                    <a:cubicBezTo>
                      <a:pt x="39448" y="25464"/>
                      <a:pt x="38972" y="23845"/>
                      <a:pt x="38114" y="22226"/>
                    </a:cubicBezTo>
                    <a:cubicBezTo>
                      <a:pt x="36305" y="18416"/>
                      <a:pt x="32304" y="17654"/>
                      <a:pt x="28780" y="16130"/>
                    </a:cubicBezTo>
                    <a:cubicBezTo>
                      <a:pt x="29542" y="16511"/>
                      <a:pt x="30399" y="16797"/>
                      <a:pt x="31161" y="17178"/>
                    </a:cubicBezTo>
                    <a:cubicBezTo>
                      <a:pt x="28018" y="15844"/>
                      <a:pt x="25161" y="14130"/>
                      <a:pt x="22493" y="12129"/>
                    </a:cubicBezTo>
                    <a:cubicBezTo>
                      <a:pt x="23160" y="12606"/>
                      <a:pt x="23732" y="13082"/>
                      <a:pt x="24398" y="13653"/>
                    </a:cubicBezTo>
                    <a:cubicBezTo>
                      <a:pt x="21922" y="11748"/>
                      <a:pt x="19731" y="9462"/>
                      <a:pt x="17731" y="6986"/>
                    </a:cubicBezTo>
                    <a:cubicBezTo>
                      <a:pt x="18207" y="7557"/>
                      <a:pt x="18683" y="8224"/>
                      <a:pt x="19160" y="8796"/>
                    </a:cubicBezTo>
                    <a:cubicBezTo>
                      <a:pt x="18017" y="7367"/>
                      <a:pt x="17064" y="5843"/>
                      <a:pt x="16207" y="4319"/>
                    </a:cubicBezTo>
                    <a:cubicBezTo>
                      <a:pt x="13921" y="318"/>
                      <a:pt x="8206" y="-1301"/>
                      <a:pt x="4301" y="1176"/>
                    </a:cubicBezTo>
                    <a:cubicBezTo>
                      <a:pt x="2396" y="2414"/>
                      <a:pt x="776" y="4128"/>
                      <a:pt x="300" y="6414"/>
                    </a:cubicBezTo>
                    <a:cubicBezTo>
                      <a:pt x="205" y="7176"/>
                      <a:pt x="110" y="7938"/>
                      <a:pt x="14" y="8700"/>
                    </a:cubicBezTo>
                    <a:cubicBezTo>
                      <a:pt x="-81" y="10415"/>
                      <a:pt x="300" y="11844"/>
                      <a:pt x="1062" y="13177"/>
                    </a:cubicBezTo>
                    <a:lnTo>
                      <a:pt x="1062" y="1317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6E0771E-30A0-4232-AFA3-5D54BD32B077}"/>
                  </a:ext>
                </a:extLst>
              </p:cNvPr>
              <p:cNvSpPr/>
              <p:nvPr/>
            </p:nvSpPr>
            <p:spPr>
              <a:xfrm>
                <a:off x="10555784" y="5409934"/>
                <a:ext cx="247586" cy="123886"/>
              </a:xfrm>
              <a:custGeom>
                <a:avLst/>
                <a:gdLst>
                  <a:gd name="connsiteX0" fmla="*/ 11706 w 247586"/>
                  <a:gd name="connsiteY0" fmla="*/ 122489 h 123886"/>
                  <a:gd name="connsiteX1" fmla="*/ 147532 w 247586"/>
                  <a:gd name="connsiteY1" fmla="*/ 32002 h 123886"/>
                  <a:gd name="connsiteX2" fmla="*/ 213540 w 247586"/>
                  <a:gd name="connsiteY2" fmla="*/ 36478 h 123886"/>
                  <a:gd name="connsiteX3" fmla="*/ 243259 w 247586"/>
                  <a:gd name="connsiteY3" fmla="*/ 104677 h 123886"/>
                  <a:gd name="connsiteX4" fmla="*/ 247545 w 247586"/>
                  <a:gd name="connsiteY4" fmla="*/ 102868 h 123886"/>
                  <a:gd name="connsiteX5" fmla="*/ 235639 w 247586"/>
                  <a:gd name="connsiteY5" fmla="*/ 58291 h 123886"/>
                  <a:gd name="connsiteX6" fmla="*/ 221542 w 247586"/>
                  <a:gd name="connsiteY6" fmla="*/ 23715 h 123886"/>
                  <a:gd name="connsiteX7" fmla="*/ 160010 w 247586"/>
                  <a:gd name="connsiteY7" fmla="*/ 3522 h 123886"/>
                  <a:gd name="connsiteX8" fmla="*/ 85144 w 247586"/>
                  <a:gd name="connsiteY8" fmla="*/ 50575 h 123886"/>
                  <a:gd name="connsiteX9" fmla="*/ 3705 w 247586"/>
                  <a:gd name="connsiteY9" fmla="*/ 108487 h 123886"/>
                  <a:gd name="connsiteX10" fmla="*/ 11706 w 247586"/>
                  <a:gd name="connsiteY10" fmla="*/ 122489 h 123886"/>
                  <a:gd name="connsiteX11" fmla="*/ 11706 w 247586"/>
                  <a:gd name="connsiteY11" fmla="*/ 122489 h 12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586" h="123886">
                    <a:moveTo>
                      <a:pt x="11706" y="122489"/>
                    </a:moveTo>
                    <a:cubicBezTo>
                      <a:pt x="57331" y="92866"/>
                      <a:pt x="101812" y="61434"/>
                      <a:pt x="147532" y="32002"/>
                    </a:cubicBezTo>
                    <a:cubicBezTo>
                      <a:pt x="170011" y="17524"/>
                      <a:pt x="195538" y="12475"/>
                      <a:pt x="213540" y="36478"/>
                    </a:cubicBezTo>
                    <a:cubicBezTo>
                      <a:pt x="228590" y="56576"/>
                      <a:pt x="233543" y="81817"/>
                      <a:pt x="243259" y="104677"/>
                    </a:cubicBezTo>
                    <a:cubicBezTo>
                      <a:pt x="244306" y="107249"/>
                      <a:pt x="248021" y="105344"/>
                      <a:pt x="247545" y="102868"/>
                    </a:cubicBezTo>
                    <a:cubicBezTo>
                      <a:pt x="244306" y="87913"/>
                      <a:pt x="240020" y="72959"/>
                      <a:pt x="235639" y="58291"/>
                    </a:cubicBezTo>
                    <a:cubicBezTo>
                      <a:pt x="232019" y="46289"/>
                      <a:pt x="228685" y="34097"/>
                      <a:pt x="221542" y="23715"/>
                    </a:cubicBezTo>
                    <a:cubicBezTo>
                      <a:pt x="206968" y="2665"/>
                      <a:pt x="184394" y="-5241"/>
                      <a:pt x="160010" y="3522"/>
                    </a:cubicBezTo>
                    <a:cubicBezTo>
                      <a:pt x="132769" y="13333"/>
                      <a:pt x="108670" y="34192"/>
                      <a:pt x="85144" y="50575"/>
                    </a:cubicBezTo>
                    <a:cubicBezTo>
                      <a:pt x="57807" y="69625"/>
                      <a:pt x="30756" y="88961"/>
                      <a:pt x="3705" y="108487"/>
                    </a:cubicBezTo>
                    <a:cubicBezTo>
                      <a:pt x="-4773" y="114488"/>
                      <a:pt x="2752" y="128299"/>
                      <a:pt x="11706" y="122489"/>
                    </a:cubicBezTo>
                    <a:lnTo>
                      <a:pt x="11706" y="12248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8F0234B-67E5-4D97-83B5-9AABB4057976}"/>
                  </a:ext>
                </a:extLst>
              </p:cNvPr>
              <p:cNvSpPr/>
              <p:nvPr/>
            </p:nvSpPr>
            <p:spPr>
              <a:xfrm>
                <a:off x="9032165" y="5853224"/>
                <a:ext cx="187257" cy="293465"/>
              </a:xfrm>
              <a:custGeom>
                <a:avLst/>
                <a:gdLst>
                  <a:gd name="connsiteX0" fmla="*/ 2467 w 187257"/>
                  <a:gd name="connsiteY0" fmla="*/ 3717 h 293465"/>
                  <a:gd name="connsiteX1" fmla="*/ 45901 w 187257"/>
                  <a:gd name="connsiteY1" fmla="*/ 168975 h 293465"/>
                  <a:gd name="connsiteX2" fmla="*/ 102384 w 187257"/>
                  <a:gd name="connsiteY2" fmla="*/ 236698 h 293465"/>
                  <a:gd name="connsiteX3" fmla="*/ 175536 w 187257"/>
                  <a:gd name="connsiteY3" fmla="*/ 292800 h 293465"/>
                  <a:gd name="connsiteX4" fmla="*/ 184776 w 187257"/>
                  <a:gd name="connsiteY4" fmla="*/ 280799 h 293465"/>
                  <a:gd name="connsiteX5" fmla="*/ 120387 w 187257"/>
                  <a:gd name="connsiteY5" fmla="*/ 227364 h 293465"/>
                  <a:gd name="connsiteX6" fmla="*/ 64570 w 187257"/>
                  <a:gd name="connsiteY6" fmla="*/ 162784 h 293465"/>
                  <a:gd name="connsiteX7" fmla="*/ 12754 w 187257"/>
                  <a:gd name="connsiteY7" fmla="*/ 5050 h 293465"/>
                  <a:gd name="connsiteX8" fmla="*/ 2467 w 187257"/>
                  <a:gd name="connsiteY8" fmla="*/ 3717 h 293465"/>
                  <a:gd name="connsiteX9" fmla="*/ 2467 w 187257"/>
                  <a:gd name="connsiteY9" fmla="*/ 3717 h 29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257" h="293465">
                    <a:moveTo>
                      <a:pt x="2467" y="3717"/>
                    </a:moveTo>
                    <a:cubicBezTo>
                      <a:pt x="-7249" y="63534"/>
                      <a:pt x="12659" y="119636"/>
                      <a:pt x="45901" y="168975"/>
                    </a:cubicBezTo>
                    <a:cubicBezTo>
                      <a:pt x="62284" y="193359"/>
                      <a:pt x="81429" y="216029"/>
                      <a:pt x="102384" y="236698"/>
                    </a:cubicBezTo>
                    <a:cubicBezTo>
                      <a:pt x="123530" y="257463"/>
                      <a:pt x="148009" y="281085"/>
                      <a:pt x="175536" y="292800"/>
                    </a:cubicBezTo>
                    <a:cubicBezTo>
                      <a:pt x="182871" y="295944"/>
                      <a:pt x="191634" y="287276"/>
                      <a:pt x="184776" y="280799"/>
                    </a:cubicBezTo>
                    <a:cubicBezTo>
                      <a:pt x="164583" y="261654"/>
                      <a:pt x="140675" y="246699"/>
                      <a:pt x="120387" y="227364"/>
                    </a:cubicBezTo>
                    <a:cubicBezTo>
                      <a:pt x="99813" y="207742"/>
                      <a:pt x="80763" y="186216"/>
                      <a:pt x="64570" y="162784"/>
                    </a:cubicBezTo>
                    <a:cubicBezTo>
                      <a:pt x="32947" y="117255"/>
                      <a:pt x="9135" y="61438"/>
                      <a:pt x="12754" y="5050"/>
                    </a:cubicBezTo>
                    <a:cubicBezTo>
                      <a:pt x="12945" y="-665"/>
                      <a:pt x="3420" y="-2094"/>
                      <a:pt x="2467" y="3717"/>
                    </a:cubicBezTo>
                    <a:lnTo>
                      <a:pt x="2467" y="371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AF11DD6-4AED-45B4-AB7C-3A920E2DDFEF}"/>
                  </a:ext>
                </a:extLst>
              </p:cNvPr>
              <p:cNvSpPr/>
              <p:nvPr/>
            </p:nvSpPr>
            <p:spPr>
              <a:xfrm>
                <a:off x="11655942" y="5248938"/>
                <a:ext cx="123332" cy="86928"/>
              </a:xfrm>
              <a:custGeom>
                <a:avLst/>
                <a:gdLst>
                  <a:gd name="connsiteX0" fmla="*/ 5304 w 123332"/>
                  <a:gd name="connsiteY0" fmla="*/ 86318 h 86928"/>
                  <a:gd name="connsiteX1" fmla="*/ 41118 w 123332"/>
                  <a:gd name="connsiteY1" fmla="*/ 59648 h 86928"/>
                  <a:gd name="connsiteX2" fmla="*/ 76646 w 123332"/>
                  <a:gd name="connsiteY2" fmla="*/ 31263 h 86928"/>
                  <a:gd name="connsiteX3" fmla="*/ 93506 w 123332"/>
                  <a:gd name="connsiteY3" fmla="*/ 18024 h 86928"/>
                  <a:gd name="connsiteX4" fmla="*/ 106936 w 123332"/>
                  <a:gd name="connsiteY4" fmla="*/ 17357 h 86928"/>
                  <a:gd name="connsiteX5" fmla="*/ 112937 w 123332"/>
                  <a:gd name="connsiteY5" fmla="*/ 33454 h 86928"/>
                  <a:gd name="connsiteX6" fmla="*/ 116461 w 123332"/>
                  <a:gd name="connsiteY6" fmla="*/ 55933 h 86928"/>
                  <a:gd name="connsiteX7" fmla="*/ 118461 w 123332"/>
                  <a:gd name="connsiteY7" fmla="*/ 56219 h 86928"/>
                  <a:gd name="connsiteX8" fmla="*/ 123033 w 123332"/>
                  <a:gd name="connsiteY8" fmla="*/ 32121 h 86928"/>
                  <a:gd name="connsiteX9" fmla="*/ 118842 w 123332"/>
                  <a:gd name="connsiteY9" fmla="*/ 11166 h 86928"/>
                  <a:gd name="connsiteX10" fmla="*/ 103697 w 123332"/>
                  <a:gd name="connsiteY10" fmla="*/ 117 h 86928"/>
                  <a:gd name="connsiteX11" fmla="*/ 83409 w 123332"/>
                  <a:gd name="connsiteY11" fmla="*/ 7737 h 86928"/>
                  <a:gd name="connsiteX12" fmla="*/ 42452 w 123332"/>
                  <a:gd name="connsiteY12" fmla="*/ 42789 h 86928"/>
                  <a:gd name="connsiteX13" fmla="*/ 22545 w 123332"/>
                  <a:gd name="connsiteY13" fmla="*/ 60886 h 86928"/>
                  <a:gd name="connsiteX14" fmla="*/ 1018 w 123332"/>
                  <a:gd name="connsiteY14" fmla="*/ 80508 h 86928"/>
                  <a:gd name="connsiteX15" fmla="*/ 5304 w 123332"/>
                  <a:gd name="connsiteY15" fmla="*/ 86318 h 86928"/>
                  <a:gd name="connsiteX16" fmla="*/ 5304 w 123332"/>
                  <a:gd name="connsiteY16" fmla="*/ 86318 h 8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3332" h="86928">
                    <a:moveTo>
                      <a:pt x="5304" y="86318"/>
                    </a:moveTo>
                    <a:cubicBezTo>
                      <a:pt x="17496" y="77841"/>
                      <a:pt x="29212" y="68601"/>
                      <a:pt x="41118" y="59648"/>
                    </a:cubicBezTo>
                    <a:cubicBezTo>
                      <a:pt x="53215" y="50504"/>
                      <a:pt x="64836" y="40693"/>
                      <a:pt x="76646" y="31263"/>
                    </a:cubicBezTo>
                    <a:cubicBezTo>
                      <a:pt x="82171" y="26787"/>
                      <a:pt x="87505" y="21929"/>
                      <a:pt x="93506" y="18024"/>
                    </a:cubicBezTo>
                    <a:cubicBezTo>
                      <a:pt x="97792" y="15261"/>
                      <a:pt x="103221" y="12499"/>
                      <a:pt x="106936" y="17357"/>
                    </a:cubicBezTo>
                    <a:cubicBezTo>
                      <a:pt x="110460" y="22024"/>
                      <a:pt x="110460" y="28311"/>
                      <a:pt x="112937" y="33454"/>
                    </a:cubicBezTo>
                    <a:cubicBezTo>
                      <a:pt x="116461" y="40884"/>
                      <a:pt x="117128" y="47837"/>
                      <a:pt x="116461" y="55933"/>
                    </a:cubicBezTo>
                    <a:cubicBezTo>
                      <a:pt x="116366" y="57076"/>
                      <a:pt x="118176" y="57267"/>
                      <a:pt x="118461" y="56219"/>
                    </a:cubicBezTo>
                    <a:cubicBezTo>
                      <a:pt x="120366" y="48313"/>
                      <a:pt x="121604" y="40122"/>
                      <a:pt x="123033" y="32121"/>
                    </a:cubicBezTo>
                    <a:cubicBezTo>
                      <a:pt x="124176" y="25548"/>
                      <a:pt x="121890" y="17166"/>
                      <a:pt x="118842" y="11166"/>
                    </a:cubicBezTo>
                    <a:cubicBezTo>
                      <a:pt x="115794" y="5165"/>
                      <a:pt x="110460" y="879"/>
                      <a:pt x="103697" y="117"/>
                    </a:cubicBezTo>
                    <a:cubicBezTo>
                      <a:pt x="96078" y="-741"/>
                      <a:pt x="89220" y="3260"/>
                      <a:pt x="83409" y="7737"/>
                    </a:cubicBezTo>
                    <a:cubicBezTo>
                      <a:pt x="69312" y="18690"/>
                      <a:pt x="56072" y="31168"/>
                      <a:pt x="42452" y="42789"/>
                    </a:cubicBezTo>
                    <a:cubicBezTo>
                      <a:pt x="35689" y="48694"/>
                      <a:pt x="29117" y="54790"/>
                      <a:pt x="22545" y="60886"/>
                    </a:cubicBezTo>
                    <a:cubicBezTo>
                      <a:pt x="15496" y="67554"/>
                      <a:pt x="7876" y="73650"/>
                      <a:pt x="1018" y="80508"/>
                    </a:cubicBezTo>
                    <a:cubicBezTo>
                      <a:pt x="-1839" y="83556"/>
                      <a:pt x="1875" y="88699"/>
                      <a:pt x="5304" y="86318"/>
                    </a:cubicBezTo>
                    <a:lnTo>
                      <a:pt x="5304" y="8631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C1ECF7A-6051-4603-A0D4-565EB3B0B5E1}"/>
                  </a:ext>
                </a:extLst>
              </p:cNvPr>
              <p:cNvSpPr/>
              <p:nvPr/>
            </p:nvSpPr>
            <p:spPr>
              <a:xfrm>
                <a:off x="10558152" y="5517213"/>
                <a:ext cx="109293" cy="174046"/>
              </a:xfrm>
              <a:custGeom>
                <a:avLst/>
                <a:gdLst>
                  <a:gd name="connsiteX0" fmla="*/ 576 w 109293"/>
                  <a:gd name="connsiteY0" fmla="*/ 11495 h 174046"/>
                  <a:gd name="connsiteX1" fmla="*/ 36199 w 109293"/>
                  <a:gd name="connsiteY1" fmla="*/ 96839 h 174046"/>
                  <a:gd name="connsiteX2" fmla="*/ 60869 w 109293"/>
                  <a:gd name="connsiteY2" fmla="*/ 135416 h 174046"/>
                  <a:gd name="connsiteX3" fmla="*/ 91444 w 109293"/>
                  <a:gd name="connsiteY3" fmla="*/ 171230 h 174046"/>
                  <a:gd name="connsiteX4" fmla="*/ 106398 w 109293"/>
                  <a:gd name="connsiteY4" fmla="*/ 156275 h 174046"/>
                  <a:gd name="connsiteX5" fmla="*/ 77062 w 109293"/>
                  <a:gd name="connsiteY5" fmla="*/ 124462 h 174046"/>
                  <a:gd name="connsiteX6" fmla="*/ 51249 w 109293"/>
                  <a:gd name="connsiteY6" fmla="*/ 87981 h 174046"/>
                  <a:gd name="connsiteX7" fmla="*/ 18292 w 109293"/>
                  <a:gd name="connsiteY7" fmla="*/ 6542 h 174046"/>
                  <a:gd name="connsiteX8" fmla="*/ 576 w 109293"/>
                  <a:gd name="connsiteY8" fmla="*/ 11495 h 174046"/>
                  <a:gd name="connsiteX9" fmla="*/ 576 w 109293"/>
                  <a:gd name="connsiteY9" fmla="*/ 11495 h 17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293" h="174046">
                    <a:moveTo>
                      <a:pt x="576" y="11495"/>
                    </a:moveTo>
                    <a:cubicBezTo>
                      <a:pt x="11339" y="40451"/>
                      <a:pt x="21340" y="69598"/>
                      <a:pt x="36199" y="96839"/>
                    </a:cubicBezTo>
                    <a:cubicBezTo>
                      <a:pt x="43533" y="110270"/>
                      <a:pt x="51820" y="123128"/>
                      <a:pt x="60869" y="135416"/>
                    </a:cubicBezTo>
                    <a:cubicBezTo>
                      <a:pt x="69918" y="147703"/>
                      <a:pt x="79729" y="161514"/>
                      <a:pt x="91444" y="171230"/>
                    </a:cubicBezTo>
                    <a:cubicBezTo>
                      <a:pt x="101922" y="179897"/>
                      <a:pt x="115257" y="166753"/>
                      <a:pt x="106398" y="156275"/>
                    </a:cubicBezTo>
                    <a:cubicBezTo>
                      <a:pt x="97159" y="145322"/>
                      <a:pt x="86205" y="135701"/>
                      <a:pt x="77062" y="124462"/>
                    </a:cubicBezTo>
                    <a:cubicBezTo>
                      <a:pt x="67632" y="112937"/>
                      <a:pt x="59059" y="100649"/>
                      <a:pt x="51249" y="87981"/>
                    </a:cubicBezTo>
                    <a:cubicBezTo>
                      <a:pt x="35913" y="62930"/>
                      <a:pt x="22959" y="35689"/>
                      <a:pt x="18292" y="6542"/>
                    </a:cubicBezTo>
                    <a:cubicBezTo>
                      <a:pt x="16387" y="-5078"/>
                      <a:pt x="-3615" y="161"/>
                      <a:pt x="576" y="11495"/>
                    </a:cubicBezTo>
                    <a:lnTo>
                      <a:pt x="576" y="11495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6C9602D-49C7-4671-890D-8EBF84036144}"/>
                  </a:ext>
                </a:extLst>
              </p:cNvPr>
              <p:cNvSpPr/>
              <p:nvPr/>
            </p:nvSpPr>
            <p:spPr>
              <a:xfrm>
                <a:off x="10381800" y="5606466"/>
                <a:ext cx="94405" cy="144909"/>
              </a:xfrm>
              <a:custGeom>
                <a:avLst/>
                <a:gdLst>
                  <a:gd name="connsiteX0" fmla="*/ 1572 w 94405"/>
                  <a:gd name="connsiteY0" fmla="*/ 7968 h 144909"/>
                  <a:gd name="connsiteX1" fmla="*/ 84154 w 94405"/>
                  <a:gd name="connsiteY1" fmla="*/ 142270 h 144909"/>
                  <a:gd name="connsiteX2" fmla="*/ 94060 w 94405"/>
                  <a:gd name="connsiteY2" fmla="*/ 138079 h 144909"/>
                  <a:gd name="connsiteX3" fmla="*/ 8335 w 94405"/>
                  <a:gd name="connsiteY3" fmla="*/ 1205 h 144909"/>
                  <a:gd name="connsiteX4" fmla="*/ 1572 w 94405"/>
                  <a:gd name="connsiteY4" fmla="*/ 7968 h 144909"/>
                  <a:gd name="connsiteX5" fmla="*/ 1572 w 94405"/>
                  <a:gd name="connsiteY5" fmla="*/ 7968 h 14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05" h="144909">
                    <a:moveTo>
                      <a:pt x="1572" y="7968"/>
                    </a:moveTo>
                    <a:cubicBezTo>
                      <a:pt x="42339" y="43877"/>
                      <a:pt x="62532" y="93883"/>
                      <a:pt x="84154" y="142270"/>
                    </a:cubicBezTo>
                    <a:cubicBezTo>
                      <a:pt x="86631" y="147795"/>
                      <a:pt x="96346" y="143794"/>
                      <a:pt x="94060" y="138079"/>
                    </a:cubicBezTo>
                    <a:cubicBezTo>
                      <a:pt x="74343" y="88359"/>
                      <a:pt x="50626" y="35876"/>
                      <a:pt x="8335" y="1205"/>
                    </a:cubicBezTo>
                    <a:cubicBezTo>
                      <a:pt x="3668" y="-2700"/>
                      <a:pt x="-3095" y="3777"/>
                      <a:pt x="1572" y="7968"/>
                    </a:cubicBezTo>
                    <a:lnTo>
                      <a:pt x="1572" y="79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2A4397F-91A8-4F27-8774-A7C518ABB60B}"/>
                  </a:ext>
                </a:extLst>
              </p:cNvPr>
              <p:cNvSpPr/>
              <p:nvPr/>
            </p:nvSpPr>
            <p:spPr>
              <a:xfrm>
                <a:off x="10758975" y="5336148"/>
                <a:ext cx="586865" cy="274222"/>
              </a:xfrm>
              <a:custGeom>
                <a:avLst/>
                <a:gdLst>
                  <a:gd name="connsiteX0" fmla="*/ 6255 w 586865"/>
                  <a:gd name="connsiteY0" fmla="*/ 274095 h 274222"/>
                  <a:gd name="connsiteX1" fmla="*/ 243713 w 586865"/>
                  <a:gd name="connsiteY1" fmla="*/ 199419 h 274222"/>
                  <a:gd name="connsiteX2" fmla="*/ 464216 w 586865"/>
                  <a:gd name="connsiteY2" fmla="*/ 85024 h 274222"/>
                  <a:gd name="connsiteX3" fmla="*/ 522319 w 586865"/>
                  <a:gd name="connsiteY3" fmla="*/ 45114 h 274222"/>
                  <a:gd name="connsiteX4" fmla="*/ 584708 w 586865"/>
                  <a:gd name="connsiteY4" fmla="*/ 8633 h 274222"/>
                  <a:gd name="connsiteX5" fmla="*/ 581183 w 586865"/>
                  <a:gd name="connsiteY5" fmla="*/ 251 h 274222"/>
                  <a:gd name="connsiteX6" fmla="*/ 526986 w 586865"/>
                  <a:gd name="connsiteY6" fmla="*/ 27874 h 274222"/>
                  <a:gd name="connsiteX7" fmla="*/ 474408 w 586865"/>
                  <a:gd name="connsiteY7" fmla="*/ 60354 h 274222"/>
                  <a:gd name="connsiteX8" fmla="*/ 367919 w 586865"/>
                  <a:gd name="connsiteY8" fmla="*/ 125315 h 274222"/>
                  <a:gd name="connsiteX9" fmla="*/ 140081 w 586865"/>
                  <a:gd name="connsiteY9" fmla="*/ 227327 h 274222"/>
                  <a:gd name="connsiteX10" fmla="*/ 3588 w 586865"/>
                  <a:gd name="connsiteY10" fmla="*/ 264475 h 274222"/>
                  <a:gd name="connsiteX11" fmla="*/ 6255 w 586865"/>
                  <a:gd name="connsiteY11" fmla="*/ 274095 h 274222"/>
                  <a:gd name="connsiteX12" fmla="*/ 6255 w 586865"/>
                  <a:gd name="connsiteY12" fmla="*/ 274095 h 27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6865" h="274222">
                    <a:moveTo>
                      <a:pt x="6255" y="274095"/>
                    </a:moveTo>
                    <a:cubicBezTo>
                      <a:pt x="87217" y="256283"/>
                      <a:pt x="166846" y="230375"/>
                      <a:pt x="243713" y="199419"/>
                    </a:cubicBezTo>
                    <a:cubicBezTo>
                      <a:pt x="320199" y="168653"/>
                      <a:pt x="395351" y="130458"/>
                      <a:pt x="464216" y="85024"/>
                    </a:cubicBezTo>
                    <a:cubicBezTo>
                      <a:pt x="483838" y="72070"/>
                      <a:pt x="503079" y="58640"/>
                      <a:pt x="522319" y="45114"/>
                    </a:cubicBezTo>
                    <a:cubicBezTo>
                      <a:pt x="542131" y="31112"/>
                      <a:pt x="563848" y="20825"/>
                      <a:pt x="584708" y="8633"/>
                    </a:cubicBezTo>
                    <a:cubicBezTo>
                      <a:pt x="589089" y="6062"/>
                      <a:pt x="586232" y="-1463"/>
                      <a:pt x="581183" y="251"/>
                    </a:cubicBezTo>
                    <a:cubicBezTo>
                      <a:pt x="562038" y="6633"/>
                      <a:pt x="544322" y="17587"/>
                      <a:pt x="526986" y="27874"/>
                    </a:cubicBezTo>
                    <a:cubicBezTo>
                      <a:pt x="509174" y="38447"/>
                      <a:pt x="491744" y="49115"/>
                      <a:pt x="474408" y="60354"/>
                    </a:cubicBezTo>
                    <a:cubicBezTo>
                      <a:pt x="439547" y="83119"/>
                      <a:pt x="404304" y="105122"/>
                      <a:pt x="367919" y="125315"/>
                    </a:cubicBezTo>
                    <a:cubicBezTo>
                      <a:pt x="295433" y="165510"/>
                      <a:pt x="219138" y="201896"/>
                      <a:pt x="140081" y="227327"/>
                    </a:cubicBezTo>
                    <a:cubicBezTo>
                      <a:pt x="95218" y="241805"/>
                      <a:pt x="49498" y="253997"/>
                      <a:pt x="3588" y="264475"/>
                    </a:cubicBezTo>
                    <a:cubicBezTo>
                      <a:pt x="-2699" y="265904"/>
                      <a:pt x="-32" y="275429"/>
                      <a:pt x="6255" y="274095"/>
                    </a:cubicBezTo>
                    <a:lnTo>
                      <a:pt x="6255" y="274095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CB08F6F-923C-46D5-8C79-FA2C24A046C2}"/>
                  </a:ext>
                </a:extLst>
              </p:cNvPr>
              <p:cNvSpPr/>
              <p:nvPr/>
            </p:nvSpPr>
            <p:spPr>
              <a:xfrm>
                <a:off x="9110065" y="5525903"/>
                <a:ext cx="697695" cy="228373"/>
              </a:xfrm>
              <a:custGeom>
                <a:avLst/>
                <a:gdLst>
                  <a:gd name="connsiteX0" fmla="*/ 8959 w 697695"/>
                  <a:gd name="connsiteY0" fmla="*/ 226167 h 228373"/>
                  <a:gd name="connsiteX1" fmla="*/ 218033 w 697695"/>
                  <a:gd name="connsiteY1" fmla="*/ 71862 h 228373"/>
                  <a:gd name="connsiteX2" fmla="*/ 514546 w 697695"/>
                  <a:gd name="connsiteY2" fmla="*/ 24332 h 228373"/>
                  <a:gd name="connsiteX3" fmla="*/ 606176 w 697695"/>
                  <a:gd name="connsiteY3" fmla="*/ 19379 h 228373"/>
                  <a:gd name="connsiteX4" fmla="*/ 649610 w 697695"/>
                  <a:gd name="connsiteY4" fmla="*/ 16426 h 228373"/>
                  <a:gd name="connsiteX5" fmla="*/ 694283 w 697695"/>
                  <a:gd name="connsiteY5" fmla="*/ 10140 h 228373"/>
                  <a:gd name="connsiteX6" fmla="*/ 693044 w 697695"/>
                  <a:gd name="connsiteY6" fmla="*/ 710 h 228373"/>
                  <a:gd name="connsiteX7" fmla="*/ 651992 w 697695"/>
                  <a:gd name="connsiteY7" fmla="*/ 1758 h 228373"/>
                  <a:gd name="connsiteX8" fmla="*/ 608558 w 697695"/>
                  <a:gd name="connsiteY8" fmla="*/ 4329 h 228373"/>
                  <a:gd name="connsiteX9" fmla="*/ 523880 w 697695"/>
                  <a:gd name="connsiteY9" fmla="*/ 8425 h 228373"/>
                  <a:gd name="connsiteX10" fmla="*/ 358050 w 697695"/>
                  <a:gd name="connsiteY10" fmla="*/ 24046 h 228373"/>
                  <a:gd name="connsiteX11" fmla="*/ 103066 w 697695"/>
                  <a:gd name="connsiteY11" fmla="*/ 117010 h 228373"/>
                  <a:gd name="connsiteX12" fmla="*/ 863 w 697695"/>
                  <a:gd name="connsiteY12" fmla="*/ 221214 h 228373"/>
                  <a:gd name="connsiteX13" fmla="*/ 8959 w 697695"/>
                  <a:gd name="connsiteY13" fmla="*/ 226167 h 228373"/>
                  <a:gd name="connsiteX14" fmla="*/ 8959 w 697695"/>
                  <a:gd name="connsiteY14" fmla="*/ 226167 h 22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695" h="228373">
                    <a:moveTo>
                      <a:pt x="8959" y="226167"/>
                    </a:moveTo>
                    <a:cubicBezTo>
                      <a:pt x="58203" y="152062"/>
                      <a:pt x="135546" y="102151"/>
                      <a:pt x="218033" y="71862"/>
                    </a:cubicBezTo>
                    <a:cubicBezTo>
                      <a:pt x="313092" y="37000"/>
                      <a:pt x="414248" y="29761"/>
                      <a:pt x="514546" y="24332"/>
                    </a:cubicBezTo>
                    <a:cubicBezTo>
                      <a:pt x="545121" y="22713"/>
                      <a:pt x="575601" y="21284"/>
                      <a:pt x="606176" y="19379"/>
                    </a:cubicBezTo>
                    <a:cubicBezTo>
                      <a:pt x="620654" y="18522"/>
                      <a:pt x="635132" y="17569"/>
                      <a:pt x="649610" y="16426"/>
                    </a:cubicBezTo>
                    <a:cubicBezTo>
                      <a:pt x="664374" y="15283"/>
                      <a:pt x="680090" y="14807"/>
                      <a:pt x="694283" y="10140"/>
                    </a:cubicBezTo>
                    <a:cubicBezTo>
                      <a:pt x="699712" y="8330"/>
                      <a:pt x="698188" y="1377"/>
                      <a:pt x="693044" y="710"/>
                    </a:cubicBezTo>
                    <a:cubicBezTo>
                      <a:pt x="679519" y="-1005"/>
                      <a:pt x="665517" y="805"/>
                      <a:pt x="651992" y="1758"/>
                    </a:cubicBezTo>
                    <a:cubicBezTo>
                      <a:pt x="637514" y="2710"/>
                      <a:pt x="623036" y="3567"/>
                      <a:pt x="608558" y="4329"/>
                    </a:cubicBezTo>
                    <a:cubicBezTo>
                      <a:pt x="580364" y="5853"/>
                      <a:pt x="552074" y="6996"/>
                      <a:pt x="523880" y="8425"/>
                    </a:cubicBezTo>
                    <a:cubicBezTo>
                      <a:pt x="468350" y="11283"/>
                      <a:pt x="413009" y="15188"/>
                      <a:pt x="358050" y="24046"/>
                    </a:cubicBezTo>
                    <a:cubicBezTo>
                      <a:pt x="268420" y="38429"/>
                      <a:pt x="178313" y="64813"/>
                      <a:pt x="103066" y="117010"/>
                    </a:cubicBezTo>
                    <a:cubicBezTo>
                      <a:pt x="62680" y="145014"/>
                      <a:pt x="27533" y="179875"/>
                      <a:pt x="863" y="221214"/>
                    </a:cubicBezTo>
                    <a:cubicBezTo>
                      <a:pt x="-2662" y="226548"/>
                      <a:pt x="5530" y="231310"/>
                      <a:pt x="8959" y="226167"/>
                    </a:cubicBezTo>
                    <a:lnTo>
                      <a:pt x="8959" y="22616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A31D6ED-52E2-43E5-BF7D-2CB805731F8B}"/>
                  </a:ext>
                </a:extLst>
              </p:cNvPr>
              <p:cNvSpPr/>
              <p:nvPr/>
            </p:nvSpPr>
            <p:spPr>
              <a:xfrm>
                <a:off x="10760780" y="5522553"/>
                <a:ext cx="33881" cy="76964"/>
              </a:xfrm>
              <a:custGeom>
                <a:avLst/>
                <a:gdLst>
                  <a:gd name="connsiteX0" fmla="*/ 26356 w 33881"/>
                  <a:gd name="connsiteY0" fmla="*/ 3679 h 76964"/>
                  <a:gd name="connsiteX1" fmla="*/ 19213 w 33881"/>
                  <a:gd name="connsiteY1" fmla="*/ 39398 h 76964"/>
                  <a:gd name="connsiteX2" fmla="*/ 734 w 33881"/>
                  <a:gd name="connsiteY2" fmla="*/ 70735 h 76964"/>
                  <a:gd name="connsiteX3" fmla="*/ 7211 w 33881"/>
                  <a:gd name="connsiteY3" fmla="*/ 75783 h 76964"/>
                  <a:gd name="connsiteX4" fmla="*/ 33881 w 33881"/>
                  <a:gd name="connsiteY4" fmla="*/ 3679 h 76964"/>
                  <a:gd name="connsiteX5" fmla="*/ 26356 w 33881"/>
                  <a:gd name="connsiteY5" fmla="*/ 3679 h 76964"/>
                  <a:gd name="connsiteX6" fmla="*/ 26356 w 33881"/>
                  <a:gd name="connsiteY6" fmla="*/ 3679 h 7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1" h="76964">
                    <a:moveTo>
                      <a:pt x="26356" y="3679"/>
                    </a:moveTo>
                    <a:cubicBezTo>
                      <a:pt x="26071" y="15966"/>
                      <a:pt x="23689" y="27968"/>
                      <a:pt x="19213" y="39398"/>
                    </a:cubicBezTo>
                    <a:cubicBezTo>
                      <a:pt x="14831" y="50828"/>
                      <a:pt x="8164" y="61020"/>
                      <a:pt x="734" y="70735"/>
                    </a:cubicBezTo>
                    <a:cubicBezTo>
                      <a:pt x="-2123" y="74450"/>
                      <a:pt x="4068" y="79212"/>
                      <a:pt x="7211" y="75783"/>
                    </a:cubicBezTo>
                    <a:cubicBezTo>
                      <a:pt x="24832" y="56638"/>
                      <a:pt x="33691" y="29397"/>
                      <a:pt x="33881" y="3679"/>
                    </a:cubicBezTo>
                    <a:cubicBezTo>
                      <a:pt x="33976" y="-1274"/>
                      <a:pt x="26547" y="-1179"/>
                      <a:pt x="26356" y="3679"/>
                    </a:cubicBezTo>
                    <a:lnTo>
                      <a:pt x="26356" y="367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99C97C9-8041-4E1C-ABB5-090FC8DC1130}"/>
                  </a:ext>
                </a:extLst>
              </p:cNvPr>
              <p:cNvSpPr/>
              <p:nvPr/>
            </p:nvSpPr>
            <p:spPr>
              <a:xfrm>
                <a:off x="11281557" y="5706909"/>
                <a:ext cx="30570" cy="96165"/>
              </a:xfrm>
              <a:custGeom>
                <a:avLst/>
                <a:gdLst>
                  <a:gd name="connsiteX0" fmla="*/ 28026 w 30570"/>
                  <a:gd name="connsiteY0" fmla="*/ 91167 h 96165"/>
                  <a:gd name="connsiteX1" fmla="*/ 11643 w 30570"/>
                  <a:gd name="connsiteY1" fmla="*/ 2870 h 96165"/>
                  <a:gd name="connsiteX2" fmla="*/ 785 w 30570"/>
                  <a:gd name="connsiteY2" fmla="*/ 9157 h 96165"/>
                  <a:gd name="connsiteX3" fmla="*/ 14691 w 30570"/>
                  <a:gd name="connsiteY3" fmla="*/ 87452 h 96165"/>
                  <a:gd name="connsiteX4" fmla="*/ 19549 w 30570"/>
                  <a:gd name="connsiteY4" fmla="*/ 95929 h 96165"/>
                  <a:gd name="connsiteX5" fmla="*/ 28026 w 30570"/>
                  <a:gd name="connsiteY5" fmla="*/ 91167 h 96165"/>
                  <a:gd name="connsiteX6" fmla="*/ 28026 w 30570"/>
                  <a:gd name="connsiteY6" fmla="*/ 91167 h 9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570" h="96165">
                    <a:moveTo>
                      <a:pt x="28026" y="91167"/>
                    </a:moveTo>
                    <a:cubicBezTo>
                      <a:pt x="34027" y="61354"/>
                      <a:pt x="29741" y="27921"/>
                      <a:pt x="11643" y="2870"/>
                    </a:cubicBezTo>
                    <a:cubicBezTo>
                      <a:pt x="6976" y="-3607"/>
                      <a:pt x="-2835" y="1918"/>
                      <a:pt x="785" y="9157"/>
                    </a:cubicBezTo>
                    <a:cubicBezTo>
                      <a:pt x="13072" y="33445"/>
                      <a:pt x="19549" y="60401"/>
                      <a:pt x="14691" y="87452"/>
                    </a:cubicBezTo>
                    <a:cubicBezTo>
                      <a:pt x="14025" y="91167"/>
                      <a:pt x="15644" y="94882"/>
                      <a:pt x="19549" y="95929"/>
                    </a:cubicBezTo>
                    <a:cubicBezTo>
                      <a:pt x="22978" y="96882"/>
                      <a:pt x="27264" y="94882"/>
                      <a:pt x="28026" y="91167"/>
                    </a:cubicBezTo>
                    <a:lnTo>
                      <a:pt x="28026" y="9116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273BD6BC-6E8F-40F4-97E9-5D09BAE3F57D}"/>
                </a:ext>
              </a:extLst>
            </p:cNvPr>
            <p:cNvGrpSpPr/>
            <p:nvPr/>
          </p:nvGrpSpPr>
          <p:grpSpPr>
            <a:xfrm>
              <a:off x="8599339" y="5176153"/>
              <a:ext cx="3160885" cy="1686531"/>
              <a:chOff x="8599339" y="5176153"/>
              <a:chExt cx="3160885" cy="1686531"/>
            </a:xfrm>
          </p:grpSpPr>
          <p:grpSp>
            <p:nvGrpSpPr>
              <p:cNvPr id="11" name="Graphic 1">
                <a:extLst>
                  <a:ext uri="{FF2B5EF4-FFF2-40B4-BE49-F238E27FC236}">
                    <a16:creationId xmlns:a16="http://schemas.microsoft.com/office/drawing/2014/main" id="{24B09E77-DD76-46A2-B05B-24BF8A3F243E}"/>
                  </a:ext>
                </a:extLst>
              </p:cNvPr>
              <p:cNvGrpSpPr/>
              <p:nvPr/>
            </p:nvGrpSpPr>
            <p:grpSpPr>
              <a:xfrm>
                <a:off x="8599339" y="5176153"/>
                <a:ext cx="3158202" cy="1686531"/>
                <a:chOff x="8599339" y="5176153"/>
                <a:chExt cx="3158202" cy="1686531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F65BAF6D-03E8-404E-BC97-8EC0E7EF5F95}"/>
                    </a:ext>
                  </a:extLst>
                </p:cNvPr>
                <p:cNvSpPr/>
                <p:nvPr/>
              </p:nvSpPr>
              <p:spPr>
                <a:xfrm>
                  <a:off x="8599339" y="5176153"/>
                  <a:ext cx="3158202" cy="1686531"/>
                </a:xfrm>
                <a:custGeom>
                  <a:avLst/>
                  <a:gdLst>
                    <a:gd name="connsiteX0" fmla="*/ 3152680 w 3158202"/>
                    <a:gd name="connsiteY0" fmla="*/ 58519 h 1686531"/>
                    <a:gd name="connsiteX1" fmla="*/ 3025807 w 3158202"/>
                    <a:gd name="connsiteY1" fmla="*/ 2893 h 1686531"/>
                    <a:gd name="connsiteX2" fmla="*/ 2892362 w 3158202"/>
                    <a:gd name="connsiteY2" fmla="*/ 80712 h 1686531"/>
                    <a:gd name="connsiteX3" fmla="*/ 2640235 w 3158202"/>
                    <a:gd name="connsiteY3" fmla="*/ 198251 h 1686531"/>
                    <a:gd name="connsiteX4" fmla="*/ 2145411 w 3158202"/>
                    <a:gd name="connsiteY4" fmla="*/ 399133 h 1686531"/>
                    <a:gd name="connsiteX5" fmla="*/ 2154174 w 3158202"/>
                    <a:gd name="connsiteY5" fmla="*/ 227588 h 1686531"/>
                    <a:gd name="connsiteX6" fmla="*/ 1997012 w 3158202"/>
                    <a:gd name="connsiteY6" fmla="*/ 185678 h 1686531"/>
                    <a:gd name="connsiteX7" fmla="*/ 1829372 w 3158202"/>
                    <a:gd name="connsiteY7" fmla="*/ 259020 h 1686531"/>
                    <a:gd name="connsiteX8" fmla="*/ 1191863 w 3158202"/>
                    <a:gd name="connsiteY8" fmla="*/ 329410 h 1686531"/>
                    <a:gd name="connsiteX9" fmla="*/ 786003 w 3158202"/>
                    <a:gd name="connsiteY9" fmla="*/ 372177 h 1686531"/>
                    <a:gd name="connsiteX10" fmla="*/ 453771 w 3158202"/>
                    <a:gd name="connsiteY10" fmla="*/ 595157 h 1686531"/>
                    <a:gd name="connsiteX11" fmla="*/ 385191 w 3158202"/>
                    <a:gd name="connsiteY11" fmla="*/ 737651 h 1686531"/>
                    <a:gd name="connsiteX12" fmla="*/ 0 w 3158202"/>
                    <a:gd name="connsiteY12" fmla="*/ 1686532 h 1686531"/>
                    <a:gd name="connsiteX13" fmla="*/ 809720 w 3158202"/>
                    <a:gd name="connsiteY13" fmla="*/ 1678817 h 1686531"/>
                    <a:gd name="connsiteX14" fmla="*/ 992791 w 3158202"/>
                    <a:gd name="connsiteY14" fmla="*/ 1256383 h 1686531"/>
                    <a:gd name="connsiteX15" fmla="*/ 1170432 w 3158202"/>
                    <a:gd name="connsiteY15" fmla="*/ 1156942 h 1686531"/>
                    <a:gd name="connsiteX16" fmla="*/ 1921097 w 3158202"/>
                    <a:gd name="connsiteY16" fmla="*/ 955964 h 1686531"/>
                    <a:gd name="connsiteX17" fmla="*/ 2195036 w 3158202"/>
                    <a:gd name="connsiteY17" fmla="*/ 844617 h 1686531"/>
                    <a:gd name="connsiteX18" fmla="*/ 2459355 w 3158202"/>
                    <a:gd name="connsiteY18" fmla="*/ 727936 h 1686531"/>
                    <a:gd name="connsiteX19" fmla="*/ 2677859 w 3158202"/>
                    <a:gd name="connsiteY19" fmla="*/ 610397 h 1686531"/>
                    <a:gd name="connsiteX20" fmla="*/ 2781395 w 3158202"/>
                    <a:gd name="connsiteY20" fmla="*/ 516576 h 1686531"/>
                    <a:gd name="connsiteX21" fmla="*/ 3083528 w 3158202"/>
                    <a:gd name="connsiteY21" fmla="*/ 217777 h 1686531"/>
                    <a:gd name="connsiteX22" fmla="*/ 3152680 w 3158202"/>
                    <a:gd name="connsiteY22" fmla="*/ 58519 h 1686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158202" h="1686531">
                      <a:moveTo>
                        <a:pt x="3152680" y="58519"/>
                      </a:moveTo>
                      <a:cubicBezTo>
                        <a:pt x="3134678" y="11561"/>
                        <a:pt x="3074956" y="-7870"/>
                        <a:pt x="3025807" y="2893"/>
                      </a:cubicBezTo>
                      <a:cubicBezTo>
                        <a:pt x="2976658" y="13656"/>
                        <a:pt x="2931033" y="48613"/>
                        <a:pt x="2892362" y="80712"/>
                      </a:cubicBezTo>
                      <a:cubicBezTo>
                        <a:pt x="2797683" y="72425"/>
                        <a:pt x="2716816" y="142053"/>
                        <a:pt x="2640235" y="198251"/>
                      </a:cubicBezTo>
                      <a:cubicBezTo>
                        <a:pt x="2494979" y="304835"/>
                        <a:pt x="2323148" y="370939"/>
                        <a:pt x="2145411" y="399133"/>
                      </a:cubicBezTo>
                      <a:cubicBezTo>
                        <a:pt x="2183321" y="335696"/>
                        <a:pt x="2196084" y="311408"/>
                        <a:pt x="2154174" y="227588"/>
                      </a:cubicBezTo>
                      <a:cubicBezTo>
                        <a:pt x="2124837" y="168914"/>
                        <a:pt x="2059210" y="164913"/>
                        <a:pt x="1997012" y="185678"/>
                      </a:cubicBezTo>
                      <a:cubicBezTo>
                        <a:pt x="1934147" y="206633"/>
                        <a:pt x="1886998" y="227778"/>
                        <a:pt x="1829372" y="259020"/>
                      </a:cubicBezTo>
                      <a:cubicBezTo>
                        <a:pt x="1643920" y="359604"/>
                        <a:pt x="1402842" y="324362"/>
                        <a:pt x="1191863" y="329410"/>
                      </a:cubicBezTo>
                      <a:cubicBezTo>
                        <a:pt x="1055561" y="332648"/>
                        <a:pt x="917543" y="336173"/>
                        <a:pt x="786003" y="372177"/>
                      </a:cubicBezTo>
                      <a:cubicBezTo>
                        <a:pt x="654463" y="408182"/>
                        <a:pt x="527876" y="480572"/>
                        <a:pt x="453771" y="595157"/>
                      </a:cubicBezTo>
                      <a:cubicBezTo>
                        <a:pt x="425101" y="639544"/>
                        <a:pt x="405098" y="688788"/>
                        <a:pt x="385191" y="737651"/>
                      </a:cubicBezTo>
                      <a:cubicBezTo>
                        <a:pt x="256794" y="1053977"/>
                        <a:pt x="128397" y="1370207"/>
                        <a:pt x="0" y="1686532"/>
                      </a:cubicBezTo>
                      <a:lnTo>
                        <a:pt x="809720" y="1678817"/>
                      </a:lnTo>
                      <a:cubicBezTo>
                        <a:pt x="839534" y="1525274"/>
                        <a:pt x="875633" y="1360110"/>
                        <a:pt x="992791" y="1256383"/>
                      </a:cubicBezTo>
                      <a:cubicBezTo>
                        <a:pt x="1043845" y="1211139"/>
                        <a:pt x="1106710" y="1181421"/>
                        <a:pt x="1170432" y="1156942"/>
                      </a:cubicBezTo>
                      <a:cubicBezTo>
                        <a:pt x="1412462" y="1063978"/>
                        <a:pt x="1675543" y="1039118"/>
                        <a:pt x="1921097" y="955964"/>
                      </a:cubicBezTo>
                      <a:cubicBezTo>
                        <a:pt x="2014442" y="924341"/>
                        <a:pt x="2104835" y="884432"/>
                        <a:pt x="2195036" y="844617"/>
                      </a:cubicBezTo>
                      <a:cubicBezTo>
                        <a:pt x="2283143" y="805755"/>
                        <a:pt x="2371249" y="766798"/>
                        <a:pt x="2459355" y="727936"/>
                      </a:cubicBezTo>
                      <a:cubicBezTo>
                        <a:pt x="2535174" y="694408"/>
                        <a:pt x="2611755" y="660499"/>
                        <a:pt x="2677859" y="610397"/>
                      </a:cubicBezTo>
                      <a:cubicBezTo>
                        <a:pt x="2715006" y="582203"/>
                        <a:pt x="2748248" y="549342"/>
                        <a:pt x="2781395" y="516576"/>
                      </a:cubicBezTo>
                      <a:cubicBezTo>
                        <a:pt x="2882075" y="416945"/>
                        <a:pt x="2982849" y="317408"/>
                        <a:pt x="3083528" y="217777"/>
                      </a:cubicBezTo>
                      <a:cubicBezTo>
                        <a:pt x="3127153" y="174533"/>
                        <a:pt x="3174587" y="115859"/>
                        <a:pt x="3152680" y="58519"/>
                      </a:cubicBezTo>
                      <a:close/>
                    </a:path>
                  </a:pathLst>
                </a:custGeom>
                <a:solidFill>
                  <a:srgbClr val="D89E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433E0F3-B402-4932-BE5C-89BB4F71F376}"/>
                    </a:ext>
                  </a:extLst>
                </p:cNvPr>
                <p:cNvSpPr/>
                <p:nvPr/>
              </p:nvSpPr>
              <p:spPr>
                <a:xfrm>
                  <a:off x="10156593" y="5878717"/>
                  <a:ext cx="26939" cy="26880"/>
                </a:xfrm>
                <a:custGeom>
                  <a:avLst/>
                  <a:gdLst>
                    <a:gd name="connsiteX0" fmla="*/ 14467 w 26939"/>
                    <a:gd name="connsiteY0" fmla="*/ 24420 h 26880"/>
                    <a:gd name="connsiteX1" fmla="*/ 21802 w 26939"/>
                    <a:gd name="connsiteY1" fmla="*/ 15657 h 26880"/>
                    <a:gd name="connsiteX2" fmla="*/ 25611 w 26939"/>
                    <a:gd name="connsiteY2" fmla="*/ 11085 h 26880"/>
                    <a:gd name="connsiteX3" fmla="*/ 26659 w 26939"/>
                    <a:gd name="connsiteY3" fmla="*/ 3941 h 26880"/>
                    <a:gd name="connsiteX4" fmla="*/ 23040 w 26939"/>
                    <a:gd name="connsiteY4" fmla="*/ 322 h 26880"/>
                    <a:gd name="connsiteX5" fmla="*/ 16277 w 26939"/>
                    <a:gd name="connsiteY5" fmla="*/ 1084 h 26880"/>
                    <a:gd name="connsiteX6" fmla="*/ 11229 w 26939"/>
                    <a:gd name="connsiteY6" fmla="*/ 5084 h 26880"/>
                    <a:gd name="connsiteX7" fmla="*/ 2466 w 26939"/>
                    <a:gd name="connsiteY7" fmla="*/ 12323 h 26880"/>
                    <a:gd name="connsiteX8" fmla="*/ 2466 w 26939"/>
                    <a:gd name="connsiteY8" fmla="*/ 24325 h 26880"/>
                    <a:gd name="connsiteX9" fmla="*/ 14467 w 26939"/>
                    <a:gd name="connsiteY9" fmla="*/ 24420 h 26880"/>
                    <a:gd name="connsiteX10" fmla="*/ 14467 w 26939"/>
                    <a:gd name="connsiteY10" fmla="*/ 24420 h 26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939" h="26880">
                      <a:moveTo>
                        <a:pt x="14467" y="24420"/>
                      </a:moveTo>
                      <a:cubicBezTo>
                        <a:pt x="16944" y="21467"/>
                        <a:pt x="19325" y="18610"/>
                        <a:pt x="21802" y="15657"/>
                      </a:cubicBezTo>
                      <a:cubicBezTo>
                        <a:pt x="23040" y="14133"/>
                        <a:pt x="24468" y="12704"/>
                        <a:pt x="25611" y="11085"/>
                      </a:cubicBezTo>
                      <a:cubicBezTo>
                        <a:pt x="27135" y="8799"/>
                        <a:pt x="27135" y="6608"/>
                        <a:pt x="26659" y="3941"/>
                      </a:cubicBezTo>
                      <a:cubicBezTo>
                        <a:pt x="26373" y="2322"/>
                        <a:pt x="24659" y="607"/>
                        <a:pt x="23040" y="322"/>
                      </a:cubicBezTo>
                      <a:cubicBezTo>
                        <a:pt x="20563" y="-155"/>
                        <a:pt x="18563" y="-250"/>
                        <a:pt x="16277" y="1084"/>
                      </a:cubicBezTo>
                      <a:cubicBezTo>
                        <a:pt x="14467" y="2131"/>
                        <a:pt x="12848" y="3751"/>
                        <a:pt x="11229" y="5084"/>
                      </a:cubicBezTo>
                      <a:cubicBezTo>
                        <a:pt x="8276" y="7465"/>
                        <a:pt x="5418" y="9942"/>
                        <a:pt x="2466" y="12323"/>
                      </a:cubicBezTo>
                      <a:cubicBezTo>
                        <a:pt x="-963" y="15181"/>
                        <a:pt x="-678" y="21372"/>
                        <a:pt x="2466" y="24325"/>
                      </a:cubicBezTo>
                      <a:cubicBezTo>
                        <a:pt x="5609" y="27373"/>
                        <a:pt x="11419" y="28039"/>
                        <a:pt x="14467" y="24420"/>
                      </a:cubicBezTo>
                      <a:lnTo>
                        <a:pt x="14467" y="2442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812C089-DC1F-46D7-9B1F-38AF9A1C7B7E}"/>
                  </a:ext>
                </a:extLst>
              </p:cNvPr>
              <p:cNvSpPr/>
              <p:nvPr/>
            </p:nvSpPr>
            <p:spPr>
              <a:xfrm>
                <a:off x="9934609" y="5574812"/>
                <a:ext cx="819096" cy="420940"/>
              </a:xfrm>
              <a:custGeom>
                <a:avLst/>
                <a:gdLst>
                  <a:gd name="connsiteX0" fmla="*/ 814904 w 819096"/>
                  <a:gd name="connsiteY0" fmla="*/ 569 h 420940"/>
                  <a:gd name="connsiteX1" fmla="*/ 663266 w 819096"/>
                  <a:gd name="connsiteY1" fmla="*/ 115440 h 420940"/>
                  <a:gd name="connsiteX2" fmla="*/ 590305 w 819096"/>
                  <a:gd name="connsiteY2" fmla="*/ 172209 h 420940"/>
                  <a:gd name="connsiteX3" fmla="*/ 512104 w 819096"/>
                  <a:gd name="connsiteY3" fmla="*/ 208881 h 420940"/>
                  <a:gd name="connsiteX4" fmla="*/ 343893 w 819096"/>
                  <a:gd name="connsiteY4" fmla="*/ 260411 h 420940"/>
                  <a:gd name="connsiteX5" fmla="*/ 178253 w 819096"/>
                  <a:gd name="connsiteY5" fmla="*/ 325943 h 420940"/>
                  <a:gd name="connsiteX6" fmla="*/ 1088 w 819096"/>
                  <a:gd name="connsiteY6" fmla="*/ 416907 h 420940"/>
                  <a:gd name="connsiteX7" fmla="*/ 3279 w 819096"/>
                  <a:gd name="connsiteY7" fmla="*/ 420717 h 420940"/>
                  <a:gd name="connsiteX8" fmla="*/ 173491 w 819096"/>
                  <a:gd name="connsiteY8" fmla="*/ 348898 h 420940"/>
                  <a:gd name="connsiteX9" fmla="*/ 339797 w 819096"/>
                  <a:gd name="connsiteY9" fmla="*/ 287557 h 420940"/>
                  <a:gd name="connsiteX10" fmla="*/ 512200 w 819096"/>
                  <a:gd name="connsiteY10" fmla="*/ 233646 h 420940"/>
                  <a:gd name="connsiteX11" fmla="*/ 589162 w 819096"/>
                  <a:gd name="connsiteY11" fmla="*/ 199451 h 420940"/>
                  <a:gd name="connsiteX12" fmla="*/ 655551 w 819096"/>
                  <a:gd name="connsiteY12" fmla="*/ 147635 h 420940"/>
                  <a:gd name="connsiteX13" fmla="*/ 737752 w 819096"/>
                  <a:gd name="connsiteY13" fmla="*/ 76674 h 420940"/>
                  <a:gd name="connsiteX14" fmla="*/ 818238 w 819096"/>
                  <a:gd name="connsiteY14" fmla="*/ 3903 h 420940"/>
                  <a:gd name="connsiteX15" fmla="*/ 814904 w 819096"/>
                  <a:gd name="connsiteY15" fmla="*/ 569 h 420940"/>
                  <a:gd name="connsiteX16" fmla="*/ 814904 w 819096"/>
                  <a:gd name="connsiteY16" fmla="*/ 569 h 42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9096" h="420940">
                    <a:moveTo>
                      <a:pt x="814904" y="569"/>
                    </a:moveTo>
                    <a:cubicBezTo>
                      <a:pt x="765850" y="40574"/>
                      <a:pt x="712796" y="75721"/>
                      <a:pt x="663266" y="115440"/>
                    </a:cubicBezTo>
                    <a:cubicBezTo>
                      <a:pt x="639263" y="134681"/>
                      <a:pt x="615736" y="154969"/>
                      <a:pt x="590305" y="172209"/>
                    </a:cubicBezTo>
                    <a:cubicBezTo>
                      <a:pt x="566206" y="188592"/>
                      <a:pt x="539822" y="199927"/>
                      <a:pt x="512104" y="208881"/>
                    </a:cubicBezTo>
                    <a:cubicBezTo>
                      <a:pt x="456288" y="226978"/>
                      <a:pt x="399328" y="241075"/>
                      <a:pt x="343893" y="260411"/>
                    </a:cubicBezTo>
                    <a:cubicBezTo>
                      <a:pt x="287791" y="280032"/>
                      <a:pt x="232736" y="302130"/>
                      <a:pt x="178253" y="325943"/>
                    </a:cubicBezTo>
                    <a:cubicBezTo>
                      <a:pt x="117293" y="352613"/>
                      <a:pt x="58905" y="383950"/>
                      <a:pt x="1088" y="416907"/>
                    </a:cubicBezTo>
                    <a:cubicBezTo>
                      <a:pt x="-1388" y="418335"/>
                      <a:pt x="802" y="421860"/>
                      <a:pt x="3279" y="420717"/>
                    </a:cubicBezTo>
                    <a:cubicBezTo>
                      <a:pt x="59191" y="394999"/>
                      <a:pt x="116436" y="372234"/>
                      <a:pt x="173491" y="348898"/>
                    </a:cubicBezTo>
                    <a:cubicBezTo>
                      <a:pt x="228259" y="326610"/>
                      <a:pt x="283790" y="306417"/>
                      <a:pt x="339797" y="287557"/>
                    </a:cubicBezTo>
                    <a:cubicBezTo>
                      <a:pt x="396852" y="268317"/>
                      <a:pt x="454859" y="252124"/>
                      <a:pt x="512200" y="233646"/>
                    </a:cubicBezTo>
                    <a:cubicBezTo>
                      <a:pt x="538965" y="224978"/>
                      <a:pt x="565349" y="214596"/>
                      <a:pt x="589162" y="199451"/>
                    </a:cubicBezTo>
                    <a:cubicBezTo>
                      <a:pt x="612879" y="184306"/>
                      <a:pt x="634120" y="165637"/>
                      <a:pt x="655551" y="147635"/>
                    </a:cubicBezTo>
                    <a:cubicBezTo>
                      <a:pt x="683269" y="124299"/>
                      <a:pt x="710891" y="100962"/>
                      <a:pt x="737752" y="76674"/>
                    </a:cubicBezTo>
                    <a:cubicBezTo>
                      <a:pt x="764517" y="52385"/>
                      <a:pt x="790330" y="26953"/>
                      <a:pt x="818238" y="3903"/>
                    </a:cubicBezTo>
                    <a:cubicBezTo>
                      <a:pt x="820714" y="1998"/>
                      <a:pt x="817285" y="-1336"/>
                      <a:pt x="814904" y="569"/>
                    </a:cubicBezTo>
                    <a:lnTo>
                      <a:pt x="814904" y="569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EAB32B7-282E-48A1-8B45-7E205EEBFD73}"/>
                  </a:ext>
                </a:extLst>
              </p:cNvPr>
              <p:cNvSpPr/>
              <p:nvPr/>
            </p:nvSpPr>
            <p:spPr>
              <a:xfrm>
                <a:off x="10324157" y="5252758"/>
                <a:ext cx="1324780" cy="874161"/>
              </a:xfrm>
              <a:custGeom>
                <a:avLst/>
                <a:gdLst>
                  <a:gd name="connsiteX0" fmla="*/ 1126111 w 1324780"/>
                  <a:gd name="connsiteY0" fmla="*/ 13918 h 874161"/>
                  <a:gd name="connsiteX1" fmla="*/ 1241363 w 1324780"/>
                  <a:gd name="connsiteY1" fmla="*/ 21919 h 874161"/>
                  <a:gd name="connsiteX2" fmla="*/ 1290131 w 1324780"/>
                  <a:gd name="connsiteY2" fmla="*/ 40874 h 874161"/>
                  <a:gd name="connsiteX3" fmla="*/ 1302323 w 1324780"/>
                  <a:gd name="connsiteY3" fmla="*/ 104977 h 874161"/>
                  <a:gd name="connsiteX4" fmla="*/ 1174688 w 1324780"/>
                  <a:gd name="connsiteY4" fmla="*/ 208228 h 874161"/>
                  <a:gd name="connsiteX5" fmla="*/ 1022002 w 1324780"/>
                  <a:gd name="connsiteY5" fmla="*/ 310431 h 874161"/>
                  <a:gd name="connsiteX6" fmla="*/ 722917 w 1324780"/>
                  <a:gd name="connsiteY6" fmla="*/ 524458 h 874161"/>
                  <a:gd name="connsiteX7" fmla="*/ 392400 w 1324780"/>
                  <a:gd name="connsiteY7" fmla="*/ 700575 h 874161"/>
                  <a:gd name="connsiteX8" fmla="*/ 200757 w 1324780"/>
                  <a:gd name="connsiteY8" fmla="*/ 790586 h 874161"/>
                  <a:gd name="connsiteX9" fmla="*/ 101792 w 1324780"/>
                  <a:gd name="connsiteY9" fmla="*/ 833163 h 874161"/>
                  <a:gd name="connsiteX10" fmla="*/ 2256 w 1324780"/>
                  <a:gd name="connsiteY10" fmla="*/ 868120 h 874161"/>
                  <a:gd name="connsiteX11" fmla="*/ 3875 w 1324780"/>
                  <a:gd name="connsiteY11" fmla="*/ 874121 h 874161"/>
                  <a:gd name="connsiteX12" fmla="*/ 102268 w 1324780"/>
                  <a:gd name="connsiteY12" fmla="*/ 851642 h 874161"/>
                  <a:gd name="connsiteX13" fmla="*/ 190184 w 1324780"/>
                  <a:gd name="connsiteY13" fmla="*/ 815923 h 874161"/>
                  <a:gd name="connsiteX14" fmla="*/ 370588 w 1324780"/>
                  <a:gd name="connsiteY14" fmla="*/ 732865 h 874161"/>
                  <a:gd name="connsiteX15" fmla="*/ 721679 w 1324780"/>
                  <a:gd name="connsiteY15" fmla="*/ 548461 h 874161"/>
                  <a:gd name="connsiteX16" fmla="*/ 884842 w 1324780"/>
                  <a:gd name="connsiteY16" fmla="*/ 438733 h 874161"/>
                  <a:gd name="connsiteX17" fmla="*/ 1035242 w 1324780"/>
                  <a:gd name="connsiteY17" fmla="*/ 324719 h 874161"/>
                  <a:gd name="connsiteX18" fmla="*/ 1195453 w 1324780"/>
                  <a:gd name="connsiteY18" fmla="*/ 218420 h 874161"/>
                  <a:gd name="connsiteX19" fmla="*/ 1319659 w 1324780"/>
                  <a:gd name="connsiteY19" fmla="*/ 111549 h 874161"/>
                  <a:gd name="connsiteX20" fmla="*/ 1309372 w 1324780"/>
                  <a:gd name="connsiteY20" fmla="*/ 34968 h 874161"/>
                  <a:gd name="connsiteX21" fmla="*/ 1259365 w 1324780"/>
                  <a:gd name="connsiteY21" fmla="*/ 8774 h 874161"/>
                  <a:gd name="connsiteX22" fmla="*/ 1124777 w 1324780"/>
                  <a:gd name="connsiteY22" fmla="*/ 5155 h 874161"/>
                  <a:gd name="connsiteX23" fmla="*/ 1126111 w 1324780"/>
                  <a:gd name="connsiteY23" fmla="*/ 13918 h 874161"/>
                  <a:gd name="connsiteX24" fmla="*/ 1126111 w 1324780"/>
                  <a:gd name="connsiteY24" fmla="*/ 13918 h 8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24780" h="874161">
                    <a:moveTo>
                      <a:pt x="1126111" y="13918"/>
                    </a:moveTo>
                    <a:cubicBezTo>
                      <a:pt x="1164592" y="9536"/>
                      <a:pt x="1203739" y="13918"/>
                      <a:pt x="1241363" y="21919"/>
                    </a:cubicBezTo>
                    <a:cubicBezTo>
                      <a:pt x="1257937" y="25443"/>
                      <a:pt x="1276510" y="30015"/>
                      <a:pt x="1290131" y="40874"/>
                    </a:cubicBezTo>
                    <a:cubicBezTo>
                      <a:pt x="1308991" y="55828"/>
                      <a:pt x="1309086" y="83927"/>
                      <a:pt x="1302323" y="104977"/>
                    </a:cubicBezTo>
                    <a:cubicBezTo>
                      <a:pt x="1284607" y="159936"/>
                      <a:pt x="1220313" y="182129"/>
                      <a:pt x="1174688" y="208228"/>
                    </a:cubicBezTo>
                    <a:cubicBezTo>
                      <a:pt x="1121443" y="238708"/>
                      <a:pt x="1071151" y="273855"/>
                      <a:pt x="1022002" y="310431"/>
                    </a:cubicBezTo>
                    <a:cubicBezTo>
                      <a:pt x="923418" y="383774"/>
                      <a:pt x="827788" y="459974"/>
                      <a:pt x="722917" y="524458"/>
                    </a:cubicBezTo>
                    <a:cubicBezTo>
                      <a:pt x="616428" y="589895"/>
                      <a:pt x="504985" y="646568"/>
                      <a:pt x="392400" y="700575"/>
                    </a:cubicBezTo>
                    <a:cubicBezTo>
                      <a:pt x="328773" y="731055"/>
                      <a:pt x="264765" y="760964"/>
                      <a:pt x="200757" y="790586"/>
                    </a:cubicBezTo>
                    <a:cubicBezTo>
                      <a:pt x="168086" y="805731"/>
                      <a:pt x="135225" y="819923"/>
                      <a:pt x="101792" y="833163"/>
                    </a:cubicBezTo>
                    <a:cubicBezTo>
                      <a:pt x="69121" y="846022"/>
                      <a:pt x="36165" y="858976"/>
                      <a:pt x="2256" y="868120"/>
                    </a:cubicBezTo>
                    <a:cubicBezTo>
                      <a:pt x="-1745" y="869168"/>
                      <a:pt x="65" y="874692"/>
                      <a:pt x="3875" y="874121"/>
                    </a:cubicBezTo>
                    <a:cubicBezTo>
                      <a:pt x="37594" y="869453"/>
                      <a:pt x="70074" y="862595"/>
                      <a:pt x="102268" y="851642"/>
                    </a:cubicBezTo>
                    <a:cubicBezTo>
                      <a:pt x="132177" y="841545"/>
                      <a:pt x="161323" y="828782"/>
                      <a:pt x="190184" y="815923"/>
                    </a:cubicBezTo>
                    <a:cubicBezTo>
                      <a:pt x="250668" y="789158"/>
                      <a:pt x="310675" y="761059"/>
                      <a:pt x="370588" y="732865"/>
                    </a:cubicBezTo>
                    <a:cubicBezTo>
                      <a:pt x="490222" y="676572"/>
                      <a:pt x="608713" y="617231"/>
                      <a:pt x="721679" y="548461"/>
                    </a:cubicBezTo>
                    <a:cubicBezTo>
                      <a:pt x="777686" y="514361"/>
                      <a:pt x="832169" y="477785"/>
                      <a:pt x="884842" y="438733"/>
                    </a:cubicBezTo>
                    <a:cubicBezTo>
                      <a:pt x="935420" y="401300"/>
                      <a:pt x="984759" y="362247"/>
                      <a:pt x="1035242" y="324719"/>
                    </a:cubicBezTo>
                    <a:cubicBezTo>
                      <a:pt x="1086677" y="286523"/>
                      <a:pt x="1139541" y="249757"/>
                      <a:pt x="1195453" y="218420"/>
                    </a:cubicBezTo>
                    <a:cubicBezTo>
                      <a:pt x="1243173" y="191750"/>
                      <a:pt x="1300704" y="167747"/>
                      <a:pt x="1319659" y="111549"/>
                    </a:cubicBezTo>
                    <a:cubicBezTo>
                      <a:pt x="1328136" y="86498"/>
                      <a:pt x="1326993" y="56018"/>
                      <a:pt x="1309372" y="34968"/>
                    </a:cubicBezTo>
                    <a:cubicBezTo>
                      <a:pt x="1297180" y="20395"/>
                      <a:pt x="1277177" y="13346"/>
                      <a:pt x="1259365" y="8774"/>
                    </a:cubicBezTo>
                    <a:cubicBezTo>
                      <a:pt x="1217074" y="-2179"/>
                      <a:pt x="1167735" y="-2275"/>
                      <a:pt x="1124777" y="5155"/>
                    </a:cubicBezTo>
                    <a:cubicBezTo>
                      <a:pt x="1120110" y="6107"/>
                      <a:pt x="1121158" y="14489"/>
                      <a:pt x="1126111" y="13918"/>
                    </a:cubicBezTo>
                    <a:lnTo>
                      <a:pt x="1126111" y="1391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30CDE9D-2961-4E6E-A6D3-7EDF017F71AE}"/>
                  </a:ext>
                </a:extLst>
              </p:cNvPr>
              <p:cNvSpPr/>
              <p:nvPr/>
            </p:nvSpPr>
            <p:spPr>
              <a:xfrm>
                <a:off x="10439529" y="5541468"/>
                <a:ext cx="78054" cy="141633"/>
              </a:xfrm>
              <a:custGeom>
                <a:avLst/>
                <a:gdLst>
                  <a:gd name="connsiteX0" fmla="*/ 1089 w 78054"/>
                  <a:gd name="connsiteY0" fmla="*/ 8863 h 141633"/>
                  <a:gd name="connsiteX1" fmla="*/ 37188 w 78054"/>
                  <a:gd name="connsiteY1" fmla="*/ 72966 h 141633"/>
                  <a:gd name="connsiteX2" fmla="*/ 52428 w 78054"/>
                  <a:gd name="connsiteY2" fmla="*/ 106018 h 141633"/>
                  <a:gd name="connsiteX3" fmla="*/ 68430 w 78054"/>
                  <a:gd name="connsiteY3" fmla="*/ 139260 h 141633"/>
                  <a:gd name="connsiteX4" fmla="*/ 78051 w 78054"/>
                  <a:gd name="connsiteY4" fmla="*/ 136688 h 141633"/>
                  <a:gd name="connsiteX5" fmla="*/ 68621 w 78054"/>
                  <a:gd name="connsiteY5" fmla="*/ 101636 h 141633"/>
                  <a:gd name="connsiteX6" fmla="*/ 52619 w 78054"/>
                  <a:gd name="connsiteY6" fmla="*/ 66775 h 141633"/>
                  <a:gd name="connsiteX7" fmla="*/ 11757 w 78054"/>
                  <a:gd name="connsiteY7" fmla="*/ 2672 h 141633"/>
                  <a:gd name="connsiteX8" fmla="*/ 1089 w 78054"/>
                  <a:gd name="connsiteY8" fmla="*/ 8863 h 141633"/>
                  <a:gd name="connsiteX9" fmla="*/ 1089 w 78054"/>
                  <a:gd name="connsiteY9" fmla="*/ 8863 h 14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054" h="141633">
                    <a:moveTo>
                      <a:pt x="1089" y="8863"/>
                    </a:moveTo>
                    <a:cubicBezTo>
                      <a:pt x="14614" y="29342"/>
                      <a:pt x="26711" y="50773"/>
                      <a:pt x="37188" y="72966"/>
                    </a:cubicBezTo>
                    <a:cubicBezTo>
                      <a:pt x="42332" y="83920"/>
                      <a:pt x="47666" y="94874"/>
                      <a:pt x="52428" y="106018"/>
                    </a:cubicBezTo>
                    <a:cubicBezTo>
                      <a:pt x="57191" y="117353"/>
                      <a:pt x="61096" y="129164"/>
                      <a:pt x="68430" y="139260"/>
                    </a:cubicBezTo>
                    <a:cubicBezTo>
                      <a:pt x="71193" y="143165"/>
                      <a:pt x="78241" y="142213"/>
                      <a:pt x="78051" y="136688"/>
                    </a:cubicBezTo>
                    <a:cubicBezTo>
                      <a:pt x="77670" y="124306"/>
                      <a:pt x="73288" y="112971"/>
                      <a:pt x="68621" y="101636"/>
                    </a:cubicBezTo>
                    <a:cubicBezTo>
                      <a:pt x="63668" y="89825"/>
                      <a:pt x="58620" y="78014"/>
                      <a:pt x="52619" y="66775"/>
                    </a:cubicBezTo>
                    <a:cubicBezTo>
                      <a:pt x="40713" y="44391"/>
                      <a:pt x="26901" y="23055"/>
                      <a:pt x="11757" y="2672"/>
                    </a:cubicBezTo>
                    <a:cubicBezTo>
                      <a:pt x="7089" y="-3520"/>
                      <a:pt x="-3388" y="2100"/>
                      <a:pt x="1089" y="8863"/>
                    </a:cubicBezTo>
                    <a:lnTo>
                      <a:pt x="1089" y="8863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FA38D7D-57DD-4138-B85F-68BAD0DEE075}"/>
                  </a:ext>
                </a:extLst>
              </p:cNvPr>
              <p:cNvSpPr/>
              <p:nvPr/>
            </p:nvSpPr>
            <p:spPr>
              <a:xfrm>
                <a:off x="10302677" y="5642171"/>
                <a:ext cx="64646" cy="99460"/>
              </a:xfrm>
              <a:custGeom>
                <a:avLst/>
                <a:gdLst>
                  <a:gd name="connsiteX0" fmla="*/ 2399 w 64646"/>
                  <a:gd name="connsiteY0" fmla="*/ 14268 h 99460"/>
                  <a:gd name="connsiteX1" fmla="*/ 32689 w 64646"/>
                  <a:gd name="connsiteY1" fmla="*/ 53225 h 99460"/>
                  <a:gd name="connsiteX2" fmla="*/ 44500 w 64646"/>
                  <a:gd name="connsiteY2" fmla="*/ 74942 h 99460"/>
                  <a:gd name="connsiteX3" fmla="*/ 56311 w 64646"/>
                  <a:gd name="connsiteY3" fmla="*/ 97136 h 99460"/>
                  <a:gd name="connsiteX4" fmla="*/ 64598 w 64646"/>
                  <a:gd name="connsiteY4" fmla="*/ 93611 h 99460"/>
                  <a:gd name="connsiteX5" fmla="*/ 58406 w 64646"/>
                  <a:gd name="connsiteY5" fmla="*/ 68370 h 99460"/>
                  <a:gd name="connsiteX6" fmla="*/ 46500 w 64646"/>
                  <a:gd name="connsiteY6" fmla="*/ 44462 h 99460"/>
                  <a:gd name="connsiteX7" fmla="*/ 14306 w 64646"/>
                  <a:gd name="connsiteY7" fmla="*/ 2552 h 99460"/>
                  <a:gd name="connsiteX8" fmla="*/ 2399 w 64646"/>
                  <a:gd name="connsiteY8" fmla="*/ 14268 h 99460"/>
                  <a:gd name="connsiteX9" fmla="*/ 2399 w 64646"/>
                  <a:gd name="connsiteY9" fmla="*/ 14268 h 9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646" h="99460">
                    <a:moveTo>
                      <a:pt x="2399" y="14268"/>
                    </a:moveTo>
                    <a:cubicBezTo>
                      <a:pt x="14020" y="26079"/>
                      <a:pt x="24212" y="39033"/>
                      <a:pt x="32689" y="53225"/>
                    </a:cubicBezTo>
                    <a:cubicBezTo>
                      <a:pt x="36880" y="60274"/>
                      <a:pt x="40690" y="67608"/>
                      <a:pt x="44500" y="74942"/>
                    </a:cubicBezTo>
                    <a:cubicBezTo>
                      <a:pt x="48405" y="82372"/>
                      <a:pt x="52406" y="89706"/>
                      <a:pt x="56311" y="97136"/>
                    </a:cubicBezTo>
                    <a:cubicBezTo>
                      <a:pt x="58883" y="102089"/>
                      <a:pt x="65264" y="98279"/>
                      <a:pt x="64598" y="93611"/>
                    </a:cubicBezTo>
                    <a:cubicBezTo>
                      <a:pt x="63359" y="84753"/>
                      <a:pt x="61550" y="76657"/>
                      <a:pt x="58406" y="68370"/>
                    </a:cubicBezTo>
                    <a:cubicBezTo>
                      <a:pt x="55263" y="59988"/>
                      <a:pt x="51072" y="52082"/>
                      <a:pt x="46500" y="44462"/>
                    </a:cubicBezTo>
                    <a:cubicBezTo>
                      <a:pt x="37451" y="29318"/>
                      <a:pt x="26593" y="15221"/>
                      <a:pt x="14306" y="2552"/>
                    </a:cubicBezTo>
                    <a:cubicBezTo>
                      <a:pt x="6781" y="-5258"/>
                      <a:pt x="-5125" y="6648"/>
                      <a:pt x="2399" y="14268"/>
                    </a:cubicBezTo>
                    <a:lnTo>
                      <a:pt x="2399" y="1426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657F652-2489-4AA7-A3E3-0654F7FDF0C8}"/>
                  </a:ext>
                </a:extLst>
              </p:cNvPr>
              <p:cNvSpPr/>
              <p:nvPr/>
            </p:nvSpPr>
            <p:spPr>
              <a:xfrm>
                <a:off x="10961055" y="5518706"/>
                <a:ext cx="76303" cy="97569"/>
              </a:xfrm>
              <a:custGeom>
                <a:avLst/>
                <a:gdLst>
                  <a:gd name="connsiteX0" fmla="*/ 3056 w 76303"/>
                  <a:gd name="connsiteY0" fmla="*/ 11812 h 97569"/>
                  <a:gd name="connsiteX1" fmla="*/ 42299 w 76303"/>
                  <a:gd name="connsiteY1" fmla="*/ 48198 h 97569"/>
                  <a:gd name="connsiteX2" fmla="*/ 56301 w 76303"/>
                  <a:gd name="connsiteY2" fmla="*/ 71439 h 97569"/>
                  <a:gd name="connsiteX3" fmla="*/ 68969 w 76303"/>
                  <a:gd name="connsiteY3" fmla="*/ 95632 h 97569"/>
                  <a:gd name="connsiteX4" fmla="*/ 76304 w 76303"/>
                  <a:gd name="connsiteY4" fmla="*/ 93632 h 97569"/>
                  <a:gd name="connsiteX5" fmla="*/ 70970 w 76303"/>
                  <a:gd name="connsiteY5" fmla="*/ 65247 h 97569"/>
                  <a:gd name="connsiteX6" fmla="*/ 55539 w 76303"/>
                  <a:gd name="connsiteY6" fmla="*/ 38863 h 97569"/>
                  <a:gd name="connsiteX7" fmla="*/ 9533 w 76303"/>
                  <a:gd name="connsiteY7" fmla="*/ 668 h 97569"/>
                  <a:gd name="connsiteX8" fmla="*/ 3056 w 76303"/>
                  <a:gd name="connsiteY8" fmla="*/ 11812 h 97569"/>
                  <a:gd name="connsiteX9" fmla="*/ 3056 w 76303"/>
                  <a:gd name="connsiteY9" fmla="*/ 11812 h 9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303" h="97569">
                    <a:moveTo>
                      <a:pt x="3056" y="11812"/>
                    </a:moveTo>
                    <a:cubicBezTo>
                      <a:pt x="17820" y="21337"/>
                      <a:pt x="31822" y="34005"/>
                      <a:pt x="42299" y="48198"/>
                    </a:cubicBezTo>
                    <a:cubicBezTo>
                      <a:pt x="47729" y="55532"/>
                      <a:pt x="52015" y="63438"/>
                      <a:pt x="56301" y="71439"/>
                    </a:cubicBezTo>
                    <a:cubicBezTo>
                      <a:pt x="60682" y="79440"/>
                      <a:pt x="64969" y="87441"/>
                      <a:pt x="68969" y="95632"/>
                    </a:cubicBezTo>
                    <a:cubicBezTo>
                      <a:pt x="70684" y="99252"/>
                      <a:pt x="76304" y="97347"/>
                      <a:pt x="76304" y="93632"/>
                    </a:cubicBezTo>
                    <a:cubicBezTo>
                      <a:pt x="76208" y="83726"/>
                      <a:pt x="74684" y="74487"/>
                      <a:pt x="70970" y="65247"/>
                    </a:cubicBezTo>
                    <a:cubicBezTo>
                      <a:pt x="67159" y="55722"/>
                      <a:pt x="61730" y="47055"/>
                      <a:pt x="55539" y="38863"/>
                    </a:cubicBezTo>
                    <a:cubicBezTo>
                      <a:pt x="43061" y="22480"/>
                      <a:pt x="28202" y="9526"/>
                      <a:pt x="9533" y="668"/>
                    </a:cubicBezTo>
                    <a:cubicBezTo>
                      <a:pt x="2199" y="-2666"/>
                      <a:pt x="-3897" y="7335"/>
                      <a:pt x="3056" y="11812"/>
                    </a:cubicBezTo>
                    <a:lnTo>
                      <a:pt x="3056" y="11812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4F41198-8109-4078-BEA9-35843723C573}"/>
                  </a:ext>
                </a:extLst>
              </p:cNvPr>
              <p:cNvSpPr/>
              <p:nvPr/>
            </p:nvSpPr>
            <p:spPr>
              <a:xfrm>
                <a:off x="11243956" y="5362263"/>
                <a:ext cx="94394" cy="81704"/>
              </a:xfrm>
              <a:custGeom>
                <a:avLst/>
                <a:gdLst>
                  <a:gd name="connsiteX0" fmla="*/ 7239 w 94394"/>
                  <a:gd name="connsiteY0" fmla="*/ 14713 h 81704"/>
                  <a:gd name="connsiteX1" fmla="*/ 26575 w 94394"/>
                  <a:gd name="connsiteY1" fmla="*/ 23190 h 81704"/>
                  <a:gd name="connsiteX2" fmla="*/ 45244 w 94394"/>
                  <a:gd name="connsiteY2" fmla="*/ 41573 h 81704"/>
                  <a:gd name="connsiteX3" fmla="*/ 63055 w 94394"/>
                  <a:gd name="connsiteY3" fmla="*/ 61290 h 81704"/>
                  <a:gd name="connsiteX4" fmla="*/ 84010 w 94394"/>
                  <a:gd name="connsiteY4" fmla="*/ 81388 h 81704"/>
                  <a:gd name="connsiteX5" fmla="*/ 94393 w 94394"/>
                  <a:gd name="connsiteY5" fmla="*/ 73482 h 81704"/>
                  <a:gd name="connsiteX6" fmla="*/ 77152 w 94394"/>
                  <a:gd name="connsiteY6" fmla="*/ 46145 h 81704"/>
                  <a:gd name="connsiteX7" fmla="*/ 56579 w 94394"/>
                  <a:gd name="connsiteY7" fmla="*/ 25095 h 81704"/>
                  <a:gd name="connsiteX8" fmla="*/ 7239 w 94394"/>
                  <a:gd name="connsiteY8" fmla="*/ 235 h 81704"/>
                  <a:gd name="connsiteX9" fmla="*/ 0 w 94394"/>
                  <a:gd name="connsiteY9" fmla="*/ 7474 h 81704"/>
                  <a:gd name="connsiteX10" fmla="*/ 7239 w 94394"/>
                  <a:gd name="connsiteY10" fmla="*/ 14713 h 81704"/>
                  <a:gd name="connsiteX11" fmla="*/ 7239 w 94394"/>
                  <a:gd name="connsiteY11" fmla="*/ 14713 h 8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394" h="81704">
                    <a:moveTo>
                      <a:pt x="7239" y="14713"/>
                    </a:moveTo>
                    <a:cubicBezTo>
                      <a:pt x="14668" y="14713"/>
                      <a:pt x="21050" y="18523"/>
                      <a:pt x="26575" y="23190"/>
                    </a:cubicBezTo>
                    <a:cubicBezTo>
                      <a:pt x="33147" y="28810"/>
                      <a:pt x="39148" y="35287"/>
                      <a:pt x="45244" y="41573"/>
                    </a:cubicBezTo>
                    <a:cubicBezTo>
                      <a:pt x="51435" y="47955"/>
                      <a:pt x="57340" y="54527"/>
                      <a:pt x="63055" y="61290"/>
                    </a:cubicBezTo>
                    <a:cubicBezTo>
                      <a:pt x="68961" y="68243"/>
                      <a:pt x="74771" y="78626"/>
                      <a:pt x="84010" y="81388"/>
                    </a:cubicBezTo>
                    <a:cubicBezTo>
                      <a:pt x="89059" y="82912"/>
                      <a:pt x="94488" y="78721"/>
                      <a:pt x="94393" y="73482"/>
                    </a:cubicBezTo>
                    <a:cubicBezTo>
                      <a:pt x="94202" y="62814"/>
                      <a:pt x="83820" y="53575"/>
                      <a:pt x="77152" y="46145"/>
                    </a:cubicBezTo>
                    <a:cubicBezTo>
                      <a:pt x="70580" y="38906"/>
                      <a:pt x="63722" y="31858"/>
                      <a:pt x="56579" y="25095"/>
                    </a:cubicBezTo>
                    <a:cubicBezTo>
                      <a:pt x="43529" y="12808"/>
                      <a:pt x="26479" y="-2051"/>
                      <a:pt x="7239" y="235"/>
                    </a:cubicBezTo>
                    <a:cubicBezTo>
                      <a:pt x="3334" y="711"/>
                      <a:pt x="0" y="3283"/>
                      <a:pt x="0" y="7474"/>
                    </a:cubicBezTo>
                    <a:cubicBezTo>
                      <a:pt x="0" y="11379"/>
                      <a:pt x="3334" y="14713"/>
                      <a:pt x="7239" y="14713"/>
                    </a:cubicBezTo>
                    <a:lnTo>
                      <a:pt x="7239" y="14713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A5B2926-C2D1-43E1-A8AC-6E2071051239}"/>
                  </a:ext>
                </a:extLst>
              </p:cNvPr>
              <p:cNvSpPr/>
              <p:nvPr/>
            </p:nvSpPr>
            <p:spPr>
              <a:xfrm>
                <a:off x="11514121" y="5301618"/>
                <a:ext cx="125055" cy="148846"/>
              </a:xfrm>
              <a:custGeom>
                <a:avLst/>
                <a:gdLst>
                  <a:gd name="connsiteX0" fmla="*/ 113978 w 125055"/>
                  <a:gd name="connsiteY0" fmla="*/ 1158 h 148846"/>
                  <a:gd name="connsiteX1" fmla="*/ 16919 w 125055"/>
                  <a:gd name="connsiteY1" fmla="*/ 72024 h 148846"/>
                  <a:gd name="connsiteX2" fmla="*/ 1107 w 125055"/>
                  <a:gd name="connsiteY2" fmla="*/ 87835 h 148846"/>
                  <a:gd name="connsiteX3" fmla="*/ 3679 w 125055"/>
                  <a:gd name="connsiteY3" fmla="*/ 111457 h 148846"/>
                  <a:gd name="connsiteX4" fmla="*/ 33016 w 125055"/>
                  <a:gd name="connsiteY4" fmla="*/ 148510 h 148846"/>
                  <a:gd name="connsiteX5" fmla="*/ 43589 w 125055"/>
                  <a:gd name="connsiteY5" fmla="*/ 134794 h 148846"/>
                  <a:gd name="connsiteX6" fmla="*/ 29016 w 125055"/>
                  <a:gd name="connsiteY6" fmla="*/ 120030 h 148846"/>
                  <a:gd name="connsiteX7" fmla="*/ 19014 w 125055"/>
                  <a:gd name="connsiteY7" fmla="*/ 104028 h 148846"/>
                  <a:gd name="connsiteX8" fmla="*/ 16061 w 125055"/>
                  <a:gd name="connsiteY8" fmla="*/ 95360 h 148846"/>
                  <a:gd name="connsiteX9" fmla="*/ 20729 w 125055"/>
                  <a:gd name="connsiteY9" fmla="*/ 88978 h 148846"/>
                  <a:gd name="connsiteX10" fmla="*/ 41874 w 125055"/>
                  <a:gd name="connsiteY10" fmla="*/ 73643 h 148846"/>
                  <a:gd name="connsiteX11" fmla="*/ 122742 w 125055"/>
                  <a:gd name="connsiteY11" fmla="*/ 12588 h 148846"/>
                  <a:gd name="connsiteX12" fmla="*/ 113978 w 125055"/>
                  <a:gd name="connsiteY12" fmla="*/ 1158 h 148846"/>
                  <a:gd name="connsiteX13" fmla="*/ 113978 w 125055"/>
                  <a:gd name="connsiteY13" fmla="*/ 1158 h 14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055" h="148846">
                    <a:moveTo>
                      <a:pt x="113978" y="1158"/>
                    </a:moveTo>
                    <a:cubicBezTo>
                      <a:pt x="81212" y="24208"/>
                      <a:pt x="48732" y="47640"/>
                      <a:pt x="16919" y="72024"/>
                    </a:cubicBezTo>
                    <a:cubicBezTo>
                      <a:pt x="11204" y="76405"/>
                      <a:pt x="3679" y="80692"/>
                      <a:pt x="1107" y="87835"/>
                    </a:cubicBezTo>
                    <a:cubicBezTo>
                      <a:pt x="-1560" y="95265"/>
                      <a:pt x="1107" y="104314"/>
                      <a:pt x="3679" y="111457"/>
                    </a:cubicBezTo>
                    <a:cubicBezTo>
                      <a:pt x="8346" y="124507"/>
                      <a:pt x="18633" y="144319"/>
                      <a:pt x="33016" y="148510"/>
                    </a:cubicBezTo>
                    <a:cubicBezTo>
                      <a:pt x="40731" y="150700"/>
                      <a:pt x="47875" y="141747"/>
                      <a:pt x="43589" y="134794"/>
                    </a:cubicBezTo>
                    <a:cubicBezTo>
                      <a:pt x="39969" y="128983"/>
                      <a:pt x="33587" y="125173"/>
                      <a:pt x="29016" y="120030"/>
                    </a:cubicBezTo>
                    <a:cubicBezTo>
                      <a:pt x="24920" y="115267"/>
                      <a:pt x="21491" y="109743"/>
                      <a:pt x="19014" y="104028"/>
                    </a:cubicBezTo>
                    <a:cubicBezTo>
                      <a:pt x="17871" y="101361"/>
                      <a:pt x="16443" y="98313"/>
                      <a:pt x="16061" y="95360"/>
                    </a:cubicBezTo>
                    <a:cubicBezTo>
                      <a:pt x="15585" y="91836"/>
                      <a:pt x="18062" y="90979"/>
                      <a:pt x="20729" y="88978"/>
                    </a:cubicBezTo>
                    <a:cubicBezTo>
                      <a:pt x="27777" y="83930"/>
                      <a:pt x="34921" y="78882"/>
                      <a:pt x="41874" y="73643"/>
                    </a:cubicBezTo>
                    <a:cubicBezTo>
                      <a:pt x="68925" y="53450"/>
                      <a:pt x="96071" y="33257"/>
                      <a:pt x="122742" y="12588"/>
                    </a:cubicBezTo>
                    <a:cubicBezTo>
                      <a:pt x="129218" y="7540"/>
                      <a:pt x="120741" y="-3605"/>
                      <a:pt x="113978" y="1158"/>
                    </a:cubicBezTo>
                    <a:lnTo>
                      <a:pt x="113978" y="115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698042C-B6A1-4129-9FE7-70A2DE24EB18}"/>
                  </a:ext>
                </a:extLst>
              </p:cNvPr>
              <p:cNvSpPr/>
              <p:nvPr/>
            </p:nvSpPr>
            <p:spPr>
              <a:xfrm>
                <a:off x="11594176" y="5413043"/>
                <a:ext cx="39448" cy="37378"/>
              </a:xfrm>
              <a:custGeom>
                <a:avLst/>
                <a:gdLst>
                  <a:gd name="connsiteX0" fmla="*/ 1062 w 39448"/>
                  <a:gd name="connsiteY0" fmla="*/ 13177 h 37378"/>
                  <a:gd name="connsiteX1" fmla="*/ 11063 w 39448"/>
                  <a:gd name="connsiteY1" fmla="*/ 27179 h 37378"/>
                  <a:gd name="connsiteX2" fmla="*/ 18683 w 39448"/>
                  <a:gd name="connsiteY2" fmla="*/ 33180 h 37378"/>
                  <a:gd name="connsiteX3" fmla="*/ 21922 w 39448"/>
                  <a:gd name="connsiteY3" fmla="*/ 34989 h 37378"/>
                  <a:gd name="connsiteX4" fmla="*/ 23732 w 39448"/>
                  <a:gd name="connsiteY4" fmla="*/ 35847 h 37378"/>
                  <a:gd name="connsiteX5" fmla="*/ 29161 w 39448"/>
                  <a:gd name="connsiteY5" fmla="*/ 37371 h 37378"/>
                  <a:gd name="connsiteX6" fmla="*/ 34495 w 39448"/>
                  <a:gd name="connsiteY6" fmla="*/ 35847 h 37378"/>
                  <a:gd name="connsiteX7" fmla="*/ 39067 w 39448"/>
                  <a:gd name="connsiteY7" fmla="*/ 29941 h 37378"/>
                  <a:gd name="connsiteX8" fmla="*/ 39448 w 39448"/>
                  <a:gd name="connsiteY8" fmla="*/ 27274 h 37378"/>
                  <a:gd name="connsiteX9" fmla="*/ 38114 w 39448"/>
                  <a:gd name="connsiteY9" fmla="*/ 22226 h 37378"/>
                  <a:gd name="connsiteX10" fmla="*/ 28780 w 39448"/>
                  <a:gd name="connsiteY10" fmla="*/ 16130 h 37378"/>
                  <a:gd name="connsiteX11" fmla="*/ 31161 w 39448"/>
                  <a:gd name="connsiteY11" fmla="*/ 17178 h 37378"/>
                  <a:gd name="connsiteX12" fmla="*/ 22493 w 39448"/>
                  <a:gd name="connsiteY12" fmla="*/ 12129 h 37378"/>
                  <a:gd name="connsiteX13" fmla="*/ 24398 w 39448"/>
                  <a:gd name="connsiteY13" fmla="*/ 13653 h 37378"/>
                  <a:gd name="connsiteX14" fmla="*/ 17731 w 39448"/>
                  <a:gd name="connsiteY14" fmla="*/ 6986 h 37378"/>
                  <a:gd name="connsiteX15" fmla="*/ 19160 w 39448"/>
                  <a:gd name="connsiteY15" fmla="*/ 8796 h 37378"/>
                  <a:gd name="connsiteX16" fmla="*/ 16207 w 39448"/>
                  <a:gd name="connsiteY16" fmla="*/ 4319 h 37378"/>
                  <a:gd name="connsiteX17" fmla="*/ 4301 w 39448"/>
                  <a:gd name="connsiteY17" fmla="*/ 1176 h 37378"/>
                  <a:gd name="connsiteX18" fmla="*/ 300 w 39448"/>
                  <a:gd name="connsiteY18" fmla="*/ 6414 h 37378"/>
                  <a:gd name="connsiteX19" fmla="*/ 14 w 39448"/>
                  <a:gd name="connsiteY19" fmla="*/ 8700 h 37378"/>
                  <a:gd name="connsiteX20" fmla="*/ 1062 w 39448"/>
                  <a:gd name="connsiteY20" fmla="*/ 13177 h 37378"/>
                  <a:gd name="connsiteX21" fmla="*/ 1062 w 39448"/>
                  <a:gd name="connsiteY21" fmla="*/ 13177 h 3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448" h="37378">
                    <a:moveTo>
                      <a:pt x="1062" y="13177"/>
                    </a:moveTo>
                    <a:cubicBezTo>
                      <a:pt x="3348" y="18416"/>
                      <a:pt x="6872" y="23274"/>
                      <a:pt x="11063" y="27179"/>
                    </a:cubicBezTo>
                    <a:cubicBezTo>
                      <a:pt x="13445" y="29370"/>
                      <a:pt x="16016" y="31370"/>
                      <a:pt x="18683" y="33180"/>
                    </a:cubicBezTo>
                    <a:cubicBezTo>
                      <a:pt x="19731" y="33846"/>
                      <a:pt x="20779" y="34418"/>
                      <a:pt x="21922" y="34989"/>
                    </a:cubicBezTo>
                    <a:cubicBezTo>
                      <a:pt x="22493" y="35275"/>
                      <a:pt x="23160" y="35561"/>
                      <a:pt x="23732" y="35847"/>
                    </a:cubicBezTo>
                    <a:cubicBezTo>
                      <a:pt x="25541" y="36704"/>
                      <a:pt x="27065" y="37466"/>
                      <a:pt x="29161" y="37371"/>
                    </a:cubicBezTo>
                    <a:cubicBezTo>
                      <a:pt x="31161" y="37275"/>
                      <a:pt x="32685" y="36704"/>
                      <a:pt x="34495" y="35847"/>
                    </a:cubicBezTo>
                    <a:cubicBezTo>
                      <a:pt x="36495" y="34894"/>
                      <a:pt x="38591" y="32037"/>
                      <a:pt x="39067" y="29941"/>
                    </a:cubicBezTo>
                    <a:cubicBezTo>
                      <a:pt x="39162" y="29084"/>
                      <a:pt x="39257" y="28131"/>
                      <a:pt x="39448" y="27274"/>
                    </a:cubicBezTo>
                    <a:cubicBezTo>
                      <a:pt x="39448" y="25464"/>
                      <a:pt x="38972" y="23845"/>
                      <a:pt x="38114" y="22226"/>
                    </a:cubicBezTo>
                    <a:cubicBezTo>
                      <a:pt x="36305" y="18416"/>
                      <a:pt x="32304" y="17654"/>
                      <a:pt x="28780" y="16130"/>
                    </a:cubicBezTo>
                    <a:cubicBezTo>
                      <a:pt x="29542" y="16511"/>
                      <a:pt x="30399" y="16797"/>
                      <a:pt x="31161" y="17178"/>
                    </a:cubicBezTo>
                    <a:cubicBezTo>
                      <a:pt x="28018" y="15844"/>
                      <a:pt x="25161" y="14130"/>
                      <a:pt x="22493" y="12129"/>
                    </a:cubicBezTo>
                    <a:cubicBezTo>
                      <a:pt x="23160" y="12606"/>
                      <a:pt x="23732" y="13082"/>
                      <a:pt x="24398" y="13653"/>
                    </a:cubicBezTo>
                    <a:cubicBezTo>
                      <a:pt x="21922" y="11748"/>
                      <a:pt x="19731" y="9462"/>
                      <a:pt x="17731" y="6986"/>
                    </a:cubicBezTo>
                    <a:cubicBezTo>
                      <a:pt x="18207" y="7557"/>
                      <a:pt x="18683" y="8224"/>
                      <a:pt x="19160" y="8796"/>
                    </a:cubicBezTo>
                    <a:cubicBezTo>
                      <a:pt x="18017" y="7367"/>
                      <a:pt x="17064" y="5843"/>
                      <a:pt x="16207" y="4319"/>
                    </a:cubicBezTo>
                    <a:cubicBezTo>
                      <a:pt x="13921" y="318"/>
                      <a:pt x="8206" y="-1301"/>
                      <a:pt x="4301" y="1176"/>
                    </a:cubicBezTo>
                    <a:cubicBezTo>
                      <a:pt x="2396" y="2414"/>
                      <a:pt x="776" y="4128"/>
                      <a:pt x="300" y="6414"/>
                    </a:cubicBezTo>
                    <a:cubicBezTo>
                      <a:pt x="205" y="7176"/>
                      <a:pt x="110" y="7938"/>
                      <a:pt x="14" y="8700"/>
                    </a:cubicBezTo>
                    <a:cubicBezTo>
                      <a:pt x="-81" y="10415"/>
                      <a:pt x="300" y="11844"/>
                      <a:pt x="1062" y="13177"/>
                    </a:cubicBezTo>
                    <a:lnTo>
                      <a:pt x="1062" y="13177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33FF647-2DA7-4F78-8A82-F5284BEA1D20}"/>
                  </a:ext>
                </a:extLst>
              </p:cNvPr>
              <p:cNvSpPr/>
              <p:nvPr/>
            </p:nvSpPr>
            <p:spPr>
              <a:xfrm>
                <a:off x="10536734" y="5390884"/>
                <a:ext cx="247586" cy="123886"/>
              </a:xfrm>
              <a:custGeom>
                <a:avLst/>
                <a:gdLst>
                  <a:gd name="connsiteX0" fmla="*/ 11706 w 247586"/>
                  <a:gd name="connsiteY0" fmla="*/ 122489 h 123886"/>
                  <a:gd name="connsiteX1" fmla="*/ 147532 w 247586"/>
                  <a:gd name="connsiteY1" fmla="*/ 32002 h 123886"/>
                  <a:gd name="connsiteX2" fmla="*/ 213540 w 247586"/>
                  <a:gd name="connsiteY2" fmla="*/ 36478 h 123886"/>
                  <a:gd name="connsiteX3" fmla="*/ 243259 w 247586"/>
                  <a:gd name="connsiteY3" fmla="*/ 104677 h 123886"/>
                  <a:gd name="connsiteX4" fmla="*/ 247545 w 247586"/>
                  <a:gd name="connsiteY4" fmla="*/ 102868 h 123886"/>
                  <a:gd name="connsiteX5" fmla="*/ 235639 w 247586"/>
                  <a:gd name="connsiteY5" fmla="*/ 58291 h 123886"/>
                  <a:gd name="connsiteX6" fmla="*/ 221542 w 247586"/>
                  <a:gd name="connsiteY6" fmla="*/ 23715 h 123886"/>
                  <a:gd name="connsiteX7" fmla="*/ 160010 w 247586"/>
                  <a:gd name="connsiteY7" fmla="*/ 3522 h 123886"/>
                  <a:gd name="connsiteX8" fmla="*/ 85144 w 247586"/>
                  <a:gd name="connsiteY8" fmla="*/ 50575 h 123886"/>
                  <a:gd name="connsiteX9" fmla="*/ 3705 w 247586"/>
                  <a:gd name="connsiteY9" fmla="*/ 108487 h 123886"/>
                  <a:gd name="connsiteX10" fmla="*/ 11706 w 247586"/>
                  <a:gd name="connsiteY10" fmla="*/ 122489 h 123886"/>
                  <a:gd name="connsiteX11" fmla="*/ 11706 w 247586"/>
                  <a:gd name="connsiteY11" fmla="*/ 122489 h 12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586" h="123886">
                    <a:moveTo>
                      <a:pt x="11706" y="122489"/>
                    </a:moveTo>
                    <a:cubicBezTo>
                      <a:pt x="57331" y="92866"/>
                      <a:pt x="101812" y="61434"/>
                      <a:pt x="147532" y="32002"/>
                    </a:cubicBezTo>
                    <a:cubicBezTo>
                      <a:pt x="170011" y="17524"/>
                      <a:pt x="195538" y="12475"/>
                      <a:pt x="213540" y="36478"/>
                    </a:cubicBezTo>
                    <a:cubicBezTo>
                      <a:pt x="228590" y="56576"/>
                      <a:pt x="233543" y="81817"/>
                      <a:pt x="243259" y="104677"/>
                    </a:cubicBezTo>
                    <a:cubicBezTo>
                      <a:pt x="244306" y="107249"/>
                      <a:pt x="248021" y="105344"/>
                      <a:pt x="247545" y="102868"/>
                    </a:cubicBezTo>
                    <a:cubicBezTo>
                      <a:pt x="244306" y="87913"/>
                      <a:pt x="240020" y="72959"/>
                      <a:pt x="235639" y="58291"/>
                    </a:cubicBezTo>
                    <a:cubicBezTo>
                      <a:pt x="232019" y="46289"/>
                      <a:pt x="228685" y="34097"/>
                      <a:pt x="221542" y="23715"/>
                    </a:cubicBezTo>
                    <a:cubicBezTo>
                      <a:pt x="206968" y="2665"/>
                      <a:pt x="184394" y="-5241"/>
                      <a:pt x="160010" y="3522"/>
                    </a:cubicBezTo>
                    <a:cubicBezTo>
                      <a:pt x="132769" y="13333"/>
                      <a:pt x="108670" y="34192"/>
                      <a:pt x="85144" y="50575"/>
                    </a:cubicBezTo>
                    <a:cubicBezTo>
                      <a:pt x="57807" y="69625"/>
                      <a:pt x="30756" y="88961"/>
                      <a:pt x="3705" y="108487"/>
                    </a:cubicBezTo>
                    <a:cubicBezTo>
                      <a:pt x="-4773" y="114488"/>
                      <a:pt x="2752" y="128299"/>
                      <a:pt x="11706" y="122489"/>
                    </a:cubicBezTo>
                    <a:lnTo>
                      <a:pt x="11706" y="122489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E5B21E9-AF74-4AAD-9986-D09E5FD7EBDB}"/>
                  </a:ext>
                </a:extLst>
              </p:cNvPr>
              <p:cNvSpPr/>
              <p:nvPr/>
            </p:nvSpPr>
            <p:spPr>
              <a:xfrm>
                <a:off x="9013115" y="5834174"/>
                <a:ext cx="187257" cy="293465"/>
              </a:xfrm>
              <a:custGeom>
                <a:avLst/>
                <a:gdLst>
                  <a:gd name="connsiteX0" fmla="*/ 2467 w 187257"/>
                  <a:gd name="connsiteY0" fmla="*/ 3717 h 293465"/>
                  <a:gd name="connsiteX1" fmla="*/ 45901 w 187257"/>
                  <a:gd name="connsiteY1" fmla="*/ 168975 h 293465"/>
                  <a:gd name="connsiteX2" fmla="*/ 102384 w 187257"/>
                  <a:gd name="connsiteY2" fmla="*/ 236698 h 293465"/>
                  <a:gd name="connsiteX3" fmla="*/ 175536 w 187257"/>
                  <a:gd name="connsiteY3" fmla="*/ 292800 h 293465"/>
                  <a:gd name="connsiteX4" fmla="*/ 184776 w 187257"/>
                  <a:gd name="connsiteY4" fmla="*/ 280799 h 293465"/>
                  <a:gd name="connsiteX5" fmla="*/ 120387 w 187257"/>
                  <a:gd name="connsiteY5" fmla="*/ 227364 h 293465"/>
                  <a:gd name="connsiteX6" fmla="*/ 64570 w 187257"/>
                  <a:gd name="connsiteY6" fmla="*/ 162784 h 293465"/>
                  <a:gd name="connsiteX7" fmla="*/ 12754 w 187257"/>
                  <a:gd name="connsiteY7" fmla="*/ 5050 h 293465"/>
                  <a:gd name="connsiteX8" fmla="*/ 2467 w 187257"/>
                  <a:gd name="connsiteY8" fmla="*/ 3717 h 293465"/>
                  <a:gd name="connsiteX9" fmla="*/ 2467 w 187257"/>
                  <a:gd name="connsiteY9" fmla="*/ 3717 h 29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257" h="293465">
                    <a:moveTo>
                      <a:pt x="2467" y="3717"/>
                    </a:moveTo>
                    <a:cubicBezTo>
                      <a:pt x="-7249" y="63534"/>
                      <a:pt x="12659" y="119636"/>
                      <a:pt x="45901" y="168975"/>
                    </a:cubicBezTo>
                    <a:cubicBezTo>
                      <a:pt x="62284" y="193359"/>
                      <a:pt x="81429" y="216029"/>
                      <a:pt x="102384" y="236698"/>
                    </a:cubicBezTo>
                    <a:cubicBezTo>
                      <a:pt x="123530" y="257463"/>
                      <a:pt x="148009" y="281085"/>
                      <a:pt x="175536" y="292800"/>
                    </a:cubicBezTo>
                    <a:cubicBezTo>
                      <a:pt x="182871" y="295944"/>
                      <a:pt x="191634" y="287276"/>
                      <a:pt x="184776" y="280799"/>
                    </a:cubicBezTo>
                    <a:cubicBezTo>
                      <a:pt x="164583" y="261654"/>
                      <a:pt x="140675" y="246699"/>
                      <a:pt x="120387" y="227364"/>
                    </a:cubicBezTo>
                    <a:cubicBezTo>
                      <a:pt x="99813" y="207742"/>
                      <a:pt x="80763" y="186216"/>
                      <a:pt x="64570" y="162784"/>
                    </a:cubicBezTo>
                    <a:cubicBezTo>
                      <a:pt x="32947" y="117255"/>
                      <a:pt x="9135" y="61438"/>
                      <a:pt x="12754" y="5050"/>
                    </a:cubicBezTo>
                    <a:cubicBezTo>
                      <a:pt x="12945" y="-665"/>
                      <a:pt x="3420" y="-2094"/>
                      <a:pt x="2467" y="3717"/>
                    </a:cubicBezTo>
                    <a:lnTo>
                      <a:pt x="2467" y="3717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4CD9224-CCE2-4ABA-B6D1-960C07D73B74}"/>
                  </a:ext>
                </a:extLst>
              </p:cNvPr>
              <p:cNvSpPr/>
              <p:nvPr/>
            </p:nvSpPr>
            <p:spPr>
              <a:xfrm>
                <a:off x="11636892" y="5229888"/>
                <a:ext cx="123332" cy="86928"/>
              </a:xfrm>
              <a:custGeom>
                <a:avLst/>
                <a:gdLst>
                  <a:gd name="connsiteX0" fmla="*/ 5304 w 123332"/>
                  <a:gd name="connsiteY0" fmla="*/ 86318 h 86928"/>
                  <a:gd name="connsiteX1" fmla="*/ 41118 w 123332"/>
                  <a:gd name="connsiteY1" fmla="*/ 59648 h 86928"/>
                  <a:gd name="connsiteX2" fmla="*/ 76646 w 123332"/>
                  <a:gd name="connsiteY2" fmla="*/ 31263 h 86928"/>
                  <a:gd name="connsiteX3" fmla="*/ 93506 w 123332"/>
                  <a:gd name="connsiteY3" fmla="*/ 18024 h 86928"/>
                  <a:gd name="connsiteX4" fmla="*/ 106936 w 123332"/>
                  <a:gd name="connsiteY4" fmla="*/ 17357 h 86928"/>
                  <a:gd name="connsiteX5" fmla="*/ 112937 w 123332"/>
                  <a:gd name="connsiteY5" fmla="*/ 33454 h 86928"/>
                  <a:gd name="connsiteX6" fmla="*/ 116461 w 123332"/>
                  <a:gd name="connsiteY6" fmla="*/ 55933 h 86928"/>
                  <a:gd name="connsiteX7" fmla="*/ 118461 w 123332"/>
                  <a:gd name="connsiteY7" fmla="*/ 56219 h 86928"/>
                  <a:gd name="connsiteX8" fmla="*/ 123033 w 123332"/>
                  <a:gd name="connsiteY8" fmla="*/ 32121 h 86928"/>
                  <a:gd name="connsiteX9" fmla="*/ 118842 w 123332"/>
                  <a:gd name="connsiteY9" fmla="*/ 11166 h 86928"/>
                  <a:gd name="connsiteX10" fmla="*/ 103697 w 123332"/>
                  <a:gd name="connsiteY10" fmla="*/ 117 h 86928"/>
                  <a:gd name="connsiteX11" fmla="*/ 83409 w 123332"/>
                  <a:gd name="connsiteY11" fmla="*/ 7737 h 86928"/>
                  <a:gd name="connsiteX12" fmla="*/ 42452 w 123332"/>
                  <a:gd name="connsiteY12" fmla="*/ 42789 h 86928"/>
                  <a:gd name="connsiteX13" fmla="*/ 22545 w 123332"/>
                  <a:gd name="connsiteY13" fmla="*/ 60886 h 86928"/>
                  <a:gd name="connsiteX14" fmla="*/ 1018 w 123332"/>
                  <a:gd name="connsiteY14" fmla="*/ 80508 h 86928"/>
                  <a:gd name="connsiteX15" fmla="*/ 5304 w 123332"/>
                  <a:gd name="connsiteY15" fmla="*/ 86318 h 86928"/>
                  <a:gd name="connsiteX16" fmla="*/ 5304 w 123332"/>
                  <a:gd name="connsiteY16" fmla="*/ 86318 h 8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3332" h="86928">
                    <a:moveTo>
                      <a:pt x="5304" y="86318"/>
                    </a:moveTo>
                    <a:cubicBezTo>
                      <a:pt x="17496" y="77841"/>
                      <a:pt x="29212" y="68601"/>
                      <a:pt x="41118" y="59648"/>
                    </a:cubicBezTo>
                    <a:cubicBezTo>
                      <a:pt x="53215" y="50504"/>
                      <a:pt x="64836" y="40693"/>
                      <a:pt x="76646" y="31263"/>
                    </a:cubicBezTo>
                    <a:cubicBezTo>
                      <a:pt x="82171" y="26787"/>
                      <a:pt x="87505" y="21929"/>
                      <a:pt x="93506" y="18024"/>
                    </a:cubicBezTo>
                    <a:cubicBezTo>
                      <a:pt x="97792" y="15261"/>
                      <a:pt x="103221" y="12499"/>
                      <a:pt x="106936" y="17357"/>
                    </a:cubicBezTo>
                    <a:cubicBezTo>
                      <a:pt x="110460" y="22024"/>
                      <a:pt x="110460" y="28311"/>
                      <a:pt x="112937" y="33454"/>
                    </a:cubicBezTo>
                    <a:cubicBezTo>
                      <a:pt x="116461" y="40884"/>
                      <a:pt x="117128" y="47837"/>
                      <a:pt x="116461" y="55933"/>
                    </a:cubicBezTo>
                    <a:cubicBezTo>
                      <a:pt x="116366" y="57076"/>
                      <a:pt x="118176" y="57267"/>
                      <a:pt x="118461" y="56219"/>
                    </a:cubicBezTo>
                    <a:cubicBezTo>
                      <a:pt x="120366" y="48313"/>
                      <a:pt x="121604" y="40122"/>
                      <a:pt x="123033" y="32121"/>
                    </a:cubicBezTo>
                    <a:cubicBezTo>
                      <a:pt x="124176" y="25548"/>
                      <a:pt x="121890" y="17166"/>
                      <a:pt x="118842" y="11166"/>
                    </a:cubicBezTo>
                    <a:cubicBezTo>
                      <a:pt x="115794" y="5165"/>
                      <a:pt x="110460" y="879"/>
                      <a:pt x="103697" y="117"/>
                    </a:cubicBezTo>
                    <a:cubicBezTo>
                      <a:pt x="96078" y="-741"/>
                      <a:pt x="89220" y="3260"/>
                      <a:pt x="83409" y="7737"/>
                    </a:cubicBezTo>
                    <a:cubicBezTo>
                      <a:pt x="69312" y="18690"/>
                      <a:pt x="56072" y="31168"/>
                      <a:pt x="42452" y="42789"/>
                    </a:cubicBezTo>
                    <a:cubicBezTo>
                      <a:pt x="35689" y="48694"/>
                      <a:pt x="29117" y="54790"/>
                      <a:pt x="22545" y="60886"/>
                    </a:cubicBezTo>
                    <a:cubicBezTo>
                      <a:pt x="15496" y="67554"/>
                      <a:pt x="7876" y="73650"/>
                      <a:pt x="1018" y="80508"/>
                    </a:cubicBezTo>
                    <a:cubicBezTo>
                      <a:pt x="-1839" y="83556"/>
                      <a:pt x="1875" y="88699"/>
                      <a:pt x="5304" y="86318"/>
                    </a:cubicBezTo>
                    <a:lnTo>
                      <a:pt x="5304" y="8631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A0BCBD8-A2B5-4DA2-A8F5-EF66501A1E3B}"/>
                  </a:ext>
                </a:extLst>
              </p:cNvPr>
              <p:cNvSpPr/>
              <p:nvPr/>
            </p:nvSpPr>
            <p:spPr>
              <a:xfrm>
                <a:off x="10539102" y="5498163"/>
                <a:ext cx="109293" cy="174046"/>
              </a:xfrm>
              <a:custGeom>
                <a:avLst/>
                <a:gdLst>
                  <a:gd name="connsiteX0" fmla="*/ 576 w 109293"/>
                  <a:gd name="connsiteY0" fmla="*/ 11495 h 174046"/>
                  <a:gd name="connsiteX1" fmla="*/ 36199 w 109293"/>
                  <a:gd name="connsiteY1" fmla="*/ 96839 h 174046"/>
                  <a:gd name="connsiteX2" fmla="*/ 60869 w 109293"/>
                  <a:gd name="connsiteY2" fmla="*/ 135416 h 174046"/>
                  <a:gd name="connsiteX3" fmla="*/ 91444 w 109293"/>
                  <a:gd name="connsiteY3" fmla="*/ 171230 h 174046"/>
                  <a:gd name="connsiteX4" fmla="*/ 106398 w 109293"/>
                  <a:gd name="connsiteY4" fmla="*/ 156275 h 174046"/>
                  <a:gd name="connsiteX5" fmla="*/ 77062 w 109293"/>
                  <a:gd name="connsiteY5" fmla="*/ 124462 h 174046"/>
                  <a:gd name="connsiteX6" fmla="*/ 51249 w 109293"/>
                  <a:gd name="connsiteY6" fmla="*/ 87981 h 174046"/>
                  <a:gd name="connsiteX7" fmla="*/ 18292 w 109293"/>
                  <a:gd name="connsiteY7" fmla="*/ 6542 h 174046"/>
                  <a:gd name="connsiteX8" fmla="*/ 576 w 109293"/>
                  <a:gd name="connsiteY8" fmla="*/ 11495 h 174046"/>
                  <a:gd name="connsiteX9" fmla="*/ 576 w 109293"/>
                  <a:gd name="connsiteY9" fmla="*/ 11495 h 17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293" h="174046">
                    <a:moveTo>
                      <a:pt x="576" y="11495"/>
                    </a:moveTo>
                    <a:cubicBezTo>
                      <a:pt x="11339" y="40451"/>
                      <a:pt x="21340" y="69598"/>
                      <a:pt x="36199" y="96839"/>
                    </a:cubicBezTo>
                    <a:cubicBezTo>
                      <a:pt x="43533" y="110270"/>
                      <a:pt x="51820" y="123128"/>
                      <a:pt x="60869" y="135416"/>
                    </a:cubicBezTo>
                    <a:cubicBezTo>
                      <a:pt x="69918" y="147703"/>
                      <a:pt x="79729" y="161514"/>
                      <a:pt x="91444" y="171230"/>
                    </a:cubicBezTo>
                    <a:cubicBezTo>
                      <a:pt x="101922" y="179897"/>
                      <a:pt x="115257" y="166753"/>
                      <a:pt x="106398" y="156275"/>
                    </a:cubicBezTo>
                    <a:cubicBezTo>
                      <a:pt x="97159" y="145322"/>
                      <a:pt x="86205" y="135701"/>
                      <a:pt x="77062" y="124462"/>
                    </a:cubicBezTo>
                    <a:cubicBezTo>
                      <a:pt x="67632" y="112937"/>
                      <a:pt x="59059" y="100649"/>
                      <a:pt x="51249" y="87981"/>
                    </a:cubicBezTo>
                    <a:cubicBezTo>
                      <a:pt x="35913" y="62930"/>
                      <a:pt x="22959" y="35689"/>
                      <a:pt x="18292" y="6542"/>
                    </a:cubicBezTo>
                    <a:cubicBezTo>
                      <a:pt x="16387" y="-5078"/>
                      <a:pt x="-3615" y="161"/>
                      <a:pt x="576" y="11495"/>
                    </a:cubicBezTo>
                    <a:lnTo>
                      <a:pt x="576" y="11495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397836B-DC93-4D0F-BB8A-F62AC5FB79E8}"/>
                  </a:ext>
                </a:extLst>
              </p:cNvPr>
              <p:cNvSpPr/>
              <p:nvPr/>
            </p:nvSpPr>
            <p:spPr>
              <a:xfrm>
                <a:off x="10362750" y="5587416"/>
                <a:ext cx="94405" cy="144909"/>
              </a:xfrm>
              <a:custGeom>
                <a:avLst/>
                <a:gdLst>
                  <a:gd name="connsiteX0" fmla="*/ 1572 w 94405"/>
                  <a:gd name="connsiteY0" fmla="*/ 7968 h 144909"/>
                  <a:gd name="connsiteX1" fmla="*/ 84154 w 94405"/>
                  <a:gd name="connsiteY1" fmla="*/ 142270 h 144909"/>
                  <a:gd name="connsiteX2" fmla="*/ 94060 w 94405"/>
                  <a:gd name="connsiteY2" fmla="*/ 138079 h 144909"/>
                  <a:gd name="connsiteX3" fmla="*/ 8335 w 94405"/>
                  <a:gd name="connsiteY3" fmla="*/ 1205 h 144909"/>
                  <a:gd name="connsiteX4" fmla="*/ 1572 w 94405"/>
                  <a:gd name="connsiteY4" fmla="*/ 7968 h 144909"/>
                  <a:gd name="connsiteX5" fmla="*/ 1572 w 94405"/>
                  <a:gd name="connsiteY5" fmla="*/ 7968 h 14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05" h="144909">
                    <a:moveTo>
                      <a:pt x="1572" y="7968"/>
                    </a:moveTo>
                    <a:cubicBezTo>
                      <a:pt x="42339" y="43877"/>
                      <a:pt x="62532" y="93883"/>
                      <a:pt x="84154" y="142270"/>
                    </a:cubicBezTo>
                    <a:cubicBezTo>
                      <a:pt x="86631" y="147795"/>
                      <a:pt x="96346" y="143794"/>
                      <a:pt x="94060" y="138079"/>
                    </a:cubicBezTo>
                    <a:cubicBezTo>
                      <a:pt x="74343" y="88359"/>
                      <a:pt x="50626" y="35876"/>
                      <a:pt x="8335" y="1205"/>
                    </a:cubicBezTo>
                    <a:cubicBezTo>
                      <a:pt x="3668" y="-2700"/>
                      <a:pt x="-3095" y="3777"/>
                      <a:pt x="1572" y="7968"/>
                    </a:cubicBezTo>
                    <a:lnTo>
                      <a:pt x="1572" y="7968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F38C623-8D3D-409F-89FA-616CC70C672E}"/>
                  </a:ext>
                </a:extLst>
              </p:cNvPr>
              <p:cNvSpPr/>
              <p:nvPr/>
            </p:nvSpPr>
            <p:spPr>
              <a:xfrm>
                <a:off x="10739925" y="5317098"/>
                <a:ext cx="586865" cy="274222"/>
              </a:xfrm>
              <a:custGeom>
                <a:avLst/>
                <a:gdLst>
                  <a:gd name="connsiteX0" fmla="*/ 6255 w 586865"/>
                  <a:gd name="connsiteY0" fmla="*/ 274095 h 274222"/>
                  <a:gd name="connsiteX1" fmla="*/ 243713 w 586865"/>
                  <a:gd name="connsiteY1" fmla="*/ 199419 h 274222"/>
                  <a:gd name="connsiteX2" fmla="*/ 464216 w 586865"/>
                  <a:gd name="connsiteY2" fmla="*/ 85024 h 274222"/>
                  <a:gd name="connsiteX3" fmla="*/ 522319 w 586865"/>
                  <a:gd name="connsiteY3" fmla="*/ 45114 h 274222"/>
                  <a:gd name="connsiteX4" fmla="*/ 584708 w 586865"/>
                  <a:gd name="connsiteY4" fmla="*/ 8633 h 274222"/>
                  <a:gd name="connsiteX5" fmla="*/ 581183 w 586865"/>
                  <a:gd name="connsiteY5" fmla="*/ 251 h 274222"/>
                  <a:gd name="connsiteX6" fmla="*/ 526986 w 586865"/>
                  <a:gd name="connsiteY6" fmla="*/ 27874 h 274222"/>
                  <a:gd name="connsiteX7" fmla="*/ 474408 w 586865"/>
                  <a:gd name="connsiteY7" fmla="*/ 60354 h 274222"/>
                  <a:gd name="connsiteX8" fmla="*/ 367919 w 586865"/>
                  <a:gd name="connsiteY8" fmla="*/ 125315 h 274222"/>
                  <a:gd name="connsiteX9" fmla="*/ 140081 w 586865"/>
                  <a:gd name="connsiteY9" fmla="*/ 227327 h 274222"/>
                  <a:gd name="connsiteX10" fmla="*/ 3588 w 586865"/>
                  <a:gd name="connsiteY10" fmla="*/ 264475 h 274222"/>
                  <a:gd name="connsiteX11" fmla="*/ 6255 w 586865"/>
                  <a:gd name="connsiteY11" fmla="*/ 274095 h 274222"/>
                  <a:gd name="connsiteX12" fmla="*/ 6255 w 586865"/>
                  <a:gd name="connsiteY12" fmla="*/ 274095 h 27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6865" h="274222">
                    <a:moveTo>
                      <a:pt x="6255" y="274095"/>
                    </a:moveTo>
                    <a:cubicBezTo>
                      <a:pt x="87217" y="256283"/>
                      <a:pt x="166846" y="230375"/>
                      <a:pt x="243713" y="199419"/>
                    </a:cubicBezTo>
                    <a:cubicBezTo>
                      <a:pt x="320199" y="168653"/>
                      <a:pt x="395351" y="130458"/>
                      <a:pt x="464216" y="85024"/>
                    </a:cubicBezTo>
                    <a:cubicBezTo>
                      <a:pt x="483838" y="72070"/>
                      <a:pt x="503079" y="58640"/>
                      <a:pt x="522319" y="45114"/>
                    </a:cubicBezTo>
                    <a:cubicBezTo>
                      <a:pt x="542131" y="31112"/>
                      <a:pt x="563848" y="20825"/>
                      <a:pt x="584708" y="8633"/>
                    </a:cubicBezTo>
                    <a:cubicBezTo>
                      <a:pt x="589089" y="6062"/>
                      <a:pt x="586232" y="-1463"/>
                      <a:pt x="581183" y="251"/>
                    </a:cubicBezTo>
                    <a:cubicBezTo>
                      <a:pt x="562038" y="6633"/>
                      <a:pt x="544322" y="17587"/>
                      <a:pt x="526986" y="27874"/>
                    </a:cubicBezTo>
                    <a:cubicBezTo>
                      <a:pt x="509174" y="38447"/>
                      <a:pt x="491744" y="49115"/>
                      <a:pt x="474408" y="60354"/>
                    </a:cubicBezTo>
                    <a:cubicBezTo>
                      <a:pt x="439547" y="83119"/>
                      <a:pt x="404304" y="105122"/>
                      <a:pt x="367919" y="125315"/>
                    </a:cubicBezTo>
                    <a:cubicBezTo>
                      <a:pt x="295433" y="165510"/>
                      <a:pt x="219138" y="201896"/>
                      <a:pt x="140081" y="227327"/>
                    </a:cubicBezTo>
                    <a:cubicBezTo>
                      <a:pt x="95218" y="241805"/>
                      <a:pt x="49498" y="253997"/>
                      <a:pt x="3588" y="264475"/>
                    </a:cubicBezTo>
                    <a:cubicBezTo>
                      <a:pt x="-2699" y="265904"/>
                      <a:pt x="-32" y="275429"/>
                      <a:pt x="6255" y="274095"/>
                    </a:cubicBezTo>
                    <a:lnTo>
                      <a:pt x="6255" y="274095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71681E8-D65E-41CE-B16F-50863C502D9C}"/>
                  </a:ext>
                </a:extLst>
              </p:cNvPr>
              <p:cNvSpPr/>
              <p:nvPr/>
            </p:nvSpPr>
            <p:spPr>
              <a:xfrm>
                <a:off x="9091015" y="5506853"/>
                <a:ext cx="697695" cy="228373"/>
              </a:xfrm>
              <a:custGeom>
                <a:avLst/>
                <a:gdLst>
                  <a:gd name="connsiteX0" fmla="*/ 8959 w 697695"/>
                  <a:gd name="connsiteY0" fmla="*/ 226167 h 228373"/>
                  <a:gd name="connsiteX1" fmla="*/ 218033 w 697695"/>
                  <a:gd name="connsiteY1" fmla="*/ 71862 h 228373"/>
                  <a:gd name="connsiteX2" fmla="*/ 514546 w 697695"/>
                  <a:gd name="connsiteY2" fmla="*/ 24332 h 228373"/>
                  <a:gd name="connsiteX3" fmla="*/ 606176 w 697695"/>
                  <a:gd name="connsiteY3" fmla="*/ 19379 h 228373"/>
                  <a:gd name="connsiteX4" fmla="*/ 649610 w 697695"/>
                  <a:gd name="connsiteY4" fmla="*/ 16426 h 228373"/>
                  <a:gd name="connsiteX5" fmla="*/ 694283 w 697695"/>
                  <a:gd name="connsiteY5" fmla="*/ 10140 h 228373"/>
                  <a:gd name="connsiteX6" fmla="*/ 693044 w 697695"/>
                  <a:gd name="connsiteY6" fmla="*/ 710 h 228373"/>
                  <a:gd name="connsiteX7" fmla="*/ 651992 w 697695"/>
                  <a:gd name="connsiteY7" fmla="*/ 1758 h 228373"/>
                  <a:gd name="connsiteX8" fmla="*/ 608558 w 697695"/>
                  <a:gd name="connsiteY8" fmla="*/ 4329 h 228373"/>
                  <a:gd name="connsiteX9" fmla="*/ 523880 w 697695"/>
                  <a:gd name="connsiteY9" fmla="*/ 8425 h 228373"/>
                  <a:gd name="connsiteX10" fmla="*/ 358050 w 697695"/>
                  <a:gd name="connsiteY10" fmla="*/ 24046 h 228373"/>
                  <a:gd name="connsiteX11" fmla="*/ 103066 w 697695"/>
                  <a:gd name="connsiteY11" fmla="*/ 117010 h 228373"/>
                  <a:gd name="connsiteX12" fmla="*/ 863 w 697695"/>
                  <a:gd name="connsiteY12" fmla="*/ 221214 h 228373"/>
                  <a:gd name="connsiteX13" fmla="*/ 8959 w 697695"/>
                  <a:gd name="connsiteY13" fmla="*/ 226167 h 228373"/>
                  <a:gd name="connsiteX14" fmla="*/ 8959 w 697695"/>
                  <a:gd name="connsiteY14" fmla="*/ 226167 h 22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695" h="228373">
                    <a:moveTo>
                      <a:pt x="8959" y="226167"/>
                    </a:moveTo>
                    <a:cubicBezTo>
                      <a:pt x="58203" y="152062"/>
                      <a:pt x="135546" y="102151"/>
                      <a:pt x="218033" y="71862"/>
                    </a:cubicBezTo>
                    <a:cubicBezTo>
                      <a:pt x="313092" y="37000"/>
                      <a:pt x="414248" y="29761"/>
                      <a:pt x="514546" y="24332"/>
                    </a:cubicBezTo>
                    <a:cubicBezTo>
                      <a:pt x="545121" y="22713"/>
                      <a:pt x="575601" y="21284"/>
                      <a:pt x="606176" y="19379"/>
                    </a:cubicBezTo>
                    <a:cubicBezTo>
                      <a:pt x="620654" y="18522"/>
                      <a:pt x="635132" y="17569"/>
                      <a:pt x="649610" y="16426"/>
                    </a:cubicBezTo>
                    <a:cubicBezTo>
                      <a:pt x="664374" y="15283"/>
                      <a:pt x="680090" y="14807"/>
                      <a:pt x="694283" y="10140"/>
                    </a:cubicBezTo>
                    <a:cubicBezTo>
                      <a:pt x="699712" y="8330"/>
                      <a:pt x="698188" y="1377"/>
                      <a:pt x="693044" y="710"/>
                    </a:cubicBezTo>
                    <a:cubicBezTo>
                      <a:pt x="679519" y="-1005"/>
                      <a:pt x="665517" y="805"/>
                      <a:pt x="651992" y="1758"/>
                    </a:cubicBezTo>
                    <a:cubicBezTo>
                      <a:pt x="637514" y="2710"/>
                      <a:pt x="623036" y="3567"/>
                      <a:pt x="608558" y="4329"/>
                    </a:cubicBezTo>
                    <a:cubicBezTo>
                      <a:pt x="580364" y="5853"/>
                      <a:pt x="552074" y="6996"/>
                      <a:pt x="523880" y="8425"/>
                    </a:cubicBezTo>
                    <a:cubicBezTo>
                      <a:pt x="468350" y="11283"/>
                      <a:pt x="413009" y="15188"/>
                      <a:pt x="358050" y="24046"/>
                    </a:cubicBezTo>
                    <a:cubicBezTo>
                      <a:pt x="268420" y="38429"/>
                      <a:pt x="178313" y="64813"/>
                      <a:pt x="103066" y="117010"/>
                    </a:cubicBezTo>
                    <a:cubicBezTo>
                      <a:pt x="62680" y="145014"/>
                      <a:pt x="27533" y="179875"/>
                      <a:pt x="863" y="221214"/>
                    </a:cubicBezTo>
                    <a:cubicBezTo>
                      <a:pt x="-2662" y="226548"/>
                      <a:pt x="5530" y="231310"/>
                      <a:pt x="8959" y="226167"/>
                    </a:cubicBezTo>
                    <a:lnTo>
                      <a:pt x="8959" y="226167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E5F3315-BA84-4A49-ADBA-4DA0AFC8C542}"/>
                  </a:ext>
                </a:extLst>
              </p:cNvPr>
              <p:cNvSpPr/>
              <p:nvPr/>
            </p:nvSpPr>
            <p:spPr>
              <a:xfrm>
                <a:off x="10741730" y="5503503"/>
                <a:ext cx="33881" cy="76964"/>
              </a:xfrm>
              <a:custGeom>
                <a:avLst/>
                <a:gdLst>
                  <a:gd name="connsiteX0" fmla="*/ 26356 w 33881"/>
                  <a:gd name="connsiteY0" fmla="*/ 3679 h 76964"/>
                  <a:gd name="connsiteX1" fmla="*/ 19213 w 33881"/>
                  <a:gd name="connsiteY1" fmla="*/ 39398 h 76964"/>
                  <a:gd name="connsiteX2" fmla="*/ 734 w 33881"/>
                  <a:gd name="connsiteY2" fmla="*/ 70735 h 76964"/>
                  <a:gd name="connsiteX3" fmla="*/ 7211 w 33881"/>
                  <a:gd name="connsiteY3" fmla="*/ 75783 h 76964"/>
                  <a:gd name="connsiteX4" fmla="*/ 33881 w 33881"/>
                  <a:gd name="connsiteY4" fmla="*/ 3679 h 76964"/>
                  <a:gd name="connsiteX5" fmla="*/ 26356 w 33881"/>
                  <a:gd name="connsiteY5" fmla="*/ 3679 h 76964"/>
                  <a:gd name="connsiteX6" fmla="*/ 26356 w 33881"/>
                  <a:gd name="connsiteY6" fmla="*/ 3679 h 7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81" h="76964">
                    <a:moveTo>
                      <a:pt x="26356" y="3679"/>
                    </a:moveTo>
                    <a:cubicBezTo>
                      <a:pt x="26071" y="15966"/>
                      <a:pt x="23689" y="27968"/>
                      <a:pt x="19213" y="39398"/>
                    </a:cubicBezTo>
                    <a:cubicBezTo>
                      <a:pt x="14831" y="50828"/>
                      <a:pt x="8164" y="61020"/>
                      <a:pt x="734" y="70735"/>
                    </a:cubicBezTo>
                    <a:cubicBezTo>
                      <a:pt x="-2123" y="74450"/>
                      <a:pt x="4068" y="79212"/>
                      <a:pt x="7211" y="75783"/>
                    </a:cubicBezTo>
                    <a:cubicBezTo>
                      <a:pt x="24832" y="56638"/>
                      <a:pt x="33691" y="29397"/>
                      <a:pt x="33881" y="3679"/>
                    </a:cubicBezTo>
                    <a:cubicBezTo>
                      <a:pt x="33976" y="-1274"/>
                      <a:pt x="26547" y="-1179"/>
                      <a:pt x="26356" y="3679"/>
                    </a:cubicBezTo>
                    <a:lnTo>
                      <a:pt x="26356" y="3679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EA0D714-C3D8-4A6C-8601-7FD72DF15221}"/>
                  </a:ext>
                </a:extLst>
              </p:cNvPr>
              <p:cNvSpPr/>
              <p:nvPr/>
            </p:nvSpPr>
            <p:spPr>
              <a:xfrm>
                <a:off x="11262507" y="5687859"/>
                <a:ext cx="30570" cy="96165"/>
              </a:xfrm>
              <a:custGeom>
                <a:avLst/>
                <a:gdLst>
                  <a:gd name="connsiteX0" fmla="*/ 28026 w 30570"/>
                  <a:gd name="connsiteY0" fmla="*/ 91167 h 96165"/>
                  <a:gd name="connsiteX1" fmla="*/ 11643 w 30570"/>
                  <a:gd name="connsiteY1" fmla="*/ 2870 h 96165"/>
                  <a:gd name="connsiteX2" fmla="*/ 785 w 30570"/>
                  <a:gd name="connsiteY2" fmla="*/ 9157 h 96165"/>
                  <a:gd name="connsiteX3" fmla="*/ 14691 w 30570"/>
                  <a:gd name="connsiteY3" fmla="*/ 87452 h 96165"/>
                  <a:gd name="connsiteX4" fmla="*/ 19549 w 30570"/>
                  <a:gd name="connsiteY4" fmla="*/ 95929 h 96165"/>
                  <a:gd name="connsiteX5" fmla="*/ 28026 w 30570"/>
                  <a:gd name="connsiteY5" fmla="*/ 91167 h 96165"/>
                  <a:gd name="connsiteX6" fmla="*/ 28026 w 30570"/>
                  <a:gd name="connsiteY6" fmla="*/ 91167 h 9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570" h="96165">
                    <a:moveTo>
                      <a:pt x="28026" y="91167"/>
                    </a:moveTo>
                    <a:cubicBezTo>
                      <a:pt x="34027" y="61354"/>
                      <a:pt x="29741" y="27921"/>
                      <a:pt x="11643" y="2870"/>
                    </a:cubicBezTo>
                    <a:cubicBezTo>
                      <a:pt x="6976" y="-3607"/>
                      <a:pt x="-2835" y="1918"/>
                      <a:pt x="785" y="9157"/>
                    </a:cubicBezTo>
                    <a:cubicBezTo>
                      <a:pt x="13072" y="33445"/>
                      <a:pt x="19549" y="60401"/>
                      <a:pt x="14691" y="87452"/>
                    </a:cubicBezTo>
                    <a:cubicBezTo>
                      <a:pt x="14025" y="91167"/>
                      <a:pt x="15644" y="94882"/>
                      <a:pt x="19549" y="95929"/>
                    </a:cubicBezTo>
                    <a:cubicBezTo>
                      <a:pt x="22978" y="96882"/>
                      <a:pt x="27264" y="94882"/>
                      <a:pt x="28026" y="91167"/>
                    </a:cubicBezTo>
                    <a:lnTo>
                      <a:pt x="28026" y="91167"/>
                    </a:lnTo>
                    <a:close/>
                  </a:path>
                </a:pathLst>
              </a:custGeom>
              <a:solidFill>
                <a:srgbClr val="AD68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51" name="Graphic 511">
            <a:extLst>
              <a:ext uri="{FF2B5EF4-FFF2-40B4-BE49-F238E27FC236}">
                <a16:creationId xmlns:a16="http://schemas.microsoft.com/office/drawing/2014/main" id="{C0947391-A502-4D5B-9C28-3E9FB1DBD106}"/>
              </a:ext>
            </a:extLst>
          </p:cNvPr>
          <p:cNvGrpSpPr/>
          <p:nvPr/>
        </p:nvGrpSpPr>
        <p:grpSpPr>
          <a:xfrm>
            <a:off x="7367105" y="1944485"/>
            <a:ext cx="3214646" cy="4458196"/>
            <a:chOff x="1663085" y="2847372"/>
            <a:chExt cx="935111" cy="1532831"/>
          </a:xfrm>
        </p:grpSpPr>
        <p:grpSp>
          <p:nvGrpSpPr>
            <p:cNvPr id="52" name="Graphic 511">
              <a:extLst>
                <a:ext uri="{FF2B5EF4-FFF2-40B4-BE49-F238E27FC236}">
                  <a16:creationId xmlns:a16="http://schemas.microsoft.com/office/drawing/2014/main" id="{CF30D8CD-AE2C-434A-8483-E514EA8B97F5}"/>
                </a:ext>
              </a:extLst>
            </p:cNvPr>
            <p:cNvGrpSpPr/>
            <p:nvPr/>
          </p:nvGrpSpPr>
          <p:grpSpPr>
            <a:xfrm>
              <a:off x="1663085" y="2847372"/>
              <a:ext cx="935111" cy="1532831"/>
              <a:chOff x="1663085" y="2847372"/>
              <a:chExt cx="935111" cy="153283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D75ED4E-1F41-46A5-AE42-DB5ED326A581}"/>
                  </a:ext>
                </a:extLst>
              </p:cNvPr>
              <p:cNvSpPr/>
              <p:nvPr/>
            </p:nvSpPr>
            <p:spPr>
              <a:xfrm>
                <a:off x="2101117" y="3121845"/>
                <a:ext cx="119" cy="59"/>
              </a:xfrm>
              <a:custGeom>
                <a:avLst/>
                <a:gdLst>
                  <a:gd name="connsiteX0" fmla="*/ 0 w 119"/>
                  <a:gd name="connsiteY0" fmla="*/ 0 h 59"/>
                  <a:gd name="connsiteX1" fmla="*/ 0 w 119"/>
                  <a:gd name="connsiteY1" fmla="*/ 0 h 59"/>
                  <a:gd name="connsiteX2" fmla="*/ 0 w 119"/>
                  <a:gd name="connsiteY2" fmla="*/ 0 h 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59">
                    <a:moveTo>
                      <a:pt x="0" y="0"/>
                    </a:moveTo>
                    <a:cubicBezTo>
                      <a:pt x="0" y="135"/>
                      <a:pt x="27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71D0373-FCFB-4007-ADEA-728AFC05D977}"/>
                  </a:ext>
                </a:extLst>
              </p:cNvPr>
              <p:cNvSpPr/>
              <p:nvPr/>
            </p:nvSpPr>
            <p:spPr>
              <a:xfrm>
                <a:off x="1745558" y="2847372"/>
                <a:ext cx="779872" cy="331510"/>
              </a:xfrm>
              <a:custGeom>
                <a:avLst/>
                <a:gdLst>
                  <a:gd name="connsiteX0" fmla="*/ 777564 w 779872"/>
                  <a:gd name="connsiteY0" fmla="*/ 156268 h 331510"/>
                  <a:gd name="connsiteX1" fmla="*/ 777699 w 779872"/>
                  <a:gd name="connsiteY1" fmla="*/ 116103 h 331510"/>
                  <a:gd name="connsiteX2" fmla="*/ 730660 w 779872"/>
                  <a:gd name="connsiteY2" fmla="*/ 47768 h 331510"/>
                  <a:gd name="connsiteX3" fmla="*/ 676881 w 779872"/>
                  <a:gd name="connsiteY3" fmla="*/ 31864 h 331510"/>
                  <a:gd name="connsiteX4" fmla="*/ 621755 w 779872"/>
                  <a:gd name="connsiteY4" fmla="*/ 18116 h 331510"/>
                  <a:gd name="connsiteX5" fmla="*/ 541155 w 779872"/>
                  <a:gd name="connsiteY5" fmla="*/ 8007 h 331510"/>
                  <a:gd name="connsiteX6" fmla="*/ 435081 w 779872"/>
                  <a:gd name="connsiteY6" fmla="*/ 2077 h 331510"/>
                  <a:gd name="connsiteX7" fmla="*/ 319842 w 779872"/>
                  <a:gd name="connsiteY7" fmla="*/ 190 h 331510"/>
                  <a:gd name="connsiteX8" fmla="*/ 281294 w 779872"/>
                  <a:gd name="connsiteY8" fmla="*/ 2346 h 331510"/>
                  <a:gd name="connsiteX9" fmla="*/ 175894 w 779872"/>
                  <a:gd name="connsiteY9" fmla="*/ 16633 h 331510"/>
                  <a:gd name="connsiteX10" fmla="*/ 114298 w 779872"/>
                  <a:gd name="connsiteY10" fmla="*/ 28359 h 331510"/>
                  <a:gd name="connsiteX11" fmla="*/ 64833 w 779872"/>
                  <a:gd name="connsiteY11" fmla="*/ 41838 h 331510"/>
                  <a:gd name="connsiteX12" fmla="*/ 7550 w 779872"/>
                  <a:gd name="connsiteY12" fmla="*/ 113946 h 331510"/>
                  <a:gd name="connsiteX13" fmla="*/ 1350 w 779872"/>
                  <a:gd name="connsiteY13" fmla="*/ 191042 h 331510"/>
                  <a:gd name="connsiteX14" fmla="*/ 31272 w 779872"/>
                  <a:gd name="connsiteY14" fmla="*/ 256007 h 331510"/>
                  <a:gd name="connsiteX15" fmla="*/ 43537 w 779872"/>
                  <a:gd name="connsiteY15" fmla="*/ 274742 h 331510"/>
                  <a:gd name="connsiteX16" fmla="*/ 249620 w 779872"/>
                  <a:gd name="connsiteY16" fmla="*/ 323668 h 331510"/>
                  <a:gd name="connsiteX17" fmla="*/ 434407 w 779872"/>
                  <a:gd name="connsiteY17" fmla="*/ 331216 h 331510"/>
                  <a:gd name="connsiteX18" fmla="*/ 586038 w 779872"/>
                  <a:gd name="connsiteY18" fmla="*/ 316121 h 331510"/>
                  <a:gd name="connsiteX19" fmla="*/ 627281 w 779872"/>
                  <a:gd name="connsiteY19" fmla="*/ 308708 h 331510"/>
                  <a:gd name="connsiteX20" fmla="*/ 650194 w 779872"/>
                  <a:gd name="connsiteY20" fmla="*/ 297925 h 331510"/>
                  <a:gd name="connsiteX21" fmla="*/ 634290 w 779872"/>
                  <a:gd name="connsiteY21" fmla="*/ 281886 h 331510"/>
                  <a:gd name="connsiteX22" fmla="*/ 602077 w 779872"/>
                  <a:gd name="connsiteY22" fmla="*/ 285660 h 331510"/>
                  <a:gd name="connsiteX23" fmla="*/ 562451 w 779872"/>
                  <a:gd name="connsiteY23" fmla="*/ 294421 h 331510"/>
                  <a:gd name="connsiteX24" fmla="*/ 326716 w 779872"/>
                  <a:gd name="connsiteY24" fmla="*/ 304529 h 331510"/>
                  <a:gd name="connsiteX25" fmla="*/ 212150 w 779872"/>
                  <a:gd name="connsiteY25" fmla="*/ 292264 h 331510"/>
                  <a:gd name="connsiteX26" fmla="*/ 89363 w 779872"/>
                  <a:gd name="connsiteY26" fmla="*/ 261264 h 331510"/>
                  <a:gd name="connsiteX27" fmla="*/ 28711 w 779872"/>
                  <a:gd name="connsiteY27" fmla="*/ 219077 h 331510"/>
                  <a:gd name="connsiteX28" fmla="*/ 69415 w 779872"/>
                  <a:gd name="connsiteY28" fmla="*/ 238486 h 331510"/>
                  <a:gd name="connsiteX29" fmla="*/ 201907 w 779872"/>
                  <a:gd name="connsiteY29" fmla="*/ 270834 h 331510"/>
                  <a:gd name="connsiteX30" fmla="*/ 354616 w 779872"/>
                  <a:gd name="connsiteY30" fmla="*/ 274473 h 331510"/>
                  <a:gd name="connsiteX31" fmla="*/ 355424 w 779872"/>
                  <a:gd name="connsiteY31" fmla="*/ 274473 h 331510"/>
                  <a:gd name="connsiteX32" fmla="*/ 356233 w 779872"/>
                  <a:gd name="connsiteY32" fmla="*/ 274203 h 331510"/>
                  <a:gd name="connsiteX33" fmla="*/ 369576 w 779872"/>
                  <a:gd name="connsiteY33" fmla="*/ 262342 h 331510"/>
                  <a:gd name="connsiteX34" fmla="*/ 354481 w 779872"/>
                  <a:gd name="connsiteY34" fmla="*/ 255738 h 331510"/>
                  <a:gd name="connsiteX35" fmla="*/ 346394 w 779872"/>
                  <a:gd name="connsiteY35" fmla="*/ 255468 h 331510"/>
                  <a:gd name="connsiteX36" fmla="*/ 192742 w 779872"/>
                  <a:gd name="connsiteY36" fmla="*/ 243068 h 331510"/>
                  <a:gd name="connsiteX37" fmla="*/ 157698 w 779872"/>
                  <a:gd name="connsiteY37" fmla="*/ 235655 h 331510"/>
                  <a:gd name="connsiteX38" fmla="*/ 37067 w 779872"/>
                  <a:gd name="connsiteY38" fmla="*/ 192794 h 331510"/>
                  <a:gd name="connsiteX39" fmla="*/ 23859 w 779872"/>
                  <a:gd name="connsiteY39" fmla="*/ 177564 h 331510"/>
                  <a:gd name="connsiteX40" fmla="*/ 25746 w 779872"/>
                  <a:gd name="connsiteY40" fmla="*/ 135107 h 331510"/>
                  <a:gd name="connsiteX41" fmla="*/ 54724 w 779872"/>
                  <a:gd name="connsiteY41" fmla="*/ 150338 h 331510"/>
                  <a:gd name="connsiteX42" fmla="*/ 107289 w 779872"/>
                  <a:gd name="connsiteY42" fmla="*/ 166916 h 331510"/>
                  <a:gd name="connsiteX43" fmla="*/ 202176 w 779872"/>
                  <a:gd name="connsiteY43" fmla="*/ 186864 h 331510"/>
                  <a:gd name="connsiteX44" fmla="*/ 281024 w 779872"/>
                  <a:gd name="connsiteY44" fmla="*/ 195894 h 331510"/>
                  <a:gd name="connsiteX45" fmla="*/ 300433 w 779872"/>
                  <a:gd name="connsiteY45" fmla="*/ 197647 h 331510"/>
                  <a:gd name="connsiteX46" fmla="*/ 610299 w 779872"/>
                  <a:gd name="connsiteY46" fmla="*/ 182686 h 331510"/>
                  <a:gd name="connsiteX47" fmla="*/ 742116 w 779872"/>
                  <a:gd name="connsiteY47" fmla="*/ 144677 h 331510"/>
                  <a:gd name="connsiteX48" fmla="*/ 758425 w 779872"/>
                  <a:gd name="connsiteY48" fmla="*/ 149260 h 331510"/>
                  <a:gd name="connsiteX49" fmla="*/ 758155 w 779872"/>
                  <a:gd name="connsiteY49" fmla="*/ 157212 h 331510"/>
                  <a:gd name="connsiteX50" fmla="*/ 762333 w 779872"/>
                  <a:gd name="connsiteY50" fmla="*/ 172712 h 331510"/>
                  <a:gd name="connsiteX51" fmla="*/ 775812 w 779872"/>
                  <a:gd name="connsiteY51" fmla="*/ 172847 h 331510"/>
                  <a:gd name="connsiteX52" fmla="*/ 777564 w 779872"/>
                  <a:gd name="connsiteY52" fmla="*/ 156268 h 33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9872" h="331510">
                    <a:moveTo>
                      <a:pt x="777564" y="156268"/>
                    </a:moveTo>
                    <a:cubicBezTo>
                      <a:pt x="777294" y="142925"/>
                      <a:pt x="779046" y="129581"/>
                      <a:pt x="777699" y="116103"/>
                    </a:cubicBezTo>
                    <a:cubicBezTo>
                      <a:pt x="774599" y="84294"/>
                      <a:pt x="759368" y="62055"/>
                      <a:pt x="730660" y="47768"/>
                    </a:cubicBezTo>
                    <a:cubicBezTo>
                      <a:pt x="713407" y="39142"/>
                      <a:pt x="693999" y="38603"/>
                      <a:pt x="676881" y="31864"/>
                    </a:cubicBezTo>
                    <a:cubicBezTo>
                      <a:pt x="658820" y="24586"/>
                      <a:pt x="638872" y="18925"/>
                      <a:pt x="621755" y="18116"/>
                    </a:cubicBezTo>
                    <a:cubicBezTo>
                      <a:pt x="594529" y="16768"/>
                      <a:pt x="569190" y="6929"/>
                      <a:pt x="541155" y="8007"/>
                    </a:cubicBezTo>
                    <a:cubicBezTo>
                      <a:pt x="506246" y="9355"/>
                      <a:pt x="470529" y="3964"/>
                      <a:pt x="435081" y="2077"/>
                    </a:cubicBezTo>
                    <a:cubicBezTo>
                      <a:pt x="396533" y="55"/>
                      <a:pt x="358255" y="1133"/>
                      <a:pt x="319842" y="190"/>
                    </a:cubicBezTo>
                    <a:cubicBezTo>
                      <a:pt x="307037" y="-80"/>
                      <a:pt x="293694" y="-484"/>
                      <a:pt x="281294" y="2346"/>
                    </a:cubicBezTo>
                    <a:cubicBezTo>
                      <a:pt x="246520" y="10299"/>
                      <a:pt x="210668" y="10029"/>
                      <a:pt x="175894" y="16633"/>
                    </a:cubicBezTo>
                    <a:cubicBezTo>
                      <a:pt x="155407" y="20542"/>
                      <a:pt x="134920" y="24720"/>
                      <a:pt x="114298" y="28359"/>
                    </a:cubicBezTo>
                    <a:cubicBezTo>
                      <a:pt x="97854" y="31190"/>
                      <a:pt x="79794" y="34829"/>
                      <a:pt x="64833" y="41838"/>
                    </a:cubicBezTo>
                    <a:cubicBezTo>
                      <a:pt x="35046" y="55855"/>
                      <a:pt x="13480" y="78768"/>
                      <a:pt x="7550" y="113946"/>
                    </a:cubicBezTo>
                    <a:cubicBezTo>
                      <a:pt x="3237" y="139690"/>
                      <a:pt x="5933" y="165838"/>
                      <a:pt x="1350" y="191042"/>
                    </a:cubicBezTo>
                    <a:cubicBezTo>
                      <a:pt x="-4176" y="221503"/>
                      <a:pt x="7550" y="240507"/>
                      <a:pt x="31272" y="256007"/>
                    </a:cubicBezTo>
                    <a:cubicBezTo>
                      <a:pt x="37741" y="260186"/>
                      <a:pt x="44750" y="267060"/>
                      <a:pt x="43537" y="274742"/>
                    </a:cubicBezTo>
                    <a:cubicBezTo>
                      <a:pt x="48794" y="282694"/>
                      <a:pt x="194359" y="317468"/>
                      <a:pt x="249620" y="323668"/>
                    </a:cubicBezTo>
                    <a:cubicBezTo>
                      <a:pt x="310946" y="330542"/>
                      <a:pt x="372676" y="332294"/>
                      <a:pt x="434407" y="331216"/>
                    </a:cubicBezTo>
                    <a:cubicBezTo>
                      <a:pt x="485490" y="330273"/>
                      <a:pt x="535494" y="321647"/>
                      <a:pt x="586038" y="316121"/>
                    </a:cubicBezTo>
                    <a:cubicBezTo>
                      <a:pt x="599785" y="314638"/>
                      <a:pt x="612994" y="309381"/>
                      <a:pt x="627281" y="308708"/>
                    </a:cubicBezTo>
                    <a:cubicBezTo>
                      <a:pt x="635638" y="308303"/>
                      <a:pt x="644399" y="305203"/>
                      <a:pt x="650194" y="297925"/>
                    </a:cubicBezTo>
                    <a:cubicBezTo>
                      <a:pt x="656529" y="281077"/>
                      <a:pt x="643320" y="283638"/>
                      <a:pt x="634290" y="281886"/>
                    </a:cubicBezTo>
                    <a:cubicBezTo>
                      <a:pt x="623372" y="281077"/>
                      <a:pt x="612859" y="282829"/>
                      <a:pt x="602077" y="285660"/>
                    </a:cubicBezTo>
                    <a:cubicBezTo>
                      <a:pt x="589003" y="289029"/>
                      <a:pt x="575929" y="293073"/>
                      <a:pt x="562451" y="294421"/>
                    </a:cubicBezTo>
                    <a:cubicBezTo>
                      <a:pt x="484142" y="301968"/>
                      <a:pt x="405563" y="306955"/>
                      <a:pt x="326716" y="304529"/>
                    </a:cubicBezTo>
                    <a:cubicBezTo>
                      <a:pt x="288168" y="303316"/>
                      <a:pt x="250429" y="295499"/>
                      <a:pt x="212150" y="292264"/>
                    </a:cubicBezTo>
                    <a:cubicBezTo>
                      <a:pt x="170233" y="288760"/>
                      <a:pt x="129259" y="275821"/>
                      <a:pt x="89363" y="261264"/>
                    </a:cubicBezTo>
                    <a:cubicBezTo>
                      <a:pt x="65372" y="252503"/>
                      <a:pt x="44211" y="240103"/>
                      <a:pt x="28711" y="219077"/>
                    </a:cubicBezTo>
                    <a:cubicBezTo>
                      <a:pt x="43672" y="222986"/>
                      <a:pt x="54589" y="235251"/>
                      <a:pt x="69415" y="238486"/>
                    </a:cubicBezTo>
                    <a:cubicBezTo>
                      <a:pt x="113759" y="248190"/>
                      <a:pt x="156755" y="263555"/>
                      <a:pt x="201907" y="270834"/>
                    </a:cubicBezTo>
                    <a:cubicBezTo>
                      <a:pt x="252720" y="279055"/>
                      <a:pt x="303668" y="274742"/>
                      <a:pt x="354616" y="274473"/>
                    </a:cubicBezTo>
                    <a:cubicBezTo>
                      <a:pt x="355155" y="274473"/>
                      <a:pt x="355290" y="274473"/>
                      <a:pt x="355424" y="274473"/>
                    </a:cubicBezTo>
                    <a:cubicBezTo>
                      <a:pt x="355424" y="274473"/>
                      <a:pt x="355559" y="274338"/>
                      <a:pt x="356233" y="274203"/>
                    </a:cubicBezTo>
                    <a:cubicBezTo>
                      <a:pt x="362703" y="272316"/>
                      <a:pt x="370520" y="269755"/>
                      <a:pt x="369576" y="262342"/>
                    </a:cubicBezTo>
                    <a:cubicBezTo>
                      <a:pt x="368768" y="255603"/>
                      <a:pt x="360411" y="256412"/>
                      <a:pt x="354481" y="255738"/>
                    </a:cubicBezTo>
                    <a:cubicBezTo>
                      <a:pt x="351785" y="255468"/>
                      <a:pt x="349090" y="255468"/>
                      <a:pt x="346394" y="255468"/>
                    </a:cubicBezTo>
                    <a:cubicBezTo>
                      <a:pt x="294772" y="256007"/>
                      <a:pt x="243555" y="253581"/>
                      <a:pt x="192742" y="243068"/>
                    </a:cubicBezTo>
                    <a:cubicBezTo>
                      <a:pt x="181015" y="240642"/>
                      <a:pt x="169559" y="237677"/>
                      <a:pt x="157698" y="235655"/>
                    </a:cubicBezTo>
                    <a:cubicBezTo>
                      <a:pt x="115107" y="228242"/>
                      <a:pt x="76424" y="209238"/>
                      <a:pt x="37067" y="192794"/>
                    </a:cubicBezTo>
                    <a:cubicBezTo>
                      <a:pt x="30463" y="190099"/>
                      <a:pt x="22915" y="184573"/>
                      <a:pt x="23859" y="177564"/>
                    </a:cubicBezTo>
                    <a:cubicBezTo>
                      <a:pt x="25880" y="163951"/>
                      <a:pt x="24128" y="150068"/>
                      <a:pt x="25746" y="135107"/>
                    </a:cubicBezTo>
                    <a:cubicBezTo>
                      <a:pt x="36393" y="141173"/>
                      <a:pt x="45694" y="145620"/>
                      <a:pt x="54724" y="150338"/>
                    </a:cubicBezTo>
                    <a:cubicBezTo>
                      <a:pt x="71437" y="159099"/>
                      <a:pt x="90576" y="159368"/>
                      <a:pt x="107289" y="166916"/>
                    </a:cubicBezTo>
                    <a:cubicBezTo>
                      <a:pt x="137615" y="180529"/>
                      <a:pt x="170233" y="183629"/>
                      <a:pt x="202176" y="186864"/>
                    </a:cubicBezTo>
                    <a:cubicBezTo>
                      <a:pt x="228459" y="189560"/>
                      <a:pt x="255146" y="189020"/>
                      <a:pt x="281024" y="195894"/>
                    </a:cubicBezTo>
                    <a:cubicBezTo>
                      <a:pt x="287359" y="197512"/>
                      <a:pt x="293963" y="197647"/>
                      <a:pt x="300433" y="197647"/>
                    </a:cubicBezTo>
                    <a:cubicBezTo>
                      <a:pt x="403946" y="198186"/>
                      <a:pt x="507459" y="199668"/>
                      <a:pt x="610299" y="182686"/>
                    </a:cubicBezTo>
                    <a:cubicBezTo>
                      <a:pt x="656125" y="175138"/>
                      <a:pt x="700738" y="166377"/>
                      <a:pt x="742116" y="144677"/>
                    </a:cubicBezTo>
                    <a:cubicBezTo>
                      <a:pt x="748046" y="141577"/>
                      <a:pt x="755864" y="137668"/>
                      <a:pt x="758425" y="149260"/>
                    </a:cubicBezTo>
                    <a:cubicBezTo>
                      <a:pt x="759099" y="151955"/>
                      <a:pt x="759233" y="154651"/>
                      <a:pt x="758155" y="157212"/>
                    </a:cubicBezTo>
                    <a:cubicBezTo>
                      <a:pt x="755729" y="163412"/>
                      <a:pt x="756268" y="168803"/>
                      <a:pt x="762333" y="172712"/>
                    </a:cubicBezTo>
                    <a:cubicBezTo>
                      <a:pt x="766781" y="175542"/>
                      <a:pt x="771364" y="176486"/>
                      <a:pt x="775812" y="172847"/>
                    </a:cubicBezTo>
                    <a:cubicBezTo>
                      <a:pt x="781742" y="167590"/>
                      <a:pt x="780125" y="161929"/>
                      <a:pt x="777564" y="156268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0807FCF-71C1-4BB3-8889-576758EBD3F1}"/>
                  </a:ext>
                </a:extLst>
              </p:cNvPr>
              <p:cNvSpPr/>
              <p:nvPr/>
            </p:nvSpPr>
            <p:spPr>
              <a:xfrm>
                <a:off x="2466441" y="3107962"/>
                <a:ext cx="14224" cy="22778"/>
              </a:xfrm>
              <a:custGeom>
                <a:avLst/>
                <a:gdLst>
                  <a:gd name="connsiteX0" fmla="*/ 7755 w 14224"/>
                  <a:gd name="connsiteY0" fmla="*/ 22778 h 22778"/>
                  <a:gd name="connsiteX1" fmla="*/ 14224 w 14224"/>
                  <a:gd name="connsiteY1" fmla="*/ 0 h 22778"/>
                  <a:gd name="connsiteX2" fmla="*/ 7755 w 14224"/>
                  <a:gd name="connsiteY2" fmla="*/ 22778 h 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" h="22778">
                    <a:moveTo>
                      <a:pt x="7755" y="22778"/>
                    </a:moveTo>
                    <a:cubicBezTo>
                      <a:pt x="-3837" y="10378"/>
                      <a:pt x="-3028" y="7817"/>
                      <a:pt x="14224" y="0"/>
                    </a:cubicBezTo>
                    <a:cubicBezTo>
                      <a:pt x="8833" y="6739"/>
                      <a:pt x="2633" y="13209"/>
                      <a:pt x="7755" y="22778"/>
                    </a:cubicBezTo>
                    <a:close/>
                  </a:path>
                </a:pathLst>
              </a:custGeom>
              <a:solidFill>
                <a:srgbClr val="EAF7FD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2103734-0C6C-4ED0-A4FC-8731458F664D}"/>
                  </a:ext>
                </a:extLst>
              </p:cNvPr>
              <p:cNvSpPr/>
              <p:nvPr/>
            </p:nvSpPr>
            <p:spPr>
              <a:xfrm>
                <a:off x="1663085" y="2973257"/>
                <a:ext cx="935111" cy="1406946"/>
              </a:xfrm>
              <a:custGeom>
                <a:avLst/>
                <a:gdLst>
                  <a:gd name="connsiteX0" fmla="*/ 896563 w 935111"/>
                  <a:gd name="connsiteY0" fmla="*/ 271240 h 1406946"/>
                  <a:gd name="connsiteX1" fmla="*/ 828228 w 935111"/>
                  <a:gd name="connsiteY1" fmla="*/ 130527 h 1406946"/>
                  <a:gd name="connsiteX2" fmla="*/ 859902 w 935111"/>
                  <a:gd name="connsiteY2" fmla="*/ 30249 h 1406946"/>
                  <a:gd name="connsiteX3" fmla="*/ 846828 w 935111"/>
                  <a:gd name="connsiteY3" fmla="*/ 23779 h 1406946"/>
                  <a:gd name="connsiteX4" fmla="*/ 846828 w 935111"/>
                  <a:gd name="connsiteY4" fmla="*/ 23779 h 1406946"/>
                  <a:gd name="connsiteX5" fmla="*/ 829307 w 935111"/>
                  <a:gd name="connsiteY5" fmla="*/ 9762 h 1406946"/>
                  <a:gd name="connsiteX6" fmla="*/ 804507 w 935111"/>
                  <a:gd name="connsiteY6" fmla="*/ 24318 h 1406946"/>
                  <a:gd name="connsiteX7" fmla="*/ 717572 w 935111"/>
                  <a:gd name="connsiteY7" fmla="*/ 47366 h 1406946"/>
                  <a:gd name="connsiteX8" fmla="*/ 676059 w 935111"/>
                  <a:gd name="connsiteY8" fmla="*/ 53297 h 1406946"/>
                  <a:gd name="connsiteX9" fmla="*/ 570254 w 935111"/>
                  <a:gd name="connsiteY9" fmla="*/ 65562 h 1406946"/>
                  <a:gd name="connsiteX10" fmla="*/ 379806 w 935111"/>
                  <a:gd name="connsiteY10" fmla="*/ 66101 h 1406946"/>
                  <a:gd name="connsiteX11" fmla="*/ 363767 w 935111"/>
                  <a:gd name="connsiteY11" fmla="*/ 64214 h 1406946"/>
                  <a:gd name="connsiteX12" fmla="*/ 244215 w 935111"/>
                  <a:gd name="connsiteY12" fmla="*/ 50197 h 1406946"/>
                  <a:gd name="connsiteX13" fmla="*/ 217797 w 935111"/>
                  <a:gd name="connsiteY13" fmla="*/ 44536 h 1406946"/>
                  <a:gd name="connsiteX14" fmla="*/ 176823 w 935111"/>
                  <a:gd name="connsiteY14" fmla="*/ 30923 h 1406946"/>
                  <a:gd name="connsiteX15" fmla="*/ 114689 w 935111"/>
                  <a:gd name="connsiteY15" fmla="*/ 4505 h 1406946"/>
                  <a:gd name="connsiteX16" fmla="*/ 105119 w 935111"/>
                  <a:gd name="connsiteY16" fmla="*/ 327 h 1406946"/>
                  <a:gd name="connsiteX17" fmla="*/ 100941 w 935111"/>
                  <a:gd name="connsiteY17" fmla="*/ 11514 h 1406946"/>
                  <a:gd name="connsiteX18" fmla="*/ 103771 w 935111"/>
                  <a:gd name="connsiteY18" fmla="*/ 38740 h 1406946"/>
                  <a:gd name="connsiteX19" fmla="*/ 122236 w 935111"/>
                  <a:gd name="connsiteY19" fmla="*/ 74323 h 1406946"/>
                  <a:gd name="connsiteX20" fmla="*/ 165502 w 935111"/>
                  <a:gd name="connsiteY20" fmla="*/ 90901 h 1406946"/>
                  <a:gd name="connsiteX21" fmla="*/ 208767 w 935111"/>
                  <a:gd name="connsiteY21" fmla="*/ 107479 h 1406946"/>
                  <a:gd name="connsiteX22" fmla="*/ 331150 w 935111"/>
                  <a:gd name="connsiteY22" fmla="*/ 130392 h 1406946"/>
                  <a:gd name="connsiteX23" fmla="*/ 418489 w 935111"/>
                  <a:gd name="connsiteY23" fmla="*/ 134840 h 1406946"/>
                  <a:gd name="connsiteX24" fmla="*/ 451915 w 935111"/>
                  <a:gd name="connsiteY24" fmla="*/ 134840 h 1406946"/>
                  <a:gd name="connsiteX25" fmla="*/ 429811 w 935111"/>
                  <a:gd name="connsiteY25" fmla="*/ 144679 h 1406946"/>
                  <a:gd name="connsiteX26" fmla="*/ 315919 w 935111"/>
                  <a:gd name="connsiteY26" fmla="*/ 144140 h 1406946"/>
                  <a:gd name="connsiteX27" fmla="*/ 238958 w 935111"/>
                  <a:gd name="connsiteY27" fmla="*/ 129718 h 1406946"/>
                  <a:gd name="connsiteX28" fmla="*/ 169276 w 935111"/>
                  <a:gd name="connsiteY28" fmla="*/ 110444 h 1406946"/>
                  <a:gd name="connsiteX29" fmla="*/ 117249 w 935111"/>
                  <a:gd name="connsiteY29" fmla="*/ 87531 h 1406946"/>
                  <a:gd name="connsiteX30" fmla="*/ 102962 w 935111"/>
                  <a:gd name="connsiteY30" fmla="*/ 85105 h 1406946"/>
                  <a:gd name="connsiteX31" fmla="*/ 106062 w 935111"/>
                  <a:gd name="connsiteY31" fmla="*/ 99257 h 1406946"/>
                  <a:gd name="connsiteX32" fmla="*/ 115632 w 935111"/>
                  <a:gd name="connsiteY32" fmla="*/ 108018 h 1406946"/>
                  <a:gd name="connsiteX33" fmla="*/ 185854 w 935111"/>
                  <a:gd name="connsiteY33" fmla="*/ 145218 h 1406946"/>
                  <a:gd name="connsiteX34" fmla="*/ 334115 w 935111"/>
                  <a:gd name="connsiteY34" fmla="*/ 174197 h 1406946"/>
                  <a:gd name="connsiteX35" fmla="*/ 351771 w 935111"/>
                  <a:gd name="connsiteY35" fmla="*/ 175949 h 1406946"/>
                  <a:gd name="connsiteX36" fmla="*/ 410941 w 935111"/>
                  <a:gd name="connsiteY36" fmla="*/ 183901 h 1406946"/>
                  <a:gd name="connsiteX37" fmla="*/ 605433 w 935111"/>
                  <a:gd name="connsiteY37" fmla="*/ 176758 h 1406946"/>
                  <a:gd name="connsiteX38" fmla="*/ 660020 w 935111"/>
                  <a:gd name="connsiteY38" fmla="*/ 171501 h 1406946"/>
                  <a:gd name="connsiteX39" fmla="*/ 716359 w 935111"/>
                  <a:gd name="connsiteY39" fmla="*/ 160853 h 1406946"/>
                  <a:gd name="connsiteX40" fmla="*/ 723233 w 935111"/>
                  <a:gd name="connsiteY40" fmla="*/ 157888 h 1406946"/>
                  <a:gd name="connsiteX41" fmla="*/ 730107 w 935111"/>
                  <a:gd name="connsiteY41" fmla="*/ 170962 h 1406946"/>
                  <a:gd name="connsiteX42" fmla="*/ 269689 w 935111"/>
                  <a:gd name="connsiteY42" fmla="*/ 184036 h 1406946"/>
                  <a:gd name="connsiteX43" fmla="*/ 126010 w 935111"/>
                  <a:gd name="connsiteY43" fmla="*/ 148992 h 1406946"/>
                  <a:gd name="connsiteX44" fmla="*/ 125875 w 935111"/>
                  <a:gd name="connsiteY44" fmla="*/ 150071 h 1406946"/>
                  <a:gd name="connsiteX45" fmla="*/ 90562 w 935111"/>
                  <a:gd name="connsiteY45" fmla="*/ 207758 h 1406946"/>
                  <a:gd name="connsiteX46" fmla="*/ 48645 w 935111"/>
                  <a:gd name="connsiteY46" fmla="*/ 258571 h 1406946"/>
                  <a:gd name="connsiteX47" fmla="*/ 48645 w 935111"/>
                  <a:gd name="connsiteY47" fmla="*/ 258571 h 1406946"/>
                  <a:gd name="connsiteX48" fmla="*/ 48645 w 935111"/>
                  <a:gd name="connsiteY48" fmla="*/ 258571 h 1406946"/>
                  <a:gd name="connsiteX49" fmla="*/ 2954 w 935111"/>
                  <a:gd name="connsiteY49" fmla="*/ 931136 h 1406946"/>
                  <a:gd name="connsiteX50" fmla="*/ 300554 w 935111"/>
                  <a:gd name="connsiteY50" fmla="*/ 1397485 h 1406946"/>
                  <a:gd name="connsiteX51" fmla="*/ 608937 w 935111"/>
                  <a:gd name="connsiteY51" fmla="*/ 1402202 h 1406946"/>
                  <a:gd name="connsiteX52" fmla="*/ 608937 w 935111"/>
                  <a:gd name="connsiteY52" fmla="*/ 1402202 h 1406946"/>
                  <a:gd name="connsiteX53" fmla="*/ 892520 w 935111"/>
                  <a:gd name="connsiteY53" fmla="*/ 1255828 h 1406946"/>
                  <a:gd name="connsiteX54" fmla="*/ 935111 w 935111"/>
                  <a:gd name="connsiteY54" fmla="*/ 684080 h 1406946"/>
                  <a:gd name="connsiteX55" fmla="*/ 896563 w 935111"/>
                  <a:gd name="connsiteY55" fmla="*/ 271240 h 140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5111" h="1406946">
                    <a:moveTo>
                      <a:pt x="896563" y="271240"/>
                    </a:moveTo>
                    <a:cubicBezTo>
                      <a:pt x="882681" y="229323"/>
                      <a:pt x="762724" y="146836"/>
                      <a:pt x="828228" y="130527"/>
                    </a:cubicBezTo>
                    <a:cubicBezTo>
                      <a:pt x="858689" y="107884"/>
                      <a:pt x="879985" y="66640"/>
                      <a:pt x="859902" y="30249"/>
                    </a:cubicBezTo>
                    <a:cubicBezTo>
                      <a:pt x="862733" y="50736"/>
                      <a:pt x="835372" y="51814"/>
                      <a:pt x="846828" y="23779"/>
                    </a:cubicBezTo>
                    <a:cubicBezTo>
                      <a:pt x="846828" y="23779"/>
                      <a:pt x="846828" y="23779"/>
                      <a:pt x="846828" y="23779"/>
                    </a:cubicBezTo>
                    <a:cubicBezTo>
                      <a:pt x="848446" y="9627"/>
                      <a:pt x="844133" y="5988"/>
                      <a:pt x="829307" y="9762"/>
                    </a:cubicBezTo>
                    <a:cubicBezTo>
                      <a:pt x="818928" y="12457"/>
                      <a:pt x="814615" y="22431"/>
                      <a:pt x="804507" y="24318"/>
                    </a:cubicBezTo>
                    <a:cubicBezTo>
                      <a:pt x="774989" y="29710"/>
                      <a:pt x="748437" y="46018"/>
                      <a:pt x="717572" y="47366"/>
                    </a:cubicBezTo>
                    <a:cubicBezTo>
                      <a:pt x="703689" y="47905"/>
                      <a:pt x="689941" y="51544"/>
                      <a:pt x="676059" y="53297"/>
                    </a:cubicBezTo>
                    <a:cubicBezTo>
                      <a:pt x="640880" y="57744"/>
                      <a:pt x="605702" y="64484"/>
                      <a:pt x="570254" y="65562"/>
                    </a:cubicBezTo>
                    <a:cubicBezTo>
                      <a:pt x="506772" y="67584"/>
                      <a:pt x="443289" y="66236"/>
                      <a:pt x="379806" y="66101"/>
                    </a:cubicBezTo>
                    <a:cubicBezTo>
                      <a:pt x="374415" y="66101"/>
                      <a:pt x="368889" y="65697"/>
                      <a:pt x="363767" y="64214"/>
                    </a:cubicBezTo>
                    <a:cubicBezTo>
                      <a:pt x="324680" y="53027"/>
                      <a:pt x="283706" y="58688"/>
                      <a:pt x="244215" y="50197"/>
                    </a:cubicBezTo>
                    <a:cubicBezTo>
                      <a:pt x="235454" y="48310"/>
                      <a:pt x="226693" y="48849"/>
                      <a:pt x="217797" y="44536"/>
                    </a:cubicBezTo>
                    <a:cubicBezTo>
                      <a:pt x="204993" y="38201"/>
                      <a:pt x="190976" y="33214"/>
                      <a:pt x="176823" y="30923"/>
                    </a:cubicBezTo>
                    <a:cubicBezTo>
                      <a:pt x="153506" y="27284"/>
                      <a:pt x="132749" y="19601"/>
                      <a:pt x="114689" y="4505"/>
                    </a:cubicBezTo>
                    <a:cubicBezTo>
                      <a:pt x="112128" y="2079"/>
                      <a:pt x="108893" y="-1021"/>
                      <a:pt x="105119" y="327"/>
                    </a:cubicBezTo>
                    <a:cubicBezTo>
                      <a:pt x="99997" y="1944"/>
                      <a:pt x="100671" y="7201"/>
                      <a:pt x="100941" y="11514"/>
                    </a:cubicBezTo>
                    <a:cubicBezTo>
                      <a:pt x="101345" y="20679"/>
                      <a:pt x="105928" y="29305"/>
                      <a:pt x="103771" y="38740"/>
                    </a:cubicBezTo>
                    <a:cubicBezTo>
                      <a:pt x="98784" y="59901"/>
                      <a:pt x="101884" y="63540"/>
                      <a:pt x="122236" y="74323"/>
                    </a:cubicBezTo>
                    <a:cubicBezTo>
                      <a:pt x="136119" y="81736"/>
                      <a:pt x="152428" y="82140"/>
                      <a:pt x="165502" y="90901"/>
                    </a:cubicBezTo>
                    <a:cubicBezTo>
                      <a:pt x="178710" y="99931"/>
                      <a:pt x="194076" y="104379"/>
                      <a:pt x="208767" y="107479"/>
                    </a:cubicBezTo>
                    <a:cubicBezTo>
                      <a:pt x="249336" y="115971"/>
                      <a:pt x="289232" y="127562"/>
                      <a:pt x="331150" y="130392"/>
                    </a:cubicBezTo>
                    <a:cubicBezTo>
                      <a:pt x="360263" y="132279"/>
                      <a:pt x="389241" y="134840"/>
                      <a:pt x="418489" y="134840"/>
                    </a:cubicBezTo>
                    <a:cubicBezTo>
                      <a:pt x="428867" y="134840"/>
                      <a:pt x="439380" y="134840"/>
                      <a:pt x="451915" y="134840"/>
                    </a:cubicBezTo>
                    <a:cubicBezTo>
                      <a:pt x="444906" y="144544"/>
                      <a:pt x="437358" y="144679"/>
                      <a:pt x="429811" y="144679"/>
                    </a:cubicBezTo>
                    <a:cubicBezTo>
                      <a:pt x="391802" y="144679"/>
                      <a:pt x="353793" y="146162"/>
                      <a:pt x="315919" y="144140"/>
                    </a:cubicBezTo>
                    <a:cubicBezTo>
                      <a:pt x="289906" y="142658"/>
                      <a:pt x="264297" y="136188"/>
                      <a:pt x="238958" y="129718"/>
                    </a:cubicBezTo>
                    <a:cubicBezTo>
                      <a:pt x="215506" y="123788"/>
                      <a:pt x="192458" y="114623"/>
                      <a:pt x="169276" y="110444"/>
                    </a:cubicBezTo>
                    <a:cubicBezTo>
                      <a:pt x="148789" y="106805"/>
                      <a:pt x="133693" y="96966"/>
                      <a:pt x="117249" y="87531"/>
                    </a:cubicBezTo>
                    <a:cubicBezTo>
                      <a:pt x="112397" y="84701"/>
                      <a:pt x="107680" y="80253"/>
                      <a:pt x="102962" y="85105"/>
                    </a:cubicBezTo>
                    <a:cubicBezTo>
                      <a:pt x="98245" y="89958"/>
                      <a:pt x="101884" y="95214"/>
                      <a:pt x="106062" y="99257"/>
                    </a:cubicBezTo>
                    <a:cubicBezTo>
                      <a:pt x="109162" y="102358"/>
                      <a:pt x="112532" y="105053"/>
                      <a:pt x="115632" y="108018"/>
                    </a:cubicBezTo>
                    <a:cubicBezTo>
                      <a:pt x="135580" y="127023"/>
                      <a:pt x="159976" y="136997"/>
                      <a:pt x="185854" y="145218"/>
                    </a:cubicBezTo>
                    <a:cubicBezTo>
                      <a:pt x="234241" y="160449"/>
                      <a:pt x="282628" y="174736"/>
                      <a:pt x="334115" y="174197"/>
                    </a:cubicBezTo>
                    <a:cubicBezTo>
                      <a:pt x="340045" y="174062"/>
                      <a:pt x="346245" y="174331"/>
                      <a:pt x="351771" y="175949"/>
                    </a:cubicBezTo>
                    <a:cubicBezTo>
                      <a:pt x="371045" y="182014"/>
                      <a:pt x="390724" y="183766"/>
                      <a:pt x="410941" y="183901"/>
                    </a:cubicBezTo>
                    <a:cubicBezTo>
                      <a:pt x="475906" y="184305"/>
                      <a:pt x="541006" y="185249"/>
                      <a:pt x="605433" y="176758"/>
                    </a:cubicBezTo>
                    <a:cubicBezTo>
                      <a:pt x="623628" y="174331"/>
                      <a:pt x="642093" y="176218"/>
                      <a:pt x="660020" y="171501"/>
                    </a:cubicBezTo>
                    <a:cubicBezTo>
                      <a:pt x="678485" y="166784"/>
                      <a:pt x="696680" y="159236"/>
                      <a:pt x="716359" y="160853"/>
                    </a:cubicBezTo>
                    <a:cubicBezTo>
                      <a:pt x="718650" y="159910"/>
                      <a:pt x="720941" y="158966"/>
                      <a:pt x="723233" y="157888"/>
                    </a:cubicBezTo>
                    <a:cubicBezTo>
                      <a:pt x="722559" y="161931"/>
                      <a:pt x="724580" y="166245"/>
                      <a:pt x="730107" y="170962"/>
                    </a:cubicBezTo>
                    <a:cubicBezTo>
                      <a:pt x="614598" y="197110"/>
                      <a:pt x="453937" y="216249"/>
                      <a:pt x="269689" y="184036"/>
                    </a:cubicBezTo>
                    <a:cubicBezTo>
                      <a:pt x="217528" y="174871"/>
                      <a:pt x="169545" y="162740"/>
                      <a:pt x="126010" y="148992"/>
                    </a:cubicBezTo>
                    <a:cubicBezTo>
                      <a:pt x="126010" y="149397"/>
                      <a:pt x="126010" y="149801"/>
                      <a:pt x="125875" y="150071"/>
                    </a:cubicBezTo>
                    <a:cubicBezTo>
                      <a:pt x="120080" y="172714"/>
                      <a:pt x="107275" y="194414"/>
                      <a:pt x="90562" y="207758"/>
                    </a:cubicBezTo>
                    <a:cubicBezTo>
                      <a:pt x="72232" y="222449"/>
                      <a:pt x="58754" y="238353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-20364" y="371114"/>
                      <a:pt x="12388" y="902158"/>
                      <a:pt x="2954" y="931136"/>
                    </a:cubicBezTo>
                    <a:cubicBezTo>
                      <a:pt x="-12277" y="1206363"/>
                      <a:pt x="23441" y="1388454"/>
                      <a:pt x="300554" y="1397485"/>
                    </a:cubicBezTo>
                    <a:cubicBezTo>
                      <a:pt x="398002" y="1409615"/>
                      <a:pt x="509332" y="1408806"/>
                      <a:pt x="608937" y="1402202"/>
                    </a:cubicBezTo>
                    <a:lnTo>
                      <a:pt x="608937" y="1402202"/>
                    </a:lnTo>
                    <a:cubicBezTo>
                      <a:pt x="711102" y="1382793"/>
                      <a:pt x="850468" y="1370528"/>
                      <a:pt x="892520" y="1255828"/>
                    </a:cubicBezTo>
                    <a:cubicBezTo>
                      <a:pt x="939020" y="1071984"/>
                      <a:pt x="926216" y="875336"/>
                      <a:pt x="935111" y="684080"/>
                    </a:cubicBezTo>
                    <a:cubicBezTo>
                      <a:pt x="927024" y="548893"/>
                      <a:pt x="925542" y="407775"/>
                      <a:pt x="896563" y="271240"/>
                    </a:cubicBezTo>
                    <a:close/>
                  </a:path>
                </a:pathLst>
              </a:custGeom>
              <a:solidFill>
                <a:srgbClr val="BDD7EE">
                  <a:alpha val="86000"/>
                </a:srgbClr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7E3F2FE-609E-4021-BAE4-908C3682693B}"/>
                  </a:ext>
                </a:extLst>
              </p:cNvPr>
              <p:cNvSpPr/>
              <p:nvPr/>
            </p:nvSpPr>
            <p:spPr>
              <a:xfrm>
                <a:off x="1771962" y="2862679"/>
                <a:ext cx="732146" cy="162743"/>
              </a:xfrm>
              <a:custGeom>
                <a:avLst/>
                <a:gdLst>
                  <a:gd name="connsiteX0" fmla="*/ 403017 w 732146"/>
                  <a:gd name="connsiteY0" fmla="*/ 160640 h 162743"/>
                  <a:gd name="connsiteX1" fmla="*/ 326864 w 732146"/>
                  <a:gd name="connsiteY1" fmla="*/ 162527 h 162743"/>
                  <a:gd name="connsiteX2" fmla="*/ 249364 w 732146"/>
                  <a:gd name="connsiteY2" fmla="*/ 158214 h 162743"/>
                  <a:gd name="connsiteX3" fmla="*/ 65251 w 732146"/>
                  <a:gd name="connsiteY3" fmla="*/ 126810 h 162743"/>
                  <a:gd name="connsiteX4" fmla="*/ 7294 w 732146"/>
                  <a:gd name="connsiteY4" fmla="*/ 93788 h 162743"/>
                  <a:gd name="connsiteX5" fmla="*/ 11338 w 732146"/>
                  <a:gd name="connsiteY5" fmla="*/ 63866 h 162743"/>
                  <a:gd name="connsiteX6" fmla="*/ 76842 w 732146"/>
                  <a:gd name="connsiteY6" fmla="*/ 36101 h 162743"/>
                  <a:gd name="connsiteX7" fmla="*/ 107168 w 732146"/>
                  <a:gd name="connsiteY7" fmla="*/ 26127 h 162743"/>
                  <a:gd name="connsiteX8" fmla="*/ 168495 w 732146"/>
                  <a:gd name="connsiteY8" fmla="*/ 13323 h 162743"/>
                  <a:gd name="connsiteX9" fmla="*/ 177929 w 732146"/>
                  <a:gd name="connsiteY9" fmla="*/ 10897 h 162743"/>
                  <a:gd name="connsiteX10" fmla="*/ 353686 w 732146"/>
                  <a:gd name="connsiteY10" fmla="*/ 518 h 162743"/>
                  <a:gd name="connsiteX11" fmla="*/ 488334 w 732146"/>
                  <a:gd name="connsiteY11" fmla="*/ 5370 h 162743"/>
                  <a:gd name="connsiteX12" fmla="*/ 614086 w 732146"/>
                  <a:gd name="connsiteY12" fmla="*/ 21949 h 162743"/>
                  <a:gd name="connsiteX13" fmla="*/ 697517 w 732146"/>
                  <a:gd name="connsiteY13" fmla="*/ 48231 h 162743"/>
                  <a:gd name="connsiteX14" fmla="*/ 727034 w 732146"/>
                  <a:gd name="connsiteY14" fmla="*/ 70066 h 162743"/>
                  <a:gd name="connsiteX15" fmla="*/ 725956 w 732146"/>
                  <a:gd name="connsiteY15" fmla="*/ 92844 h 162743"/>
                  <a:gd name="connsiteX16" fmla="*/ 687678 w 732146"/>
                  <a:gd name="connsiteY16" fmla="*/ 117375 h 162743"/>
                  <a:gd name="connsiteX17" fmla="*/ 629317 w 732146"/>
                  <a:gd name="connsiteY17" fmla="*/ 136244 h 162743"/>
                  <a:gd name="connsiteX18" fmla="*/ 480786 w 732146"/>
                  <a:gd name="connsiteY18" fmla="*/ 157944 h 162743"/>
                  <a:gd name="connsiteX19" fmla="*/ 403017 w 732146"/>
                  <a:gd name="connsiteY19" fmla="*/ 160640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146" h="162743">
                    <a:moveTo>
                      <a:pt x="403017" y="160640"/>
                    </a:moveTo>
                    <a:cubicBezTo>
                      <a:pt x="377543" y="161044"/>
                      <a:pt x="351934" y="163471"/>
                      <a:pt x="326864" y="162527"/>
                    </a:cubicBezTo>
                    <a:cubicBezTo>
                      <a:pt x="301256" y="161584"/>
                      <a:pt x="275108" y="159158"/>
                      <a:pt x="249364" y="158214"/>
                    </a:cubicBezTo>
                    <a:cubicBezTo>
                      <a:pt x="186286" y="156058"/>
                      <a:pt x="125094" y="144466"/>
                      <a:pt x="65251" y="126810"/>
                    </a:cubicBezTo>
                    <a:cubicBezTo>
                      <a:pt x="44494" y="120744"/>
                      <a:pt x="21851" y="113062"/>
                      <a:pt x="7294" y="93788"/>
                    </a:cubicBezTo>
                    <a:cubicBezTo>
                      <a:pt x="-3084" y="80040"/>
                      <a:pt x="-2949" y="71953"/>
                      <a:pt x="11338" y="63866"/>
                    </a:cubicBezTo>
                    <a:cubicBezTo>
                      <a:pt x="31960" y="52140"/>
                      <a:pt x="50694" y="36101"/>
                      <a:pt x="76842" y="36101"/>
                    </a:cubicBezTo>
                    <a:cubicBezTo>
                      <a:pt x="87086" y="36101"/>
                      <a:pt x="96925" y="29362"/>
                      <a:pt x="107168" y="26127"/>
                    </a:cubicBezTo>
                    <a:cubicBezTo>
                      <a:pt x="127386" y="19792"/>
                      <a:pt x="148816" y="21410"/>
                      <a:pt x="168495" y="13323"/>
                    </a:cubicBezTo>
                    <a:cubicBezTo>
                      <a:pt x="171460" y="12110"/>
                      <a:pt x="174695" y="10897"/>
                      <a:pt x="177929" y="10897"/>
                    </a:cubicBezTo>
                    <a:cubicBezTo>
                      <a:pt x="236695" y="10223"/>
                      <a:pt x="294516" y="-2717"/>
                      <a:pt x="353686" y="518"/>
                    </a:cubicBezTo>
                    <a:cubicBezTo>
                      <a:pt x="398569" y="2944"/>
                      <a:pt x="443721" y="2001"/>
                      <a:pt x="488334" y="5370"/>
                    </a:cubicBezTo>
                    <a:cubicBezTo>
                      <a:pt x="530386" y="8605"/>
                      <a:pt x="573247" y="11166"/>
                      <a:pt x="614086" y="21949"/>
                    </a:cubicBezTo>
                    <a:cubicBezTo>
                      <a:pt x="642121" y="29362"/>
                      <a:pt x="670830" y="36505"/>
                      <a:pt x="697517" y="48231"/>
                    </a:cubicBezTo>
                    <a:cubicBezTo>
                      <a:pt x="708434" y="53084"/>
                      <a:pt x="718004" y="61844"/>
                      <a:pt x="727034" y="70066"/>
                    </a:cubicBezTo>
                    <a:cubicBezTo>
                      <a:pt x="734717" y="77075"/>
                      <a:pt x="733234" y="85701"/>
                      <a:pt x="725956" y="92844"/>
                    </a:cubicBezTo>
                    <a:cubicBezTo>
                      <a:pt x="714904" y="103492"/>
                      <a:pt x="703447" y="111984"/>
                      <a:pt x="687678" y="117375"/>
                    </a:cubicBezTo>
                    <a:cubicBezTo>
                      <a:pt x="668404" y="124114"/>
                      <a:pt x="649130" y="131527"/>
                      <a:pt x="629317" y="136244"/>
                    </a:cubicBezTo>
                    <a:cubicBezTo>
                      <a:pt x="580525" y="147701"/>
                      <a:pt x="531330" y="156327"/>
                      <a:pt x="480786" y="157944"/>
                    </a:cubicBezTo>
                    <a:cubicBezTo>
                      <a:pt x="454908" y="158888"/>
                      <a:pt x="428895" y="160236"/>
                      <a:pt x="403017" y="160640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88E894C-1DD9-4E24-8979-66790172D40F}"/>
                  </a:ext>
                </a:extLst>
              </p:cNvPr>
              <p:cNvSpPr/>
              <p:nvPr/>
            </p:nvSpPr>
            <p:spPr>
              <a:xfrm>
                <a:off x="2340053" y="3016714"/>
                <a:ext cx="157729" cy="49084"/>
              </a:xfrm>
              <a:custGeom>
                <a:avLst/>
                <a:gdLst>
                  <a:gd name="connsiteX0" fmla="*/ 153687 w 157729"/>
                  <a:gd name="connsiteY0" fmla="*/ 12939 h 49084"/>
                  <a:gd name="connsiteX1" fmla="*/ 91687 w 157729"/>
                  <a:gd name="connsiteY1" fmla="*/ 33696 h 49084"/>
                  <a:gd name="connsiteX2" fmla="*/ 11491 w 157729"/>
                  <a:gd name="connsiteY2" fmla="*/ 48926 h 49084"/>
                  <a:gd name="connsiteX3" fmla="*/ 169 w 157729"/>
                  <a:gd name="connsiteY3" fmla="*/ 45017 h 49084"/>
                  <a:gd name="connsiteX4" fmla="*/ 10009 w 157729"/>
                  <a:gd name="connsiteY4" fmla="*/ 36661 h 49084"/>
                  <a:gd name="connsiteX5" fmla="*/ 51252 w 157729"/>
                  <a:gd name="connsiteY5" fmla="*/ 28304 h 49084"/>
                  <a:gd name="connsiteX6" fmla="*/ 143983 w 157729"/>
                  <a:gd name="connsiteY6" fmla="*/ 0 h 49084"/>
                  <a:gd name="connsiteX7" fmla="*/ 153687 w 157729"/>
                  <a:gd name="connsiteY7" fmla="*/ 12939 h 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29" h="49084">
                    <a:moveTo>
                      <a:pt x="153687" y="12939"/>
                    </a:moveTo>
                    <a:cubicBezTo>
                      <a:pt x="133065" y="20083"/>
                      <a:pt x="112848" y="29113"/>
                      <a:pt x="91687" y="33696"/>
                    </a:cubicBezTo>
                    <a:cubicBezTo>
                      <a:pt x="65135" y="39357"/>
                      <a:pt x="39391" y="50544"/>
                      <a:pt x="11491" y="48926"/>
                    </a:cubicBezTo>
                    <a:cubicBezTo>
                      <a:pt x="7313" y="48657"/>
                      <a:pt x="1248" y="50004"/>
                      <a:pt x="169" y="45017"/>
                    </a:cubicBezTo>
                    <a:cubicBezTo>
                      <a:pt x="-1178" y="38548"/>
                      <a:pt x="5830" y="37604"/>
                      <a:pt x="10009" y="36661"/>
                    </a:cubicBezTo>
                    <a:cubicBezTo>
                      <a:pt x="23622" y="33291"/>
                      <a:pt x="37504" y="30865"/>
                      <a:pt x="51252" y="28304"/>
                    </a:cubicBezTo>
                    <a:cubicBezTo>
                      <a:pt x="83196" y="22239"/>
                      <a:pt x="115139" y="16174"/>
                      <a:pt x="143983" y="0"/>
                    </a:cubicBezTo>
                    <a:cubicBezTo>
                      <a:pt x="152474" y="270"/>
                      <a:pt x="163930" y="-1483"/>
                      <a:pt x="153687" y="12939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8F99E5A-B01A-478D-8720-A640431504D3}"/>
                  </a:ext>
                </a:extLst>
              </p:cNvPr>
              <p:cNvSpPr/>
              <p:nvPr/>
            </p:nvSpPr>
            <p:spPr>
              <a:xfrm>
                <a:off x="1803008" y="2873439"/>
                <a:ext cx="660919" cy="138122"/>
              </a:xfrm>
              <a:custGeom>
                <a:avLst/>
                <a:gdLst>
                  <a:gd name="connsiteX0" fmla="*/ 337870 w 660919"/>
                  <a:gd name="connsiteY0" fmla="*/ 135862 h 138122"/>
                  <a:gd name="connsiteX1" fmla="*/ 158340 w 660919"/>
                  <a:gd name="connsiteY1" fmla="*/ 128854 h 138122"/>
                  <a:gd name="connsiteX2" fmla="*/ 49435 w 660919"/>
                  <a:gd name="connsiteY2" fmla="*/ 106884 h 138122"/>
                  <a:gd name="connsiteX3" fmla="*/ 8596 w 660919"/>
                  <a:gd name="connsiteY3" fmla="*/ 86262 h 138122"/>
                  <a:gd name="connsiteX4" fmla="*/ 5496 w 660919"/>
                  <a:gd name="connsiteY4" fmla="*/ 54858 h 138122"/>
                  <a:gd name="connsiteX5" fmla="*/ 34879 w 660919"/>
                  <a:gd name="connsiteY5" fmla="*/ 36797 h 138122"/>
                  <a:gd name="connsiteX6" fmla="*/ 135157 w 660919"/>
                  <a:gd name="connsiteY6" fmla="*/ 14693 h 138122"/>
                  <a:gd name="connsiteX7" fmla="*/ 210096 w 660919"/>
                  <a:gd name="connsiteY7" fmla="*/ 7145 h 138122"/>
                  <a:gd name="connsiteX8" fmla="*/ 291370 w 660919"/>
                  <a:gd name="connsiteY8" fmla="*/ 1080 h 138122"/>
                  <a:gd name="connsiteX9" fmla="*/ 475753 w 660919"/>
                  <a:gd name="connsiteY9" fmla="*/ 9032 h 138122"/>
                  <a:gd name="connsiteX10" fmla="*/ 596788 w 660919"/>
                  <a:gd name="connsiteY10" fmla="*/ 27093 h 138122"/>
                  <a:gd name="connsiteX11" fmla="*/ 644771 w 660919"/>
                  <a:gd name="connsiteY11" fmla="*/ 44884 h 138122"/>
                  <a:gd name="connsiteX12" fmla="*/ 660810 w 660919"/>
                  <a:gd name="connsiteY12" fmla="*/ 74267 h 138122"/>
                  <a:gd name="connsiteX13" fmla="*/ 640323 w 660919"/>
                  <a:gd name="connsiteY13" fmla="*/ 97180 h 138122"/>
                  <a:gd name="connsiteX14" fmla="*/ 536540 w 660919"/>
                  <a:gd name="connsiteY14" fmla="*/ 124271 h 138122"/>
                  <a:gd name="connsiteX15" fmla="*/ 337870 w 660919"/>
                  <a:gd name="connsiteY15" fmla="*/ 135862 h 1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19" h="138122">
                    <a:moveTo>
                      <a:pt x="337870" y="135862"/>
                    </a:moveTo>
                    <a:cubicBezTo>
                      <a:pt x="280049" y="142332"/>
                      <a:pt x="219127" y="133302"/>
                      <a:pt x="158340" y="128854"/>
                    </a:cubicBezTo>
                    <a:cubicBezTo>
                      <a:pt x="121948" y="126158"/>
                      <a:pt x="84883" y="119149"/>
                      <a:pt x="49435" y="106884"/>
                    </a:cubicBezTo>
                    <a:cubicBezTo>
                      <a:pt x="34474" y="101762"/>
                      <a:pt x="20592" y="97045"/>
                      <a:pt x="8596" y="86262"/>
                    </a:cubicBezTo>
                    <a:cubicBezTo>
                      <a:pt x="-2860" y="76019"/>
                      <a:pt x="-1782" y="66180"/>
                      <a:pt x="5496" y="54858"/>
                    </a:cubicBezTo>
                    <a:cubicBezTo>
                      <a:pt x="12505" y="44075"/>
                      <a:pt x="24366" y="38549"/>
                      <a:pt x="34879" y="36797"/>
                    </a:cubicBezTo>
                    <a:cubicBezTo>
                      <a:pt x="68709" y="31271"/>
                      <a:pt x="101596" y="21297"/>
                      <a:pt x="135157" y="14693"/>
                    </a:cubicBezTo>
                    <a:cubicBezTo>
                      <a:pt x="160496" y="9706"/>
                      <a:pt x="186105" y="15501"/>
                      <a:pt x="210096" y="7145"/>
                    </a:cubicBezTo>
                    <a:cubicBezTo>
                      <a:pt x="236783" y="-2290"/>
                      <a:pt x="264414" y="2967"/>
                      <a:pt x="291370" y="1080"/>
                    </a:cubicBezTo>
                    <a:cubicBezTo>
                      <a:pt x="352831" y="-3233"/>
                      <a:pt x="414292" y="6606"/>
                      <a:pt x="475753" y="9032"/>
                    </a:cubicBezTo>
                    <a:cubicBezTo>
                      <a:pt x="516997" y="10649"/>
                      <a:pt x="556353" y="21701"/>
                      <a:pt x="596788" y="27093"/>
                    </a:cubicBezTo>
                    <a:cubicBezTo>
                      <a:pt x="613366" y="29249"/>
                      <a:pt x="629271" y="37875"/>
                      <a:pt x="644771" y="44884"/>
                    </a:cubicBezTo>
                    <a:cubicBezTo>
                      <a:pt x="656632" y="50275"/>
                      <a:pt x="661753" y="61732"/>
                      <a:pt x="660810" y="74267"/>
                    </a:cubicBezTo>
                    <a:cubicBezTo>
                      <a:pt x="659866" y="86128"/>
                      <a:pt x="650566" y="93675"/>
                      <a:pt x="640323" y="97180"/>
                    </a:cubicBezTo>
                    <a:cubicBezTo>
                      <a:pt x="606492" y="108906"/>
                      <a:pt x="572527" y="119284"/>
                      <a:pt x="536540" y="124271"/>
                    </a:cubicBezTo>
                    <a:cubicBezTo>
                      <a:pt x="471979" y="132897"/>
                      <a:pt x="407014" y="139771"/>
                      <a:pt x="337870" y="135862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70FAEA6-6A07-4119-99C2-8C160EB866BB}"/>
                  </a:ext>
                </a:extLst>
              </p:cNvPr>
              <p:cNvSpPr/>
              <p:nvPr/>
            </p:nvSpPr>
            <p:spPr>
              <a:xfrm>
                <a:off x="1815718" y="2889137"/>
                <a:ext cx="635028" cy="108043"/>
              </a:xfrm>
              <a:custGeom>
                <a:avLst/>
                <a:gdLst>
                  <a:gd name="connsiteX0" fmla="*/ 221108 w 635028"/>
                  <a:gd name="connsiteY0" fmla="*/ 613 h 108043"/>
                  <a:gd name="connsiteX1" fmla="*/ 323004 w 635028"/>
                  <a:gd name="connsiteY1" fmla="*/ 1017 h 108043"/>
                  <a:gd name="connsiteX2" fmla="*/ 449430 w 635028"/>
                  <a:gd name="connsiteY2" fmla="*/ 4926 h 108043"/>
                  <a:gd name="connsiteX3" fmla="*/ 572082 w 635028"/>
                  <a:gd name="connsiteY3" fmla="*/ 24469 h 108043"/>
                  <a:gd name="connsiteX4" fmla="*/ 627073 w 635028"/>
                  <a:gd name="connsiteY4" fmla="*/ 45765 h 108043"/>
                  <a:gd name="connsiteX5" fmla="*/ 635026 w 635028"/>
                  <a:gd name="connsiteY5" fmla="*/ 54526 h 108043"/>
                  <a:gd name="connsiteX6" fmla="*/ 627882 w 635028"/>
                  <a:gd name="connsiteY6" fmla="*/ 62343 h 108043"/>
                  <a:gd name="connsiteX7" fmla="*/ 508060 w 635028"/>
                  <a:gd name="connsiteY7" fmla="*/ 95634 h 108043"/>
                  <a:gd name="connsiteX8" fmla="*/ 322464 w 635028"/>
                  <a:gd name="connsiteY8" fmla="*/ 106956 h 108043"/>
                  <a:gd name="connsiteX9" fmla="*/ 163825 w 635028"/>
                  <a:gd name="connsiteY9" fmla="*/ 100621 h 108043"/>
                  <a:gd name="connsiteX10" fmla="*/ 37668 w 635028"/>
                  <a:gd name="connsiteY10" fmla="*/ 77843 h 108043"/>
                  <a:gd name="connsiteX11" fmla="*/ 4512 w 635028"/>
                  <a:gd name="connsiteY11" fmla="*/ 61534 h 108043"/>
                  <a:gd name="connsiteX12" fmla="*/ 5590 w 635028"/>
                  <a:gd name="connsiteY12" fmla="*/ 45630 h 108043"/>
                  <a:gd name="connsiteX13" fmla="*/ 34838 w 635028"/>
                  <a:gd name="connsiteY13" fmla="*/ 33230 h 108043"/>
                  <a:gd name="connsiteX14" fmla="*/ 126086 w 635028"/>
                  <a:gd name="connsiteY14" fmla="*/ 12069 h 108043"/>
                  <a:gd name="connsiteX15" fmla="*/ 221108 w 635028"/>
                  <a:gd name="connsiteY15" fmla="*/ 613 h 1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5028" h="108043">
                    <a:moveTo>
                      <a:pt x="221108" y="613"/>
                    </a:moveTo>
                    <a:cubicBezTo>
                      <a:pt x="255073" y="613"/>
                      <a:pt x="289173" y="-1005"/>
                      <a:pt x="323004" y="1017"/>
                    </a:cubicBezTo>
                    <a:cubicBezTo>
                      <a:pt x="365190" y="3578"/>
                      <a:pt x="407917" y="-196"/>
                      <a:pt x="449430" y="4926"/>
                    </a:cubicBezTo>
                    <a:cubicBezTo>
                      <a:pt x="490269" y="10047"/>
                      <a:pt x="531782" y="12743"/>
                      <a:pt x="572082" y="24469"/>
                    </a:cubicBezTo>
                    <a:cubicBezTo>
                      <a:pt x="591356" y="30130"/>
                      <a:pt x="609417" y="36869"/>
                      <a:pt x="627073" y="45765"/>
                    </a:cubicBezTo>
                    <a:cubicBezTo>
                      <a:pt x="631117" y="47786"/>
                      <a:pt x="635160" y="49269"/>
                      <a:pt x="635026" y="54526"/>
                    </a:cubicBezTo>
                    <a:cubicBezTo>
                      <a:pt x="634891" y="58973"/>
                      <a:pt x="631386" y="60321"/>
                      <a:pt x="627882" y="62343"/>
                    </a:cubicBezTo>
                    <a:cubicBezTo>
                      <a:pt x="590817" y="84178"/>
                      <a:pt x="549708" y="89569"/>
                      <a:pt x="508060" y="95634"/>
                    </a:cubicBezTo>
                    <a:cubicBezTo>
                      <a:pt x="446330" y="104665"/>
                      <a:pt x="384464" y="110595"/>
                      <a:pt x="322464" y="106956"/>
                    </a:cubicBezTo>
                    <a:cubicBezTo>
                      <a:pt x="269495" y="103991"/>
                      <a:pt x="215986" y="110191"/>
                      <a:pt x="163825" y="100621"/>
                    </a:cubicBezTo>
                    <a:cubicBezTo>
                      <a:pt x="121773" y="92939"/>
                      <a:pt x="78642" y="90782"/>
                      <a:pt x="37668" y="77843"/>
                    </a:cubicBezTo>
                    <a:cubicBezTo>
                      <a:pt x="26077" y="74204"/>
                      <a:pt x="15025" y="67869"/>
                      <a:pt x="4512" y="61534"/>
                    </a:cubicBezTo>
                    <a:cubicBezTo>
                      <a:pt x="-3575" y="56682"/>
                      <a:pt x="738" y="50617"/>
                      <a:pt x="5590" y="45630"/>
                    </a:cubicBezTo>
                    <a:cubicBezTo>
                      <a:pt x="13677" y="37543"/>
                      <a:pt x="25403" y="37813"/>
                      <a:pt x="34838" y="33230"/>
                    </a:cubicBezTo>
                    <a:cubicBezTo>
                      <a:pt x="63681" y="19482"/>
                      <a:pt x="95760" y="17326"/>
                      <a:pt x="126086" y="12069"/>
                    </a:cubicBezTo>
                    <a:cubicBezTo>
                      <a:pt x="156951" y="6947"/>
                      <a:pt x="221108" y="2095"/>
                      <a:pt x="221108" y="613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3" name="Graphic 511">
              <a:extLst>
                <a:ext uri="{FF2B5EF4-FFF2-40B4-BE49-F238E27FC236}">
                  <a16:creationId xmlns:a16="http://schemas.microsoft.com/office/drawing/2014/main" id="{C935476D-5A6A-4482-A09E-23064DEAE205}"/>
                </a:ext>
              </a:extLst>
            </p:cNvPr>
            <p:cNvGrpSpPr/>
            <p:nvPr/>
          </p:nvGrpSpPr>
          <p:grpSpPr>
            <a:xfrm>
              <a:off x="1728223" y="3263369"/>
              <a:ext cx="797025" cy="1035159"/>
              <a:chOff x="1728223" y="3263369"/>
              <a:chExt cx="797025" cy="1035159"/>
            </a:xfrm>
            <a:solidFill>
              <a:srgbClr val="E7605F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8D97572-FD28-4FDB-B7EE-1C0DCAD057DB}"/>
                  </a:ext>
                </a:extLst>
              </p:cNvPr>
              <p:cNvSpPr/>
              <p:nvPr/>
            </p:nvSpPr>
            <p:spPr>
              <a:xfrm>
                <a:off x="2147259" y="3263369"/>
                <a:ext cx="314537" cy="306568"/>
              </a:xfrm>
              <a:custGeom>
                <a:avLst/>
                <a:gdLst>
                  <a:gd name="connsiteX0" fmla="*/ 314537 w 314537"/>
                  <a:gd name="connsiteY0" fmla="*/ 108632 h 306568"/>
                  <a:gd name="connsiteX1" fmla="*/ 251189 w 314537"/>
                  <a:gd name="connsiteY1" fmla="*/ 284524 h 306568"/>
                  <a:gd name="connsiteX2" fmla="*/ 197276 w 314537"/>
                  <a:gd name="connsiteY2" fmla="*/ 304472 h 306568"/>
                  <a:gd name="connsiteX3" fmla="*/ 19228 w 314537"/>
                  <a:gd name="connsiteY3" fmla="*/ 186806 h 306568"/>
                  <a:gd name="connsiteX4" fmla="*/ 763 w 314537"/>
                  <a:gd name="connsiteY4" fmla="*/ 121572 h 306568"/>
                  <a:gd name="connsiteX5" fmla="*/ 104411 w 314537"/>
                  <a:gd name="connsiteY5" fmla="*/ 65232 h 306568"/>
                  <a:gd name="connsiteX6" fmla="*/ 122606 w 314537"/>
                  <a:gd name="connsiteY6" fmla="*/ 72915 h 306568"/>
                  <a:gd name="connsiteX7" fmla="*/ 148620 w 314537"/>
                  <a:gd name="connsiteY7" fmla="*/ 63615 h 306568"/>
                  <a:gd name="connsiteX8" fmla="*/ 234611 w 314537"/>
                  <a:gd name="connsiteY8" fmla="*/ 402 h 306568"/>
                  <a:gd name="connsiteX9" fmla="*/ 311168 w 314537"/>
                  <a:gd name="connsiteY9" fmla="*/ 81137 h 306568"/>
                  <a:gd name="connsiteX10" fmla="*/ 314537 w 314537"/>
                  <a:gd name="connsiteY10" fmla="*/ 108632 h 3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537" h="306568">
                    <a:moveTo>
                      <a:pt x="314537" y="108632"/>
                    </a:moveTo>
                    <a:cubicBezTo>
                      <a:pt x="312246" y="179124"/>
                      <a:pt x="289063" y="234520"/>
                      <a:pt x="251189" y="284524"/>
                    </a:cubicBezTo>
                    <a:cubicBezTo>
                      <a:pt x="237307" y="302854"/>
                      <a:pt x="220189" y="310672"/>
                      <a:pt x="197276" y="304472"/>
                    </a:cubicBezTo>
                    <a:cubicBezTo>
                      <a:pt x="124898" y="284928"/>
                      <a:pt x="63437" y="248672"/>
                      <a:pt x="19228" y="186806"/>
                    </a:cubicBezTo>
                    <a:cubicBezTo>
                      <a:pt x="5480" y="167533"/>
                      <a:pt x="-2607" y="145832"/>
                      <a:pt x="763" y="121572"/>
                    </a:cubicBezTo>
                    <a:cubicBezTo>
                      <a:pt x="7367" y="73185"/>
                      <a:pt x="52250" y="48924"/>
                      <a:pt x="104411" y="65232"/>
                    </a:cubicBezTo>
                    <a:cubicBezTo>
                      <a:pt x="110746" y="67254"/>
                      <a:pt x="117215" y="69276"/>
                      <a:pt x="122606" y="72915"/>
                    </a:cubicBezTo>
                    <a:cubicBezTo>
                      <a:pt x="135950" y="81811"/>
                      <a:pt x="142420" y="79924"/>
                      <a:pt x="148620" y="63615"/>
                    </a:cubicBezTo>
                    <a:cubicBezTo>
                      <a:pt x="166680" y="16172"/>
                      <a:pt x="194446" y="-3102"/>
                      <a:pt x="234611" y="402"/>
                    </a:cubicBezTo>
                    <a:cubicBezTo>
                      <a:pt x="269924" y="3502"/>
                      <a:pt x="303081" y="38141"/>
                      <a:pt x="311168" y="81137"/>
                    </a:cubicBezTo>
                    <a:cubicBezTo>
                      <a:pt x="313324" y="92593"/>
                      <a:pt x="313998" y="104185"/>
                      <a:pt x="314537" y="108632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35991AA-BDCC-4762-BAA5-F10630163B21}"/>
                  </a:ext>
                </a:extLst>
              </p:cNvPr>
              <p:cNvSpPr/>
              <p:nvPr/>
            </p:nvSpPr>
            <p:spPr>
              <a:xfrm>
                <a:off x="2249905" y="3588402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963D15B-FB76-486C-8164-7590CAEDC5BB}"/>
                  </a:ext>
                </a:extLst>
              </p:cNvPr>
              <p:cNvSpPr/>
              <p:nvPr/>
            </p:nvSpPr>
            <p:spPr>
              <a:xfrm>
                <a:off x="1992722" y="3518532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1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1"/>
                      <a:pt x="154626" y="228975"/>
                      <a:pt x="140474" y="224661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4" y="35831"/>
                      <a:pt x="90335" y="49444"/>
                    </a:cubicBezTo>
                    <a:cubicBezTo>
                      <a:pt x="98692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222" y="10627"/>
                      <a:pt x="235092" y="41357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8C1013A-FF79-4A25-87EC-97F5D09D2FBB}"/>
                  </a:ext>
                </a:extLst>
              </p:cNvPr>
              <p:cNvSpPr/>
              <p:nvPr/>
            </p:nvSpPr>
            <p:spPr>
              <a:xfrm>
                <a:off x="1989235" y="3736529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38C3E7B-943E-414C-BD49-CA4B7206F979}"/>
                  </a:ext>
                </a:extLst>
              </p:cNvPr>
              <p:cNvSpPr/>
              <p:nvPr/>
            </p:nvSpPr>
            <p:spPr>
              <a:xfrm>
                <a:off x="2084643" y="3977871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2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2"/>
                      <a:pt x="154626" y="228975"/>
                      <a:pt x="140474" y="224662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5" y="35831"/>
                      <a:pt x="90335" y="49444"/>
                    </a:cubicBezTo>
                    <a:cubicBezTo>
                      <a:pt x="98691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087" y="10761"/>
                      <a:pt x="235092" y="41492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710388F-3462-4501-8044-3EB8463B0619}"/>
                  </a:ext>
                </a:extLst>
              </p:cNvPr>
              <p:cNvSpPr/>
              <p:nvPr/>
            </p:nvSpPr>
            <p:spPr>
              <a:xfrm>
                <a:off x="2329895" y="3872161"/>
                <a:ext cx="164726" cy="177784"/>
              </a:xfrm>
              <a:custGeom>
                <a:avLst/>
                <a:gdLst>
                  <a:gd name="connsiteX0" fmla="*/ 68822 w 164726"/>
                  <a:gd name="connsiteY0" fmla="*/ 167150 h 177784"/>
                  <a:gd name="connsiteX1" fmla="*/ 2509 w 164726"/>
                  <a:gd name="connsiteY1" fmla="*/ 87763 h 177784"/>
                  <a:gd name="connsiteX2" fmla="*/ 6687 w 164726"/>
                  <a:gd name="connsiteY2" fmla="*/ 59728 h 177784"/>
                  <a:gd name="connsiteX3" fmla="*/ 106831 w 164726"/>
                  <a:gd name="connsiteY3" fmla="*/ 963 h 177784"/>
                  <a:gd name="connsiteX4" fmla="*/ 161418 w 164726"/>
                  <a:gd name="connsiteY4" fmla="*/ 24550 h 177784"/>
                  <a:gd name="connsiteX5" fmla="*/ 143357 w 164726"/>
                  <a:gd name="connsiteY5" fmla="*/ 81293 h 177784"/>
                  <a:gd name="connsiteX6" fmla="*/ 137966 w 164726"/>
                  <a:gd name="connsiteY6" fmla="*/ 98006 h 177784"/>
                  <a:gd name="connsiteX7" fmla="*/ 144840 w 164726"/>
                  <a:gd name="connsiteY7" fmla="*/ 162298 h 177784"/>
                  <a:gd name="connsiteX8" fmla="*/ 68822 w 164726"/>
                  <a:gd name="connsiteY8" fmla="*/ 167150 h 17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726" h="177784">
                    <a:moveTo>
                      <a:pt x="68822" y="167150"/>
                    </a:moveTo>
                    <a:cubicBezTo>
                      <a:pt x="40518" y="152459"/>
                      <a:pt x="17470" y="123615"/>
                      <a:pt x="2509" y="87763"/>
                    </a:cubicBezTo>
                    <a:cubicBezTo>
                      <a:pt x="-1669" y="77654"/>
                      <a:pt x="-860" y="68085"/>
                      <a:pt x="6687" y="59728"/>
                    </a:cubicBezTo>
                    <a:cubicBezTo>
                      <a:pt x="33779" y="29537"/>
                      <a:pt x="65992" y="7702"/>
                      <a:pt x="106831" y="963"/>
                    </a:cubicBezTo>
                    <a:cubicBezTo>
                      <a:pt x="132170" y="-3215"/>
                      <a:pt x="153196" y="6489"/>
                      <a:pt x="161418" y="24550"/>
                    </a:cubicBezTo>
                    <a:cubicBezTo>
                      <a:pt x="169505" y="42476"/>
                      <a:pt x="162496" y="64580"/>
                      <a:pt x="143357" y="81293"/>
                    </a:cubicBezTo>
                    <a:cubicBezTo>
                      <a:pt x="138101" y="85876"/>
                      <a:pt x="130283" y="87628"/>
                      <a:pt x="137966" y="98006"/>
                    </a:cubicBezTo>
                    <a:cubicBezTo>
                      <a:pt x="158722" y="126176"/>
                      <a:pt x="160070" y="144372"/>
                      <a:pt x="144840" y="162298"/>
                    </a:cubicBezTo>
                    <a:cubicBezTo>
                      <a:pt x="129744" y="180359"/>
                      <a:pt x="102518" y="183459"/>
                      <a:pt x="68822" y="167150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7C0669C-A29B-4F40-BF33-24DD958DB48D}"/>
                  </a:ext>
                </a:extLst>
              </p:cNvPr>
              <p:cNvSpPr/>
              <p:nvPr/>
            </p:nvSpPr>
            <p:spPr>
              <a:xfrm>
                <a:off x="1892193" y="3309509"/>
                <a:ext cx="224916" cy="226477"/>
              </a:xfrm>
              <a:custGeom>
                <a:avLst/>
                <a:gdLst>
                  <a:gd name="connsiteX0" fmla="*/ 190594 w 224916"/>
                  <a:gd name="connsiteY0" fmla="*/ 42275 h 226477"/>
                  <a:gd name="connsiteX1" fmla="*/ 224559 w 224916"/>
                  <a:gd name="connsiteY1" fmla="*/ 174227 h 226477"/>
                  <a:gd name="connsiteX2" fmla="*/ 203802 w 224916"/>
                  <a:gd name="connsiteY2" fmla="*/ 205362 h 226477"/>
                  <a:gd name="connsiteX3" fmla="*/ 51498 w 224916"/>
                  <a:gd name="connsiteY3" fmla="*/ 218571 h 226477"/>
                  <a:gd name="connsiteX4" fmla="*/ 11 w 224916"/>
                  <a:gd name="connsiteY4" fmla="*/ 159671 h 226477"/>
                  <a:gd name="connsiteX5" fmla="*/ 53654 w 224916"/>
                  <a:gd name="connsiteY5" fmla="*/ 102388 h 226477"/>
                  <a:gd name="connsiteX6" fmla="*/ 69559 w 224916"/>
                  <a:gd name="connsiteY6" fmla="*/ 85540 h 226477"/>
                  <a:gd name="connsiteX7" fmla="*/ 97728 w 224916"/>
                  <a:gd name="connsiteY7" fmla="*/ 5075 h 226477"/>
                  <a:gd name="connsiteX8" fmla="*/ 190594 w 224916"/>
                  <a:gd name="connsiteY8" fmla="*/ 42275 h 2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916" h="226477">
                    <a:moveTo>
                      <a:pt x="190594" y="42275"/>
                    </a:moveTo>
                    <a:cubicBezTo>
                      <a:pt x="215933" y="75836"/>
                      <a:pt x="227120" y="123010"/>
                      <a:pt x="224559" y="174227"/>
                    </a:cubicBezTo>
                    <a:cubicBezTo>
                      <a:pt x="223885" y="188649"/>
                      <a:pt x="217415" y="199567"/>
                      <a:pt x="203802" y="205362"/>
                    </a:cubicBezTo>
                    <a:cubicBezTo>
                      <a:pt x="154472" y="225984"/>
                      <a:pt x="103794" y="233667"/>
                      <a:pt x="51498" y="218571"/>
                    </a:cubicBezTo>
                    <a:cubicBezTo>
                      <a:pt x="19015" y="209136"/>
                      <a:pt x="-528" y="185819"/>
                      <a:pt x="11" y="159671"/>
                    </a:cubicBezTo>
                    <a:cubicBezTo>
                      <a:pt x="415" y="133793"/>
                      <a:pt x="21307" y="111419"/>
                      <a:pt x="53654" y="102388"/>
                    </a:cubicBezTo>
                    <a:cubicBezTo>
                      <a:pt x="62415" y="99962"/>
                      <a:pt x="72794" y="102253"/>
                      <a:pt x="69559" y="85540"/>
                    </a:cubicBezTo>
                    <a:cubicBezTo>
                      <a:pt x="60663" y="40253"/>
                      <a:pt x="69559" y="17879"/>
                      <a:pt x="97728" y="5075"/>
                    </a:cubicBezTo>
                    <a:cubicBezTo>
                      <a:pt x="125628" y="-7864"/>
                      <a:pt x="159728" y="3727"/>
                      <a:pt x="190594" y="42275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3F5186-D7AA-4B40-BE04-A9B1EC130C72}"/>
                  </a:ext>
                </a:extLst>
              </p:cNvPr>
              <p:cNvSpPr/>
              <p:nvPr/>
            </p:nvSpPr>
            <p:spPr>
              <a:xfrm>
                <a:off x="1794609" y="4028738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7C02885-EFD3-49B1-A3F1-9E0D663055EA}"/>
                  </a:ext>
                </a:extLst>
              </p:cNvPr>
              <p:cNvSpPr/>
              <p:nvPr/>
            </p:nvSpPr>
            <p:spPr>
              <a:xfrm>
                <a:off x="1752484" y="3782054"/>
                <a:ext cx="229515" cy="225382"/>
              </a:xfrm>
              <a:custGeom>
                <a:avLst/>
                <a:gdLst>
                  <a:gd name="connsiteX0" fmla="*/ 224229 w 229515"/>
                  <a:gd name="connsiteY0" fmla="*/ 68831 h 225382"/>
                  <a:gd name="connsiteX1" fmla="*/ 207381 w 229515"/>
                  <a:gd name="connsiteY1" fmla="*/ 204018 h 225382"/>
                  <a:gd name="connsiteX2" fmla="*/ 176650 w 229515"/>
                  <a:gd name="connsiteY2" fmla="*/ 225314 h 225382"/>
                  <a:gd name="connsiteX3" fmla="*/ 30142 w 229515"/>
                  <a:gd name="connsiteY3" fmla="*/ 181644 h 225382"/>
                  <a:gd name="connsiteX4" fmla="*/ 3859 w 229515"/>
                  <a:gd name="connsiteY4" fmla="*/ 107918 h 225382"/>
                  <a:gd name="connsiteX5" fmla="*/ 74755 w 229515"/>
                  <a:gd name="connsiteY5" fmla="*/ 74357 h 225382"/>
                  <a:gd name="connsiteX6" fmla="*/ 95646 w 229515"/>
                  <a:gd name="connsiteY6" fmla="*/ 64518 h 225382"/>
                  <a:gd name="connsiteX7" fmla="*/ 151311 w 229515"/>
                  <a:gd name="connsiteY7" fmla="*/ 92 h 225382"/>
                  <a:gd name="connsiteX8" fmla="*/ 224229 w 229515"/>
                  <a:gd name="connsiteY8" fmla="*/ 68831 h 22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82">
                    <a:moveTo>
                      <a:pt x="224229" y="68831"/>
                    </a:moveTo>
                    <a:cubicBezTo>
                      <a:pt x="235416" y="109401"/>
                      <a:pt x="228407" y="157383"/>
                      <a:pt x="207381" y="204018"/>
                    </a:cubicBezTo>
                    <a:cubicBezTo>
                      <a:pt x="201450" y="217092"/>
                      <a:pt x="191477" y="225044"/>
                      <a:pt x="176650" y="225314"/>
                    </a:cubicBezTo>
                    <a:cubicBezTo>
                      <a:pt x="123142" y="226392"/>
                      <a:pt x="73137" y="214936"/>
                      <a:pt x="30142" y="181644"/>
                    </a:cubicBezTo>
                    <a:cubicBezTo>
                      <a:pt x="3455" y="161023"/>
                      <a:pt x="-6115" y="132044"/>
                      <a:pt x="3859" y="107918"/>
                    </a:cubicBezTo>
                    <a:cubicBezTo>
                      <a:pt x="13833" y="84061"/>
                      <a:pt x="41463" y="70853"/>
                      <a:pt x="74755" y="74357"/>
                    </a:cubicBezTo>
                    <a:cubicBezTo>
                      <a:pt x="83785" y="75301"/>
                      <a:pt x="92546" y="81231"/>
                      <a:pt x="95646" y="64518"/>
                    </a:cubicBezTo>
                    <a:cubicBezTo>
                      <a:pt x="104002" y="19231"/>
                      <a:pt x="120581" y="1575"/>
                      <a:pt x="151311" y="92"/>
                    </a:cubicBezTo>
                    <a:cubicBezTo>
                      <a:pt x="182176" y="-1660"/>
                      <a:pt x="209672" y="21657"/>
                      <a:pt x="224229" y="68831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E2D0C84-9B6A-45F8-ACDA-004339E84E90}"/>
                  </a:ext>
                </a:extLst>
              </p:cNvPr>
              <p:cNvSpPr/>
              <p:nvPr/>
            </p:nvSpPr>
            <p:spPr>
              <a:xfrm>
                <a:off x="1728223" y="3524093"/>
                <a:ext cx="229515" cy="225369"/>
              </a:xfrm>
              <a:custGeom>
                <a:avLst/>
                <a:gdLst>
                  <a:gd name="connsiteX0" fmla="*/ 224229 w 229515"/>
                  <a:gd name="connsiteY0" fmla="*/ 68818 h 225369"/>
                  <a:gd name="connsiteX1" fmla="*/ 207381 w 229515"/>
                  <a:gd name="connsiteY1" fmla="*/ 204005 h 225369"/>
                  <a:gd name="connsiteX2" fmla="*/ 176650 w 229515"/>
                  <a:gd name="connsiteY2" fmla="*/ 225301 h 225369"/>
                  <a:gd name="connsiteX3" fmla="*/ 30142 w 229515"/>
                  <a:gd name="connsiteY3" fmla="*/ 181631 h 225369"/>
                  <a:gd name="connsiteX4" fmla="*/ 3859 w 229515"/>
                  <a:gd name="connsiteY4" fmla="*/ 107905 h 225369"/>
                  <a:gd name="connsiteX5" fmla="*/ 74755 w 229515"/>
                  <a:gd name="connsiteY5" fmla="*/ 74344 h 225369"/>
                  <a:gd name="connsiteX6" fmla="*/ 95646 w 229515"/>
                  <a:gd name="connsiteY6" fmla="*/ 64505 h 225369"/>
                  <a:gd name="connsiteX7" fmla="*/ 151311 w 229515"/>
                  <a:gd name="connsiteY7" fmla="*/ 79 h 225369"/>
                  <a:gd name="connsiteX8" fmla="*/ 224229 w 229515"/>
                  <a:gd name="connsiteY8" fmla="*/ 68818 h 22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69">
                    <a:moveTo>
                      <a:pt x="224229" y="68818"/>
                    </a:moveTo>
                    <a:cubicBezTo>
                      <a:pt x="235416" y="109388"/>
                      <a:pt x="228407" y="157370"/>
                      <a:pt x="207381" y="204005"/>
                    </a:cubicBezTo>
                    <a:cubicBezTo>
                      <a:pt x="201450" y="217079"/>
                      <a:pt x="191477" y="225031"/>
                      <a:pt x="176650" y="225301"/>
                    </a:cubicBezTo>
                    <a:cubicBezTo>
                      <a:pt x="123142" y="226379"/>
                      <a:pt x="73137" y="214922"/>
                      <a:pt x="30142" y="181631"/>
                    </a:cubicBezTo>
                    <a:cubicBezTo>
                      <a:pt x="3455" y="161009"/>
                      <a:pt x="-6115" y="132031"/>
                      <a:pt x="3859" y="107905"/>
                    </a:cubicBezTo>
                    <a:cubicBezTo>
                      <a:pt x="13833" y="84048"/>
                      <a:pt x="41463" y="70840"/>
                      <a:pt x="74755" y="74344"/>
                    </a:cubicBezTo>
                    <a:cubicBezTo>
                      <a:pt x="83785" y="75287"/>
                      <a:pt x="92546" y="81218"/>
                      <a:pt x="95646" y="64505"/>
                    </a:cubicBezTo>
                    <a:cubicBezTo>
                      <a:pt x="104002" y="19218"/>
                      <a:pt x="120581" y="1561"/>
                      <a:pt x="151311" y="79"/>
                    </a:cubicBezTo>
                    <a:cubicBezTo>
                      <a:pt x="182176" y="-1539"/>
                      <a:pt x="209672" y="21779"/>
                      <a:pt x="224229" y="6881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72" name="Graphic 554">
            <a:extLst>
              <a:ext uri="{FF2B5EF4-FFF2-40B4-BE49-F238E27FC236}">
                <a16:creationId xmlns:a16="http://schemas.microsoft.com/office/drawing/2014/main" id="{6F774A5A-8708-40ED-87AE-554AD15A9801}"/>
              </a:ext>
            </a:extLst>
          </p:cNvPr>
          <p:cNvGrpSpPr/>
          <p:nvPr/>
        </p:nvGrpSpPr>
        <p:grpSpPr>
          <a:xfrm rot="19629192">
            <a:off x="8742583" y="397599"/>
            <a:ext cx="288405" cy="269223"/>
            <a:chOff x="6536163" y="3422285"/>
            <a:chExt cx="288405" cy="26922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94EC18F-F871-43C1-B74C-EF53CB3E3B92}"/>
                </a:ext>
              </a:extLst>
            </p:cNvPr>
            <p:cNvSpPr/>
            <p:nvPr/>
          </p:nvSpPr>
          <p:spPr>
            <a:xfrm>
              <a:off x="6536163" y="3422285"/>
              <a:ext cx="288405" cy="269223"/>
            </a:xfrm>
            <a:custGeom>
              <a:avLst/>
              <a:gdLst>
                <a:gd name="connsiteX0" fmla="*/ 68090 w 288405"/>
                <a:gd name="connsiteY0" fmla="*/ 269223 h 269223"/>
                <a:gd name="connsiteX1" fmla="*/ 49231 w 288405"/>
                <a:gd name="connsiteY1" fmla="*/ 259317 h 269223"/>
                <a:gd name="connsiteX2" fmla="*/ 82 w 288405"/>
                <a:gd name="connsiteY2" fmla="*/ 95106 h 269223"/>
                <a:gd name="connsiteX3" fmla="*/ 159340 w 288405"/>
                <a:gd name="connsiteY3" fmla="*/ 89296 h 269223"/>
                <a:gd name="connsiteX4" fmla="*/ 275640 w 288405"/>
                <a:gd name="connsiteY4" fmla="*/ 97488 h 269223"/>
                <a:gd name="connsiteX5" fmla="*/ 68090 w 288405"/>
                <a:gd name="connsiteY5" fmla="*/ 269223 h 26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405" h="269223">
                  <a:moveTo>
                    <a:pt x="68090" y="269223"/>
                  </a:moveTo>
                  <a:cubicBezTo>
                    <a:pt x="60566" y="269223"/>
                    <a:pt x="53517" y="265509"/>
                    <a:pt x="49231" y="259317"/>
                  </a:cubicBezTo>
                  <a:cubicBezTo>
                    <a:pt x="34848" y="238458"/>
                    <a:pt x="4273" y="184165"/>
                    <a:pt x="82" y="95106"/>
                  </a:cubicBezTo>
                  <a:cubicBezTo>
                    <a:pt x="-3824" y="12429"/>
                    <a:pt x="133432" y="-66723"/>
                    <a:pt x="159340" y="89296"/>
                  </a:cubicBezTo>
                  <a:cubicBezTo>
                    <a:pt x="159340" y="89296"/>
                    <a:pt x="229348" y="30908"/>
                    <a:pt x="275640" y="97488"/>
                  </a:cubicBezTo>
                  <a:cubicBezTo>
                    <a:pt x="316693" y="156543"/>
                    <a:pt x="261638" y="268366"/>
                    <a:pt x="68090" y="269223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0B54759-71C1-4150-9D84-3CCCDEDFC7CA}"/>
                </a:ext>
              </a:extLst>
            </p:cNvPr>
            <p:cNvSpPr/>
            <p:nvPr/>
          </p:nvSpPr>
          <p:spPr>
            <a:xfrm>
              <a:off x="6558057" y="3455686"/>
              <a:ext cx="83854" cy="67516"/>
            </a:xfrm>
            <a:custGeom>
              <a:avLst/>
              <a:gdLst>
                <a:gd name="connsiteX0" fmla="*/ 29528 w 83854"/>
                <a:gd name="connsiteY0" fmla="*/ 10938 h 67516"/>
                <a:gd name="connsiteX1" fmla="*/ 0 w 83854"/>
                <a:gd name="connsiteY1" fmla="*/ 67516 h 67516"/>
                <a:gd name="connsiteX2" fmla="*/ 43529 w 83854"/>
                <a:gd name="connsiteY2" fmla="*/ 41799 h 67516"/>
                <a:gd name="connsiteX3" fmla="*/ 83820 w 83854"/>
                <a:gd name="connsiteY3" fmla="*/ 13986 h 67516"/>
                <a:gd name="connsiteX4" fmla="*/ 65627 w 83854"/>
                <a:gd name="connsiteY4" fmla="*/ 460 h 67516"/>
                <a:gd name="connsiteX5" fmla="*/ 29528 w 83854"/>
                <a:gd name="connsiteY5" fmla="*/ 10938 h 6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54" h="67516">
                  <a:moveTo>
                    <a:pt x="29528" y="10938"/>
                  </a:moveTo>
                  <a:cubicBezTo>
                    <a:pt x="10382" y="24558"/>
                    <a:pt x="1715" y="45418"/>
                    <a:pt x="0" y="67516"/>
                  </a:cubicBezTo>
                  <a:cubicBezTo>
                    <a:pt x="13049" y="57039"/>
                    <a:pt x="28766" y="49704"/>
                    <a:pt x="43529" y="41799"/>
                  </a:cubicBezTo>
                  <a:cubicBezTo>
                    <a:pt x="53626" y="36465"/>
                    <a:pt x="82677" y="27797"/>
                    <a:pt x="83820" y="13986"/>
                  </a:cubicBezTo>
                  <a:cubicBezTo>
                    <a:pt x="84582" y="4937"/>
                    <a:pt x="72676" y="1603"/>
                    <a:pt x="65627" y="460"/>
                  </a:cubicBezTo>
                  <a:cubicBezTo>
                    <a:pt x="53150" y="-1635"/>
                    <a:pt x="39719" y="3699"/>
                    <a:pt x="29528" y="10938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8C926F9-0E95-43C7-8188-C8BF7A0485C9}"/>
                </a:ext>
              </a:extLst>
            </p:cNvPr>
            <p:cNvSpPr/>
            <p:nvPr/>
          </p:nvSpPr>
          <p:spPr>
            <a:xfrm>
              <a:off x="6551771" y="3567207"/>
              <a:ext cx="272605" cy="124301"/>
            </a:xfrm>
            <a:custGeom>
              <a:avLst/>
              <a:gdLst>
                <a:gd name="connsiteX0" fmla="*/ 272605 w 272605"/>
                <a:gd name="connsiteY0" fmla="*/ 0 h 124301"/>
                <a:gd name="connsiteX1" fmla="*/ 151733 w 272605"/>
                <a:gd name="connsiteY1" fmla="*/ 71533 h 124301"/>
                <a:gd name="connsiteX2" fmla="*/ 21717 w 272605"/>
                <a:gd name="connsiteY2" fmla="*/ 54388 h 124301"/>
                <a:gd name="connsiteX3" fmla="*/ 0 w 272605"/>
                <a:gd name="connsiteY3" fmla="*/ 42100 h 124301"/>
                <a:gd name="connsiteX4" fmla="*/ 33623 w 272605"/>
                <a:gd name="connsiteY4" fmla="*/ 114395 h 124301"/>
                <a:gd name="connsiteX5" fmla="*/ 52483 w 272605"/>
                <a:gd name="connsiteY5" fmla="*/ 124301 h 124301"/>
                <a:gd name="connsiteX6" fmla="*/ 272605 w 272605"/>
                <a:gd name="connsiteY6" fmla="*/ 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605" h="124301">
                  <a:moveTo>
                    <a:pt x="272605" y="0"/>
                  </a:moveTo>
                  <a:cubicBezTo>
                    <a:pt x="254413" y="40291"/>
                    <a:pt x="189167" y="64484"/>
                    <a:pt x="151733" y="71533"/>
                  </a:cubicBezTo>
                  <a:cubicBezTo>
                    <a:pt x="109442" y="79534"/>
                    <a:pt x="60484" y="72866"/>
                    <a:pt x="21717" y="54388"/>
                  </a:cubicBezTo>
                  <a:cubicBezTo>
                    <a:pt x="14097" y="50768"/>
                    <a:pt x="6858" y="46673"/>
                    <a:pt x="0" y="42100"/>
                  </a:cubicBezTo>
                  <a:cubicBezTo>
                    <a:pt x="11049" y="78010"/>
                    <a:pt x="25146" y="102013"/>
                    <a:pt x="33623" y="114395"/>
                  </a:cubicBezTo>
                  <a:cubicBezTo>
                    <a:pt x="37909" y="120586"/>
                    <a:pt x="44958" y="124301"/>
                    <a:pt x="52483" y="124301"/>
                  </a:cubicBezTo>
                  <a:cubicBezTo>
                    <a:pt x="201263" y="123634"/>
                    <a:pt x="268224" y="57436"/>
                    <a:pt x="272605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6" name="Graphic 554">
            <a:extLst>
              <a:ext uri="{FF2B5EF4-FFF2-40B4-BE49-F238E27FC236}">
                <a16:creationId xmlns:a16="http://schemas.microsoft.com/office/drawing/2014/main" id="{ACF838F1-E497-4CBD-ADFD-3B43FB174229}"/>
              </a:ext>
            </a:extLst>
          </p:cNvPr>
          <p:cNvGrpSpPr/>
          <p:nvPr/>
        </p:nvGrpSpPr>
        <p:grpSpPr>
          <a:xfrm rot="6157199">
            <a:off x="9483827" y="1363410"/>
            <a:ext cx="268994" cy="281229"/>
            <a:chOff x="5178230" y="3124011"/>
            <a:chExt cx="268994" cy="281229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CAB2993-A1D2-4B81-BB71-0C35E141A766}"/>
                </a:ext>
              </a:extLst>
            </p:cNvPr>
            <p:cNvSpPr/>
            <p:nvPr/>
          </p:nvSpPr>
          <p:spPr>
            <a:xfrm>
              <a:off x="5178230" y="3124011"/>
              <a:ext cx="268934" cy="281229"/>
            </a:xfrm>
            <a:custGeom>
              <a:avLst/>
              <a:gdLst>
                <a:gd name="connsiteX0" fmla="*/ 263497 w 268934"/>
                <a:gd name="connsiteY0" fmla="*/ 239266 h 281229"/>
                <a:gd name="connsiteX1" fmla="*/ 250733 w 268934"/>
                <a:gd name="connsiteY1" fmla="*/ 256316 h 281229"/>
                <a:gd name="connsiteX2" fmla="*/ 80808 w 268934"/>
                <a:gd name="connsiteY2" fmla="*/ 278604 h 281229"/>
                <a:gd name="connsiteX3" fmla="*/ 100524 w 268934"/>
                <a:gd name="connsiteY3" fmla="*/ 120489 h 281229"/>
                <a:gd name="connsiteX4" fmla="*/ 127194 w 268934"/>
                <a:gd name="connsiteY4" fmla="*/ 6951 h 281229"/>
                <a:gd name="connsiteX5" fmla="*/ 263497 w 268934"/>
                <a:gd name="connsiteY5" fmla="*/ 239266 h 28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934" h="281229">
                  <a:moveTo>
                    <a:pt x="263497" y="239266"/>
                  </a:moveTo>
                  <a:cubicBezTo>
                    <a:pt x="262354" y="246696"/>
                    <a:pt x="257592" y="253077"/>
                    <a:pt x="250733" y="256316"/>
                  </a:cubicBezTo>
                  <a:cubicBezTo>
                    <a:pt x="227874" y="267174"/>
                    <a:pt x="169390" y="288701"/>
                    <a:pt x="80808" y="278604"/>
                  </a:cubicBezTo>
                  <a:cubicBezTo>
                    <a:pt x="-1393" y="269270"/>
                    <a:pt x="-57686" y="121061"/>
                    <a:pt x="100524" y="120489"/>
                  </a:cubicBezTo>
                  <a:cubicBezTo>
                    <a:pt x="100524" y="120489"/>
                    <a:pt x="54042" y="42003"/>
                    <a:pt x="127194" y="6951"/>
                  </a:cubicBezTo>
                  <a:cubicBezTo>
                    <a:pt x="191869" y="-24100"/>
                    <a:pt x="293596" y="48099"/>
                    <a:pt x="263497" y="239266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903AE00-8895-4CCF-9E20-B56133AF4A3D}"/>
                </a:ext>
              </a:extLst>
            </p:cNvPr>
            <p:cNvSpPr/>
            <p:nvPr/>
          </p:nvSpPr>
          <p:spPr>
            <a:xfrm>
              <a:off x="5210593" y="3290511"/>
              <a:ext cx="57588" cy="91530"/>
            </a:xfrm>
            <a:custGeom>
              <a:avLst/>
              <a:gdLst>
                <a:gd name="connsiteX0" fmla="*/ 6439 w 57588"/>
                <a:gd name="connsiteY0" fmla="*/ 53335 h 91530"/>
                <a:gd name="connsiteX1" fmla="*/ 57589 w 57588"/>
                <a:gd name="connsiteY1" fmla="*/ 91530 h 91530"/>
                <a:gd name="connsiteX2" fmla="*/ 39205 w 57588"/>
                <a:gd name="connsiteY2" fmla="*/ 44477 h 91530"/>
                <a:gd name="connsiteX3" fmla="*/ 18155 w 57588"/>
                <a:gd name="connsiteY3" fmla="*/ 281 h 91530"/>
                <a:gd name="connsiteX4" fmla="*/ 1867 w 57588"/>
                <a:gd name="connsiteY4" fmla="*/ 16092 h 91530"/>
                <a:gd name="connsiteX5" fmla="*/ 6439 w 57588"/>
                <a:gd name="connsiteY5" fmla="*/ 53335 h 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88" h="91530">
                  <a:moveTo>
                    <a:pt x="6439" y="53335"/>
                  </a:moveTo>
                  <a:cubicBezTo>
                    <a:pt x="16822" y="74385"/>
                    <a:pt x="36062" y="86291"/>
                    <a:pt x="57589" y="91530"/>
                  </a:cubicBezTo>
                  <a:cubicBezTo>
                    <a:pt x="49302" y="76957"/>
                    <a:pt x="44539" y="60288"/>
                    <a:pt x="39205" y="44477"/>
                  </a:cubicBezTo>
                  <a:cubicBezTo>
                    <a:pt x="35491" y="33618"/>
                    <a:pt x="31585" y="3614"/>
                    <a:pt x="18155" y="281"/>
                  </a:cubicBezTo>
                  <a:cubicBezTo>
                    <a:pt x="9297" y="-1910"/>
                    <a:pt x="4153" y="9234"/>
                    <a:pt x="1867" y="16092"/>
                  </a:cubicBezTo>
                  <a:cubicBezTo>
                    <a:pt x="-2228" y="27998"/>
                    <a:pt x="915" y="42191"/>
                    <a:pt x="6439" y="53335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3015A9D-7C3B-4BFA-9587-8D1212BB42DB}"/>
                </a:ext>
              </a:extLst>
            </p:cNvPr>
            <p:cNvSpPr/>
            <p:nvPr/>
          </p:nvSpPr>
          <p:spPr>
            <a:xfrm>
              <a:off x="5352383" y="3126200"/>
              <a:ext cx="94841" cy="275748"/>
            </a:xfrm>
            <a:custGeom>
              <a:avLst/>
              <a:gdLst>
                <a:gd name="connsiteX0" fmla="*/ 1810 w 94841"/>
                <a:gd name="connsiteY0" fmla="*/ 0 h 275748"/>
                <a:gd name="connsiteX1" fmla="*/ 53150 w 94841"/>
                <a:gd name="connsiteY1" fmla="*/ 130683 h 275748"/>
                <a:gd name="connsiteX2" fmla="*/ 15526 w 94841"/>
                <a:gd name="connsiteY2" fmla="*/ 256318 h 275748"/>
                <a:gd name="connsiteX3" fmla="*/ 0 w 94841"/>
                <a:gd name="connsiteY3" fmla="*/ 275749 h 275748"/>
                <a:gd name="connsiteX4" fmla="*/ 76676 w 94841"/>
                <a:gd name="connsiteY4" fmla="*/ 254032 h 275748"/>
                <a:gd name="connsiteX5" fmla="*/ 89440 w 94841"/>
                <a:gd name="connsiteY5" fmla="*/ 236982 h 275748"/>
                <a:gd name="connsiteX6" fmla="*/ 1810 w 94841"/>
                <a:gd name="connsiteY6" fmla="*/ 0 h 27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41" h="275748">
                  <a:moveTo>
                    <a:pt x="1810" y="0"/>
                  </a:moveTo>
                  <a:cubicBezTo>
                    <a:pt x="38671" y="24384"/>
                    <a:pt x="52102" y="92678"/>
                    <a:pt x="53150" y="130683"/>
                  </a:cubicBezTo>
                  <a:cubicBezTo>
                    <a:pt x="54292" y="173736"/>
                    <a:pt x="39910" y="220980"/>
                    <a:pt x="15526" y="256318"/>
                  </a:cubicBezTo>
                  <a:cubicBezTo>
                    <a:pt x="10763" y="263271"/>
                    <a:pt x="5524" y="269748"/>
                    <a:pt x="0" y="275749"/>
                  </a:cubicBezTo>
                  <a:cubicBezTo>
                    <a:pt x="37243" y="270605"/>
                    <a:pt x="63151" y="260509"/>
                    <a:pt x="76676" y="254032"/>
                  </a:cubicBezTo>
                  <a:cubicBezTo>
                    <a:pt x="83439" y="250793"/>
                    <a:pt x="88297" y="244412"/>
                    <a:pt x="89440" y="236982"/>
                  </a:cubicBezTo>
                  <a:cubicBezTo>
                    <a:pt x="112490" y="90106"/>
                    <a:pt x="57721" y="13526"/>
                    <a:pt x="1810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0" name="Graphic 554">
            <a:extLst>
              <a:ext uri="{FF2B5EF4-FFF2-40B4-BE49-F238E27FC236}">
                <a16:creationId xmlns:a16="http://schemas.microsoft.com/office/drawing/2014/main" id="{A94E29D1-84E4-42F8-8304-0DFBB14817F8}"/>
              </a:ext>
            </a:extLst>
          </p:cNvPr>
          <p:cNvGrpSpPr/>
          <p:nvPr/>
        </p:nvGrpSpPr>
        <p:grpSpPr>
          <a:xfrm rot="21061771">
            <a:off x="8362717" y="1443137"/>
            <a:ext cx="411604" cy="354667"/>
            <a:chOff x="5906503" y="2801142"/>
            <a:chExt cx="263913" cy="233974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788C200-13D5-405F-BDCF-E1434F7AB38F}"/>
                </a:ext>
              </a:extLst>
            </p:cNvPr>
            <p:cNvSpPr/>
            <p:nvPr/>
          </p:nvSpPr>
          <p:spPr>
            <a:xfrm>
              <a:off x="5906503" y="2801142"/>
              <a:ext cx="263913" cy="233974"/>
            </a:xfrm>
            <a:custGeom>
              <a:avLst/>
              <a:gdLst>
                <a:gd name="connsiteX0" fmla="*/ 118249 w 263913"/>
                <a:gd name="connsiteY0" fmla="*/ 232570 h 233974"/>
                <a:gd name="connsiteX1" fmla="*/ 99485 w 263913"/>
                <a:gd name="connsiteY1" fmla="*/ 230474 h 233974"/>
                <a:gd name="connsiteX2" fmla="*/ 5949 w 263913"/>
                <a:gd name="connsiteY2" fmla="*/ 110269 h 233974"/>
                <a:gd name="connsiteX3" fmla="*/ 136061 w 263913"/>
                <a:gd name="connsiteY3" fmla="*/ 54262 h 233974"/>
                <a:gd name="connsiteX4" fmla="*/ 235121 w 263913"/>
                <a:gd name="connsiteY4" fmla="*/ 23591 h 233974"/>
                <a:gd name="connsiteX5" fmla="*/ 118249 w 263913"/>
                <a:gd name="connsiteY5" fmla="*/ 232570 h 23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913" h="233974">
                  <a:moveTo>
                    <a:pt x="118249" y="232570"/>
                  </a:moveTo>
                  <a:cubicBezTo>
                    <a:pt x="112058" y="235046"/>
                    <a:pt x="105009" y="234189"/>
                    <a:pt x="99485" y="230474"/>
                  </a:cubicBezTo>
                  <a:cubicBezTo>
                    <a:pt x="80911" y="217806"/>
                    <a:pt x="38049" y="182659"/>
                    <a:pt x="5949" y="110269"/>
                  </a:cubicBezTo>
                  <a:cubicBezTo>
                    <a:pt x="-23864" y="43022"/>
                    <a:pt x="64433" y="-66801"/>
                    <a:pt x="136061" y="54262"/>
                  </a:cubicBezTo>
                  <a:cubicBezTo>
                    <a:pt x="136061" y="54262"/>
                    <a:pt x="175304" y="-16700"/>
                    <a:pt x="235121" y="23591"/>
                  </a:cubicBezTo>
                  <a:cubicBezTo>
                    <a:pt x="287985" y="59119"/>
                    <a:pt x="278364" y="169609"/>
                    <a:pt x="118249" y="232570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ED1DE5B-C158-416D-9AEA-9E1158C17926}"/>
                </a:ext>
              </a:extLst>
            </p:cNvPr>
            <p:cNvSpPr/>
            <p:nvPr/>
          </p:nvSpPr>
          <p:spPr>
            <a:xfrm>
              <a:off x="5928758" y="2831395"/>
              <a:ext cx="56170" cy="77634"/>
            </a:xfrm>
            <a:custGeom>
              <a:avLst/>
              <a:gdLst>
                <a:gd name="connsiteX0" fmla="*/ 9793 w 56170"/>
                <a:gd name="connsiteY0" fmla="*/ 21247 h 77634"/>
                <a:gd name="connsiteX1" fmla="*/ 3507 w 56170"/>
                <a:gd name="connsiteY1" fmla="*/ 77635 h 77634"/>
                <a:gd name="connsiteX2" fmla="*/ 31320 w 56170"/>
                <a:gd name="connsiteY2" fmla="*/ 42392 h 77634"/>
                <a:gd name="connsiteX3" fmla="*/ 55799 w 56170"/>
                <a:gd name="connsiteY3" fmla="*/ 6293 h 77634"/>
                <a:gd name="connsiteX4" fmla="*/ 36368 w 56170"/>
                <a:gd name="connsiteY4" fmla="*/ 863 h 77634"/>
                <a:gd name="connsiteX5" fmla="*/ 9793 w 56170"/>
                <a:gd name="connsiteY5" fmla="*/ 21247 h 7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70" h="77634">
                  <a:moveTo>
                    <a:pt x="9793" y="21247"/>
                  </a:moveTo>
                  <a:cubicBezTo>
                    <a:pt x="-1637" y="38678"/>
                    <a:pt x="-2113" y="58775"/>
                    <a:pt x="3507" y="77635"/>
                  </a:cubicBezTo>
                  <a:cubicBezTo>
                    <a:pt x="10936" y="64776"/>
                    <a:pt x="21604" y="53632"/>
                    <a:pt x="31320" y="42392"/>
                  </a:cubicBezTo>
                  <a:cubicBezTo>
                    <a:pt x="37987" y="34677"/>
                    <a:pt x="59228" y="18199"/>
                    <a:pt x="55799" y="6293"/>
                  </a:cubicBezTo>
                  <a:cubicBezTo>
                    <a:pt x="53513" y="-1423"/>
                    <a:pt x="42655" y="-375"/>
                    <a:pt x="36368" y="863"/>
                  </a:cubicBezTo>
                  <a:cubicBezTo>
                    <a:pt x="25224" y="3245"/>
                    <a:pt x="15794" y="12008"/>
                    <a:pt x="9793" y="21247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8BDDE07-DDB6-478A-A565-744F77FBECE2}"/>
                </a:ext>
              </a:extLst>
            </p:cNvPr>
            <p:cNvSpPr/>
            <p:nvPr/>
          </p:nvSpPr>
          <p:spPr>
            <a:xfrm>
              <a:off x="5954839" y="2859881"/>
              <a:ext cx="215531" cy="175236"/>
            </a:xfrm>
            <a:custGeom>
              <a:avLst/>
              <a:gdLst>
                <a:gd name="connsiteX0" fmla="*/ 212312 w 215531"/>
                <a:gd name="connsiteY0" fmla="*/ 0 h 175236"/>
                <a:gd name="connsiteX1" fmla="*/ 135160 w 215531"/>
                <a:gd name="connsiteY1" fmla="*/ 98203 h 175236"/>
                <a:gd name="connsiteX2" fmla="*/ 21908 w 215531"/>
                <a:gd name="connsiteY2" fmla="*/ 125825 h 175236"/>
                <a:gd name="connsiteX3" fmla="*/ 0 w 215531"/>
                <a:gd name="connsiteY3" fmla="*/ 122682 h 175236"/>
                <a:gd name="connsiteX4" fmla="*/ 51149 w 215531"/>
                <a:gd name="connsiteY4" fmla="*/ 171736 h 175236"/>
                <a:gd name="connsiteX5" fmla="*/ 69913 w 215531"/>
                <a:gd name="connsiteY5" fmla="*/ 173831 h 175236"/>
                <a:gd name="connsiteX6" fmla="*/ 212312 w 215531"/>
                <a:gd name="connsiteY6" fmla="*/ 0 h 17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531" h="175236">
                  <a:moveTo>
                    <a:pt x="212312" y="0"/>
                  </a:moveTo>
                  <a:cubicBezTo>
                    <a:pt x="210217" y="39243"/>
                    <a:pt x="163925" y="80296"/>
                    <a:pt x="135160" y="98203"/>
                  </a:cubicBezTo>
                  <a:cubicBezTo>
                    <a:pt x="102679" y="118396"/>
                    <a:pt x="59912" y="128683"/>
                    <a:pt x="21908" y="125825"/>
                  </a:cubicBezTo>
                  <a:cubicBezTo>
                    <a:pt x="14383" y="125254"/>
                    <a:pt x="7144" y="124206"/>
                    <a:pt x="0" y="122682"/>
                  </a:cubicBezTo>
                  <a:cubicBezTo>
                    <a:pt x="20669" y="148876"/>
                    <a:pt x="40196" y="164211"/>
                    <a:pt x="51149" y="171736"/>
                  </a:cubicBezTo>
                  <a:cubicBezTo>
                    <a:pt x="56674" y="175451"/>
                    <a:pt x="63722" y="176308"/>
                    <a:pt x="69913" y="173831"/>
                  </a:cubicBezTo>
                  <a:cubicBezTo>
                    <a:pt x="192977" y="125444"/>
                    <a:pt x="227076" y="48959"/>
                    <a:pt x="212312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4" name="Graphic 554">
            <a:extLst>
              <a:ext uri="{FF2B5EF4-FFF2-40B4-BE49-F238E27FC236}">
                <a16:creationId xmlns:a16="http://schemas.microsoft.com/office/drawing/2014/main" id="{45609783-3598-49FC-8988-97BB7EFB81C4}"/>
              </a:ext>
            </a:extLst>
          </p:cNvPr>
          <p:cNvGrpSpPr/>
          <p:nvPr/>
        </p:nvGrpSpPr>
        <p:grpSpPr>
          <a:xfrm rot="21061771">
            <a:off x="7977474" y="531241"/>
            <a:ext cx="660776" cy="617974"/>
            <a:chOff x="6417094" y="2748971"/>
            <a:chExt cx="495159" cy="42248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1B9A4E5-1795-422D-9B5B-F64C5E7FA46B}"/>
                </a:ext>
              </a:extLst>
            </p:cNvPr>
            <p:cNvSpPr/>
            <p:nvPr/>
          </p:nvSpPr>
          <p:spPr>
            <a:xfrm>
              <a:off x="6417094" y="2801038"/>
              <a:ext cx="486530" cy="370419"/>
            </a:xfrm>
            <a:custGeom>
              <a:avLst/>
              <a:gdLst>
                <a:gd name="connsiteX0" fmla="*/ 486530 w 486530"/>
                <a:gd name="connsiteY0" fmla="*/ 277156 h 370419"/>
                <a:gd name="connsiteX1" fmla="*/ 476719 w 486530"/>
                <a:gd name="connsiteY1" fmla="*/ 271726 h 370419"/>
                <a:gd name="connsiteX2" fmla="*/ 314318 w 486530"/>
                <a:gd name="connsiteY2" fmla="*/ 54937 h 370419"/>
                <a:gd name="connsiteX3" fmla="*/ 35426 w 486530"/>
                <a:gd name="connsiteY3" fmla="*/ 27505 h 370419"/>
                <a:gd name="connsiteX4" fmla="*/ 29521 w 486530"/>
                <a:gd name="connsiteY4" fmla="*/ 24267 h 370419"/>
                <a:gd name="connsiteX5" fmla="*/ 12471 w 486530"/>
                <a:gd name="connsiteY5" fmla="*/ 53509 h 370419"/>
                <a:gd name="connsiteX6" fmla="*/ 162490 w 486530"/>
                <a:gd name="connsiteY6" fmla="*/ 315446 h 370419"/>
                <a:gd name="connsiteX7" fmla="*/ 464337 w 486530"/>
                <a:gd name="connsiteY7" fmla="*/ 316875 h 370419"/>
                <a:gd name="connsiteX8" fmla="*/ 486530 w 486530"/>
                <a:gd name="connsiteY8" fmla="*/ 277156 h 37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530" h="370419">
                  <a:moveTo>
                    <a:pt x="486530" y="277156"/>
                  </a:moveTo>
                  <a:lnTo>
                    <a:pt x="476719" y="271726"/>
                  </a:lnTo>
                  <a:cubicBezTo>
                    <a:pt x="478720" y="202099"/>
                    <a:pt x="415474" y="113897"/>
                    <a:pt x="314318" y="54937"/>
                  </a:cubicBezTo>
                  <a:cubicBezTo>
                    <a:pt x="207067" y="-7547"/>
                    <a:pt x="92195" y="-16786"/>
                    <a:pt x="35426" y="27505"/>
                  </a:cubicBezTo>
                  <a:lnTo>
                    <a:pt x="29521" y="24267"/>
                  </a:lnTo>
                  <a:lnTo>
                    <a:pt x="12471" y="53509"/>
                  </a:lnTo>
                  <a:cubicBezTo>
                    <a:pt x="-29439" y="125422"/>
                    <a:pt x="37712" y="242675"/>
                    <a:pt x="162490" y="315446"/>
                  </a:cubicBezTo>
                  <a:cubicBezTo>
                    <a:pt x="287267" y="388217"/>
                    <a:pt x="422427" y="388789"/>
                    <a:pt x="464337" y="316875"/>
                  </a:cubicBezTo>
                  <a:lnTo>
                    <a:pt x="486530" y="277156"/>
                  </a:lnTo>
                  <a:close/>
                </a:path>
              </a:pathLst>
            </a:custGeom>
            <a:solidFill>
              <a:srgbClr val="F4AE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D99BF51-A0D8-4C61-8849-240F25DAD4CC}"/>
                </a:ext>
              </a:extLst>
            </p:cNvPr>
            <p:cNvSpPr/>
            <p:nvPr/>
          </p:nvSpPr>
          <p:spPr>
            <a:xfrm>
              <a:off x="6434144" y="2771795"/>
              <a:ext cx="476808" cy="370385"/>
            </a:xfrm>
            <a:custGeom>
              <a:avLst/>
              <a:gdLst>
                <a:gd name="connsiteX0" fmla="*/ 464337 w 476808"/>
                <a:gd name="connsiteY0" fmla="*/ 316876 h 370385"/>
                <a:gd name="connsiteX1" fmla="*/ 162490 w 476808"/>
                <a:gd name="connsiteY1" fmla="*/ 315447 h 370385"/>
                <a:gd name="connsiteX2" fmla="*/ 12471 w 476808"/>
                <a:gd name="connsiteY2" fmla="*/ 53510 h 370385"/>
                <a:gd name="connsiteX3" fmla="*/ 314318 w 476808"/>
                <a:gd name="connsiteY3" fmla="*/ 54938 h 370385"/>
                <a:gd name="connsiteX4" fmla="*/ 464337 w 476808"/>
                <a:gd name="connsiteY4" fmla="*/ 316876 h 37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808" h="370385">
                  <a:moveTo>
                    <a:pt x="464337" y="316876"/>
                  </a:moveTo>
                  <a:cubicBezTo>
                    <a:pt x="422427" y="388790"/>
                    <a:pt x="287267" y="388123"/>
                    <a:pt x="162490" y="315447"/>
                  </a:cubicBezTo>
                  <a:cubicBezTo>
                    <a:pt x="37712" y="242676"/>
                    <a:pt x="-29439" y="125423"/>
                    <a:pt x="12471" y="53510"/>
                  </a:cubicBezTo>
                  <a:cubicBezTo>
                    <a:pt x="54381" y="-18404"/>
                    <a:pt x="189541" y="-17737"/>
                    <a:pt x="314318" y="54938"/>
                  </a:cubicBezTo>
                  <a:cubicBezTo>
                    <a:pt x="439096" y="127709"/>
                    <a:pt x="506247" y="244962"/>
                    <a:pt x="464337" y="316876"/>
                  </a:cubicBezTo>
                  <a:close/>
                </a:path>
              </a:pathLst>
            </a:custGeom>
            <a:solidFill>
              <a:srgbClr val="FFC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D1CF9EF-53F5-4E59-AEB7-80590AD4E1E2}"/>
                </a:ext>
              </a:extLst>
            </p:cNvPr>
            <p:cNvSpPr/>
            <p:nvPr/>
          </p:nvSpPr>
          <p:spPr>
            <a:xfrm rot="-3585801">
              <a:off x="6552816" y="2749330"/>
              <a:ext cx="239471" cy="415312"/>
            </a:xfrm>
            <a:custGeom>
              <a:avLst/>
              <a:gdLst>
                <a:gd name="connsiteX0" fmla="*/ 239472 w 239471"/>
                <a:gd name="connsiteY0" fmla="*/ 207656 h 415312"/>
                <a:gd name="connsiteX1" fmla="*/ 119736 w 239471"/>
                <a:gd name="connsiteY1" fmla="*/ 415313 h 415312"/>
                <a:gd name="connsiteX2" fmla="*/ 0 w 239471"/>
                <a:gd name="connsiteY2" fmla="*/ 207656 h 415312"/>
                <a:gd name="connsiteX3" fmla="*/ 119736 w 239471"/>
                <a:gd name="connsiteY3" fmla="*/ 0 h 415312"/>
                <a:gd name="connsiteX4" fmla="*/ 239472 w 239471"/>
                <a:gd name="connsiteY4" fmla="*/ 207656 h 41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471" h="415312">
                  <a:moveTo>
                    <a:pt x="239472" y="207656"/>
                  </a:moveTo>
                  <a:cubicBezTo>
                    <a:pt x="239472" y="322342"/>
                    <a:pt x="185864" y="415313"/>
                    <a:pt x="119736" y="415313"/>
                  </a:cubicBezTo>
                  <a:cubicBezTo>
                    <a:pt x="53607" y="415313"/>
                    <a:pt x="0" y="322342"/>
                    <a:pt x="0" y="207656"/>
                  </a:cubicBezTo>
                  <a:cubicBezTo>
                    <a:pt x="0" y="92971"/>
                    <a:pt x="53607" y="0"/>
                    <a:pt x="119736" y="0"/>
                  </a:cubicBezTo>
                  <a:cubicBezTo>
                    <a:pt x="185864" y="0"/>
                    <a:pt x="239472" y="92971"/>
                    <a:pt x="239472" y="207656"/>
                  </a:cubicBezTo>
                  <a:close/>
                </a:path>
              </a:pathLst>
            </a:custGeom>
            <a:solidFill>
              <a:srgbClr val="F4AE2C">
                <a:alpha val="60000"/>
              </a:srgbClr>
            </a:solidFill>
            <a:ln w="9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4DBAC5E-FB04-4B09-970D-0ECFEB274807}"/>
                </a:ext>
              </a:extLst>
            </p:cNvPr>
            <p:cNvSpPr/>
            <p:nvPr/>
          </p:nvSpPr>
          <p:spPr>
            <a:xfrm>
              <a:off x="6589765" y="2865589"/>
              <a:ext cx="181313" cy="175371"/>
            </a:xfrm>
            <a:custGeom>
              <a:avLst/>
              <a:gdLst>
                <a:gd name="connsiteX0" fmla="*/ 135742 w 181313"/>
                <a:gd name="connsiteY0" fmla="*/ 16295 h 175371"/>
                <a:gd name="connsiteX1" fmla="*/ 174318 w 181313"/>
                <a:gd name="connsiteY1" fmla="*/ 53633 h 175371"/>
                <a:gd name="connsiteX2" fmla="*/ 178319 w 181313"/>
                <a:gd name="connsiteY2" fmla="*/ 88208 h 175371"/>
                <a:gd name="connsiteX3" fmla="*/ 171080 w 181313"/>
                <a:gd name="connsiteY3" fmla="*/ 93352 h 175371"/>
                <a:gd name="connsiteX4" fmla="*/ 161079 w 181313"/>
                <a:gd name="connsiteY4" fmla="*/ 91828 h 175371"/>
                <a:gd name="connsiteX5" fmla="*/ 153268 w 181313"/>
                <a:gd name="connsiteY5" fmla="*/ 83160 h 175371"/>
                <a:gd name="connsiteX6" fmla="*/ 147172 w 181313"/>
                <a:gd name="connsiteY6" fmla="*/ 70873 h 175371"/>
                <a:gd name="connsiteX7" fmla="*/ 138695 w 181313"/>
                <a:gd name="connsiteY7" fmla="*/ 57347 h 175371"/>
                <a:gd name="connsiteX8" fmla="*/ 124407 w 181313"/>
                <a:gd name="connsiteY8" fmla="*/ 45155 h 175371"/>
                <a:gd name="connsiteX9" fmla="*/ 108977 w 181313"/>
                <a:gd name="connsiteY9" fmla="*/ 45536 h 175371"/>
                <a:gd name="connsiteX10" fmla="*/ 110215 w 181313"/>
                <a:gd name="connsiteY10" fmla="*/ 56776 h 175371"/>
                <a:gd name="connsiteX11" fmla="*/ 123645 w 181313"/>
                <a:gd name="connsiteY11" fmla="*/ 72778 h 175371"/>
                <a:gd name="connsiteX12" fmla="*/ 137076 w 181313"/>
                <a:gd name="connsiteY12" fmla="*/ 88780 h 175371"/>
                <a:gd name="connsiteX13" fmla="*/ 156411 w 181313"/>
                <a:gd name="connsiteY13" fmla="*/ 124403 h 175371"/>
                <a:gd name="connsiteX14" fmla="*/ 149553 w 181313"/>
                <a:gd name="connsiteY14" fmla="*/ 154883 h 175371"/>
                <a:gd name="connsiteX15" fmla="*/ 136123 w 181313"/>
                <a:gd name="connsiteY15" fmla="*/ 167933 h 175371"/>
                <a:gd name="connsiteX16" fmla="*/ 114597 w 181313"/>
                <a:gd name="connsiteY16" fmla="*/ 174886 h 175371"/>
                <a:gd name="connsiteX17" fmla="*/ 84498 w 181313"/>
                <a:gd name="connsiteY17" fmla="*/ 172124 h 175371"/>
                <a:gd name="connsiteX18" fmla="*/ 47922 w 181313"/>
                <a:gd name="connsiteY18" fmla="*/ 156407 h 175371"/>
                <a:gd name="connsiteX19" fmla="*/ 1821 w 181313"/>
                <a:gd name="connsiteY19" fmla="*/ 106592 h 175371"/>
                <a:gd name="connsiteX20" fmla="*/ 2964 w 181313"/>
                <a:gd name="connsiteY20" fmla="*/ 83922 h 175371"/>
                <a:gd name="connsiteX21" fmla="*/ 11631 w 181313"/>
                <a:gd name="connsiteY21" fmla="*/ 77350 h 175371"/>
                <a:gd name="connsiteX22" fmla="*/ 23823 w 181313"/>
                <a:gd name="connsiteY22" fmla="*/ 80207 h 175371"/>
                <a:gd name="connsiteX23" fmla="*/ 40397 w 181313"/>
                <a:gd name="connsiteY23" fmla="*/ 98591 h 175371"/>
                <a:gd name="connsiteX24" fmla="*/ 61828 w 181313"/>
                <a:gd name="connsiteY24" fmla="*/ 119831 h 175371"/>
                <a:gd name="connsiteX25" fmla="*/ 82402 w 181313"/>
                <a:gd name="connsiteY25" fmla="*/ 121260 h 175371"/>
                <a:gd name="connsiteX26" fmla="*/ 77830 w 181313"/>
                <a:gd name="connsiteY26" fmla="*/ 109830 h 175371"/>
                <a:gd name="connsiteX27" fmla="*/ 59256 w 181313"/>
                <a:gd name="connsiteY27" fmla="*/ 90971 h 175371"/>
                <a:gd name="connsiteX28" fmla="*/ 42588 w 181313"/>
                <a:gd name="connsiteY28" fmla="*/ 69539 h 175371"/>
                <a:gd name="connsiteX29" fmla="*/ 32777 w 181313"/>
                <a:gd name="connsiteY29" fmla="*/ 45346 h 175371"/>
                <a:gd name="connsiteX30" fmla="*/ 39444 w 181313"/>
                <a:gd name="connsiteY30" fmla="*/ 22200 h 175371"/>
                <a:gd name="connsiteX31" fmla="*/ 78116 w 181313"/>
                <a:gd name="connsiteY31" fmla="*/ 197 h 175371"/>
                <a:gd name="connsiteX32" fmla="*/ 135742 w 181313"/>
                <a:gd name="connsiteY32" fmla="*/ 16295 h 17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1313" h="175371">
                  <a:moveTo>
                    <a:pt x="135742" y="16295"/>
                  </a:moveTo>
                  <a:cubicBezTo>
                    <a:pt x="153744" y="26772"/>
                    <a:pt x="166603" y="39250"/>
                    <a:pt x="174318" y="53633"/>
                  </a:cubicBezTo>
                  <a:cubicBezTo>
                    <a:pt x="182034" y="68015"/>
                    <a:pt x="183367" y="79541"/>
                    <a:pt x="178319" y="88208"/>
                  </a:cubicBezTo>
                  <a:cubicBezTo>
                    <a:pt x="176890" y="90685"/>
                    <a:pt x="174414" y="92399"/>
                    <a:pt x="171080" y="93352"/>
                  </a:cubicBezTo>
                  <a:cubicBezTo>
                    <a:pt x="167746" y="94209"/>
                    <a:pt x="164412" y="93733"/>
                    <a:pt x="161079" y="91828"/>
                  </a:cubicBezTo>
                  <a:cubicBezTo>
                    <a:pt x="158126" y="90113"/>
                    <a:pt x="155554" y="87256"/>
                    <a:pt x="153268" y="83160"/>
                  </a:cubicBezTo>
                  <a:cubicBezTo>
                    <a:pt x="150982" y="79064"/>
                    <a:pt x="148982" y="74969"/>
                    <a:pt x="147172" y="70873"/>
                  </a:cubicBezTo>
                  <a:cubicBezTo>
                    <a:pt x="145458" y="66777"/>
                    <a:pt x="142600" y="62205"/>
                    <a:pt x="138695" y="57347"/>
                  </a:cubicBezTo>
                  <a:cubicBezTo>
                    <a:pt x="134790" y="52490"/>
                    <a:pt x="130027" y="48394"/>
                    <a:pt x="124407" y="45155"/>
                  </a:cubicBezTo>
                  <a:cubicBezTo>
                    <a:pt x="116883" y="40774"/>
                    <a:pt x="111739" y="40869"/>
                    <a:pt x="108977" y="45536"/>
                  </a:cubicBezTo>
                  <a:cubicBezTo>
                    <a:pt x="107072" y="48870"/>
                    <a:pt x="107453" y="52585"/>
                    <a:pt x="110215" y="56776"/>
                  </a:cubicBezTo>
                  <a:cubicBezTo>
                    <a:pt x="112977" y="60967"/>
                    <a:pt x="117454" y="66301"/>
                    <a:pt x="123645" y="72778"/>
                  </a:cubicBezTo>
                  <a:cubicBezTo>
                    <a:pt x="129837" y="79255"/>
                    <a:pt x="134313" y="84589"/>
                    <a:pt x="137076" y="88780"/>
                  </a:cubicBezTo>
                  <a:cubicBezTo>
                    <a:pt x="148315" y="102877"/>
                    <a:pt x="154792" y="114783"/>
                    <a:pt x="156411" y="124403"/>
                  </a:cubicBezTo>
                  <a:cubicBezTo>
                    <a:pt x="158031" y="134024"/>
                    <a:pt x="155745" y="144215"/>
                    <a:pt x="149553" y="154883"/>
                  </a:cubicBezTo>
                  <a:cubicBezTo>
                    <a:pt x="146505" y="160122"/>
                    <a:pt x="142029" y="164408"/>
                    <a:pt x="136123" y="167933"/>
                  </a:cubicBezTo>
                  <a:cubicBezTo>
                    <a:pt x="130218" y="171362"/>
                    <a:pt x="123074" y="173648"/>
                    <a:pt x="114597" y="174886"/>
                  </a:cubicBezTo>
                  <a:cubicBezTo>
                    <a:pt x="106119" y="176029"/>
                    <a:pt x="96118" y="175172"/>
                    <a:pt x="84498" y="172124"/>
                  </a:cubicBezTo>
                  <a:cubicBezTo>
                    <a:pt x="72877" y="169076"/>
                    <a:pt x="60685" y="163932"/>
                    <a:pt x="47922" y="156407"/>
                  </a:cubicBezTo>
                  <a:cubicBezTo>
                    <a:pt x="22966" y="141834"/>
                    <a:pt x="7536" y="125261"/>
                    <a:pt x="1821" y="106592"/>
                  </a:cubicBezTo>
                  <a:cubicBezTo>
                    <a:pt x="-942" y="97448"/>
                    <a:pt x="-561" y="89923"/>
                    <a:pt x="2964" y="83922"/>
                  </a:cubicBezTo>
                  <a:cubicBezTo>
                    <a:pt x="5059" y="80207"/>
                    <a:pt x="8012" y="78017"/>
                    <a:pt x="11631" y="77350"/>
                  </a:cubicBezTo>
                  <a:cubicBezTo>
                    <a:pt x="15251" y="76588"/>
                    <a:pt x="19347" y="77540"/>
                    <a:pt x="23823" y="80207"/>
                  </a:cubicBezTo>
                  <a:cubicBezTo>
                    <a:pt x="28300" y="82779"/>
                    <a:pt x="33825" y="88970"/>
                    <a:pt x="40397" y="98591"/>
                  </a:cubicBezTo>
                  <a:cubicBezTo>
                    <a:pt x="46969" y="108211"/>
                    <a:pt x="54113" y="115355"/>
                    <a:pt x="61828" y="119831"/>
                  </a:cubicBezTo>
                  <a:cubicBezTo>
                    <a:pt x="72496" y="126023"/>
                    <a:pt x="79354" y="126499"/>
                    <a:pt x="82402" y="121260"/>
                  </a:cubicBezTo>
                  <a:cubicBezTo>
                    <a:pt x="84021" y="118593"/>
                    <a:pt x="82402" y="114688"/>
                    <a:pt x="77830" y="109830"/>
                  </a:cubicBezTo>
                  <a:cubicBezTo>
                    <a:pt x="73163" y="104877"/>
                    <a:pt x="66972" y="98591"/>
                    <a:pt x="59256" y="90971"/>
                  </a:cubicBezTo>
                  <a:cubicBezTo>
                    <a:pt x="51541" y="83351"/>
                    <a:pt x="45921" y="76207"/>
                    <a:pt x="42588" y="69539"/>
                  </a:cubicBezTo>
                  <a:cubicBezTo>
                    <a:pt x="36206" y="60872"/>
                    <a:pt x="32967" y="52775"/>
                    <a:pt x="32777" y="45346"/>
                  </a:cubicBezTo>
                  <a:cubicBezTo>
                    <a:pt x="32586" y="37821"/>
                    <a:pt x="34872" y="30106"/>
                    <a:pt x="39444" y="22200"/>
                  </a:cubicBezTo>
                  <a:cubicBezTo>
                    <a:pt x="47350" y="8675"/>
                    <a:pt x="60209" y="1340"/>
                    <a:pt x="78116" y="197"/>
                  </a:cubicBezTo>
                  <a:cubicBezTo>
                    <a:pt x="95928" y="-1136"/>
                    <a:pt x="115168" y="4293"/>
                    <a:pt x="135742" y="16295"/>
                  </a:cubicBezTo>
                  <a:close/>
                </a:path>
              </a:pathLst>
            </a:custGeom>
            <a:solidFill>
              <a:srgbClr val="E598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9" name="Graphic 554">
            <a:extLst>
              <a:ext uri="{FF2B5EF4-FFF2-40B4-BE49-F238E27FC236}">
                <a16:creationId xmlns:a16="http://schemas.microsoft.com/office/drawing/2014/main" id="{90304219-4A7C-4EBD-BACA-4BD0C6EBC0FC}"/>
              </a:ext>
            </a:extLst>
          </p:cNvPr>
          <p:cNvGrpSpPr/>
          <p:nvPr/>
        </p:nvGrpSpPr>
        <p:grpSpPr>
          <a:xfrm rot="21061771">
            <a:off x="9200297" y="599207"/>
            <a:ext cx="530972" cy="444077"/>
            <a:chOff x="5753732" y="3343384"/>
            <a:chExt cx="328557" cy="275692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2DE58B1-AE61-4BAC-AE5E-7DAB2EC61255}"/>
                </a:ext>
              </a:extLst>
            </p:cNvPr>
            <p:cNvSpPr/>
            <p:nvPr/>
          </p:nvSpPr>
          <p:spPr>
            <a:xfrm>
              <a:off x="5791009" y="3399975"/>
              <a:ext cx="267892" cy="195344"/>
            </a:xfrm>
            <a:custGeom>
              <a:avLst/>
              <a:gdLst>
                <a:gd name="connsiteX0" fmla="*/ 250793 w 267892"/>
                <a:gd name="connsiteY0" fmla="*/ 11213 h 195344"/>
                <a:gd name="connsiteX1" fmla="*/ 245459 w 267892"/>
                <a:gd name="connsiteY1" fmla="*/ 14070 h 195344"/>
                <a:gd name="connsiteX2" fmla="*/ 98203 w 267892"/>
                <a:gd name="connsiteY2" fmla="*/ 24453 h 195344"/>
                <a:gd name="connsiteX3" fmla="*/ 3238 w 267892"/>
                <a:gd name="connsiteY3" fmla="*/ 144087 h 195344"/>
                <a:gd name="connsiteX4" fmla="*/ 0 w 267892"/>
                <a:gd name="connsiteY4" fmla="*/ 145801 h 195344"/>
                <a:gd name="connsiteX5" fmla="*/ 8382 w 267892"/>
                <a:gd name="connsiteY5" fmla="*/ 162279 h 195344"/>
                <a:gd name="connsiteX6" fmla="*/ 172688 w 267892"/>
                <a:gd name="connsiteY6" fmla="*/ 170947 h 195344"/>
                <a:gd name="connsiteX7" fmla="*/ 262509 w 267892"/>
                <a:gd name="connsiteY7" fmla="*/ 33120 h 195344"/>
                <a:gd name="connsiteX8" fmla="*/ 250793 w 267892"/>
                <a:gd name="connsiteY8" fmla="*/ 11213 h 19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92" h="195344">
                  <a:moveTo>
                    <a:pt x="250793" y="11213"/>
                  </a:moveTo>
                  <a:lnTo>
                    <a:pt x="245459" y="14070"/>
                  </a:lnTo>
                  <a:cubicBezTo>
                    <a:pt x="214122" y="-7456"/>
                    <a:pt x="155067" y="-4503"/>
                    <a:pt x="98203" y="24453"/>
                  </a:cubicBezTo>
                  <a:cubicBezTo>
                    <a:pt x="37909" y="55123"/>
                    <a:pt x="-286" y="104939"/>
                    <a:pt x="3238" y="144087"/>
                  </a:cubicBezTo>
                  <a:lnTo>
                    <a:pt x="0" y="145801"/>
                  </a:lnTo>
                  <a:lnTo>
                    <a:pt x="8382" y="162279"/>
                  </a:lnTo>
                  <a:cubicBezTo>
                    <a:pt x="28956" y="202761"/>
                    <a:pt x="102489" y="206571"/>
                    <a:pt x="172688" y="170947"/>
                  </a:cubicBezTo>
                  <a:cubicBezTo>
                    <a:pt x="242888" y="135324"/>
                    <a:pt x="283083" y="73602"/>
                    <a:pt x="262509" y="33120"/>
                  </a:cubicBezTo>
                  <a:lnTo>
                    <a:pt x="250793" y="11213"/>
                  </a:lnTo>
                  <a:close/>
                </a:path>
              </a:pathLst>
            </a:custGeom>
            <a:solidFill>
              <a:srgbClr val="F4AE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03546FB-B8E2-45B5-A899-6034DF3FA578}"/>
                </a:ext>
              </a:extLst>
            </p:cNvPr>
            <p:cNvSpPr/>
            <p:nvPr/>
          </p:nvSpPr>
          <p:spPr>
            <a:xfrm rot="-1616502">
              <a:off x="5775511" y="3399027"/>
              <a:ext cx="284998" cy="164407"/>
            </a:xfrm>
            <a:custGeom>
              <a:avLst/>
              <a:gdLst>
                <a:gd name="connsiteX0" fmla="*/ 284998 w 284998"/>
                <a:gd name="connsiteY0" fmla="*/ 82204 h 164407"/>
                <a:gd name="connsiteX1" fmla="*/ 142499 w 284998"/>
                <a:gd name="connsiteY1" fmla="*/ 164407 h 164407"/>
                <a:gd name="connsiteX2" fmla="*/ 0 w 284998"/>
                <a:gd name="connsiteY2" fmla="*/ 82204 h 164407"/>
                <a:gd name="connsiteX3" fmla="*/ 142499 w 284998"/>
                <a:gd name="connsiteY3" fmla="*/ 0 h 164407"/>
                <a:gd name="connsiteX4" fmla="*/ 284998 w 284998"/>
                <a:gd name="connsiteY4" fmla="*/ 82204 h 16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998" h="164407">
                  <a:moveTo>
                    <a:pt x="284998" y="82204"/>
                  </a:moveTo>
                  <a:cubicBezTo>
                    <a:pt x="284998" y="127604"/>
                    <a:pt x="221199" y="164407"/>
                    <a:pt x="142499" y="164407"/>
                  </a:cubicBezTo>
                  <a:cubicBezTo>
                    <a:pt x="63799" y="164407"/>
                    <a:pt x="0" y="127604"/>
                    <a:pt x="0" y="82204"/>
                  </a:cubicBezTo>
                  <a:cubicBezTo>
                    <a:pt x="0" y="36804"/>
                    <a:pt x="63799" y="0"/>
                    <a:pt x="142499" y="0"/>
                  </a:cubicBezTo>
                  <a:cubicBezTo>
                    <a:pt x="221199" y="0"/>
                    <a:pt x="284998" y="36804"/>
                    <a:pt x="284998" y="82204"/>
                  </a:cubicBezTo>
                  <a:close/>
                </a:path>
              </a:pathLst>
            </a:custGeom>
            <a:solidFill>
              <a:srgbClr val="FFC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D4EED5B-DD67-42BC-80EF-89F95B702339}"/>
                </a:ext>
              </a:extLst>
            </p:cNvPr>
            <p:cNvSpPr/>
            <p:nvPr/>
          </p:nvSpPr>
          <p:spPr>
            <a:xfrm>
              <a:off x="5812853" y="3403654"/>
              <a:ext cx="210343" cy="155108"/>
            </a:xfrm>
            <a:custGeom>
              <a:avLst/>
              <a:gdLst>
                <a:gd name="connsiteX0" fmla="*/ 206089 w 210343"/>
                <a:gd name="connsiteY0" fmla="*/ 26298 h 155108"/>
                <a:gd name="connsiteX1" fmla="*/ 134747 w 210343"/>
                <a:gd name="connsiteY1" fmla="*/ 135740 h 155108"/>
                <a:gd name="connsiteX2" fmla="*/ 4254 w 210343"/>
                <a:gd name="connsiteY2" fmla="*/ 128882 h 155108"/>
                <a:gd name="connsiteX3" fmla="*/ 75596 w 210343"/>
                <a:gd name="connsiteY3" fmla="*/ 19440 h 155108"/>
                <a:gd name="connsiteX4" fmla="*/ 206089 w 210343"/>
                <a:gd name="connsiteY4" fmla="*/ 26298 h 15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43" h="155108">
                  <a:moveTo>
                    <a:pt x="206089" y="26298"/>
                  </a:moveTo>
                  <a:cubicBezTo>
                    <a:pt x="222377" y="58397"/>
                    <a:pt x="190468" y="107451"/>
                    <a:pt x="134747" y="135740"/>
                  </a:cubicBezTo>
                  <a:cubicBezTo>
                    <a:pt x="79025" y="164029"/>
                    <a:pt x="20637" y="160981"/>
                    <a:pt x="4254" y="128882"/>
                  </a:cubicBezTo>
                  <a:cubicBezTo>
                    <a:pt x="-12034" y="96783"/>
                    <a:pt x="19875" y="47729"/>
                    <a:pt x="75596" y="19440"/>
                  </a:cubicBezTo>
                  <a:cubicBezTo>
                    <a:pt x="131318" y="-8945"/>
                    <a:pt x="189706" y="-5897"/>
                    <a:pt x="206089" y="26298"/>
                  </a:cubicBezTo>
                  <a:close/>
                </a:path>
              </a:pathLst>
            </a:custGeom>
            <a:solidFill>
              <a:srgbClr val="F4AE2C">
                <a:alpha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F268A4B-5BF7-4EE0-BC61-37A018A7C797}"/>
                </a:ext>
              </a:extLst>
            </p:cNvPr>
            <p:cNvSpPr/>
            <p:nvPr/>
          </p:nvSpPr>
          <p:spPr>
            <a:xfrm>
              <a:off x="5870781" y="3427930"/>
              <a:ext cx="98091" cy="95838"/>
            </a:xfrm>
            <a:custGeom>
              <a:avLst/>
              <a:gdLst>
                <a:gd name="connsiteX0" fmla="*/ 28432 w 98091"/>
                <a:gd name="connsiteY0" fmla="*/ 6784 h 95838"/>
                <a:gd name="connsiteX1" fmla="*/ 56912 w 98091"/>
                <a:gd name="connsiteY1" fmla="*/ 117 h 95838"/>
                <a:gd name="connsiteX2" fmla="*/ 73961 w 98091"/>
                <a:gd name="connsiteY2" fmla="*/ 8499 h 95838"/>
                <a:gd name="connsiteX3" fmla="*/ 74152 w 98091"/>
                <a:gd name="connsiteY3" fmla="*/ 13356 h 95838"/>
                <a:gd name="connsiteX4" fmla="*/ 70532 w 98091"/>
                <a:gd name="connsiteY4" fmla="*/ 17452 h 95838"/>
                <a:gd name="connsiteX5" fmla="*/ 64246 w 98091"/>
                <a:gd name="connsiteY5" fmla="*/ 18500 h 95838"/>
                <a:gd name="connsiteX6" fmla="*/ 56816 w 98091"/>
                <a:gd name="connsiteY6" fmla="*/ 17642 h 95838"/>
                <a:gd name="connsiteX7" fmla="*/ 48149 w 98091"/>
                <a:gd name="connsiteY7" fmla="*/ 17547 h 95838"/>
                <a:gd name="connsiteX8" fmla="*/ 38338 w 98091"/>
                <a:gd name="connsiteY8" fmla="*/ 20500 h 95838"/>
                <a:gd name="connsiteX9" fmla="*/ 33956 w 98091"/>
                <a:gd name="connsiteY9" fmla="*/ 27644 h 95838"/>
                <a:gd name="connsiteX10" fmla="*/ 39481 w 98091"/>
                <a:gd name="connsiteY10" fmla="*/ 30406 h 95838"/>
                <a:gd name="connsiteX11" fmla="*/ 50816 w 98091"/>
                <a:gd name="connsiteY11" fmla="*/ 28977 h 95838"/>
                <a:gd name="connsiteX12" fmla="*/ 62150 w 98091"/>
                <a:gd name="connsiteY12" fmla="*/ 27549 h 95838"/>
                <a:gd name="connsiteX13" fmla="*/ 84153 w 98091"/>
                <a:gd name="connsiteY13" fmla="*/ 29168 h 95838"/>
                <a:gd name="connsiteX14" fmla="*/ 96059 w 98091"/>
                <a:gd name="connsiteY14" fmla="*/ 41265 h 95838"/>
                <a:gd name="connsiteX15" fmla="*/ 98060 w 98091"/>
                <a:gd name="connsiteY15" fmla="*/ 51266 h 95838"/>
                <a:gd name="connsiteX16" fmla="*/ 94821 w 98091"/>
                <a:gd name="connsiteY16" fmla="*/ 63172 h 95838"/>
                <a:gd name="connsiteX17" fmla="*/ 84629 w 98091"/>
                <a:gd name="connsiteY17" fmla="*/ 76126 h 95838"/>
                <a:gd name="connsiteX18" fmla="*/ 66627 w 98091"/>
                <a:gd name="connsiteY18" fmla="*/ 88223 h 95838"/>
                <a:gd name="connsiteX19" fmla="*/ 30146 w 98091"/>
                <a:gd name="connsiteY19" fmla="*/ 94605 h 95838"/>
                <a:gd name="connsiteX20" fmla="*/ 20145 w 98091"/>
                <a:gd name="connsiteY20" fmla="*/ 87365 h 95838"/>
                <a:gd name="connsiteX21" fmla="*/ 19669 w 98091"/>
                <a:gd name="connsiteY21" fmla="*/ 81460 h 95838"/>
                <a:gd name="connsiteX22" fmla="*/ 24527 w 98091"/>
                <a:gd name="connsiteY22" fmla="*/ 76698 h 95838"/>
                <a:gd name="connsiteX23" fmla="*/ 37862 w 98091"/>
                <a:gd name="connsiteY23" fmla="*/ 74602 h 95838"/>
                <a:gd name="connsiteX24" fmla="*/ 53959 w 98091"/>
                <a:gd name="connsiteY24" fmla="*/ 71078 h 95838"/>
                <a:gd name="connsiteX25" fmla="*/ 60722 w 98091"/>
                <a:gd name="connsiteY25" fmla="*/ 62124 h 95838"/>
                <a:gd name="connsiteX26" fmla="*/ 54149 w 98091"/>
                <a:gd name="connsiteY26" fmla="*/ 60886 h 95838"/>
                <a:gd name="connsiteX27" fmla="*/ 40052 w 98091"/>
                <a:gd name="connsiteY27" fmla="*/ 63839 h 95838"/>
                <a:gd name="connsiteX28" fmla="*/ 25289 w 98091"/>
                <a:gd name="connsiteY28" fmla="*/ 65172 h 95838"/>
                <a:gd name="connsiteX29" fmla="*/ 11287 w 98091"/>
                <a:gd name="connsiteY29" fmla="*/ 62505 h 95838"/>
                <a:gd name="connsiteX30" fmla="*/ 2619 w 98091"/>
                <a:gd name="connsiteY30" fmla="*/ 52599 h 95838"/>
                <a:gd name="connsiteX31" fmla="*/ 3953 w 98091"/>
                <a:gd name="connsiteY31" fmla="*/ 28406 h 95838"/>
                <a:gd name="connsiteX32" fmla="*/ 28432 w 98091"/>
                <a:gd name="connsiteY32" fmla="*/ 6784 h 9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8091" h="95838">
                  <a:moveTo>
                    <a:pt x="28432" y="6784"/>
                  </a:moveTo>
                  <a:cubicBezTo>
                    <a:pt x="38528" y="1640"/>
                    <a:pt x="48053" y="-550"/>
                    <a:pt x="56912" y="117"/>
                  </a:cubicBezTo>
                  <a:cubicBezTo>
                    <a:pt x="65770" y="783"/>
                    <a:pt x="71485" y="3641"/>
                    <a:pt x="73961" y="8499"/>
                  </a:cubicBezTo>
                  <a:cubicBezTo>
                    <a:pt x="74723" y="9927"/>
                    <a:pt x="74723" y="11547"/>
                    <a:pt x="74152" y="13356"/>
                  </a:cubicBezTo>
                  <a:cubicBezTo>
                    <a:pt x="73580" y="15166"/>
                    <a:pt x="72342" y="16500"/>
                    <a:pt x="70532" y="17452"/>
                  </a:cubicBezTo>
                  <a:cubicBezTo>
                    <a:pt x="68913" y="18309"/>
                    <a:pt x="66818" y="18595"/>
                    <a:pt x="64246" y="18500"/>
                  </a:cubicBezTo>
                  <a:cubicBezTo>
                    <a:pt x="61674" y="18309"/>
                    <a:pt x="59198" y="18024"/>
                    <a:pt x="56816" y="17642"/>
                  </a:cubicBezTo>
                  <a:cubicBezTo>
                    <a:pt x="54435" y="17261"/>
                    <a:pt x="51482" y="17166"/>
                    <a:pt x="48149" y="17547"/>
                  </a:cubicBezTo>
                  <a:cubicBezTo>
                    <a:pt x="44720" y="17928"/>
                    <a:pt x="41481" y="18881"/>
                    <a:pt x="38338" y="20500"/>
                  </a:cubicBezTo>
                  <a:cubicBezTo>
                    <a:pt x="34052" y="22691"/>
                    <a:pt x="32623" y="25072"/>
                    <a:pt x="33956" y="27644"/>
                  </a:cubicBezTo>
                  <a:cubicBezTo>
                    <a:pt x="34909" y="29454"/>
                    <a:pt x="36719" y="30406"/>
                    <a:pt x="39481" y="30406"/>
                  </a:cubicBezTo>
                  <a:cubicBezTo>
                    <a:pt x="42243" y="30406"/>
                    <a:pt x="45958" y="29930"/>
                    <a:pt x="50816" y="28977"/>
                  </a:cubicBezTo>
                  <a:cubicBezTo>
                    <a:pt x="55578" y="28025"/>
                    <a:pt x="59388" y="27549"/>
                    <a:pt x="62150" y="27549"/>
                  </a:cubicBezTo>
                  <a:cubicBezTo>
                    <a:pt x="71961" y="26596"/>
                    <a:pt x="79295" y="27072"/>
                    <a:pt x="84153" y="29168"/>
                  </a:cubicBezTo>
                  <a:cubicBezTo>
                    <a:pt x="89011" y="31263"/>
                    <a:pt x="93011" y="35359"/>
                    <a:pt x="96059" y="41265"/>
                  </a:cubicBezTo>
                  <a:cubicBezTo>
                    <a:pt x="97583" y="44217"/>
                    <a:pt x="98250" y="47551"/>
                    <a:pt x="98060" y="51266"/>
                  </a:cubicBezTo>
                  <a:cubicBezTo>
                    <a:pt x="97869" y="54981"/>
                    <a:pt x="96821" y="58981"/>
                    <a:pt x="94821" y="63172"/>
                  </a:cubicBezTo>
                  <a:cubicBezTo>
                    <a:pt x="92821" y="67363"/>
                    <a:pt x="89487" y="71745"/>
                    <a:pt x="84629" y="76126"/>
                  </a:cubicBezTo>
                  <a:cubicBezTo>
                    <a:pt x="79867" y="80603"/>
                    <a:pt x="73866" y="84603"/>
                    <a:pt x="66627" y="88223"/>
                  </a:cubicBezTo>
                  <a:cubicBezTo>
                    <a:pt x="52530" y="95367"/>
                    <a:pt x="40433" y="97462"/>
                    <a:pt x="30146" y="94605"/>
                  </a:cubicBezTo>
                  <a:cubicBezTo>
                    <a:pt x="25193" y="93176"/>
                    <a:pt x="21860" y="90795"/>
                    <a:pt x="20145" y="87365"/>
                  </a:cubicBezTo>
                  <a:cubicBezTo>
                    <a:pt x="19097" y="85270"/>
                    <a:pt x="18907" y="83365"/>
                    <a:pt x="19669" y="81460"/>
                  </a:cubicBezTo>
                  <a:cubicBezTo>
                    <a:pt x="20431" y="79555"/>
                    <a:pt x="22050" y="78031"/>
                    <a:pt x="24527" y="76698"/>
                  </a:cubicBezTo>
                  <a:cubicBezTo>
                    <a:pt x="27003" y="75459"/>
                    <a:pt x="31480" y="74697"/>
                    <a:pt x="37862" y="74602"/>
                  </a:cubicBezTo>
                  <a:cubicBezTo>
                    <a:pt x="44243" y="74411"/>
                    <a:pt x="49577" y="73269"/>
                    <a:pt x="53959" y="71078"/>
                  </a:cubicBezTo>
                  <a:cubicBezTo>
                    <a:pt x="59960" y="68030"/>
                    <a:pt x="62150" y="65077"/>
                    <a:pt x="60722" y="62124"/>
                  </a:cubicBezTo>
                  <a:cubicBezTo>
                    <a:pt x="59960" y="60600"/>
                    <a:pt x="57769" y="60219"/>
                    <a:pt x="54149" y="60886"/>
                  </a:cubicBezTo>
                  <a:cubicBezTo>
                    <a:pt x="50530" y="61553"/>
                    <a:pt x="45767" y="62505"/>
                    <a:pt x="40052" y="63839"/>
                  </a:cubicBezTo>
                  <a:cubicBezTo>
                    <a:pt x="34242" y="65172"/>
                    <a:pt x="29384" y="65553"/>
                    <a:pt x="25289" y="65172"/>
                  </a:cubicBezTo>
                  <a:cubicBezTo>
                    <a:pt x="19478" y="65553"/>
                    <a:pt x="14811" y="64696"/>
                    <a:pt x="11287" y="62505"/>
                  </a:cubicBezTo>
                  <a:cubicBezTo>
                    <a:pt x="7763" y="60410"/>
                    <a:pt x="4905" y="57076"/>
                    <a:pt x="2619" y="52599"/>
                  </a:cubicBezTo>
                  <a:cubicBezTo>
                    <a:pt x="-1286" y="44979"/>
                    <a:pt x="-810" y="36883"/>
                    <a:pt x="3953" y="28406"/>
                  </a:cubicBezTo>
                  <a:cubicBezTo>
                    <a:pt x="8715" y="19929"/>
                    <a:pt x="16907" y="12690"/>
                    <a:pt x="28432" y="6784"/>
                  </a:cubicBezTo>
                  <a:close/>
                </a:path>
              </a:pathLst>
            </a:custGeom>
            <a:solidFill>
              <a:srgbClr val="E598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4" name="Graphic 554">
            <a:extLst>
              <a:ext uri="{FF2B5EF4-FFF2-40B4-BE49-F238E27FC236}">
                <a16:creationId xmlns:a16="http://schemas.microsoft.com/office/drawing/2014/main" id="{4F623328-BE7A-4160-9DF4-41C737749F46}"/>
              </a:ext>
            </a:extLst>
          </p:cNvPr>
          <p:cNvGrpSpPr/>
          <p:nvPr/>
        </p:nvGrpSpPr>
        <p:grpSpPr>
          <a:xfrm rot="21061771">
            <a:off x="8760509" y="1787486"/>
            <a:ext cx="530972" cy="444077"/>
            <a:chOff x="5753732" y="3343384"/>
            <a:chExt cx="328557" cy="275692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E7A89B3-3E77-46E9-9519-F577270EBEFD}"/>
                </a:ext>
              </a:extLst>
            </p:cNvPr>
            <p:cNvSpPr/>
            <p:nvPr/>
          </p:nvSpPr>
          <p:spPr>
            <a:xfrm>
              <a:off x="5791009" y="3399975"/>
              <a:ext cx="267892" cy="195344"/>
            </a:xfrm>
            <a:custGeom>
              <a:avLst/>
              <a:gdLst>
                <a:gd name="connsiteX0" fmla="*/ 250793 w 267892"/>
                <a:gd name="connsiteY0" fmla="*/ 11213 h 195344"/>
                <a:gd name="connsiteX1" fmla="*/ 245459 w 267892"/>
                <a:gd name="connsiteY1" fmla="*/ 14070 h 195344"/>
                <a:gd name="connsiteX2" fmla="*/ 98203 w 267892"/>
                <a:gd name="connsiteY2" fmla="*/ 24453 h 195344"/>
                <a:gd name="connsiteX3" fmla="*/ 3238 w 267892"/>
                <a:gd name="connsiteY3" fmla="*/ 144087 h 195344"/>
                <a:gd name="connsiteX4" fmla="*/ 0 w 267892"/>
                <a:gd name="connsiteY4" fmla="*/ 145801 h 195344"/>
                <a:gd name="connsiteX5" fmla="*/ 8382 w 267892"/>
                <a:gd name="connsiteY5" fmla="*/ 162279 h 195344"/>
                <a:gd name="connsiteX6" fmla="*/ 172688 w 267892"/>
                <a:gd name="connsiteY6" fmla="*/ 170947 h 195344"/>
                <a:gd name="connsiteX7" fmla="*/ 262509 w 267892"/>
                <a:gd name="connsiteY7" fmla="*/ 33120 h 195344"/>
                <a:gd name="connsiteX8" fmla="*/ 250793 w 267892"/>
                <a:gd name="connsiteY8" fmla="*/ 11213 h 19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92" h="195344">
                  <a:moveTo>
                    <a:pt x="250793" y="11213"/>
                  </a:moveTo>
                  <a:lnTo>
                    <a:pt x="245459" y="14070"/>
                  </a:lnTo>
                  <a:cubicBezTo>
                    <a:pt x="214122" y="-7456"/>
                    <a:pt x="155067" y="-4503"/>
                    <a:pt x="98203" y="24453"/>
                  </a:cubicBezTo>
                  <a:cubicBezTo>
                    <a:pt x="37909" y="55123"/>
                    <a:pt x="-286" y="104939"/>
                    <a:pt x="3238" y="144087"/>
                  </a:cubicBezTo>
                  <a:lnTo>
                    <a:pt x="0" y="145801"/>
                  </a:lnTo>
                  <a:lnTo>
                    <a:pt x="8382" y="162279"/>
                  </a:lnTo>
                  <a:cubicBezTo>
                    <a:pt x="28956" y="202761"/>
                    <a:pt x="102489" y="206571"/>
                    <a:pt x="172688" y="170947"/>
                  </a:cubicBezTo>
                  <a:cubicBezTo>
                    <a:pt x="242888" y="135324"/>
                    <a:pt x="283083" y="73602"/>
                    <a:pt x="262509" y="33120"/>
                  </a:cubicBezTo>
                  <a:lnTo>
                    <a:pt x="250793" y="11213"/>
                  </a:lnTo>
                  <a:close/>
                </a:path>
              </a:pathLst>
            </a:custGeom>
            <a:solidFill>
              <a:srgbClr val="F4AE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C60E93C-B76E-4BA6-B481-DB96C37A5F71}"/>
                </a:ext>
              </a:extLst>
            </p:cNvPr>
            <p:cNvSpPr/>
            <p:nvPr/>
          </p:nvSpPr>
          <p:spPr>
            <a:xfrm rot="-1616502">
              <a:off x="5775511" y="3399027"/>
              <a:ext cx="284998" cy="164407"/>
            </a:xfrm>
            <a:custGeom>
              <a:avLst/>
              <a:gdLst>
                <a:gd name="connsiteX0" fmla="*/ 284998 w 284998"/>
                <a:gd name="connsiteY0" fmla="*/ 82204 h 164407"/>
                <a:gd name="connsiteX1" fmla="*/ 142499 w 284998"/>
                <a:gd name="connsiteY1" fmla="*/ 164407 h 164407"/>
                <a:gd name="connsiteX2" fmla="*/ 0 w 284998"/>
                <a:gd name="connsiteY2" fmla="*/ 82204 h 164407"/>
                <a:gd name="connsiteX3" fmla="*/ 142499 w 284998"/>
                <a:gd name="connsiteY3" fmla="*/ 0 h 164407"/>
                <a:gd name="connsiteX4" fmla="*/ 284998 w 284998"/>
                <a:gd name="connsiteY4" fmla="*/ 82204 h 16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998" h="164407">
                  <a:moveTo>
                    <a:pt x="284998" y="82204"/>
                  </a:moveTo>
                  <a:cubicBezTo>
                    <a:pt x="284998" y="127604"/>
                    <a:pt x="221199" y="164407"/>
                    <a:pt x="142499" y="164407"/>
                  </a:cubicBezTo>
                  <a:cubicBezTo>
                    <a:pt x="63799" y="164407"/>
                    <a:pt x="0" y="127604"/>
                    <a:pt x="0" y="82204"/>
                  </a:cubicBezTo>
                  <a:cubicBezTo>
                    <a:pt x="0" y="36804"/>
                    <a:pt x="63799" y="0"/>
                    <a:pt x="142499" y="0"/>
                  </a:cubicBezTo>
                  <a:cubicBezTo>
                    <a:pt x="221199" y="0"/>
                    <a:pt x="284998" y="36804"/>
                    <a:pt x="284998" y="82204"/>
                  </a:cubicBezTo>
                  <a:close/>
                </a:path>
              </a:pathLst>
            </a:custGeom>
            <a:solidFill>
              <a:srgbClr val="FFC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A6C54C1-787B-4705-A31C-6A65CFA1D3E6}"/>
                </a:ext>
              </a:extLst>
            </p:cNvPr>
            <p:cNvSpPr/>
            <p:nvPr/>
          </p:nvSpPr>
          <p:spPr>
            <a:xfrm>
              <a:off x="5812853" y="3403654"/>
              <a:ext cx="210343" cy="155108"/>
            </a:xfrm>
            <a:custGeom>
              <a:avLst/>
              <a:gdLst>
                <a:gd name="connsiteX0" fmla="*/ 206089 w 210343"/>
                <a:gd name="connsiteY0" fmla="*/ 26298 h 155108"/>
                <a:gd name="connsiteX1" fmla="*/ 134747 w 210343"/>
                <a:gd name="connsiteY1" fmla="*/ 135740 h 155108"/>
                <a:gd name="connsiteX2" fmla="*/ 4254 w 210343"/>
                <a:gd name="connsiteY2" fmla="*/ 128882 h 155108"/>
                <a:gd name="connsiteX3" fmla="*/ 75596 w 210343"/>
                <a:gd name="connsiteY3" fmla="*/ 19440 h 155108"/>
                <a:gd name="connsiteX4" fmla="*/ 206089 w 210343"/>
                <a:gd name="connsiteY4" fmla="*/ 26298 h 15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43" h="155108">
                  <a:moveTo>
                    <a:pt x="206089" y="26298"/>
                  </a:moveTo>
                  <a:cubicBezTo>
                    <a:pt x="222377" y="58397"/>
                    <a:pt x="190468" y="107451"/>
                    <a:pt x="134747" y="135740"/>
                  </a:cubicBezTo>
                  <a:cubicBezTo>
                    <a:pt x="79025" y="164029"/>
                    <a:pt x="20637" y="160981"/>
                    <a:pt x="4254" y="128882"/>
                  </a:cubicBezTo>
                  <a:cubicBezTo>
                    <a:pt x="-12034" y="96783"/>
                    <a:pt x="19875" y="47729"/>
                    <a:pt x="75596" y="19440"/>
                  </a:cubicBezTo>
                  <a:cubicBezTo>
                    <a:pt x="131318" y="-8945"/>
                    <a:pt x="189706" y="-5897"/>
                    <a:pt x="206089" y="26298"/>
                  </a:cubicBezTo>
                  <a:close/>
                </a:path>
              </a:pathLst>
            </a:custGeom>
            <a:solidFill>
              <a:srgbClr val="F4AE2C">
                <a:alpha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F847A92-4078-46F3-861F-14E468717779}"/>
                </a:ext>
              </a:extLst>
            </p:cNvPr>
            <p:cNvSpPr/>
            <p:nvPr/>
          </p:nvSpPr>
          <p:spPr>
            <a:xfrm>
              <a:off x="5870781" y="3427930"/>
              <a:ext cx="98091" cy="95838"/>
            </a:xfrm>
            <a:custGeom>
              <a:avLst/>
              <a:gdLst>
                <a:gd name="connsiteX0" fmla="*/ 28432 w 98091"/>
                <a:gd name="connsiteY0" fmla="*/ 6784 h 95838"/>
                <a:gd name="connsiteX1" fmla="*/ 56912 w 98091"/>
                <a:gd name="connsiteY1" fmla="*/ 117 h 95838"/>
                <a:gd name="connsiteX2" fmla="*/ 73961 w 98091"/>
                <a:gd name="connsiteY2" fmla="*/ 8499 h 95838"/>
                <a:gd name="connsiteX3" fmla="*/ 74152 w 98091"/>
                <a:gd name="connsiteY3" fmla="*/ 13356 h 95838"/>
                <a:gd name="connsiteX4" fmla="*/ 70532 w 98091"/>
                <a:gd name="connsiteY4" fmla="*/ 17452 h 95838"/>
                <a:gd name="connsiteX5" fmla="*/ 64246 w 98091"/>
                <a:gd name="connsiteY5" fmla="*/ 18500 h 95838"/>
                <a:gd name="connsiteX6" fmla="*/ 56816 w 98091"/>
                <a:gd name="connsiteY6" fmla="*/ 17642 h 95838"/>
                <a:gd name="connsiteX7" fmla="*/ 48149 w 98091"/>
                <a:gd name="connsiteY7" fmla="*/ 17547 h 95838"/>
                <a:gd name="connsiteX8" fmla="*/ 38338 w 98091"/>
                <a:gd name="connsiteY8" fmla="*/ 20500 h 95838"/>
                <a:gd name="connsiteX9" fmla="*/ 33956 w 98091"/>
                <a:gd name="connsiteY9" fmla="*/ 27644 h 95838"/>
                <a:gd name="connsiteX10" fmla="*/ 39481 w 98091"/>
                <a:gd name="connsiteY10" fmla="*/ 30406 h 95838"/>
                <a:gd name="connsiteX11" fmla="*/ 50816 w 98091"/>
                <a:gd name="connsiteY11" fmla="*/ 28977 h 95838"/>
                <a:gd name="connsiteX12" fmla="*/ 62150 w 98091"/>
                <a:gd name="connsiteY12" fmla="*/ 27549 h 95838"/>
                <a:gd name="connsiteX13" fmla="*/ 84153 w 98091"/>
                <a:gd name="connsiteY13" fmla="*/ 29168 h 95838"/>
                <a:gd name="connsiteX14" fmla="*/ 96059 w 98091"/>
                <a:gd name="connsiteY14" fmla="*/ 41265 h 95838"/>
                <a:gd name="connsiteX15" fmla="*/ 98060 w 98091"/>
                <a:gd name="connsiteY15" fmla="*/ 51266 h 95838"/>
                <a:gd name="connsiteX16" fmla="*/ 94821 w 98091"/>
                <a:gd name="connsiteY16" fmla="*/ 63172 h 95838"/>
                <a:gd name="connsiteX17" fmla="*/ 84629 w 98091"/>
                <a:gd name="connsiteY17" fmla="*/ 76126 h 95838"/>
                <a:gd name="connsiteX18" fmla="*/ 66627 w 98091"/>
                <a:gd name="connsiteY18" fmla="*/ 88223 h 95838"/>
                <a:gd name="connsiteX19" fmla="*/ 30146 w 98091"/>
                <a:gd name="connsiteY19" fmla="*/ 94605 h 95838"/>
                <a:gd name="connsiteX20" fmla="*/ 20145 w 98091"/>
                <a:gd name="connsiteY20" fmla="*/ 87365 h 95838"/>
                <a:gd name="connsiteX21" fmla="*/ 19669 w 98091"/>
                <a:gd name="connsiteY21" fmla="*/ 81460 h 95838"/>
                <a:gd name="connsiteX22" fmla="*/ 24527 w 98091"/>
                <a:gd name="connsiteY22" fmla="*/ 76698 h 95838"/>
                <a:gd name="connsiteX23" fmla="*/ 37862 w 98091"/>
                <a:gd name="connsiteY23" fmla="*/ 74602 h 95838"/>
                <a:gd name="connsiteX24" fmla="*/ 53959 w 98091"/>
                <a:gd name="connsiteY24" fmla="*/ 71078 h 95838"/>
                <a:gd name="connsiteX25" fmla="*/ 60722 w 98091"/>
                <a:gd name="connsiteY25" fmla="*/ 62124 h 95838"/>
                <a:gd name="connsiteX26" fmla="*/ 54149 w 98091"/>
                <a:gd name="connsiteY26" fmla="*/ 60886 h 95838"/>
                <a:gd name="connsiteX27" fmla="*/ 40052 w 98091"/>
                <a:gd name="connsiteY27" fmla="*/ 63839 h 95838"/>
                <a:gd name="connsiteX28" fmla="*/ 25289 w 98091"/>
                <a:gd name="connsiteY28" fmla="*/ 65172 h 95838"/>
                <a:gd name="connsiteX29" fmla="*/ 11287 w 98091"/>
                <a:gd name="connsiteY29" fmla="*/ 62505 h 95838"/>
                <a:gd name="connsiteX30" fmla="*/ 2619 w 98091"/>
                <a:gd name="connsiteY30" fmla="*/ 52599 h 95838"/>
                <a:gd name="connsiteX31" fmla="*/ 3953 w 98091"/>
                <a:gd name="connsiteY31" fmla="*/ 28406 h 95838"/>
                <a:gd name="connsiteX32" fmla="*/ 28432 w 98091"/>
                <a:gd name="connsiteY32" fmla="*/ 6784 h 9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8091" h="95838">
                  <a:moveTo>
                    <a:pt x="28432" y="6784"/>
                  </a:moveTo>
                  <a:cubicBezTo>
                    <a:pt x="38528" y="1640"/>
                    <a:pt x="48053" y="-550"/>
                    <a:pt x="56912" y="117"/>
                  </a:cubicBezTo>
                  <a:cubicBezTo>
                    <a:pt x="65770" y="783"/>
                    <a:pt x="71485" y="3641"/>
                    <a:pt x="73961" y="8499"/>
                  </a:cubicBezTo>
                  <a:cubicBezTo>
                    <a:pt x="74723" y="9927"/>
                    <a:pt x="74723" y="11547"/>
                    <a:pt x="74152" y="13356"/>
                  </a:cubicBezTo>
                  <a:cubicBezTo>
                    <a:pt x="73580" y="15166"/>
                    <a:pt x="72342" y="16500"/>
                    <a:pt x="70532" y="17452"/>
                  </a:cubicBezTo>
                  <a:cubicBezTo>
                    <a:pt x="68913" y="18309"/>
                    <a:pt x="66818" y="18595"/>
                    <a:pt x="64246" y="18500"/>
                  </a:cubicBezTo>
                  <a:cubicBezTo>
                    <a:pt x="61674" y="18309"/>
                    <a:pt x="59198" y="18024"/>
                    <a:pt x="56816" y="17642"/>
                  </a:cubicBezTo>
                  <a:cubicBezTo>
                    <a:pt x="54435" y="17261"/>
                    <a:pt x="51482" y="17166"/>
                    <a:pt x="48149" y="17547"/>
                  </a:cubicBezTo>
                  <a:cubicBezTo>
                    <a:pt x="44720" y="17928"/>
                    <a:pt x="41481" y="18881"/>
                    <a:pt x="38338" y="20500"/>
                  </a:cubicBezTo>
                  <a:cubicBezTo>
                    <a:pt x="34052" y="22691"/>
                    <a:pt x="32623" y="25072"/>
                    <a:pt x="33956" y="27644"/>
                  </a:cubicBezTo>
                  <a:cubicBezTo>
                    <a:pt x="34909" y="29454"/>
                    <a:pt x="36719" y="30406"/>
                    <a:pt x="39481" y="30406"/>
                  </a:cubicBezTo>
                  <a:cubicBezTo>
                    <a:pt x="42243" y="30406"/>
                    <a:pt x="45958" y="29930"/>
                    <a:pt x="50816" y="28977"/>
                  </a:cubicBezTo>
                  <a:cubicBezTo>
                    <a:pt x="55578" y="28025"/>
                    <a:pt x="59388" y="27549"/>
                    <a:pt x="62150" y="27549"/>
                  </a:cubicBezTo>
                  <a:cubicBezTo>
                    <a:pt x="71961" y="26596"/>
                    <a:pt x="79295" y="27072"/>
                    <a:pt x="84153" y="29168"/>
                  </a:cubicBezTo>
                  <a:cubicBezTo>
                    <a:pt x="89011" y="31263"/>
                    <a:pt x="93011" y="35359"/>
                    <a:pt x="96059" y="41265"/>
                  </a:cubicBezTo>
                  <a:cubicBezTo>
                    <a:pt x="97583" y="44217"/>
                    <a:pt x="98250" y="47551"/>
                    <a:pt x="98060" y="51266"/>
                  </a:cubicBezTo>
                  <a:cubicBezTo>
                    <a:pt x="97869" y="54981"/>
                    <a:pt x="96821" y="58981"/>
                    <a:pt x="94821" y="63172"/>
                  </a:cubicBezTo>
                  <a:cubicBezTo>
                    <a:pt x="92821" y="67363"/>
                    <a:pt x="89487" y="71745"/>
                    <a:pt x="84629" y="76126"/>
                  </a:cubicBezTo>
                  <a:cubicBezTo>
                    <a:pt x="79867" y="80603"/>
                    <a:pt x="73866" y="84603"/>
                    <a:pt x="66627" y="88223"/>
                  </a:cubicBezTo>
                  <a:cubicBezTo>
                    <a:pt x="52530" y="95367"/>
                    <a:pt x="40433" y="97462"/>
                    <a:pt x="30146" y="94605"/>
                  </a:cubicBezTo>
                  <a:cubicBezTo>
                    <a:pt x="25193" y="93176"/>
                    <a:pt x="21860" y="90795"/>
                    <a:pt x="20145" y="87365"/>
                  </a:cubicBezTo>
                  <a:cubicBezTo>
                    <a:pt x="19097" y="85270"/>
                    <a:pt x="18907" y="83365"/>
                    <a:pt x="19669" y="81460"/>
                  </a:cubicBezTo>
                  <a:cubicBezTo>
                    <a:pt x="20431" y="79555"/>
                    <a:pt x="22050" y="78031"/>
                    <a:pt x="24527" y="76698"/>
                  </a:cubicBezTo>
                  <a:cubicBezTo>
                    <a:pt x="27003" y="75459"/>
                    <a:pt x="31480" y="74697"/>
                    <a:pt x="37862" y="74602"/>
                  </a:cubicBezTo>
                  <a:cubicBezTo>
                    <a:pt x="44243" y="74411"/>
                    <a:pt x="49577" y="73269"/>
                    <a:pt x="53959" y="71078"/>
                  </a:cubicBezTo>
                  <a:cubicBezTo>
                    <a:pt x="59960" y="68030"/>
                    <a:pt x="62150" y="65077"/>
                    <a:pt x="60722" y="62124"/>
                  </a:cubicBezTo>
                  <a:cubicBezTo>
                    <a:pt x="59960" y="60600"/>
                    <a:pt x="57769" y="60219"/>
                    <a:pt x="54149" y="60886"/>
                  </a:cubicBezTo>
                  <a:cubicBezTo>
                    <a:pt x="50530" y="61553"/>
                    <a:pt x="45767" y="62505"/>
                    <a:pt x="40052" y="63839"/>
                  </a:cubicBezTo>
                  <a:cubicBezTo>
                    <a:pt x="34242" y="65172"/>
                    <a:pt x="29384" y="65553"/>
                    <a:pt x="25289" y="65172"/>
                  </a:cubicBezTo>
                  <a:cubicBezTo>
                    <a:pt x="19478" y="65553"/>
                    <a:pt x="14811" y="64696"/>
                    <a:pt x="11287" y="62505"/>
                  </a:cubicBezTo>
                  <a:cubicBezTo>
                    <a:pt x="7763" y="60410"/>
                    <a:pt x="4905" y="57076"/>
                    <a:pt x="2619" y="52599"/>
                  </a:cubicBezTo>
                  <a:cubicBezTo>
                    <a:pt x="-1286" y="44979"/>
                    <a:pt x="-810" y="36883"/>
                    <a:pt x="3953" y="28406"/>
                  </a:cubicBezTo>
                  <a:cubicBezTo>
                    <a:pt x="8715" y="19929"/>
                    <a:pt x="16907" y="12690"/>
                    <a:pt x="28432" y="6784"/>
                  </a:cubicBezTo>
                  <a:close/>
                </a:path>
              </a:pathLst>
            </a:custGeom>
            <a:solidFill>
              <a:srgbClr val="E598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00" name="Graphic 108">
            <a:extLst>
              <a:ext uri="{FF2B5EF4-FFF2-40B4-BE49-F238E27FC236}">
                <a16:creationId xmlns:a16="http://schemas.microsoft.com/office/drawing/2014/main" id="{D3A53CE9-77CE-4C94-B6AF-F815DFDEE040}"/>
              </a:ext>
            </a:extLst>
          </p:cNvPr>
          <p:cNvSpPr/>
          <p:nvPr/>
        </p:nvSpPr>
        <p:spPr>
          <a:xfrm rot="4473251">
            <a:off x="185008" y="-1489979"/>
            <a:ext cx="1470209" cy="3471816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FF16AEA-F372-46C6-9C0F-6E4CEDD2CB57}"/>
              </a:ext>
            </a:extLst>
          </p:cNvPr>
          <p:cNvGrpSpPr/>
          <p:nvPr/>
        </p:nvGrpSpPr>
        <p:grpSpPr>
          <a:xfrm rot="12984742">
            <a:off x="3611701" y="5341258"/>
            <a:ext cx="3251299" cy="2936963"/>
            <a:chOff x="-846614" y="-999589"/>
            <a:chExt cx="4356730" cy="3597988"/>
          </a:xfrm>
        </p:grpSpPr>
        <p:sp>
          <p:nvSpPr>
            <p:cNvPr id="102" name="Graphic 104">
              <a:extLst>
                <a:ext uri="{FF2B5EF4-FFF2-40B4-BE49-F238E27FC236}">
                  <a16:creationId xmlns:a16="http://schemas.microsoft.com/office/drawing/2014/main" id="{915ECA16-511D-4F33-8FE5-F1677C130BB1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Graphic 106">
              <a:extLst>
                <a:ext uri="{FF2B5EF4-FFF2-40B4-BE49-F238E27FC236}">
                  <a16:creationId xmlns:a16="http://schemas.microsoft.com/office/drawing/2014/main" id="{49D1F257-F740-47A3-88D8-AFEC6A4F80FC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4" name="Graphic 559">
            <a:extLst>
              <a:ext uri="{FF2B5EF4-FFF2-40B4-BE49-F238E27FC236}">
                <a16:creationId xmlns:a16="http://schemas.microsoft.com/office/drawing/2014/main" id="{E9A08D7E-21EE-4F6F-8B22-2F20772569F6}"/>
              </a:ext>
            </a:extLst>
          </p:cNvPr>
          <p:cNvGrpSpPr/>
          <p:nvPr/>
        </p:nvGrpSpPr>
        <p:grpSpPr>
          <a:xfrm rot="9198838" flipH="1">
            <a:off x="5011576" y="-1577009"/>
            <a:ext cx="5125382" cy="2022332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81DDF8E-AC5D-40B9-8676-89386A09E8EB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2D3C59-1873-44A5-951A-28A19E945562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30A41CB-02D3-40DB-A7CF-8819C2F96792}"/>
              </a:ext>
            </a:extLst>
          </p:cNvPr>
          <p:cNvSpPr txBox="1"/>
          <p:nvPr/>
        </p:nvSpPr>
        <p:spPr>
          <a:xfrm>
            <a:off x="1194698" y="1077209"/>
            <a:ext cx="20022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+mj-lt"/>
              </a:rPr>
              <a:t>03</a:t>
            </a:r>
            <a:endParaRPr lang="th-TH" sz="96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B85A9-1CB8-408C-BDD4-E2536AABD748}"/>
              </a:ext>
            </a:extLst>
          </p:cNvPr>
          <p:cNvSpPr txBox="1"/>
          <p:nvPr/>
        </p:nvSpPr>
        <p:spPr>
          <a:xfrm>
            <a:off x="1226991" y="2742782"/>
            <a:ext cx="360349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vestibulumelit</a:t>
            </a:r>
            <a:r>
              <a:rPr lang="en-US" sz="1800" dirty="0"/>
              <a:t> ligula. Nunc gravida 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30847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E7B8C48F-E1A4-44D1-9AD6-6EFED5AFE688}"/>
              </a:ext>
            </a:extLst>
          </p:cNvPr>
          <p:cNvGrpSpPr/>
          <p:nvPr/>
        </p:nvGrpSpPr>
        <p:grpSpPr>
          <a:xfrm>
            <a:off x="8947787" y="902928"/>
            <a:ext cx="4379062" cy="4324612"/>
            <a:chOff x="3067849" y="3653210"/>
            <a:chExt cx="1952386" cy="1928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25D926-596A-4FB4-9206-0C8F734896A0}"/>
                </a:ext>
              </a:extLst>
            </p:cNvPr>
            <p:cNvSpPr/>
            <p:nvPr/>
          </p:nvSpPr>
          <p:spPr>
            <a:xfrm>
              <a:off x="3067849" y="3653210"/>
              <a:ext cx="1937403" cy="1443693"/>
            </a:xfrm>
            <a:custGeom>
              <a:avLst/>
              <a:gdLst>
                <a:gd name="connsiteX0" fmla="*/ 1954725 w 1970821"/>
                <a:gd name="connsiteY0" fmla="*/ 0 h 1258562"/>
                <a:gd name="connsiteX1" fmla="*/ 1031467 w 1970821"/>
                <a:gd name="connsiteY1" fmla="*/ 505873 h 1258562"/>
                <a:gd name="connsiteX2" fmla="*/ 541501 w 1970821"/>
                <a:gd name="connsiteY2" fmla="*/ 479012 h 1258562"/>
                <a:gd name="connsiteX3" fmla="*/ 384148 w 1970821"/>
                <a:gd name="connsiteY3" fmla="*/ 492824 h 1258562"/>
                <a:gd name="connsiteX4" fmla="*/ 383767 w 1970821"/>
                <a:gd name="connsiteY4" fmla="*/ 492347 h 1258562"/>
                <a:gd name="connsiteX5" fmla="*/ 260323 w 1970821"/>
                <a:gd name="connsiteY5" fmla="*/ 493776 h 1258562"/>
                <a:gd name="connsiteX6" fmla="*/ 261751 w 1970821"/>
                <a:gd name="connsiteY6" fmla="*/ 497491 h 1258562"/>
                <a:gd name="connsiteX7" fmla="*/ 261656 w 1970821"/>
                <a:gd name="connsiteY7" fmla="*/ 497681 h 1258562"/>
                <a:gd name="connsiteX8" fmla="*/ 261275 w 1970821"/>
                <a:gd name="connsiteY8" fmla="*/ 498348 h 1258562"/>
                <a:gd name="connsiteX9" fmla="*/ 260418 w 1970821"/>
                <a:gd name="connsiteY9" fmla="*/ 500444 h 1258562"/>
                <a:gd name="connsiteX10" fmla="*/ 260132 w 1970821"/>
                <a:gd name="connsiteY10" fmla="*/ 501301 h 1258562"/>
                <a:gd name="connsiteX11" fmla="*/ 259656 w 1970821"/>
                <a:gd name="connsiteY11" fmla="*/ 503777 h 1258562"/>
                <a:gd name="connsiteX12" fmla="*/ 259465 w 1970821"/>
                <a:gd name="connsiteY12" fmla="*/ 504825 h 1258562"/>
                <a:gd name="connsiteX13" fmla="*/ 259275 w 1970821"/>
                <a:gd name="connsiteY13" fmla="*/ 507683 h 1258562"/>
                <a:gd name="connsiteX14" fmla="*/ 259275 w 1970821"/>
                <a:gd name="connsiteY14" fmla="*/ 508921 h 1258562"/>
                <a:gd name="connsiteX15" fmla="*/ 259370 w 1970821"/>
                <a:gd name="connsiteY15" fmla="*/ 512445 h 1258562"/>
                <a:gd name="connsiteX16" fmla="*/ 259465 w 1970821"/>
                <a:gd name="connsiteY16" fmla="*/ 513683 h 1258562"/>
                <a:gd name="connsiteX17" fmla="*/ 260037 w 1970821"/>
                <a:gd name="connsiteY17" fmla="*/ 519113 h 1258562"/>
                <a:gd name="connsiteX18" fmla="*/ 360430 w 1970821"/>
                <a:gd name="connsiteY18" fmla="*/ 602742 h 1258562"/>
                <a:gd name="connsiteX19" fmla="*/ 400054 w 1970821"/>
                <a:gd name="connsiteY19" fmla="*/ 612934 h 1258562"/>
                <a:gd name="connsiteX20" fmla="*/ 497019 w 1970821"/>
                <a:gd name="connsiteY20" fmla="*/ 626269 h 1258562"/>
                <a:gd name="connsiteX21" fmla="*/ 497019 w 1970821"/>
                <a:gd name="connsiteY21" fmla="*/ 626269 h 1258562"/>
                <a:gd name="connsiteX22" fmla="*/ 502639 w 1970821"/>
                <a:gd name="connsiteY22" fmla="*/ 626840 h 1258562"/>
                <a:gd name="connsiteX23" fmla="*/ 504258 w 1970821"/>
                <a:gd name="connsiteY23" fmla="*/ 627031 h 1258562"/>
                <a:gd name="connsiteX24" fmla="*/ 507401 w 1970821"/>
                <a:gd name="connsiteY24" fmla="*/ 627507 h 1258562"/>
                <a:gd name="connsiteX25" fmla="*/ 508925 w 1970821"/>
                <a:gd name="connsiteY25" fmla="*/ 627793 h 1258562"/>
                <a:gd name="connsiteX26" fmla="*/ 511401 w 1970821"/>
                <a:gd name="connsiteY26" fmla="*/ 628364 h 1258562"/>
                <a:gd name="connsiteX27" fmla="*/ 512545 w 1970821"/>
                <a:gd name="connsiteY27" fmla="*/ 628745 h 1258562"/>
                <a:gd name="connsiteX28" fmla="*/ 515116 w 1970821"/>
                <a:gd name="connsiteY28" fmla="*/ 629793 h 1258562"/>
                <a:gd name="connsiteX29" fmla="*/ 515783 w 1970821"/>
                <a:gd name="connsiteY29" fmla="*/ 630174 h 1258562"/>
                <a:gd name="connsiteX30" fmla="*/ 516926 w 1970821"/>
                <a:gd name="connsiteY30" fmla="*/ 630936 h 1258562"/>
                <a:gd name="connsiteX31" fmla="*/ 517498 w 1970821"/>
                <a:gd name="connsiteY31" fmla="*/ 631603 h 1258562"/>
                <a:gd name="connsiteX32" fmla="*/ 517974 w 1970821"/>
                <a:gd name="connsiteY32" fmla="*/ 632270 h 1258562"/>
                <a:gd name="connsiteX33" fmla="*/ 518259 w 1970821"/>
                <a:gd name="connsiteY33" fmla="*/ 633032 h 1258562"/>
                <a:gd name="connsiteX34" fmla="*/ 518259 w 1970821"/>
                <a:gd name="connsiteY34" fmla="*/ 633698 h 1258562"/>
                <a:gd name="connsiteX35" fmla="*/ 516450 w 1970821"/>
                <a:gd name="connsiteY35" fmla="*/ 637318 h 1258562"/>
                <a:gd name="connsiteX36" fmla="*/ 516069 w 1970821"/>
                <a:gd name="connsiteY36" fmla="*/ 637794 h 1258562"/>
                <a:gd name="connsiteX37" fmla="*/ 514640 w 1970821"/>
                <a:gd name="connsiteY37" fmla="*/ 639128 h 1258562"/>
                <a:gd name="connsiteX38" fmla="*/ 514068 w 1970821"/>
                <a:gd name="connsiteY38" fmla="*/ 639604 h 1258562"/>
                <a:gd name="connsiteX39" fmla="*/ 512068 w 1970821"/>
                <a:gd name="connsiteY39" fmla="*/ 641128 h 1258562"/>
                <a:gd name="connsiteX40" fmla="*/ 511878 w 1970821"/>
                <a:gd name="connsiteY40" fmla="*/ 641223 h 1258562"/>
                <a:gd name="connsiteX41" fmla="*/ 501972 w 1970821"/>
                <a:gd name="connsiteY41" fmla="*/ 646938 h 1258562"/>
                <a:gd name="connsiteX42" fmla="*/ 51058 w 1970821"/>
                <a:gd name="connsiteY42" fmla="*/ 809911 h 1258562"/>
                <a:gd name="connsiteX43" fmla="*/ 1052 w 1970821"/>
                <a:gd name="connsiteY43" fmla="*/ 855059 h 1258562"/>
                <a:gd name="connsiteX44" fmla="*/ 56773 w 1970821"/>
                <a:gd name="connsiteY44" fmla="*/ 871538 h 1258562"/>
                <a:gd name="connsiteX45" fmla="*/ 57345 w 1970821"/>
                <a:gd name="connsiteY45" fmla="*/ 871538 h 1258562"/>
                <a:gd name="connsiteX46" fmla="*/ 60012 w 1970821"/>
                <a:gd name="connsiteY46" fmla="*/ 871633 h 1258562"/>
                <a:gd name="connsiteX47" fmla="*/ 64012 w 1970821"/>
                <a:gd name="connsiteY47" fmla="*/ 871728 h 1258562"/>
                <a:gd name="connsiteX48" fmla="*/ 66775 w 1970821"/>
                <a:gd name="connsiteY48" fmla="*/ 871728 h 1258562"/>
                <a:gd name="connsiteX49" fmla="*/ 71061 w 1970821"/>
                <a:gd name="connsiteY49" fmla="*/ 871728 h 1258562"/>
                <a:gd name="connsiteX50" fmla="*/ 73918 w 1970821"/>
                <a:gd name="connsiteY50" fmla="*/ 871728 h 1258562"/>
                <a:gd name="connsiteX51" fmla="*/ 78395 w 1970821"/>
                <a:gd name="connsiteY51" fmla="*/ 871633 h 1258562"/>
                <a:gd name="connsiteX52" fmla="*/ 81253 w 1970821"/>
                <a:gd name="connsiteY52" fmla="*/ 871538 h 1258562"/>
                <a:gd name="connsiteX53" fmla="*/ 86015 w 1970821"/>
                <a:gd name="connsiteY53" fmla="*/ 871347 h 1258562"/>
                <a:gd name="connsiteX54" fmla="*/ 88968 w 1970821"/>
                <a:gd name="connsiteY54" fmla="*/ 871157 h 1258562"/>
                <a:gd name="connsiteX55" fmla="*/ 93921 w 1970821"/>
                <a:gd name="connsiteY55" fmla="*/ 870871 h 1258562"/>
                <a:gd name="connsiteX56" fmla="*/ 96874 w 1970821"/>
                <a:gd name="connsiteY56" fmla="*/ 870680 h 1258562"/>
                <a:gd name="connsiteX57" fmla="*/ 102112 w 1970821"/>
                <a:gd name="connsiteY57" fmla="*/ 870204 h 1258562"/>
                <a:gd name="connsiteX58" fmla="*/ 104970 w 1970821"/>
                <a:gd name="connsiteY58" fmla="*/ 869918 h 1258562"/>
                <a:gd name="connsiteX59" fmla="*/ 110590 w 1970821"/>
                <a:gd name="connsiteY59" fmla="*/ 869347 h 1258562"/>
                <a:gd name="connsiteX60" fmla="*/ 113352 w 1970821"/>
                <a:gd name="connsiteY60" fmla="*/ 869061 h 1258562"/>
                <a:gd name="connsiteX61" fmla="*/ 119257 w 1970821"/>
                <a:gd name="connsiteY61" fmla="*/ 868394 h 1258562"/>
                <a:gd name="connsiteX62" fmla="*/ 121924 w 1970821"/>
                <a:gd name="connsiteY62" fmla="*/ 868109 h 1258562"/>
                <a:gd name="connsiteX63" fmla="*/ 128116 w 1970821"/>
                <a:gd name="connsiteY63" fmla="*/ 867347 h 1258562"/>
                <a:gd name="connsiteX64" fmla="*/ 130783 w 1970821"/>
                <a:gd name="connsiteY64" fmla="*/ 866966 h 1258562"/>
                <a:gd name="connsiteX65" fmla="*/ 137355 w 1970821"/>
                <a:gd name="connsiteY65" fmla="*/ 866013 h 1258562"/>
                <a:gd name="connsiteX66" fmla="*/ 139736 w 1970821"/>
                <a:gd name="connsiteY66" fmla="*/ 865632 h 1258562"/>
                <a:gd name="connsiteX67" fmla="*/ 146594 w 1970821"/>
                <a:gd name="connsiteY67" fmla="*/ 864584 h 1258562"/>
                <a:gd name="connsiteX68" fmla="*/ 148785 w 1970821"/>
                <a:gd name="connsiteY68" fmla="*/ 864203 h 1258562"/>
                <a:gd name="connsiteX69" fmla="*/ 156024 w 1970821"/>
                <a:gd name="connsiteY69" fmla="*/ 863060 h 1258562"/>
                <a:gd name="connsiteX70" fmla="*/ 157929 w 1970821"/>
                <a:gd name="connsiteY70" fmla="*/ 862775 h 1258562"/>
                <a:gd name="connsiteX71" fmla="*/ 165739 w 1970821"/>
                <a:gd name="connsiteY71" fmla="*/ 861441 h 1258562"/>
                <a:gd name="connsiteX72" fmla="*/ 167263 w 1970821"/>
                <a:gd name="connsiteY72" fmla="*/ 861155 h 1258562"/>
                <a:gd name="connsiteX73" fmla="*/ 175550 w 1970821"/>
                <a:gd name="connsiteY73" fmla="*/ 859727 h 1258562"/>
                <a:gd name="connsiteX74" fmla="*/ 176598 w 1970821"/>
                <a:gd name="connsiteY74" fmla="*/ 859536 h 1258562"/>
                <a:gd name="connsiteX75" fmla="*/ 185456 w 1970821"/>
                <a:gd name="connsiteY75" fmla="*/ 857917 h 1258562"/>
                <a:gd name="connsiteX76" fmla="*/ 186123 w 1970821"/>
                <a:gd name="connsiteY76" fmla="*/ 857822 h 1258562"/>
                <a:gd name="connsiteX77" fmla="*/ 428629 w 1970821"/>
                <a:gd name="connsiteY77" fmla="*/ 810292 h 1258562"/>
                <a:gd name="connsiteX78" fmla="*/ 428629 w 1970821"/>
                <a:gd name="connsiteY78" fmla="*/ 810292 h 1258562"/>
                <a:gd name="connsiteX79" fmla="*/ 428820 w 1970821"/>
                <a:gd name="connsiteY79" fmla="*/ 811721 h 1258562"/>
                <a:gd name="connsiteX80" fmla="*/ 32961 w 1970821"/>
                <a:gd name="connsiteY80" fmla="*/ 994791 h 1258562"/>
                <a:gd name="connsiteX81" fmla="*/ 8005 w 1970821"/>
                <a:gd name="connsiteY81" fmla="*/ 1038606 h 1258562"/>
                <a:gd name="connsiteX82" fmla="*/ 59917 w 1970821"/>
                <a:gd name="connsiteY82" fmla="*/ 1050989 h 1258562"/>
                <a:gd name="connsiteX83" fmla="*/ 78490 w 1970821"/>
                <a:gd name="connsiteY83" fmla="*/ 1050131 h 1258562"/>
                <a:gd name="connsiteX84" fmla="*/ 86777 w 1970821"/>
                <a:gd name="connsiteY84" fmla="*/ 1049274 h 1258562"/>
                <a:gd name="connsiteX85" fmla="*/ 471206 w 1970821"/>
                <a:gd name="connsiteY85" fmla="*/ 934879 h 1258562"/>
                <a:gd name="connsiteX86" fmla="*/ 480255 w 1970821"/>
                <a:gd name="connsiteY86" fmla="*/ 931736 h 1258562"/>
                <a:gd name="connsiteX87" fmla="*/ 491780 w 1970821"/>
                <a:gd name="connsiteY87" fmla="*/ 928116 h 1258562"/>
                <a:gd name="connsiteX88" fmla="*/ 494066 w 1970821"/>
                <a:gd name="connsiteY88" fmla="*/ 928021 h 1258562"/>
                <a:gd name="connsiteX89" fmla="*/ 172883 w 1970821"/>
                <a:gd name="connsiteY89" fmla="*/ 1124712 h 1258562"/>
                <a:gd name="connsiteX90" fmla="*/ 140403 w 1970821"/>
                <a:gd name="connsiteY90" fmla="*/ 1177481 h 1258562"/>
                <a:gd name="connsiteX91" fmla="*/ 193457 w 1970821"/>
                <a:gd name="connsiteY91" fmla="*/ 1180433 h 1258562"/>
                <a:gd name="connsiteX92" fmla="*/ 224032 w 1970821"/>
                <a:gd name="connsiteY92" fmla="*/ 1174528 h 1258562"/>
                <a:gd name="connsiteX93" fmla="*/ 224128 w 1970821"/>
                <a:gd name="connsiteY93" fmla="*/ 1174528 h 1258562"/>
                <a:gd name="connsiteX94" fmla="*/ 471206 w 1970821"/>
                <a:gd name="connsiteY94" fmla="*/ 1081278 h 1258562"/>
                <a:gd name="connsiteX95" fmla="*/ 482731 w 1970821"/>
                <a:gd name="connsiteY95" fmla="*/ 1076420 h 1258562"/>
                <a:gd name="connsiteX96" fmla="*/ 483684 w 1970821"/>
                <a:gd name="connsiteY96" fmla="*/ 1076039 h 1258562"/>
                <a:gd name="connsiteX97" fmla="*/ 497495 w 1970821"/>
                <a:gd name="connsiteY97" fmla="*/ 1070229 h 1258562"/>
                <a:gd name="connsiteX98" fmla="*/ 499305 w 1970821"/>
                <a:gd name="connsiteY98" fmla="*/ 1069467 h 1258562"/>
                <a:gd name="connsiteX99" fmla="*/ 512925 w 1970821"/>
                <a:gd name="connsiteY99" fmla="*/ 1063752 h 1258562"/>
                <a:gd name="connsiteX100" fmla="*/ 513592 w 1970821"/>
                <a:gd name="connsiteY100" fmla="*/ 1063466 h 1258562"/>
                <a:gd name="connsiteX101" fmla="*/ 539310 w 1970821"/>
                <a:gd name="connsiteY101" fmla="*/ 1052989 h 1258562"/>
                <a:gd name="connsiteX102" fmla="*/ 540358 w 1970821"/>
                <a:gd name="connsiteY102" fmla="*/ 1052608 h 1258562"/>
                <a:gd name="connsiteX103" fmla="*/ 551883 w 1970821"/>
                <a:gd name="connsiteY103" fmla="*/ 1048036 h 1258562"/>
                <a:gd name="connsiteX104" fmla="*/ 552168 w 1970821"/>
                <a:gd name="connsiteY104" fmla="*/ 1047941 h 1258562"/>
                <a:gd name="connsiteX105" fmla="*/ 572647 w 1970821"/>
                <a:gd name="connsiteY105" fmla="*/ 1040416 h 1258562"/>
                <a:gd name="connsiteX106" fmla="*/ 573409 w 1970821"/>
                <a:gd name="connsiteY106" fmla="*/ 1040130 h 1258562"/>
                <a:gd name="connsiteX107" fmla="*/ 581887 w 1970821"/>
                <a:gd name="connsiteY107" fmla="*/ 1037368 h 1258562"/>
                <a:gd name="connsiteX108" fmla="*/ 582172 w 1970821"/>
                <a:gd name="connsiteY108" fmla="*/ 1037273 h 1258562"/>
                <a:gd name="connsiteX109" fmla="*/ 595603 w 1970821"/>
                <a:gd name="connsiteY109" fmla="*/ 1033844 h 1258562"/>
                <a:gd name="connsiteX110" fmla="*/ 596079 w 1970821"/>
                <a:gd name="connsiteY110" fmla="*/ 1033748 h 1258562"/>
                <a:gd name="connsiteX111" fmla="*/ 600651 w 1970821"/>
                <a:gd name="connsiteY111" fmla="*/ 1033272 h 1258562"/>
                <a:gd name="connsiteX112" fmla="*/ 600841 w 1970821"/>
                <a:gd name="connsiteY112" fmla="*/ 1033272 h 1258562"/>
                <a:gd name="connsiteX113" fmla="*/ 604175 w 1970821"/>
                <a:gd name="connsiteY113" fmla="*/ 1033653 h 1258562"/>
                <a:gd name="connsiteX114" fmla="*/ 604175 w 1970821"/>
                <a:gd name="connsiteY114" fmla="*/ 1033653 h 1258562"/>
                <a:gd name="connsiteX115" fmla="*/ 606175 w 1970821"/>
                <a:gd name="connsiteY115" fmla="*/ 1037082 h 1258562"/>
                <a:gd name="connsiteX116" fmla="*/ 420819 w 1970821"/>
                <a:gd name="connsiteY116" fmla="*/ 1224534 h 1258562"/>
                <a:gd name="connsiteX117" fmla="*/ 413961 w 1970821"/>
                <a:gd name="connsiteY117" fmla="*/ 1250347 h 1258562"/>
                <a:gd name="connsiteX118" fmla="*/ 459967 w 1970821"/>
                <a:gd name="connsiteY118" fmla="*/ 1249585 h 1258562"/>
                <a:gd name="connsiteX119" fmla="*/ 807343 w 1970821"/>
                <a:gd name="connsiteY119" fmla="*/ 1030510 h 1258562"/>
                <a:gd name="connsiteX120" fmla="*/ 810677 w 1970821"/>
                <a:gd name="connsiteY120" fmla="*/ 1028224 h 1258562"/>
                <a:gd name="connsiteX121" fmla="*/ 826679 w 1970821"/>
                <a:gd name="connsiteY121" fmla="*/ 1017461 h 1258562"/>
                <a:gd name="connsiteX122" fmla="*/ 831918 w 1970821"/>
                <a:gd name="connsiteY122" fmla="*/ 1013936 h 1258562"/>
                <a:gd name="connsiteX123" fmla="*/ 846015 w 1970821"/>
                <a:gd name="connsiteY123" fmla="*/ 1004507 h 1258562"/>
                <a:gd name="connsiteX124" fmla="*/ 852682 w 1970821"/>
                <a:gd name="connsiteY124" fmla="*/ 1000125 h 1258562"/>
                <a:gd name="connsiteX125" fmla="*/ 865827 w 1970821"/>
                <a:gd name="connsiteY125" fmla="*/ 991457 h 1258562"/>
                <a:gd name="connsiteX126" fmla="*/ 872971 w 1970821"/>
                <a:gd name="connsiteY126" fmla="*/ 986790 h 1258562"/>
                <a:gd name="connsiteX127" fmla="*/ 885829 w 1970821"/>
                <a:gd name="connsiteY127" fmla="*/ 978503 h 1258562"/>
                <a:gd name="connsiteX128" fmla="*/ 893164 w 1970821"/>
                <a:gd name="connsiteY128" fmla="*/ 973836 h 1258562"/>
                <a:gd name="connsiteX129" fmla="*/ 906689 w 1970821"/>
                <a:gd name="connsiteY129" fmla="*/ 965264 h 1258562"/>
                <a:gd name="connsiteX130" fmla="*/ 913071 w 1970821"/>
                <a:gd name="connsiteY130" fmla="*/ 961168 h 1258562"/>
                <a:gd name="connsiteX131" fmla="*/ 932883 w 1970821"/>
                <a:gd name="connsiteY131" fmla="*/ 948881 h 1258562"/>
                <a:gd name="connsiteX132" fmla="*/ 1426468 w 1970821"/>
                <a:gd name="connsiteY132" fmla="*/ 743426 h 1258562"/>
                <a:gd name="connsiteX133" fmla="*/ 1489333 w 1970821"/>
                <a:gd name="connsiteY133" fmla="*/ 721519 h 1258562"/>
                <a:gd name="connsiteX134" fmla="*/ 1571248 w 1970821"/>
                <a:gd name="connsiteY134" fmla="*/ 693611 h 1258562"/>
                <a:gd name="connsiteX135" fmla="*/ 1610777 w 1970821"/>
                <a:gd name="connsiteY135" fmla="*/ 680371 h 1258562"/>
                <a:gd name="connsiteX136" fmla="*/ 1769940 w 1970821"/>
                <a:gd name="connsiteY136" fmla="*/ 628364 h 1258562"/>
                <a:gd name="connsiteX137" fmla="*/ 1813564 w 1970821"/>
                <a:gd name="connsiteY137" fmla="*/ 614458 h 1258562"/>
                <a:gd name="connsiteX138" fmla="*/ 1862142 w 1970821"/>
                <a:gd name="connsiteY138" fmla="*/ 599123 h 1258562"/>
                <a:gd name="connsiteX139" fmla="*/ 1923959 w 1970821"/>
                <a:gd name="connsiteY139" fmla="*/ 579977 h 1258562"/>
                <a:gd name="connsiteX140" fmla="*/ 1970822 w 1970821"/>
                <a:gd name="connsiteY140" fmla="*/ 363284 h 1258562"/>
                <a:gd name="connsiteX141" fmla="*/ 1970822 w 1970821"/>
                <a:gd name="connsiteY141" fmla="*/ 363284 h 1258562"/>
                <a:gd name="connsiteX142" fmla="*/ 1954725 w 1970821"/>
                <a:gd name="connsiteY142" fmla="*/ 0 h 125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970821" h="1258562">
                  <a:moveTo>
                    <a:pt x="1954725" y="0"/>
                  </a:moveTo>
                  <a:cubicBezTo>
                    <a:pt x="1954725" y="0"/>
                    <a:pt x="1209680" y="465773"/>
                    <a:pt x="1031467" y="505873"/>
                  </a:cubicBezTo>
                  <a:cubicBezTo>
                    <a:pt x="853349" y="545973"/>
                    <a:pt x="788770" y="442055"/>
                    <a:pt x="541501" y="479012"/>
                  </a:cubicBezTo>
                  <a:cubicBezTo>
                    <a:pt x="475207" y="488918"/>
                    <a:pt x="423867" y="492157"/>
                    <a:pt x="384148" y="492824"/>
                  </a:cubicBezTo>
                  <a:cubicBezTo>
                    <a:pt x="383957" y="492538"/>
                    <a:pt x="383767" y="492347"/>
                    <a:pt x="383767" y="492347"/>
                  </a:cubicBezTo>
                  <a:cubicBezTo>
                    <a:pt x="383767" y="492347"/>
                    <a:pt x="264990" y="481203"/>
                    <a:pt x="260323" y="493776"/>
                  </a:cubicBezTo>
                  <a:cubicBezTo>
                    <a:pt x="259846" y="495014"/>
                    <a:pt x="260513" y="496253"/>
                    <a:pt x="261751" y="497491"/>
                  </a:cubicBezTo>
                  <a:cubicBezTo>
                    <a:pt x="261656" y="497586"/>
                    <a:pt x="261656" y="497681"/>
                    <a:pt x="261656" y="497681"/>
                  </a:cubicBezTo>
                  <a:cubicBezTo>
                    <a:pt x="261561" y="497872"/>
                    <a:pt x="261466" y="498062"/>
                    <a:pt x="261275" y="498348"/>
                  </a:cubicBezTo>
                  <a:cubicBezTo>
                    <a:pt x="260894" y="499015"/>
                    <a:pt x="260608" y="499682"/>
                    <a:pt x="260418" y="500444"/>
                  </a:cubicBezTo>
                  <a:cubicBezTo>
                    <a:pt x="260323" y="500729"/>
                    <a:pt x="260227" y="501015"/>
                    <a:pt x="260132" y="501301"/>
                  </a:cubicBezTo>
                  <a:cubicBezTo>
                    <a:pt x="259942" y="502063"/>
                    <a:pt x="259751" y="502920"/>
                    <a:pt x="259656" y="503777"/>
                  </a:cubicBezTo>
                  <a:cubicBezTo>
                    <a:pt x="259561" y="504158"/>
                    <a:pt x="259561" y="504444"/>
                    <a:pt x="259465" y="504825"/>
                  </a:cubicBezTo>
                  <a:cubicBezTo>
                    <a:pt x="259370" y="505682"/>
                    <a:pt x="259275" y="506730"/>
                    <a:pt x="259275" y="507683"/>
                  </a:cubicBezTo>
                  <a:cubicBezTo>
                    <a:pt x="259275" y="508064"/>
                    <a:pt x="259275" y="508445"/>
                    <a:pt x="259275" y="508921"/>
                  </a:cubicBezTo>
                  <a:cubicBezTo>
                    <a:pt x="259275" y="509969"/>
                    <a:pt x="259370" y="511207"/>
                    <a:pt x="259370" y="512445"/>
                  </a:cubicBezTo>
                  <a:cubicBezTo>
                    <a:pt x="259370" y="512826"/>
                    <a:pt x="259370" y="513207"/>
                    <a:pt x="259465" y="513683"/>
                  </a:cubicBezTo>
                  <a:cubicBezTo>
                    <a:pt x="259561" y="515398"/>
                    <a:pt x="259751" y="517112"/>
                    <a:pt x="260037" y="519113"/>
                  </a:cubicBezTo>
                  <a:cubicBezTo>
                    <a:pt x="264609" y="555403"/>
                    <a:pt x="299566" y="583787"/>
                    <a:pt x="360430" y="602742"/>
                  </a:cubicBezTo>
                  <a:cubicBezTo>
                    <a:pt x="372622" y="606552"/>
                    <a:pt x="385862" y="609981"/>
                    <a:pt x="400054" y="612934"/>
                  </a:cubicBezTo>
                  <a:cubicBezTo>
                    <a:pt x="428439" y="618935"/>
                    <a:pt x="460919" y="623507"/>
                    <a:pt x="497019" y="626269"/>
                  </a:cubicBezTo>
                  <a:cubicBezTo>
                    <a:pt x="497019" y="626269"/>
                    <a:pt x="497019" y="626269"/>
                    <a:pt x="497019" y="626269"/>
                  </a:cubicBezTo>
                  <a:cubicBezTo>
                    <a:pt x="499019" y="626459"/>
                    <a:pt x="500924" y="626650"/>
                    <a:pt x="502639" y="626840"/>
                  </a:cubicBezTo>
                  <a:cubicBezTo>
                    <a:pt x="503210" y="626936"/>
                    <a:pt x="503686" y="627031"/>
                    <a:pt x="504258" y="627031"/>
                  </a:cubicBezTo>
                  <a:cubicBezTo>
                    <a:pt x="505401" y="627221"/>
                    <a:pt x="506449" y="627317"/>
                    <a:pt x="507401" y="627507"/>
                  </a:cubicBezTo>
                  <a:cubicBezTo>
                    <a:pt x="507973" y="627602"/>
                    <a:pt x="508449" y="627698"/>
                    <a:pt x="508925" y="627793"/>
                  </a:cubicBezTo>
                  <a:cubicBezTo>
                    <a:pt x="509782" y="627983"/>
                    <a:pt x="510640" y="628174"/>
                    <a:pt x="511401" y="628364"/>
                  </a:cubicBezTo>
                  <a:cubicBezTo>
                    <a:pt x="511783" y="628460"/>
                    <a:pt x="512259" y="628555"/>
                    <a:pt x="512545" y="628745"/>
                  </a:cubicBezTo>
                  <a:cubicBezTo>
                    <a:pt x="513497" y="629031"/>
                    <a:pt x="514354" y="629412"/>
                    <a:pt x="515116" y="629793"/>
                  </a:cubicBezTo>
                  <a:cubicBezTo>
                    <a:pt x="515402" y="629888"/>
                    <a:pt x="515497" y="630079"/>
                    <a:pt x="515783" y="630174"/>
                  </a:cubicBezTo>
                  <a:cubicBezTo>
                    <a:pt x="516164" y="630460"/>
                    <a:pt x="516640" y="630650"/>
                    <a:pt x="516926" y="630936"/>
                  </a:cubicBezTo>
                  <a:cubicBezTo>
                    <a:pt x="517117" y="631127"/>
                    <a:pt x="517307" y="631317"/>
                    <a:pt x="517498" y="631603"/>
                  </a:cubicBezTo>
                  <a:cubicBezTo>
                    <a:pt x="517688" y="631793"/>
                    <a:pt x="517783" y="632079"/>
                    <a:pt x="517974" y="632270"/>
                  </a:cubicBezTo>
                  <a:cubicBezTo>
                    <a:pt x="518069" y="632555"/>
                    <a:pt x="518164" y="632746"/>
                    <a:pt x="518259" y="633032"/>
                  </a:cubicBezTo>
                  <a:cubicBezTo>
                    <a:pt x="518259" y="633222"/>
                    <a:pt x="518259" y="633508"/>
                    <a:pt x="518259" y="633698"/>
                  </a:cubicBezTo>
                  <a:cubicBezTo>
                    <a:pt x="518164" y="634841"/>
                    <a:pt x="517593" y="635984"/>
                    <a:pt x="516450" y="637318"/>
                  </a:cubicBezTo>
                  <a:cubicBezTo>
                    <a:pt x="516355" y="637508"/>
                    <a:pt x="516164" y="637604"/>
                    <a:pt x="516069" y="637794"/>
                  </a:cubicBezTo>
                  <a:cubicBezTo>
                    <a:pt x="515688" y="638270"/>
                    <a:pt x="515116" y="638651"/>
                    <a:pt x="514640" y="639128"/>
                  </a:cubicBezTo>
                  <a:cubicBezTo>
                    <a:pt x="514450" y="639318"/>
                    <a:pt x="514259" y="639413"/>
                    <a:pt x="514068" y="639604"/>
                  </a:cubicBezTo>
                  <a:cubicBezTo>
                    <a:pt x="513497" y="640080"/>
                    <a:pt x="512830" y="640556"/>
                    <a:pt x="512068" y="641128"/>
                  </a:cubicBezTo>
                  <a:cubicBezTo>
                    <a:pt x="511973" y="641128"/>
                    <a:pt x="511973" y="641223"/>
                    <a:pt x="511878" y="641223"/>
                  </a:cubicBezTo>
                  <a:cubicBezTo>
                    <a:pt x="509306" y="643033"/>
                    <a:pt x="505972" y="644938"/>
                    <a:pt x="501972" y="646938"/>
                  </a:cubicBezTo>
                  <a:cubicBezTo>
                    <a:pt x="432058" y="682562"/>
                    <a:pt x="156595" y="755428"/>
                    <a:pt x="51058" y="809911"/>
                  </a:cubicBezTo>
                  <a:cubicBezTo>
                    <a:pt x="27150" y="816959"/>
                    <a:pt x="-6377" y="831342"/>
                    <a:pt x="1052" y="855059"/>
                  </a:cubicBezTo>
                  <a:cubicBezTo>
                    <a:pt x="7529" y="875538"/>
                    <a:pt x="34580" y="875443"/>
                    <a:pt x="56773" y="871538"/>
                  </a:cubicBezTo>
                  <a:cubicBezTo>
                    <a:pt x="56964" y="871538"/>
                    <a:pt x="57154" y="871538"/>
                    <a:pt x="57345" y="871538"/>
                  </a:cubicBezTo>
                  <a:cubicBezTo>
                    <a:pt x="58202" y="871538"/>
                    <a:pt x="59155" y="871633"/>
                    <a:pt x="60012" y="871633"/>
                  </a:cubicBezTo>
                  <a:cubicBezTo>
                    <a:pt x="61345" y="871728"/>
                    <a:pt x="62679" y="871728"/>
                    <a:pt x="64012" y="871728"/>
                  </a:cubicBezTo>
                  <a:cubicBezTo>
                    <a:pt x="64965" y="871728"/>
                    <a:pt x="65822" y="871728"/>
                    <a:pt x="66775" y="871728"/>
                  </a:cubicBezTo>
                  <a:cubicBezTo>
                    <a:pt x="68203" y="871728"/>
                    <a:pt x="69537" y="871728"/>
                    <a:pt x="71061" y="871728"/>
                  </a:cubicBezTo>
                  <a:cubicBezTo>
                    <a:pt x="72013" y="871728"/>
                    <a:pt x="72966" y="871728"/>
                    <a:pt x="73918" y="871728"/>
                  </a:cubicBezTo>
                  <a:cubicBezTo>
                    <a:pt x="75442" y="871728"/>
                    <a:pt x="76871" y="871633"/>
                    <a:pt x="78395" y="871633"/>
                  </a:cubicBezTo>
                  <a:cubicBezTo>
                    <a:pt x="79348" y="871633"/>
                    <a:pt x="80300" y="871538"/>
                    <a:pt x="81253" y="871538"/>
                  </a:cubicBezTo>
                  <a:cubicBezTo>
                    <a:pt x="82872" y="871442"/>
                    <a:pt x="84396" y="871442"/>
                    <a:pt x="86015" y="871347"/>
                  </a:cubicBezTo>
                  <a:cubicBezTo>
                    <a:pt x="86967" y="871252"/>
                    <a:pt x="87920" y="871252"/>
                    <a:pt x="88968" y="871157"/>
                  </a:cubicBezTo>
                  <a:cubicBezTo>
                    <a:pt x="90587" y="871061"/>
                    <a:pt x="92301" y="870966"/>
                    <a:pt x="93921" y="870871"/>
                  </a:cubicBezTo>
                  <a:cubicBezTo>
                    <a:pt x="94873" y="870776"/>
                    <a:pt x="95921" y="870680"/>
                    <a:pt x="96874" y="870680"/>
                  </a:cubicBezTo>
                  <a:cubicBezTo>
                    <a:pt x="98588" y="870585"/>
                    <a:pt x="100303" y="870395"/>
                    <a:pt x="102112" y="870204"/>
                  </a:cubicBezTo>
                  <a:cubicBezTo>
                    <a:pt x="103065" y="870109"/>
                    <a:pt x="104017" y="870014"/>
                    <a:pt x="104970" y="869918"/>
                  </a:cubicBezTo>
                  <a:cubicBezTo>
                    <a:pt x="106780" y="869728"/>
                    <a:pt x="108684" y="869537"/>
                    <a:pt x="110590" y="869347"/>
                  </a:cubicBezTo>
                  <a:cubicBezTo>
                    <a:pt x="111542" y="869252"/>
                    <a:pt x="112399" y="869156"/>
                    <a:pt x="113352" y="869061"/>
                  </a:cubicBezTo>
                  <a:cubicBezTo>
                    <a:pt x="115352" y="868871"/>
                    <a:pt x="117257" y="868585"/>
                    <a:pt x="119257" y="868394"/>
                  </a:cubicBezTo>
                  <a:cubicBezTo>
                    <a:pt x="120115" y="868299"/>
                    <a:pt x="121067" y="868204"/>
                    <a:pt x="121924" y="868109"/>
                  </a:cubicBezTo>
                  <a:cubicBezTo>
                    <a:pt x="123925" y="867823"/>
                    <a:pt x="126020" y="867632"/>
                    <a:pt x="128116" y="867347"/>
                  </a:cubicBezTo>
                  <a:cubicBezTo>
                    <a:pt x="128973" y="867251"/>
                    <a:pt x="129830" y="867156"/>
                    <a:pt x="130783" y="866966"/>
                  </a:cubicBezTo>
                  <a:cubicBezTo>
                    <a:pt x="132973" y="866680"/>
                    <a:pt x="135164" y="866394"/>
                    <a:pt x="137355" y="866013"/>
                  </a:cubicBezTo>
                  <a:cubicBezTo>
                    <a:pt x="138117" y="865918"/>
                    <a:pt x="138879" y="865823"/>
                    <a:pt x="139736" y="865632"/>
                  </a:cubicBezTo>
                  <a:cubicBezTo>
                    <a:pt x="142022" y="865251"/>
                    <a:pt x="144308" y="864965"/>
                    <a:pt x="146594" y="864584"/>
                  </a:cubicBezTo>
                  <a:cubicBezTo>
                    <a:pt x="147356" y="864489"/>
                    <a:pt x="148118" y="864394"/>
                    <a:pt x="148785" y="864203"/>
                  </a:cubicBezTo>
                  <a:cubicBezTo>
                    <a:pt x="151166" y="863822"/>
                    <a:pt x="153642" y="863441"/>
                    <a:pt x="156024" y="863060"/>
                  </a:cubicBezTo>
                  <a:cubicBezTo>
                    <a:pt x="156691" y="862965"/>
                    <a:pt x="157262" y="862870"/>
                    <a:pt x="157929" y="862775"/>
                  </a:cubicBezTo>
                  <a:cubicBezTo>
                    <a:pt x="160500" y="862394"/>
                    <a:pt x="163072" y="861917"/>
                    <a:pt x="165739" y="861441"/>
                  </a:cubicBezTo>
                  <a:cubicBezTo>
                    <a:pt x="166216" y="861346"/>
                    <a:pt x="166787" y="861251"/>
                    <a:pt x="167263" y="861155"/>
                  </a:cubicBezTo>
                  <a:cubicBezTo>
                    <a:pt x="170025" y="860679"/>
                    <a:pt x="172788" y="860203"/>
                    <a:pt x="175550" y="859727"/>
                  </a:cubicBezTo>
                  <a:cubicBezTo>
                    <a:pt x="175931" y="859631"/>
                    <a:pt x="176312" y="859631"/>
                    <a:pt x="176598" y="859536"/>
                  </a:cubicBezTo>
                  <a:cubicBezTo>
                    <a:pt x="179550" y="858965"/>
                    <a:pt x="182503" y="858488"/>
                    <a:pt x="185456" y="857917"/>
                  </a:cubicBezTo>
                  <a:cubicBezTo>
                    <a:pt x="185647" y="857917"/>
                    <a:pt x="185932" y="857822"/>
                    <a:pt x="186123" y="857822"/>
                  </a:cubicBezTo>
                  <a:cubicBezTo>
                    <a:pt x="297851" y="836962"/>
                    <a:pt x="422438" y="801148"/>
                    <a:pt x="428629" y="810292"/>
                  </a:cubicBezTo>
                  <a:cubicBezTo>
                    <a:pt x="428629" y="810292"/>
                    <a:pt x="428629" y="810292"/>
                    <a:pt x="428629" y="810292"/>
                  </a:cubicBezTo>
                  <a:cubicBezTo>
                    <a:pt x="428915" y="810673"/>
                    <a:pt x="429010" y="811149"/>
                    <a:pt x="428820" y="811721"/>
                  </a:cubicBezTo>
                  <a:cubicBezTo>
                    <a:pt x="421771" y="832390"/>
                    <a:pt x="112590" y="920972"/>
                    <a:pt x="32961" y="994791"/>
                  </a:cubicBezTo>
                  <a:cubicBezTo>
                    <a:pt x="14863" y="1006126"/>
                    <a:pt x="4" y="1021366"/>
                    <a:pt x="8005" y="1038606"/>
                  </a:cubicBezTo>
                  <a:cubicBezTo>
                    <a:pt x="16387" y="1056704"/>
                    <a:pt x="38962" y="1056227"/>
                    <a:pt x="59917" y="1050989"/>
                  </a:cubicBezTo>
                  <a:cubicBezTo>
                    <a:pt x="65727" y="1050989"/>
                    <a:pt x="71918" y="1050703"/>
                    <a:pt x="78490" y="1050131"/>
                  </a:cubicBezTo>
                  <a:cubicBezTo>
                    <a:pt x="81157" y="1049941"/>
                    <a:pt x="83920" y="1049655"/>
                    <a:pt x="86777" y="1049274"/>
                  </a:cubicBezTo>
                  <a:cubicBezTo>
                    <a:pt x="197362" y="1036796"/>
                    <a:pt x="402817" y="958977"/>
                    <a:pt x="471206" y="934879"/>
                  </a:cubicBezTo>
                  <a:cubicBezTo>
                    <a:pt x="474540" y="933736"/>
                    <a:pt x="477588" y="932688"/>
                    <a:pt x="480255" y="931736"/>
                  </a:cubicBezTo>
                  <a:cubicBezTo>
                    <a:pt x="485589" y="929926"/>
                    <a:pt x="489494" y="928688"/>
                    <a:pt x="491780" y="928116"/>
                  </a:cubicBezTo>
                  <a:cubicBezTo>
                    <a:pt x="493495" y="927640"/>
                    <a:pt x="494257" y="927640"/>
                    <a:pt x="494066" y="928021"/>
                  </a:cubicBezTo>
                  <a:cubicBezTo>
                    <a:pt x="484541" y="945166"/>
                    <a:pt x="253465" y="1053751"/>
                    <a:pt x="172883" y="1124712"/>
                  </a:cubicBezTo>
                  <a:cubicBezTo>
                    <a:pt x="152690" y="1137666"/>
                    <a:pt x="128497" y="1158240"/>
                    <a:pt x="140403" y="1177481"/>
                  </a:cubicBezTo>
                  <a:cubicBezTo>
                    <a:pt x="150785" y="1194245"/>
                    <a:pt x="174121" y="1188910"/>
                    <a:pt x="193457" y="1180433"/>
                  </a:cubicBezTo>
                  <a:cubicBezTo>
                    <a:pt x="202696" y="1179195"/>
                    <a:pt x="212888" y="1177195"/>
                    <a:pt x="224032" y="1174528"/>
                  </a:cubicBezTo>
                  <a:cubicBezTo>
                    <a:pt x="224032" y="1174528"/>
                    <a:pt x="224032" y="1174528"/>
                    <a:pt x="224128" y="1174528"/>
                  </a:cubicBezTo>
                  <a:cubicBezTo>
                    <a:pt x="291946" y="1157859"/>
                    <a:pt x="391006" y="1115378"/>
                    <a:pt x="471206" y="1081278"/>
                  </a:cubicBezTo>
                  <a:cubicBezTo>
                    <a:pt x="475111" y="1079659"/>
                    <a:pt x="478921" y="1077944"/>
                    <a:pt x="482731" y="1076420"/>
                  </a:cubicBezTo>
                  <a:cubicBezTo>
                    <a:pt x="483017" y="1076325"/>
                    <a:pt x="483398" y="1076135"/>
                    <a:pt x="483684" y="1076039"/>
                  </a:cubicBezTo>
                  <a:cubicBezTo>
                    <a:pt x="488351" y="1074039"/>
                    <a:pt x="493018" y="1072134"/>
                    <a:pt x="497495" y="1070229"/>
                  </a:cubicBezTo>
                  <a:cubicBezTo>
                    <a:pt x="498067" y="1069943"/>
                    <a:pt x="498733" y="1069753"/>
                    <a:pt x="499305" y="1069467"/>
                  </a:cubicBezTo>
                  <a:cubicBezTo>
                    <a:pt x="503972" y="1067562"/>
                    <a:pt x="508449" y="1065657"/>
                    <a:pt x="512925" y="1063752"/>
                  </a:cubicBezTo>
                  <a:cubicBezTo>
                    <a:pt x="513116" y="1063657"/>
                    <a:pt x="513402" y="1063562"/>
                    <a:pt x="513592" y="1063466"/>
                  </a:cubicBezTo>
                  <a:cubicBezTo>
                    <a:pt x="522641" y="1059752"/>
                    <a:pt x="531214" y="1056227"/>
                    <a:pt x="539310" y="1052989"/>
                  </a:cubicBezTo>
                  <a:cubicBezTo>
                    <a:pt x="539691" y="1052894"/>
                    <a:pt x="539976" y="1052703"/>
                    <a:pt x="540358" y="1052608"/>
                  </a:cubicBezTo>
                  <a:cubicBezTo>
                    <a:pt x="544358" y="1050989"/>
                    <a:pt x="548168" y="1049465"/>
                    <a:pt x="551883" y="1048036"/>
                  </a:cubicBezTo>
                  <a:cubicBezTo>
                    <a:pt x="551978" y="1048036"/>
                    <a:pt x="552073" y="1047941"/>
                    <a:pt x="552168" y="1047941"/>
                  </a:cubicBezTo>
                  <a:cubicBezTo>
                    <a:pt x="559693" y="1045083"/>
                    <a:pt x="566456" y="1042511"/>
                    <a:pt x="572647" y="1040416"/>
                  </a:cubicBezTo>
                  <a:cubicBezTo>
                    <a:pt x="572933" y="1040321"/>
                    <a:pt x="573124" y="1040225"/>
                    <a:pt x="573409" y="1040130"/>
                  </a:cubicBezTo>
                  <a:cubicBezTo>
                    <a:pt x="576362" y="1039082"/>
                    <a:pt x="579220" y="1038225"/>
                    <a:pt x="581887" y="1037368"/>
                  </a:cubicBezTo>
                  <a:cubicBezTo>
                    <a:pt x="581982" y="1037368"/>
                    <a:pt x="582077" y="1037273"/>
                    <a:pt x="582172" y="1037273"/>
                  </a:cubicBezTo>
                  <a:cubicBezTo>
                    <a:pt x="587506" y="1035653"/>
                    <a:pt x="591983" y="1034510"/>
                    <a:pt x="595603" y="1033844"/>
                  </a:cubicBezTo>
                  <a:cubicBezTo>
                    <a:pt x="595793" y="1033844"/>
                    <a:pt x="595888" y="1033748"/>
                    <a:pt x="596079" y="1033748"/>
                  </a:cubicBezTo>
                  <a:cubicBezTo>
                    <a:pt x="597793" y="1033463"/>
                    <a:pt x="599413" y="1033272"/>
                    <a:pt x="600651" y="1033272"/>
                  </a:cubicBezTo>
                  <a:cubicBezTo>
                    <a:pt x="600746" y="1033272"/>
                    <a:pt x="600746" y="1033272"/>
                    <a:pt x="600841" y="1033272"/>
                  </a:cubicBezTo>
                  <a:cubicBezTo>
                    <a:pt x="602175" y="1033272"/>
                    <a:pt x="603318" y="1033367"/>
                    <a:pt x="604175" y="1033653"/>
                  </a:cubicBezTo>
                  <a:lnTo>
                    <a:pt x="604175" y="1033653"/>
                  </a:lnTo>
                  <a:cubicBezTo>
                    <a:pt x="605794" y="1034225"/>
                    <a:pt x="606556" y="1035368"/>
                    <a:pt x="606175" y="1037082"/>
                  </a:cubicBezTo>
                  <a:cubicBezTo>
                    <a:pt x="600460" y="1066991"/>
                    <a:pt x="450727" y="1172147"/>
                    <a:pt x="420819" y="1224534"/>
                  </a:cubicBezTo>
                  <a:cubicBezTo>
                    <a:pt x="413104" y="1232535"/>
                    <a:pt x="408532" y="1241584"/>
                    <a:pt x="413961" y="1250347"/>
                  </a:cubicBezTo>
                  <a:cubicBezTo>
                    <a:pt x="422914" y="1264825"/>
                    <a:pt x="444726" y="1257300"/>
                    <a:pt x="459967" y="1249585"/>
                  </a:cubicBezTo>
                  <a:cubicBezTo>
                    <a:pt x="529690" y="1227582"/>
                    <a:pt x="665230" y="1126712"/>
                    <a:pt x="807343" y="1030510"/>
                  </a:cubicBezTo>
                  <a:cubicBezTo>
                    <a:pt x="808486" y="1029748"/>
                    <a:pt x="809534" y="1028986"/>
                    <a:pt x="810677" y="1028224"/>
                  </a:cubicBezTo>
                  <a:cubicBezTo>
                    <a:pt x="816011" y="1024604"/>
                    <a:pt x="821345" y="1021080"/>
                    <a:pt x="826679" y="1017461"/>
                  </a:cubicBezTo>
                  <a:cubicBezTo>
                    <a:pt x="828393" y="1016318"/>
                    <a:pt x="830203" y="1015079"/>
                    <a:pt x="831918" y="1013936"/>
                  </a:cubicBezTo>
                  <a:cubicBezTo>
                    <a:pt x="836585" y="1010793"/>
                    <a:pt x="841348" y="1007650"/>
                    <a:pt x="846015" y="1004507"/>
                  </a:cubicBezTo>
                  <a:cubicBezTo>
                    <a:pt x="848206" y="1003078"/>
                    <a:pt x="850396" y="1001554"/>
                    <a:pt x="852682" y="1000125"/>
                  </a:cubicBezTo>
                  <a:cubicBezTo>
                    <a:pt x="857064" y="997268"/>
                    <a:pt x="861445" y="994315"/>
                    <a:pt x="865827" y="991457"/>
                  </a:cubicBezTo>
                  <a:cubicBezTo>
                    <a:pt x="868208" y="989933"/>
                    <a:pt x="870589" y="988314"/>
                    <a:pt x="872971" y="986790"/>
                  </a:cubicBezTo>
                  <a:cubicBezTo>
                    <a:pt x="877257" y="984028"/>
                    <a:pt x="881543" y="981266"/>
                    <a:pt x="885829" y="978503"/>
                  </a:cubicBezTo>
                  <a:cubicBezTo>
                    <a:pt x="888306" y="976979"/>
                    <a:pt x="890687" y="975360"/>
                    <a:pt x="893164" y="973836"/>
                  </a:cubicBezTo>
                  <a:cubicBezTo>
                    <a:pt x="897640" y="970979"/>
                    <a:pt x="902212" y="968121"/>
                    <a:pt x="906689" y="965264"/>
                  </a:cubicBezTo>
                  <a:cubicBezTo>
                    <a:pt x="908784" y="963930"/>
                    <a:pt x="910975" y="962501"/>
                    <a:pt x="913071" y="961168"/>
                  </a:cubicBezTo>
                  <a:cubicBezTo>
                    <a:pt x="919643" y="956977"/>
                    <a:pt x="926311" y="952881"/>
                    <a:pt x="932883" y="948881"/>
                  </a:cubicBezTo>
                  <a:cubicBezTo>
                    <a:pt x="1028228" y="890492"/>
                    <a:pt x="1229872" y="812578"/>
                    <a:pt x="1426468" y="743426"/>
                  </a:cubicBezTo>
                  <a:cubicBezTo>
                    <a:pt x="1447518" y="735997"/>
                    <a:pt x="1468569" y="728663"/>
                    <a:pt x="1489333" y="721519"/>
                  </a:cubicBezTo>
                  <a:cubicBezTo>
                    <a:pt x="1517051" y="711994"/>
                    <a:pt x="1544483" y="702659"/>
                    <a:pt x="1571248" y="693611"/>
                  </a:cubicBezTo>
                  <a:cubicBezTo>
                    <a:pt x="1584583" y="689134"/>
                    <a:pt x="1597823" y="684657"/>
                    <a:pt x="1610777" y="680371"/>
                  </a:cubicBezTo>
                  <a:cubicBezTo>
                    <a:pt x="1669261" y="660845"/>
                    <a:pt x="1723553" y="643223"/>
                    <a:pt x="1769940" y="628364"/>
                  </a:cubicBezTo>
                  <a:cubicBezTo>
                    <a:pt x="1785371" y="623411"/>
                    <a:pt x="1799943" y="618744"/>
                    <a:pt x="1813564" y="614458"/>
                  </a:cubicBezTo>
                  <a:cubicBezTo>
                    <a:pt x="1831662" y="608743"/>
                    <a:pt x="1847950" y="603599"/>
                    <a:pt x="1862142" y="599123"/>
                  </a:cubicBezTo>
                  <a:cubicBezTo>
                    <a:pt x="1901099" y="586931"/>
                    <a:pt x="1923959" y="579977"/>
                    <a:pt x="1923959" y="579977"/>
                  </a:cubicBezTo>
                  <a:lnTo>
                    <a:pt x="1970822" y="363284"/>
                  </a:lnTo>
                  <a:lnTo>
                    <a:pt x="1970822" y="363284"/>
                  </a:lnTo>
                  <a:lnTo>
                    <a:pt x="1954725" y="0"/>
                  </a:lnTo>
                  <a:close/>
                </a:path>
              </a:pathLst>
            </a:custGeom>
            <a:solidFill>
              <a:srgbClr val="C88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9" name="Graphic 1">
              <a:extLst>
                <a:ext uri="{FF2B5EF4-FFF2-40B4-BE49-F238E27FC236}">
                  <a16:creationId xmlns:a16="http://schemas.microsoft.com/office/drawing/2014/main" id="{B1AF7715-B686-4A4A-9E76-98BA1049FCD0}"/>
                </a:ext>
              </a:extLst>
            </p:cNvPr>
            <p:cNvGrpSpPr/>
            <p:nvPr/>
          </p:nvGrpSpPr>
          <p:grpSpPr>
            <a:xfrm>
              <a:off x="3137227" y="4199187"/>
              <a:ext cx="1883008" cy="1382133"/>
              <a:chOff x="6734640" y="3512438"/>
              <a:chExt cx="1915488" cy="1204896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F9A6AA2-0346-459D-81DE-6EF937A35DDB}"/>
                  </a:ext>
                </a:extLst>
              </p:cNvPr>
              <p:cNvSpPr/>
              <p:nvPr/>
            </p:nvSpPr>
            <p:spPr>
              <a:xfrm>
                <a:off x="6735940" y="3512438"/>
                <a:ext cx="1914188" cy="1200469"/>
              </a:xfrm>
              <a:custGeom>
                <a:avLst/>
                <a:gdLst>
                  <a:gd name="connsiteX0" fmla="*/ 1852467 w 1914188"/>
                  <a:gd name="connsiteY0" fmla="*/ 0 h 1200469"/>
                  <a:gd name="connsiteX1" fmla="*/ 1021982 w 1914188"/>
                  <a:gd name="connsiteY1" fmla="*/ 452342 h 1200469"/>
                  <a:gd name="connsiteX2" fmla="*/ 532016 w 1914188"/>
                  <a:gd name="connsiteY2" fmla="*/ 425482 h 1200469"/>
                  <a:gd name="connsiteX3" fmla="*/ 250552 w 1914188"/>
                  <a:gd name="connsiteY3" fmla="*/ 465392 h 1200469"/>
                  <a:gd name="connsiteX4" fmla="*/ 487534 w 1914188"/>
                  <a:gd name="connsiteY4" fmla="*/ 572548 h 1200469"/>
                  <a:gd name="connsiteX5" fmla="*/ 45 w 1914188"/>
                  <a:gd name="connsiteY5" fmla="*/ 793051 h 1200469"/>
                  <a:gd name="connsiteX6" fmla="*/ 419240 w 1914188"/>
                  <a:gd name="connsiteY6" fmla="*/ 758095 h 1200469"/>
                  <a:gd name="connsiteX7" fmla="*/ 6426 w 1914188"/>
                  <a:gd name="connsiteY7" fmla="*/ 980980 h 1200469"/>
                  <a:gd name="connsiteX8" fmla="*/ 484581 w 1914188"/>
                  <a:gd name="connsiteY8" fmla="*/ 874395 h 1200469"/>
                  <a:gd name="connsiteX9" fmla="*/ 138157 w 1914188"/>
                  <a:gd name="connsiteY9" fmla="*/ 1117759 h 1200469"/>
                  <a:gd name="connsiteX10" fmla="*/ 596405 w 1914188"/>
                  <a:gd name="connsiteY10" fmla="*/ 983456 h 1200469"/>
                  <a:gd name="connsiteX11" fmla="*/ 410667 w 1914188"/>
                  <a:gd name="connsiteY11" fmla="*/ 1196150 h 1200469"/>
                  <a:gd name="connsiteX12" fmla="*/ 923113 w 1914188"/>
                  <a:gd name="connsiteY12" fmla="*/ 895255 h 1200469"/>
                  <a:gd name="connsiteX13" fmla="*/ 1914189 w 1914188"/>
                  <a:gd name="connsiteY13" fmla="*/ 526447 h 1200469"/>
                  <a:gd name="connsiteX14" fmla="*/ 1852467 w 1914188"/>
                  <a:gd name="connsiteY14" fmla="*/ 0 h 120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14188" h="1200469">
                    <a:moveTo>
                      <a:pt x="1852467" y="0"/>
                    </a:moveTo>
                    <a:cubicBezTo>
                      <a:pt x="1852467" y="0"/>
                      <a:pt x="1200099" y="412242"/>
                      <a:pt x="1021982" y="452342"/>
                    </a:cubicBezTo>
                    <a:cubicBezTo>
                      <a:pt x="843865" y="492443"/>
                      <a:pt x="779285" y="388525"/>
                      <a:pt x="532016" y="425482"/>
                    </a:cubicBezTo>
                    <a:cubicBezTo>
                      <a:pt x="284747" y="462439"/>
                      <a:pt x="243218" y="407384"/>
                      <a:pt x="250552" y="465392"/>
                    </a:cubicBezTo>
                    <a:cubicBezTo>
                      <a:pt x="257887" y="523494"/>
                      <a:pt x="343040" y="561213"/>
                      <a:pt x="487534" y="572548"/>
                    </a:cubicBezTo>
                    <a:cubicBezTo>
                      <a:pt x="632124" y="583883"/>
                      <a:pt x="-6146" y="727901"/>
                      <a:pt x="45" y="793051"/>
                    </a:cubicBezTo>
                    <a:cubicBezTo>
                      <a:pt x="7570" y="873157"/>
                      <a:pt x="427622" y="733425"/>
                      <a:pt x="419240" y="758095"/>
                    </a:cubicBezTo>
                    <a:cubicBezTo>
                      <a:pt x="410858" y="782765"/>
                      <a:pt x="-25101" y="903351"/>
                      <a:pt x="6426" y="980980"/>
                    </a:cubicBezTo>
                    <a:cubicBezTo>
                      <a:pt x="35573" y="1052608"/>
                      <a:pt x="488963" y="866394"/>
                      <a:pt x="484581" y="874395"/>
                    </a:cubicBezTo>
                    <a:cubicBezTo>
                      <a:pt x="472485" y="896207"/>
                      <a:pt x="103391" y="1065371"/>
                      <a:pt x="138157" y="1117759"/>
                    </a:cubicBezTo>
                    <a:cubicBezTo>
                      <a:pt x="178543" y="1178624"/>
                      <a:pt x="603358" y="947261"/>
                      <a:pt x="596405" y="983456"/>
                    </a:cubicBezTo>
                    <a:cubicBezTo>
                      <a:pt x="589547" y="1019747"/>
                      <a:pt x="370472" y="1166813"/>
                      <a:pt x="410667" y="1196150"/>
                    </a:cubicBezTo>
                    <a:cubicBezTo>
                      <a:pt x="460769" y="1232726"/>
                      <a:pt x="705181" y="1028795"/>
                      <a:pt x="923113" y="895255"/>
                    </a:cubicBezTo>
                    <a:cubicBezTo>
                      <a:pt x="1141045" y="761714"/>
                      <a:pt x="1914189" y="526447"/>
                      <a:pt x="1914189" y="526447"/>
                    </a:cubicBezTo>
                    <a:lnTo>
                      <a:pt x="1852467" y="0"/>
                    </a:lnTo>
                    <a:close/>
                  </a:path>
                </a:pathLst>
              </a:custGeom>
              <a:solidFill>
                <a:srgbClr val="DEA3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E83067F-9A29-47DB-9C89-26F8465F8AF2}"/>
                  </a:ext>
                </a:extLst>
              </p:cNvPr>
              <p:cNvSpPr/>
              <p:nvPr/>
            </p:nvSpPr>
            <p:spPr>
              <a:xfrm>
                <a:off x="6985738" y="3951350"/>
                <a:ext cx="310299" cy="154304"/>
              </a:xfrm>
              <a:custGeom>
                <a:avLst/>
                <a:gdLst>
                  <a:gd name="connsiteX0" fmla="*/ 242594 w 310299"/>
                  <a:gd name="connsiteY0" fmla="*/ 154305 h 154304"/>
                  <a:gd name="connsiteX1" fmla="*/ 237736 w 310299"/>
                  <a:gd name="connsiteY1" fmla="*/ 133636 h 154304"/>
                  <a:gd name="connsiteX2" fmla="*/ 754 w 310299"/>
                  <a:gd name="connsiteY2" fmla="*/ 26479 h 154304"/>
                  <a:gd name="connsiteX3" fmla="*/ 9136 w 310299"/>
                  <a:gd name="connsiteY3" fmla="*/ 0 h 154304"/>
                  <a:gd name="connsiteX4" fmla="*/ 69524 w 310299"/>
                  <a:gd name="connsiteY4" fmla="*/ 74009 h 154304"/>
                  <a:gd name="connsiteX5" fmla="*/ 310221 w 310299"/>
                  <a:gd name="connsiteY5" fmla="*/ 99822 h 154304"/>
                  <a:gd name="connsiteX6" fmla="*/ 242594 w 310299"/>
                  <a:gd name="connsiteY6" fmla="*/ 154305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99" h="154304">
                    <a:moveTo>
                      <a:pt x="242594" y="154305"/>
                    </a:moveTo>
                    <a:cubicBezTo>
                      <a:pt x="264215" y="143351"/>
                      <a:pt x="266311" y="135922"/>
                      <a:pt x="237736" y="133636"/>
                    </a:cubicBezTo>
                    <a:cubicBezTo>
                      <a:pt x="93146" y="122301"/>
                      <a:pt x="8088" y="84487"/>
                      <a:pt x="754" y="26479"/>
                    </a:cubicBezTo>
                    <a:cubicBezTo>
                      <a:pt x="-1247" y="10478"/>
                      <a:pt x="468" y="3143"/>
                      <a:pt x="9136" y="0"/>
                    </a:cubicBezTo>
                    <a:cubicBezTo>
                      <a:pt x="-199" y="24194"/>
                      <a:pt x="-3247" y="61341"/>
                      <a:pt x="69524" y="74009"/>
                    </a:cubicBezTo>
                    <a:cubicBezTo>
                      <a:pt x="175728" y="92488"/>
                      <a:pt x="308126" y="73342"/>
                      <a:pt x="310221" y="99822"/>
                    </a:cubicBezTo>
                    <a:cubicBezTo>
                      <a:pt x="311745" y="118967"/>
                      <a:pt x="291171" y="137446"/>
                      <a:pt x="242594" y="154305"/>
                    </a:cubicBezTo>
                    <a:close/>
                  </a:path>
                </a:pathLst>
              </a:custGeom>
              <a:solidFill>
                <a:srgbClr val="C888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2" name="Graphic 1">
                <a:extLst>
                  <a:ext uri="{FF2B5EF4-FFF2-40B4-BE49-F238E27FC236}">
                    <a16:creationId xmlns:a16="http://schemas.microsoft.com/office/drawing/2014/main" id="{B1AF7715-B686-4A4A-9E76-98BA1049FCD0}"/>
                  </a:ext>
                </a:extLst>
              </p:cNvPr>
              <p:cNvGrpSpPr/>
              <p:nvPr/>
            </p:nvGrpSpPr>
            <p:grpSpPr>
              <a:xfrm>
                <a:off x="6735851" y="3830763"/>
                <a:ext cx="1914277" cy="881922"/>
                <a:chOff x="6735851" y="3830763"/>
                <a:chExt cx="1914277" cy="881922"/>
              </a:xfrm>
              <a:solidFill>
                <a:srgbClr val="C8887C"/>
              </a:solidFill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D20064C3-BCDD-4FAE-A381-3D473E911BFB}"/>
                    </a:ext>
                  </a:extLst>
                </p:cNvPr>
                <p:cNvSpPr/>
                <p:nvPr/>
              </p:nvSpPr>
              <p:spPr>
                <a:xfrm>
                  <a:off x="6904291" y="4447783"/>
                  <a:ext cx="457328" cy="192700"/>
                </a:xfrm>
                <a:custGeom>
                  <a:avLst/>
                  <a:gdLst>
                    <a:gd name="connsiteX0" fmla="*/ 137255 w 457328"/>
                    <a:gd name="connsiteY0" fmla="*/ 130979 h 192700"/>
                    <a:gd name="connsiteX1" fmla="*/ 457295 w 457328"/>
                    <a:gd name="connsiteY1" fmla="*/ 4963 h 192700"/>
                    <a:gd name="connsiteX2" fmla="*/ 426053 w 457328"/>
                    <a:gd name="connsiteY2" fmla="*/ 44777 h 192700"/>
                    <a:gd name="connsiteX3" fmla="*/ 0 w 457328"/>
                    <a:gd name="connsiteY3" fmla="*/ 192701 h 192700"/>
                    <a:gd name="connsiteX4" fmla="*/ 137255 w 457328"/>
                    <a:gd name="connsiteY4" fmla="*/ 130979 h 19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328" h="192700">
                      <a:moveTo>
                        <a:pt x="137255" y="130979"/>
                      </a:moveTo>
                      <a:cubicBezTo>
                        <a:pt x="282988" y="75448"/>
                        <a:pt x="453771" y="-23231"/>
                        <a:pt x="457295" y="4963"/>
                      </a:cubicBezTo>
                      <a:cubicBezTo>
                        <a:pt x="458058" y="10869"/>
                        <a:pt x="445675" y="25442"/>
                        <a:pt x="426053" y="44777"/>
                      </a:cubicBezTo>
                      <a:cubicBezTo>
                        <a:pt x="398336" y="35252"/>
                        <a:pt x="100870" y="191272"/>
                        <a:pt x="0" y="192701"/>
                      </a:cubicBezTo>
                      <a:cubicBezTo>
                        <a:pt x="37814" y="174032"/>
                        <a:pt x="84582" y="150981"/>
                        <a:pt x="137255" y="130979"/>
                      </a:cubicBezTo>
                      <a:close/>
                    </a:path>
                  </a:pathLst>
                </a:custGeom>
                <a:solidFill>
                  <a:srgbClr val="C8887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606B84-6433-4E73-99E6-76947F7A692B}"/>
                    </a:ext>
                  </a:extLst>
                </p:cNvPr>
                <p:cNvSpPr/>
                <p:nvPr/>
              </p:nvSpPr>
              <p:spPr>
                <a:xfrm>
                  <a:off x="7162038" y="3830763"/>
                  <a:ext cx="1488090" cy="881922"/>
                </a:xfrm>
                <a:custGeom>
                  <a:avLst/>
                  <a:gdLst>
                    <a:gd name="connsiteX0" fmla="*/ 1463707 w 1488090"/>
                    <a:gd name="connsiteY0" fmla="*/ 0 h 881922"/>
                    <a:gd name="connsiteX1" fmla="*/ 1488091 w 1488090"/>
                    <a:gd name="connsiteY1" fmla="*/ 208121 h 881922"/>
                    <a:gd name="connsiteX2" fmla="*/ 497014 w 1488090"/>
                    <a:gd name="connsiteY2" fmla="*/ 576929 h 881922"/>
                    <a:gd name="connsiteX3" fmla="*/ 0 w 1488090"/>
                    <a:gd name="connsiteY3" fmla="*/ 881920 h 881922"/>
                    <a:gd name="connsiteX4" fmla="*/ 115919 w 1488090"/>
                    <a:gd name="connsiteY4" fmla="*/ 795433 h 881922"/>
                    <a:gd name="connsiteX5" fmla="*/ 507397 w 1488090"/>
                    <a:gd name="connsiteY5" fmla="*/ 463105 h 881922"/>
                    <a:gd name="connsiteX6" fmla="*/ 869347 w 1488090"/>
                    <a:gd name="connsiteY6" fmla="*/ 222980 h 881922"/>
                    <a:gd name="connsiteX7" fmla="*/ 1463707 w 1488090"/>
                    <a:gd name="connsiteY7" fmla="*/ 0 h 881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8090" h="881922">
                      <a:moveTo>
                        <a:pt x="1463707" y="0"/>
                      </a:moveTo>
                      <a:lnTo>
                        <a:pt x="1488091" y="208121"/>
                      </a:lnTo>
                      <a:cubicBezTo>
                        <a:pt x="1488091" y="208121"/>
                        <a:pt x="714947" y="443389"/>
                        <a:pt x="497014" y="576929"/>
                      </a:cubicBezTo>
                      <a:cubicBezTo>
                        <a:pt x="296132" y="699992"/>
                        <a:pt x="72961" y="882682"/>
                        <a:pt x="0" y="881920"/>
                      </a:cubicBezTo>
                      <a:cubicBezTo>
                        <a:pt x="36862" y="859250"/>
                        <a:pt x="81343" y="823913"/>
                        <a:pt x="115919" y="795433"/>
                      </a:cubicBezTo>
                      <a:cubicBezTo>
                        <a:pt x="181356" y="741426"/>
                        <a:pt x="475964" y="551783"/>
                        <a:pt x="507397" y="463105"/>
                      </a:cubicBezTo>
                      <a:cubicBezTo>
                        <a:pt x="535210" y="384620"/>
                        <a:pt x="649510" y="284988"/>
                        <a:pt x="869347" y="222980"/>
                      </a:cubicBezTo>
                      <a:cubicBezTo>
                        <a:pt x="1022223" y="180023"/>
                        <a:pt x="1292257" y="106394"/>
                        <a:pt x="1463707" y="0"/>
                      </a:cubicBezTo>
                      <a:close/>
                    </a:path>
                  </a:pathLst>
                </a:custGeom>
                <a:solidFill>
                  <a:srgbClr val="C8887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9670E8A0-46D6-4092-9FB4-52E298DDBA55}"/>
                    </a:ext>
                  </a:extLst>
                </p:cNvPr>
                <p:cNvSpPr/>
                <p:nvPr/>
              </p:nvSpPr>
              <p:spPr>
                <a:xfrm>
                  <a:off x="6740747" y="4352570"/>
                  <a:ext cx="521253" cy="157280"/>
                </a:xfrm>
                <a:custGeom>
                  <a:avLst/>
                  <a:gdLst>
                    <a:gd name="connsiteX0" fmla="*/ 333470 w 521253"/>
                    <a:gd name="connsiteY0" fmla="*/ 44741 h 157280"/>
                    <a:gd name="connsiteX1" fmla="*/ 479774 w 521253"/>
                    <a:gd name="connsiteY1" fmla="*/ 34263 h 157280"/>
                    <a:gd name="connsiteX2" fmla="*/ 1619 w 521253"/>
                    <a:gd name="connsiteY2" fmla="*/ 140848 h 157280"/>
                    <a:gd name="connsiteX3" fmla="*/ 0 w 521253"/>
                    <a:gd name="connsiteY3" fmla="*/ 133323 h 157280"/>
                    <a:gd name="connsiteX4" fmla="*/ 333470 w 521253"/>
                    <a:gd name="connsiteY4" fmla="*/ 44741 h 157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1253" h="157280">
                      <a:moveTo>
                        <a:pt x="333470" y="44741"/>
                      </a:moveTo>
                      <a:cubicBezTo>
                        <a:pt x="481584" y="-13933"/>
                        <a:pt x="581692" y="-12219"/>
                        <a:pt x="479774" y="34263"/>
                      </a:cubicBezTo>
                      <a:cubicBezTo>
                        <a:pt x="484251" y="26262"/>
                        <a:pt x="30861" y="212476"/>
                        <a:pt x="1619" y="140848"/>
                      </a:cubicBezTo>
                      <a:cubicBezTo>
                        <a:pt x="571" y="138372"/>
                        <a:pt x="95" y="135895"/>
                        <a:pt x="0" y="133323"/>
                      </a:cubicBezTo>
                      <a:cubicBezTo>
                        <a:pt x="50102" y="146373"/>
                        <a:pt x="197929" y="98462"/>
                        <a:pt x="333470" y="44741"/>
                      </a:cubicBezTo>
                      <a:close/>
                    </a:path>
                  </a:pathLst>
                </a:custGeom>
                <a:solidFill>
                  <a:srgbClr val="C8887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01647173-5594-4595-98B6-CB976A616430}"/>
                    </a:ext>
                  </a:extLst>
                </p:cNvPr>
                <p:cNvSpPr/>
                <p:nvPr/>
              </p:nvSpPr>
              <p:spPr>
                <a:xfrm>
                  <a:off x="6735851" y="4234293"/>
                  <a:ext cx="442400" cy="96252"/>
                </a:xfrm>
                <a:custGeom>
                  <a:avLst/>
                  <a:gdLst>
                    <a:gd name="connsiteX0" fmla="*/ 265976 w 442400"/>
                    <a:gd name="connsiteY0" fmla="*/ 29096 h 96252"/>
                    <a:gd name="connsiteX1" fmla="*/ 442284 w 442400"/>
                    <a:gd name="connsiteY1" fmla="*/ 18332 h 96252"/>
                    <a:gd name="connsiteX2" fmla="*/ 419043 w 442400"/>
                    <a:gd name="connsiteY2" fmla="*/ 34715 h 96252"/>
                    <a:gd name="connsiteX3" fmla="*/ 38 w 442400"/>
                    <a:gd name="connsiteY3" fmla="*/ 71196 h 96252"/>
                    <a:gd name="connsiteX4" fmla="*/ 3848 w 442400"/>
                    <a:gd name="connsiteY4" fmla="*/ 60814 h 96252"/>
                    <a:gd name="connsiteX5" fmla="*/ 265976 w 442400"/>
                    <a:gd name="connsiteY5" fmla="*/ 29096 h 9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2400" h="96252">
                      <a:moveTo>
                        <a:pt x="265976" y="29096"/>
                      </a:moveTo>
                      <a:cubicBezTo>
                        <a:pt x="402565" y="-10909"/>
                        <a:pt x="444951" y="-4813"/>
                        <a:pt x="442284" y="18332"/>
                      </a:cubicBezTo>
                      <a:cubicBezTo>
                        <a:pt x="441808" y="22333"/>
                        <a:pt x="433235" y="27953"/>
                        <a:pt x="419043" y="34715"/>
                      </a:cubicBezTo>
                      <a:cubicBezTo>
                        <a:pt x="407899" y="18047"/>
                        <a:pt x="7372" y="149397"/>
                        <a:pt x="38" y="71196"/>
                      </a:cubicBezTo>
                      <a:cubicBezTo>
                        <a:pt x="-248" y="67958"/>
                        <a:pt x="1086" y="64433"/>
                        <a:pt x="3848" y="60814"/>
                      </a:cubicBezTo>
                      <a:cubicBezTo>
                        <a:pt x="59760" y="86722"/>
                        <a:pt x="143675" y="65005"/>
                        <a:pt x="265976" y="29096"/>
                      </a:cubicBezTo>
                      <a:close/>
                    </a:path>
                  </a:pathLst>
                </a:custGeom>
                <a:solidFill>
                  <a:srgbClr val="C8887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A491BFC-DEB9-4F2E-9A8A-B1F58A7DA8B0}"/>
                  </a:ext>
                </a:extLst>
              </p:cNvPr>
              <p:cNvSpPr/>
              <p:nvPr/>
            </p:nvSpPr>
            <p:spPr>
              <a:xfrm>
                <a:off x="6734640" y="4266781"/>
                <a:ext cx="87706" cy="66328"/>
              </a:xfrm>
              <a:custGeom>
                <a:avLst/>
                <a:gdLst>
                  <a:gd name="connsiteX0" fmla="*/ 58589 w 87706"/>
                  <a:gd name="connsiteY0" fmla="*/ 609 h 66328"/>
                  <a:gd name="connsiteX1" fmla="*/ 81449 w 87706"/>
                  <a:gd name="connsiteY1" fmla="*/ 12134 h 66328"/>
                  <a:gd name="connsiteX2" fmla="*/ 87640 w 87706"/>
                  <a:gd name="connsiteY2" fmla="*/ 39280 h 66328"/>
                  <a:gd name="connsiteX3" fmla="*/ 73257 w 87706"/>
                  <a:gd name="connsiteY3" fmla="*/ 60616 h 66328"/>
                  <a:gd name="connsiteX4" fmla="*/ 1058 w 87706"/>
                  <a:gd name="connsiteY4" fmla="*/ 47853 h 66328"/>
                  <a:gd name="connsiteX5" fmla="*/ 58589 w 87706"/>
                  <a:gd name="connsiteY5" fmla="*/ 609 h 66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706" h="66328">
                    <a:moveTo>
                      <a:pt x="58589" y="609"/>
                    </a:moveTo>
                    <a:cubicBezTo>
                      <a:pt x="67923" y="-1772"/>
                      <a:pt x="77734" y="2990"/>
                      <a:pt x="81449" y="12134"/>
                    </a:cubicBezTo>
                    <a:cubicBezTo>
                      <a:pt x="84211" y="18992"/>
                      <a:pt x="86783" y="28041"/>
                      <a:pt x="87640" y="39280"/>
                    </a:cubicBezTo>
                    <a:cubicBezTo>
                      <a:pt x="88402" y="49091"/>
                      <a:pt x="82497" y="58140"/>
                      <a:pt x="73257" y="60616"/>
                    </a:cubicBezTo>
                    <a:cubicBezTo>
                      <a:pt x="50874" y="66617"/>
                      <a:pt x="9345" y="73856"/>
                      <a:pt x="1058" y="47853"/>
                    </a:cubicBezTo>
                    <a:cubicBezTo>
                      <a:pt x="-7229" y="21564"/>
                      <a:pt x="35157" y="6705"/>
                      <a:pt x="58589" y="609"/>
                    </a:cubicBezTo>
                    <a:close/>
                  </a:path>
                </a:pathLst>
              </a:custGeom>
              <a:solidFill>
                <a:srgbClr val="ECB8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8149A27-7F8C-4C0B-BC6C-BE9F115EF7F2}"/>
                  </a:ext>
                </a:extLst>
              </p:cNvPr>
              <p:cNvSpPr/>
              <p:nvPr/>
            </p:nvSpPr>
            <p:spPr>
              <a:xfrm>
                <a:off x="6738029" y="4434429"/>
                <a:ext cx="94182" cy="76084"/>
              </a:xfrm>
              <a:custGeom>
                <a:avLst/>
                <a:gdLst>
                  <a:gd name="connsiteX0" fmla="*/ 57296 w 94182"/>
                  <a:gd name="connsiteY0" fmla="*/ 1553 h 76084"/>
                  <a:gd name="connsiteX1" fmla="*/ 83299 w 94182"/>
                  <a:gd name="connsiteY1" fmla="*/ 10602 h 76084"/>
                  <a:gd name="connsiteX2" fmla="*/ 93681 w 94182"/>
                  <a:gd name="connsiteY2" fmla="*/ 38796 h 76084"/>
                  <a:gd name="connsiteX3" fmla="*/ 81203 w 94182"/>
                  <a:gd name="connsiteY3" fmla="*/ 63752 h 76084"/>
                  <a:gd name="connsiteX4" fmla="*/ 2241 w 94182"/>
                  <a:gd name="connsiteY4" fmla="*/ 60513 h 76084"/>
                  <a:gd name="connsiteX5" fmla="*/ 57296 w 94182"/>
                  <a:gd name="connsiteY5" fmla="*/ 1553 h 7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182" h="76084">
                    <a:moveTo>
                      <a:pt x="57296" y="1553"/>
                    </a:moveTo>
                    <a:cubicBezTo>
                      <a:pt x="66916" y="-2352"/>
                      <a:pt x="78060" y="1268"/>
                      <a:pt x="83299" y="10602"/>
                    </a:cubicBezTo>
                    <a:cubicBezTo>
                      <a:pt x="87204" y="17555"/>
                      <a:pt x="91205" y="26890"/>
                      <a:pt x="93681" y="38796"/>
                    </a:cubicBezTo>
                    <a:cubicBezTo>
                      <a:pt x="95872" y="49178"/>
                      <a:pt x="90728" y="59751"/>
                      <a:pt x="81203" y="63752"/>
                    </a:cubicBezTo>
                    <a:cubicBezTo>
                      <a:pt x="58058" y="73467"/>
                      <a:pt x="14624" y="87278"/>
                      <a:pt x="2241" y="60513"/>
                    </a:cubicBezTo>
                    <a:cubicBezTo>
                      <a:pt x="-10332" y="33557"/>
                      <a:pt x="33007" y="11459"/>
                      <a:pt x="57296" y="1553"/>
                    </a:cubicBezTo>
                    <a:close/>
                  </a:path>
                </a:pathLst>
              </a:custGeom>
              <a:solidFill>
                <a:srgbClr val="ECB8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8E47C82-B248-493E-99AC-400ACEF65D6D}"/>
                  </a:ext>
                </a:extLst>
              </p:cNvPr>
              <p:cNvSpPr/>
              <p:nvPr/>
            </p:nvSpPr>
            <p:spPr>
              <a:xfrm>
                <a:off x="6863625" y="4575005"/>
                <a:ext cx="83392" cy="72323"/>
              </a:xfrm>
              <a:custGeom>
                <a:avLst/>
                <a:gdLst>
                  <a:gd name="connsiteX0" fmla="*/ 45905 w 83392"/>
                  <a:gd name="connsiteY0" fmla="*/ 2423 h 72323"/>
                  <a:gd name="connsiteX1" fmla="*/ 70003 w 83392"/>
                  <a:gd name="connsiteY1" fmla="*/ 7566 h 72323"/>
                  <a:gd name="connsiteX2" fmla="*/ 82291 w 83392"/>
                  <a:gd name="connsiteY2" fmla="*/ 31569 h 72323"/>
                  <a:gd name="connsiteX3" fmla="*/ 73909 w 83392"/>
                  <a:gd name="connsiteY3" fmla="*/ 55286 h 72323"/>
                  <a:gd name="connsiteX4" fmla="*/ 3138 w 83392"/>
                  <a:gd name="connsiteY4" fmla="*/ 61383 h 72323"/>
                  <a:gd name="connsiteX5" fmla="*/ 45905 w 83392"/>
                  <a:gd name="connsiteY5" fmla="*/ 2423 h 72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392" h="72323">
                    <a:moveTo>
                      <a:pt x="45905" y="2423"/>
                    </a:moveTo>
                    <a:cubicBezTo>
                      <a:pt x="54097" y="-2149"/>
                      <a:pt x="64384" y="-149"/>
                      <a:pt x="70003" y="7566"/>
                    </a:cubicBezTo>
                    <a:cubicBezTo>
                      <a:pt x="74194" y="13281"/>
                      <a:pt x="78766" y="21282"/>
                      <a:pt x="82291" y="31569"/>
                    </a:cubicBezTo>
                    <a:cubicBezTo>
                      <a:pt x="85339" y="40618"/>
                      <a:pt x="81910" y="50619"/>
                      <a:pt x="73909" y="55286"/>
                    </a:cubicBezTo>
                    <a:cubicBezTo>
                      <a:pt x="54382" y="66526"/>
                      <a:pt x="17044" y="83861"/>
                      <a:pt x="3138" y="61383"/>
                    </a:cubicBezTo>
                    <a:cubicBezTo>
                      <a:pt x="-10864" y="38618"/>
                      <a:pt x="25331" y="14043"/>
                      <a:pt x="45905" y="2423"/>
                    </a:cubicBezTo>
                    <a:close/>
                  </a:path>
                </a:pathLst>
              </a:custGeom>
              <a:solidFill>
                <a:srgbClr val="ECB8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ABAA94-6F31-4A01-B680-6985378CCEA8}"/>
                  </a:ext>
                </a:extLst>
              </p:cNvPr>
              <p:cNvSpPr/>
              <p:nvPr/>
            </p:nvSpPr>
            <p:spPr>
              <a:xfrm>
                <a:off x="7137748" y="4663245"/>
                <a:ext cx="62453" cy="54089"/>
              </a:xfrm>
              <a:custGeom>
                <a:avLst/>
                <a:gdLst>
                  <a:gd name="connsiteX0" fmla="*/ 34386 w 62453"/>
                  <a:gd name="connsiteY0" fmla="*/ 1813 h 54089"/>
                  <a:gd name="connsiteX1" fmla="*/ 52483 w 62453"/>
                  <a:gd name="connsiteY1" fmla="*/ 5623 h 54089"/>
                  <a:gd name="connsiteX2" fmla="*/ 61627 w 62453"/>
                  <a:gd name="connsiteY2" fmla="*/ 23626 h 54089"/>
                  <a:gd name="connsiteX3" fmla="*/ 55341 w 62453"/>
                  <a:gd name="connsiteY3" fmla="*/ 41342 h 54089"/>
                  <a:gd name="connsiteX4" fmla="*/ 2382 w 62453"/>
                  <a:gd name="connsiteY4" fmla="*/ 45914 h 54089"/>
                  <a:gd name="connsiteX5" fmla="*/ 34386 w 62453"/>
                  <a:gd name="connsiteY5" fmla="*/ 1813 h 5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53" h="54089">
                    <a:moveTo>
                      <a:pt x="34386" y="1813"/>
                    </a:moveTo>
                    <a:cubicBezTo>
                      <a:pt x="40482" y="-1616"/>
                      <a:pt x="48292" y="-92"/>
                      <a:pt x="52483" y="5623"/>
                    </a:cubicBezTo>
                    <a:cubicBezTo>
                      <a:pt x="55627" y="9910"/>
                      <a:pt x="59056" y="15910"/>
                      <a:pt x="61627" y="23626"/>
                    </a:cubicBezTo>
                    <a:cubicBezTo>
                      <a:pt x="63913" y="30388"/>
                      <a:pt x="61342" y="37913"/>
                      <a:pt x="55341" y="41342"/>
                    </a:cubicBezTo>
                    <a:cubicBezTo>
                      <a:pt x="40673" y="49819"/>
                      <a:pt x="12764" y="62678"/>
                      <a:pt x="2382" y="45914"/>
                    </a:cubicBezTo>
                    <a:cubicBezTo>
                      <a:pt x="-8191" y="28960"/>
                      <a:pt x="18955" y="10576"/>
                      <a:pt x="34386" y="1813"/>
                    </a:cubicBezTo>
                    <a:close/>
                  </a:path>
                </a:pathLst>
              </a:custGeom>
              <a:solidFill>
                <a:srgbClr val="ECB8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089EFB3-6837-4BFC-8B7C-8C3D93A15C09}"/>
                  </a:ext>
                </a:extLst>
              </p:cNvPr>
              <p:cNvSpPr/>
              <p:nvPr/>
            </p:nvSpPr>
            <p:spPr>
              <a:xfrm>
                <a:off x="6986607" y="3946632"/>
                <a:ext cx="126905" cy="29297"/>
              </a:xfrm>
              <a:custGeom>
                <a:avLst/>
                <a:gdLst>
                  <a:gd name="connsiteX0" fmla="*/ 123614 w 126905"/>
                  <a:gd name="connsiteY0" fmla="*/ 4623 h 29297"/>
                  <a:gd name="connsiteX1" fmla="*/ 112184 w 126905"/>
                  <a:gd name="connsiteY1" fmla="*/ 27006 h 29297"/>
                  <a:gd name="connsiteX2" fmla="*/ 170 w 126905"/>
                  <a:gd name="connsiteY2" fmla="*/ 5956 h 29297"/>
                  <a:gd name="connsiteX3" fmla="*/ 123614 w 126905"/>
                  <a:gd name="connsiteY3" fmla="*/ 4623 h 29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05" h="29297">
                    <a:moveTo>
                      <a:pt x="123614" y="4623"/>
                    </a:moveTo>
                    <a:cubicBezTo>
                      <a:pt x="123614" y="4623"/>
                      <a:pt x="136187" y="18529"/>
                      <a:pt x="112184" y="27006"/>
                    </a:cubicBezTo>
                    <a:cubicBezTo>
                      <a:pt x="88181" y="35484"/>
                      <a:pt x="-4497" y="18624"/>
                      <a:pt x="170" y="5956"/>
                    </a:cubicBezTo>
                    <a:cubicBezTo>
                      <a:pt x="4838" y="-6617"/>
                      <a:pt x="123614" y="4623"/>
                      <a:pt x="123614" y="4623"/>
                    </a:cubicBezTo>
                    <a:close/>
                  </a:path>
                </a:pathLst>
              </a:custGeom>
              <a:solidFill>
                <a:srgbClr val="ECB8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851D077-A61B-4C92-A386-5E9FD5818E87}"/>
              </a:ext>
            </a:extLst>
          </p:cNvPr>
          <p:cNvGrpSpPr/>
          <p:nvPr/>
        </p:nvGrpSpPr>
        <p:grpSpPr>
          <a:xfrm>
            <a:off x="-71716" y="2071499"/>
            <a:ext cx="4175648" cy="3567953"/>
            <a:chOff x="0" y="2109425"/>
            <a:chExt cx="4175648" cy="3567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495DDD6-132F-4D31-901F-8D8A5C8F3866}"/>
                </a:ext>
              </a:extLst>
            </p:cNvPr>
            <p:cNvSpPr/>
            <p:nvPr/>
          </p:nvSpPr>
          <p:spPr>
            <a:xfrm>
              <a:off x="89421" y="3800165"/>
              <a:ext cx="1930287" cy="1132696"/>
            </a:xfrm>
            <a:custGeom>
              <a:avLst/>
              <a:gdLst>
                <a:gd name="connsiteX0" fmla="*/ 1932337 w 1963582"/>
                <a:gd name="connsiteY0" fmla="*/ 685324 h 987445"/>
                <a:gd name="connsiteX1" fmla="*/ 1516666 w 1963582"/>
                <a:gd name="connsiteY1" fmla="*/ 556927 h 987445"/>
                <a:gd name="connsiteX2" fmla="*/ 1516666 w 1963582"/>
                <a:gd name="connsiteY2" fmla="*/ 555498 h 987445"/>
                <a:gd name="connsiteX3" fmla="*/ 1516666 w 1963582"/>
                <a:gd name="connsiteY3" fmla="*/ 555498 h 987445"/>
                <a:gd name="connsiteX4" fmla="*/ 1763268 w 1963582"/>
                <a:gd name="connsiteY4" fmla="*/ 571881 h 987445"/>
                <a:gd name="connsiteX5" fmla="*/ 1763649 w 1963582"/>
                <a:gd name="connsiteY5" fmla="*/ 571881 h 987445"/>
                <a:gd name="connsiteX6" fmla="*/ 1772984 w 1963582"/>
                <a:gd name="connsiteY6" fmla="*/ 572357 h 987445"/>
                <a:gd name="connsiteX7" fmla="*/ 1773841 w 1963582"/>
                <a:gd name="connsiteY7" fmla="*/ 572357 h 987445"/>
                <a:gd name="connsiteX8" fmla="*/ 1782509 w 1963582"/>
                <a:gd name="connsiteY8" fmla="*/ 572738 h 987445"/>
                <a:gd name="connsiteX9" fmla="*/ 1784033 w 1963582"/>
                <a:gd name="connsiteY9" fmla="*/ 572834 h 987445"/>
                <a:gd name="connsiteX10" fmla="*/ 1791938 w 1963582"/>
                <a:gd name="connsiteY10" fmla="*/ 573119 h 987445"/>
                <a:gd name="connsiteX11" fmla="*/ 1793748 w 1963582"/>
                <a:gd name="connsiteY11" fmla="*/ 573214 h 987445"/>
                <a:gd name="connsiteX12" fmla="*/ 1801273 w 1963582"/>
                <a:gd name="connsiteY12" fmla="*/ 573500 h 987445"/>
                <a:gd name="connsiteX13" fmla="*/ 1803368 w 1963582"/>
                <a:gd name="connsiteY13" fmla="*/ 573596 h 987445"/>
                <a:gd name="connsiteX14" fmla="*/ 1810512 w 1963582"/>
                <a:gd name="connsiteY14" fmla="*/ 573786 h 987445"/>
                <a:gd name="connsiteX15" fmla="*/ 1812798 w 1963582"/>
                <a:gd name="connsiteY15" fmla="*/ 573786 h 987445"/>
                <a:gd name="connsiteX16" fmla="*/ 1819466 w 1963582"/>
                <a:gd name="connsiteY16" fmla="*/ 573881 h 987445"/>
                <a:gd name="connsiteX17" fmla="*/ 1822037 w 1963582"/>
                <a:gd name="connsiteY17" fmla="*/ 573881 h 987445"/>
                <a:gd name="connsiteX18" fmla="*/ 1828324 w 1963582"/>
                <a:gd name="connsiteY18" fmla="*/ 573881 h 987445"/>
                <a:gd name="connsiteX19" fmla="*/ 1830991 w 1963582"/>
                <a:gd name="connsiteY19" fmla="*/ 573881 h 987445"/>
                <a:gd name="connsiteX20" fmla="*/ 1836992 w 1963582"/>
                <a:gd name="connsiteY20" fmla="*/ 573786 h 987445"/>
                <a:gd name="connsiteX21" fmla="*/ 1839754 w 1963582"/>
                <a:gd name="connsiteY21" fmla="*/ 573786 h 987445"/>
                <a:gd name="connsiteX22" fmla="*/ 1845373 w 1963582"/>
                <a:gd name="connsiteY22" fmla="*/ 573691 h 987445"/>
                <a:gd name="connsiteX23" fmla="*/ 1848231 w 1963582"/>
                <a:gd name="connsiteY23" fmla="*/ 573596 h 987445"/>
                <a:gd name="connsiteX24" fmla="*/ 1853565 w 1963582"/>
                <a:gd name="connsiteY24" fmla="*/ 573405 h 987445"/>
                <a:gd name="connsiteX25" fmla="*/ 1856327 w 1963582"/>
                <a:gd name="connsiteY25" fmla="*/ 573310 h 987445"/>
                <a:gd name="connsiteX26" fmla="*/ 1861471 w 1963582"/>
                <a:gd name="connsiteY26" fmla="*/ 573024 h 987445"/>
                <a:gd name="connsiteX27" fmla="*/ 1864328 w 1963582"/>
                <a:gd name="connsiteY27" fmla="*/ 572834 h 987445"/>
                <a:gd name="connsiteX28" fmla="*/ 1869091 w 1963582"/>
                <a:gd name="connsiteY28" fmla="*/ 572452 h 987445"/>
                <a:gd name="connsiteX29" fmla="*/ 1871948 w 1963582"/>
                <a:gd name="connsiteY29" fmla="*/ 572167 h 987445"/>
                <a:gd name="connsiteX30" fmla="*/ 1876425 w 1963582"/>
                <a:gd name="connsiteY30" fmla="*/ 571690 h 987445"/>
                <a:gd name="connsiteX31" fmla="*/ 1879187 w 1963582"/>
                <a:gd name="connsiteY31" fmla="*/ 571405 h 987445"/>
                <a:gd name="connsiteX32" fmla="*/ 1883378 w 1963582"/>
                <a:gd name="connsiteY32" fmla="*/ 570928 h 987445"/>
                <a:gd name="connsiteX33" fmla="*/ 1886141 w 1963582"/>
                <a:gd name="connsiteY33" fmla="*/ 570547 h 987445"/>
                <a:gd name="connsiteX34" fmla="*/ 1890046 w 1963582"/>
                <a:gd name="connsiteY34" fmla="*/ 569976 h 987445"/>
                <a:gd name="connsiteX35" fmla="*/ 1892713 w 1963582"/>
                <a:gd name="connsiteY35" fmla="*/ 569500 h 987445"/>
                <a:gd name="connsiteX36" fmla="*/ 1893284 w 1963582"/>
                <a:gd name="connsiteY36" fmla="*/ 569405 h 987445"/>
                <a:gd name="connsiteX37" fmla="*/ 1946529 w 1963582"/>
                <a:gd name="connsiteY37" fmla="*/ 546830 h 987445"/>
                <a:gd name="connsiteX38" fmla="*/ 1891284 w 1963582"/>
                <a:gd name="connsiteY38" fmla="*/ 509397 h 987445"/>
                <a:gd name="connsiteX39" fmla="*/ 1423511 w 1963582"/>
                <a:gd name="connsiteY39" fmla="*/ 407003 h 987445"/>
                <a:gd name="connsiteX40" fmla="*/ 1413034 w 1963582"/>
                <a:gd name="connsiteY40" fmla="*/ 402717 h 987445"/>
                <a:gd name="connsiteX41" fmla="*/ 1412843 w 1963582"/>
                <a:gd name="connsiteY41" fmla="*/ 402622 h 987445"/>
                <a:gd name="connsiteX42" fmla="*/ 1410653 w 1963582"/>
                <a:gd name="connsiteY42" fmla="*/ 401384 h 987445"/>
                <a:gd name="connsiteX43" fmla="*/ 1410081 w 1963582"/>
                <a:gd name="connsiteY43" fmla="*/ 401002 h 987445"/>
                <a:gd name="connsiteX44" fmla="*/ 1408462 w 1963582"/>
                <a:gd name="connsiteY44" fmla="*/ 399859 h 987445"/>
                <a:gd name="connsiteX45" fmla="*/ 1407986 w 1963582"/>
                <a:gd name="connsiteY45" fmla="*/ 399478 h 987445"/>
                <a:gd name="connsiteX46" fmla="*/ 1405700 w 1963582"/>
                <a:gd name="connsiteY46" fmla="*/ 396240 h 987445"/>
                <a:gd name="connsiteX47" fmla="*/ 1405604 w 1963582"/>
                <a:gd name="connsiteY47" fmla="*/ 395573 h 987445"/>
                <a:gd name="connsiteX48" fmla="*/ 1405795 w 1963582"/>
                <a:gd name="connsiteY48" fmla="*/ 394811 h 987445"/>
                <a:gd name="connsiteX49" fmla="*/ 1406176 w 1963582"/>
                <a:gd name="connsiteY49" fmla="*/ 394049 h 987445"/>
                <a:gd name="connsiteX50" fmla="*/ 1406652 w 1963582"/>
                <a:gd name="connsiteY50" fmla="*/ 393382 h 987445"/>
                <a:gd name="connsiteX51" fmla="*/ 1407700 w 1963582"/>
                <a:gd name="connsiteY51" fmla="*/ 392430 h 987445"/>
                <a:gd name="connsiteX52" fmla="*/ 1408271 w 1963582"/>
                <a:gd name="connsiteY52" fmla="*/ 391954 h 987445"/>
                <a:gd name="connsiteX53" fmla="*/ 1410748 w 1963582"/>
                <a:gd name="connsiteY53" fmla="*/ 390620 h 987445"/>
                <a:gd name="connsiteX54" fmla="*/ 1411891 w 1963582"/>
                <a:gd name="connsiteY54" fmla="*/ 390144 h 987445"/>
                <a:gd name="connsiteX55" fmla="*/ 1414272 w 1963582"/>
                <a:gd name="connsiteY55" fmla="*/ 389287 h 987445"/>
                <a:gd name="connsiteX56" fmla="*/ 1415701 w 1963582"/>
                <a:gd name="connsiteY56" fmla="*/ 388810 h 987445"/>
                <a:gd name="connsiteX57" fmla="*/ 1418749 w 1963582"/>
                <a:gd name="connsiteY57" fmla="*/ 387953 h 987445"/>
                <a:gd name="connsiteX58" fmla="*/ 1420273 w 1963582"/>
                <a:gd name="connsiteY58" fmla="*/ 387572 h 987445"/>
                <a:gd name="connsiteX59" fmla="*/ 1425797 w 1963582"/>
                <a:gd name="connsiteY59" fmla="*/ 386334 h 987445"/>
                <a:gd name="connsiteX60" fmla="*/ 1476089 w 1963582"/>
                <a:gd name="connsiteY60" fmla="*/ 374809 h 987445"/>
                <a:gd name="connsiteX61" fmla="*/ 1498949 w 1963582"/>
                <a:gd name="connsiteY61" fmla="*/ 368427 h 987445"/>
                <a:gd name="connsiteX62" fmla="*/ 1647539 w 1963582"/>
                <a:gd name="connsiteY62" fmla="*/ 254317 h 987445"/>
                <a:gd name="connsiteX63" fmla="*/ 1647444 w 1963582"/>
                <a:gd name="connsiteY63" fmla="*/ 249079 h 987445"/>
                <a:gd name="connsiteX64" fmla="*/ 1647349 w 1963582"/>
                <a:gd name="connsiteY64" fmla="*/ 247936 h 987445"/>
                <a:gd name="connsiteX65" fmla="*/ 1647063 w 1963582"/>
                <a:gd name="connsiteY65" fmla="*/ 244507 h 987445"/>
                <a:gd name="connsiteX66" fmla="*/ 1646873 w 1963582"/>
                <a:gd name="connsiteY66" fmla="*/ 243364 h 987445"/>
                <a:gd name="connsiteX67" fmla="*/ 1646301 w 1963582"/>
                <a:gd name="connsiteY67" fmla="*/ 240601 h 987445"/>
                <a:gd name="connsiteX68" fmla="*/ 1646015 w 1963582"/>
                <a:gd name="connsiteY68" fmla="*/ 239649 h 987445"/>
                <a:gd name="connsiteX69" fmla="*/ 1645253 w 1963582"/>
                <a:gd name="connsiteY69" fmla="*/ 237363 h 987445"/>
                <a:gd name="connsiteX70" fmla="*/ 1644872 w 1963582"/>
                <a:gd name="connsiteY70" fmla="*/ 236601 h 987445"/>
                <a:gd name="connsiteX71" fmla="*/ 1643729 w 1963582"/>
                <a:gd name="connsiteY71" fmla="*/ 234696 h 987445"/>
                <a:gd name="connsiteX72" fmla="*/ 1643348 w 1963582"/>
                <a:gd name="connsiteY72" fmla="*/ 234125 h 987445"/>
                <a:gd name="connsiteX73" fmla="*/ 1643158 w 1963582"/>
                <a:gd name="connsiteY73" fmla="*/ 233934 h 987445"/>
                <a:gd name="connsiteX74" fmla="*/ 1644110 w 1963582"/>
                <a:gd name="connsiteY74" fmla="*/ 230124 h 987445"/>
                <a:gd name="connsiteX75" fmla="*/ 1521428 w 1963582"/>
                <a:gd name="connsiteY75" fmla="*/ 243745 h 987445"/>
                <a:gd name="connsiteX76" fmla="*/ 1521143 w 1963582"/>
                <a:gd name="connsiteY76" fmla="*/ 244221 h 987445"/>
                <a:gd name="connsiteX77" fmla="*/ 1363313 w 1963582"/>
                <a:gd name="connsiteY77" fmla="*/ 249936 h 987445"/>
                <a:gd name="connsiteX78" fmla="*/ 880491 w 1963582"/>
                <a:gd name="connsiteY78" fmla="*/ 335185 h 987445"/>
                <a:gd name="connsiteX79" fmla="*/ 0 w 1963582"/>
                <a:gd name="connsiteY79" fmla="*/ 0 h 987445"/>
                <a:gd name="connsiteX80" fmla="*/ 2762 w 1963582"/>
                <a:gd name="connsiteY80" fmla="*/ 311182 h 987445"/>
                <a:gd name="connsiteX81" fmla="*/ 2762 w 1963582"/>
                <a:gd name="connsiteY81" fmla="*/ 311182 h 987445"/>
                <a:gd name="connsiteX82" fmla="*/ 4572 w 1963582"/>
                <a:gd name="connsiteY82" fmla="*/ 514540 h 987445"/>
                <a:gd name="connsiteX83" fmla="*/ 1033939 w 1963582"/>
                <a:gd name="connsiteY83" fmla="*/ 749808 h 987445"/>
                <a:gd name="connsiteX84" fmla="*/ 1055084 w 1963582"/>
                <a:gd name="connsiteY84" fmla="*/ 759238 h 987445"/>
                <a:gd name="connsiteX85" fmla="*/ 1062133 w 1963582"/>
                <a:gd name="connsiteY85" fmla="*/ 762476 h 987445"/>
                <a:gd name="connsiteX86" fmla="*/ 1076516 w 1963582"/>
                <a:gd name="connsiteY86" fmla="*/ 769048 h 987445"/>
                <a:gd name="connsiteX87" fmla="*/ 1084326 w 1963582"/>
                <a:gd name="connsiteY87" fmla="*/ 772668 h 987445"/>
                <a:gd name="connsiteX88" fmla="*/ 1098042 w 1963582"/>
                <a:gd name="connsiteY88" fmla="*/ 779050 h 987445"/>
                <a:gd name="connsiteX89" fmla="*/ 1106043 w 1963582"/>
                <a:gd name="connsiteY89" fmla="*/ 782860 h 987445"/>
                <a:gd name="connsiteX90" fmla="*/ 1119854 w 1963582"/>
                <a:gd name="connsiteY90" fmla="*/ 789432 h 987445"/>
                <a:gd name="connsiteX91" fmla="*/ 1127189 w 1963582"/>
                <a:gd name="connsiteY91" fmla="*/ 792956 h 987445"/>
                <a:gd name="connsiteX92" fmla="*/ 1142048 w 1963582"/>
                <a:gd name="connsiteY92" fmla="*/ 800100 h 987445"/>
                <a:gd name="connsiteX93" fmla="*/ 1148239 w 1963582"/>
                <a:gd name="connsiteY93" fmla="*/ 803148 h 987445"/>
                <a:gd name="connsiteX94" fmla="*/ 1164908 w 1963582"/>
                <a:gd name="connsiteY94" fmla="*/ 811339 h 987445"/>
                <a:gd name="connsiteX95" fmla="*/ 1169003 w 1963582"/>
                <a:gd name="connsiteY95" fmla="*/ 813340 h 987445"/>
                <a:gd name="connsiteX96" fmla="*/ 1188625 w 1963582"/>
                <a:gd name="connsiteY96" fmla="*/ 823055 h 987445"/>
                <a:gd name="connsiteX97" fmla="*/ 1189482 w 1963582"/>
                <a:gd name="connsiteY97" fmla="*/ 823436 h 987445"/>
                <a:gd name="connsiteX98" fmla="*/ 1540764 w 1963582"/>
                <a:gd name="connsiteY98" fmla="*/ 982123 h 987445"/>
                <a:gd name="connsiteX99" fmla="*/ 1586484 w 1963582"/>
                <a:gd name="connsiteY99" fmla="*/ 977265 h 987445"/>
                <a:gd name="connsiteX100" fmla="*/ 1576388 w 1963582"/>
                <a:gd name="connsiteY100" fmla="*/ 953262 h 987445"/>
                <a:gd name="connsiteX101" fmla="*/ 1369028 w 1963582"/>
                <a:gd name="connsiteY101" fmla="*/ 795147 h 987445"/>
                <a:gd name="connsiteX102" fmla="*/ 1370648 w 1963582"/>
                <a:gd name="connsiteY102" fmla="*/ 791623 h 987445"/>
                <a:gd name="connsiteX103" fmla="*/ 1370648 w 1963582"/>
                <a:gd name="connsiteY103" fmla="*/ 791623 h 987445"/>
                <a:gd name="connsiteX104" fmla="*/ 1373886 w 1963582"/>
                <a:gd name="connsiteY104" fmla="*/ 790861 h 987445"/>
                <a:gd name="connsiteX105" fmla="*/ 1373981 w 1963582"/>
                <a:gd name="connsiteY105" fmla="*/ 790861 h 987445"/>
                <a:gd name="connsiteX106" fmla="*/ 1378648 w 1963582"/>
                <a:gd name="connsiteY106" fmla="*/ 790765 h 987445"/>
                <a:gd name="connsiteX107" fmla="*/ 1379125 w 1963582"/>
                <a:gd name="connsiteY107" fmla="*/ 790765 h 987445"/>
                <a:gd name="connsiteX108" fmla="*/ 1392841 w 1963582"/>
                <a:gd name="connsiteY108" fmla="*/ 792385 h 987445"/>
                <a:gd name="connsiteX109" fmla="*/ 1393127 w 1963582"/>
                <a:gd name="connsiteY109" fmla="*/ 792385 h 987445"/>
                <a:gd name="connsiteX110" fmla="*/ 1401890 w 1963582"/>
                <a:gd name="connsiteY110" fmla="*/ 794004 h 987445"/>
                <a:gd name="connsiteX111" fmla="*/ 1402556 w 1963582"/>
                <a:gd name="connsiteY111" fmla="*/ 794099 h 987445"/>
                <a:gd name="connsiteX112" fmla="*/ 1423892 w 1963582"/>
                <a:gd name="connsiteY112" fmla="*/ 798862 h 987445"/>
                <a:gd name="connsiteX113" fmla="*/ 1424083 w 1963582"/>
                <a:gd name="connsiteY113" fmla="*/ 798862 h 987445"/>
                <a:gd name="connsiteX114" fmla="*/ 1436180 w 1963582"/>
                <a:gd name="connsiteY114" fmla="*/ 801814 h 987445"/>
                <a:gd name="connsiteX115" fmla="*/ 1437037 w 1963582"/>
                <a:gd name="connsiteY115" fmla="*/ 802005 h 987445"/>
                <a:gd name="connsiteX116" fmla="*/ 1464088 w 1963582"/>
                <a:gd name="connsiteY116" fmla="*/ 809053 h 987445"/>
                <a:gd name="connsiteX117" fmla="*/ 1464659 w 1963582"/>
                <a:gd name="connsiteY117" fmla="*/ 809244 h 987445"/>
                <a:gd name="connsiteX118" fmla="*/ 1479233 w 1963582"/>
                <a:gd name="connsiteY118" fmla="*/ 813149 h 987445"/>
                <a:gd name="connsiteX119" fmla="*/ 1480090 w 1963582"/>
                <a:gd name="connsiteY119" fmla="*/ 813435 h 987445"/>
                <a:gd name="connsiteX120" fmla="*/ 1509903 w 1963582"/>
                <a:gd name="connsiteY120" fmla="*/ 821626 h 987445"/>
                <a:gd name="connsiteX121" fmla="*/ 1765078 w 1963582"/>
                <a:gd name="connsiteY121" fmla="*/ 881063 h 987445"/>
                <a:gd name="connsiteX122" fmla="*/ 1765173 w 1963582"/>
                <a:gd name="connsiteY122" fmla="*/ 881063 h 987445"/>
                <a:gd name="connsiteX123" fmla="*/ 1796225 w 1963582"/>
                <a:gd name="connsiteY123" fmla="*/ 883063 h 987445"/>
                <a:gd name="connsiteX124" fmla="*/ 1848517 w 1963582"/>
                <a:gd name="connsiteY124" fmla="*/ 873823 h 987445"/>
                <a:gd name="connsiteX125" fmla="*/ 1809655 w 1963582"/>
                <a:gd name="connsiteY125" fmla="*/ 826960 h 987445"/>
                <a:gd name="connsiteX126" fmla="*/ 1466374 w 1963582"/>
                <a:gd name="connsiteY126" fmla="*/ 676370 h 987445"/>
                <a:gd name="connsiteX127" fmla="*/ 1514475 w 1963582"/>
                <a:gd name="connsiteY127" fmla="*/ 685514 h 987445"/>
                <a:gd name="connsiteX128" fmla="*/ 1537430 w 1963582"/>
                <a:gd name="connsiteY128" fmla="*/ 690467 h 987445"/>
                <a:gd name="connsiteX129" fmla="*/ 1582674 w 1963582"/>
                <a:gd name="connsiteY129" fmla="*/ 700183 h 987445"/>
                <a:gd name="connsiteX130" fmla="*/ 1645063 w 1963582"/>
                <a:gd name="connsiteY130" fmla="*/ 712851 h 987445"/>
                <a:gd name="connsiteX131" fmla="*/ 1667066 w 1963582"/>
                <a:gd name="connsiteY131" fmla="*/ 717042 h 987445"/>
                <a:gd name="connsiteX132" fmla="*/ 1820894 w 1963582"/>
                <a:gd name="connsiteY132" fmla="*/ 740473 h 987445"/>
                <a:gd name="connsiteX133" fmla="*/ 1830991 w 1963582"/>
                <a:gd name="connsiteY133" fmla="*/ 741426 h 987445"/>
                <a:gd name="connsiteX134" fmla="*/ 1877282 w 1963582"/>
                <a:gd name="connsiteY134" fmla="*/ 743902 h 987445"/>
                <a:gd name="connsiteX135" fmla="*/ 1908239 w 1963582"/>
                <a:gd name="connsiteY135" fmla="*/ 742759 h 987445"/>
                <a:gd name="connsiteX136" fmla="*/ 1912430 w 1963582"/>
                <a:gd name="connsiteY136" fmla="*/ 742283 h 987445"/>
                <a:gd name="connsiteX137" fmla="*/ 1962341 w 1963582"/>
                <a:gd name="connsiteY137" fmla="*/ 724090 h 987445"/>
                <a:gd name="connsiteX138" fmla="*/ 1932337 w 1963582"/>
                <a:gd name="connsiteY138" fmla="*/ 685324 h 98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963582" h="987445">
                  <a:moveTo>
                    <a:pt x="1932337" y="685324"/>
                  </a:moveTo>
                  <a:cubicBezTo>
                    <a:pt x="1844135" y="623888"/>
                    <a:pt x="1526286" y="575977"/>
                    <a:pt x="1516666" y="556927"/>
                  </a:cubicBezTo>
                  <a:cubicBezTo>
                    <a:pt x="1516380" y="556355"/>
                    <a:pt x="1516475" y="555974"/>
                    <a:pt x="1516666" y="555498"/>
                  </a:cubicBezTo>
                  <a:lnTo>
                    <a:pt x="1516666" y="555498"/>
                  </a:lnTo>
                  <a:cubicBezTo>
                    <a:pt x="1521619" y="545878"/>
                    <a:pt x="1649730" y="565309"/>
                    <a:pt x="1763268" y="571881"/>
                  </a:cubicBezTo>
                  <a:cubicBezTo>
                    <a:pt x="1763363" y="571881"/>
                    <a:pt x="1763554" y="571881"/>
                    <a:pt x="1763649" y="571881"/>
                  </a:cubicBezTo>
                  <a:cubicBezTo>
                    <a:pt x="1766792" y="572072"/>
                    <a:pt x="1769840" y="572262"/>
                    <a:pt x="1772984" y="572357"/>
                  </a:cubicBezTo>
                  <a:cubicBezTo>
                    <a:pt x="1773269" y="572357"/>
                    <a:pt x="1773555" y="572357"/>
                    <a:pt x="1773841" y="572357"/>
                  </a:cubicBezTo>
                  <a:cubicBezTo>
                    <a:pt x="1776698" y="572548"/>
                    <a:pt x="1779556" y="572643"/>
                    <a:pt x="1782509" y="572738"/>
                  </a:cubicBezTo>
                  <a:cubicBezTo>
                    <a:pt x="1782985" y="572738"/>
                    <a:pt x="1783556" y="572738"/>
                    <a:pt x="1784033" y="572834"/>
                  </a:cubicBezTo>
                  <a:cubicBezTo>
                    <a:pt x="1786700" y="572929"/>
                    <a:pt x="1789367" y="573024"/>
                    <a:pt x="1791938" y="573119"/>
                  </a:cubicBezTo>
                  <a:cubicBezTo>
                    <a:pt x="1792510" y="573119"/>
                    <a:pt x="1793081" y="573119"/>
                    <a:pt x="1793748" y="573214"/>
                  </a:cubicBezTo>
                  <a:cubicBezTo>
                    <a:pt x="1796320" y="573310"/>
                    <a:pt x="1798796" y="573405"/>
                    <a:pt x="1801273" y="573500"/>
                  </a:cubicBezTo>
                  <a:cubicBezTo>
                    <a:pt x="1801940" y="573500"/>
                    <a:pt x="1802606" y="573500"/>
                    <a:pt x="1803368" y="573596"/>
                  </a:cubicBezTo>
                  <a:cubicBezTo>
                    <a:pt x="1805750" y="573691"/>
                    <a:pt x="1808131" y="573691"/>
                    <a:pt x="1810512" y="573786"/>
                  </a:cubicBezTo>
                  <a:cubicBezTo>
                    <a:pt x="1811274" y="573786"/>
                    <a:pt x="1812036" y="573786"/>
                    <a:pt x="1812798" y="573786"/>
                  </a:cubicBezTo>
                  <a:cubicBezTo>
                    <a:pt x="1814989" y="573786"/>
                    <a:pt x="1817275" y="573881"/>
                    <a:pt x="1819466" y="573881"/>
                  </a:cubicBezTo>
                  <a:cubicBezTo>
                    <a:pt x="1820323" y="573881"/>
                    <a:pt x="1821180" y="573881"/>
                    <a:pt x="1822037" y="573881"/>
                  </a:cubicBezTo>
                  <a:cubicBezTo>
                    <a:pt x="1824133" y="573881"/>
                    <a:pt x="1826228" y="573881"/>
                    <a:pt x="1828324" y="573881"/>
                  </a:cubicBezTo>
                  <a:cubicBezTo>
                    <a:pt x="1829181" y="573881"/>
                    <a:pt x="1830134" y="573881"/>
                    <a:pt x="1830991" y="573881"/>
                  </a:cubicBezTo>
                  <a:cubicBezTo>
                    <a:pt x="1832991" y="573881"/>
                    <a:pt x="1834991" y="573881"/>
                    <a:pt x="1836992" y="573786"/>
                  </a:cubicBezTo>
                  <a:cubicBezTo>
                    <a:pt x="1837944" y="573786"/>
                    <a:pt x="1838801" y="573786"/>
                    <a:pt x="1839754" y="573786"/>
                  </a:cubicBezTo>
                  <a:cubicBezTo>
                    <a:pt x="1841659" y="573786"/>
                    <a:pt x="1843564" y="573691"/>
                    <a:pt x="1845373" y="573691"/>
                  </a:cubicBezTo>
                  <a:cubicBezTo>
                    <a:pt x="1846326" y="573691"/>
                    <a:pt x="1847279" y="573596"/>
                    <a:pt x="1848231" y="573596"/>
                  </a:cubicBezTo>
                  <a:cubicBezTo>
                    <a:pt x="1850041" y="573500"/>
                    <a:pt x="1851851" y="573500"/>
                    <a:pt x="1853565" y="573405"/>
                  </a:cubicBezTo>
                  <a:cubicBezTo>
                    <a:pt x="1854518" y="573405"/>
                    <a:pt x="1855470" y="573310"/>
                    <a:pt x="1856327" y="573310"/>
                  </a:cubicBezTo>
                  <a:cubicBezTo>
                    <a:pt x="1858042" y="573214"/>
                    <a:pt x="1859756" y="573119"/>
                    <a:pt x="1861471" y="573024"/>
                  </a:cubicBezTo>
                  <a:cubicBezTo>
                    <a:pt x="1862423" y="572929"/>
                    <a:pt x="1863376" y="572929"/>
                    <a:pt x="1864328" y="572834"/>
                  </a:cubicBezTo>
                  <a:cubicBezTo>
                    <a:pt x="1865948" y="572738"/>
                    <a:pt x="1867472" y="572643"/>
                    <a:pt x="1869091" y="572452"/>
                  </a:cubicBezTo>
                  <a:cubicBezTo>
                    <a:pt x="1870043" y="572357"/>
                    <a:pt x="1870996" y="572262"/>
                    <a:pt x="1871948" y="572167"/>
                  </a:cubicBezTo>
                  <a:cubicBezTo>
                    <a:pt x="1873472" y="572072"/>
                    <a:pt x="1874996" y="571881"/>
                    <a:pt x="1876425" y="571690"/>
                  </a:cubicBezTo>
                  <a:cubicBezTo>
                    <a:pt x="1877378" y="571595"/>
                    <a:pt x="1878330" y="571500"/>
                    <a:pt x="1879187" y="571405"/>
                  </a:cubicBezTo>
                  <a:cubicBezTo>
                    <a:pt x="1880616" y="571214"/>
                    <a:pt x="1882045" y="571024"/>
                    <a:pt x="1883378" y="570928"/>
                  </a:cubicBezTo>
                  <a:cubicBezTo>
                    <a:pt x="1884331" y="570833"/>
                    <a:pt x="1885188" y="570643"/>
                    <a:pt x="1886141" y="570547"/>
                  </a:cubicBezTo>
                  <a:cubicBezTo>
                    <a:pt x="1887474" y="570357"/>
                    <a:pt x="1888712" y="570167"/>
                    <a:pt x="1890046" y="569976"/>
                  </a:cubicBezTo>
                  <a:cubicBezTo>
                    <a:pt x="1890903" y="569881"/>
                    <a:pt x="1891856" y="569690"/>
                    <a:pt x="1892713" y="569500"/>
                  </a:cubicBezTo>
                  <a:cubicBezTo>
                    <a:pt x="1892903" y="569500"/>
                    <a:pt x="1893094" y="569405"/>
                    <a:pt x="1893284" y="569405"/>
                  </a:cubicBezTo>
                  <a:cubicBezTo>
                    <a:pt x="1915763" y="570452"/>
                    <a:pt x="1942624" y="567309"/>
                    <a:pt x="1946529" y="546830"/>
                  </a:cubicBezTo>
                  <a:cubicBezTo>
                    <a:pt x="1951006" y="523113"/>
                    <a:pt x="1915859" y="513302"/>
                    <a:pt x="1891284" y="509397"/>
                  </a:cubicBezTo>
                  <a:cubicBezTo>
                    <a:pt x="1779746" y="469678"/>
                    <a:pt x="1497330" y="432816"/>
                    <a:pt x="1423511" y="407003"/>
                  </a:cubicBezTo>
                  <a:cubicBezTo>
                    <a:pt x="1419320" y="405575"/>
                    <a:pt x="1415796" y="404146"/>
                    <a:pt x="1413034" y="402717"/>
                  </a:cubicBezTo>
                  <a:cubicBezTo>
                    <a:pt x="1412939" y="402717"/>
                    <a:pt x="1412939" y="402622"/>
                    <a:pt x="1412843" y="402622"/>
                  </a:cubicBezTo>
                  <a:cubicBezTo>
                    <a:pt x="1412081" y="402241"/>
                    <a:pt x="1411319" y="401860"/>
                    <a:pt x="1410653" y="401384"/>
                  </a:cubicBezTo>
                  <a:cubicBezTo>
                    <a:pt x="1410462" y="401288"/>
                    <a:pt x="1410272" y="401098"/>
                    <a:pt x="1410081" y="401002"/>
                  </a:cubicBezTo>
                  <a:cubicBezTo>
                    <a:pt x="1409510" y="400621"/>
                    <a:pt x="1408938" y="400240"/>
                    <a:pt x="1408462" y="399859"/>
                  </a:cubicBezTo>
                  <a:cubicBezTo>
                    <a:pt x="1408271" y="399764"/>
                    <a:pt x="1408176" y="399574"/>
                    <a:pt x="1407986" y="399478"/>
                  </a:cubicBezTo>
                  <a:cubicBezTo>
                    <a:pt x="1406652" y="398335"/>
                    <a:pt x="1405890" y="397288"/>
                    <a:pt x="1405700" y="396240"/>
                  </a:cubicBezTo>
                  <a:cubicBezTo>
                    <a:pt x="1405700" y="396050"/>
                    <a:pt x="1405604" y="395764"/>
                    <a:pt x="1405604" y="395573"/>
                  </a:cubicBezTo>
                  <a:cubicBezTo>
                    <a:pt x="1405604" y="395288"/>
                    <a:pt x="1405700" y="395097"/>
                    <a:pt x="1405795" y="394811"/>
                  </a:cubicBezTo>
                  <a:cubicBezTo>
                    <a:pt x="1405890" y="394525"/>
                    <a:pt x="1405985" y="394335"/>
                    <a:pt x="1406176" y="394049"/>
                  </a:cubicBezTo>
                  <a:cubicBezTo>
                    <a:pt x="1406271" y="393859"/>
                    <a:pt x="1406462" y="393573"/>
                    <a:pt x="1406652" y="393382"/>
                  </a:cubicBezTo>
                  <a:cubicBezTo>
                    <a:pt x="1406938" y="393097"/>
                    <a:pt x="1407319" y="392811"/>
                    <a:pt x="1407700" y="392430"/>
                  </a:cubicBezTo>
                  <a:cubicBezTo>
                    <a:pt x="1407890" y="392239"/>
                    <a:pt x="1408081" y="392144"/>
                    <a:pt x="1408271" y="391954"/>
                  </a:cubicBezTo>
                  <a:cubicBezTo>
                    <a:pt x="1408938" y="391477"/>
                    <a:pt x="1409795" y="391096"/>
                    <a:pt x="1410748" y="390620"/>
                  </a:cubicBezTo>
                  <a:cubicBezTo>
                    <a:pt x="1411129" y="390430"/>
                    <a:pt x="1411510" y="390334"/>
                    <a:pt x="1411891" y="390144"/>
                  </a:cubicBezTo>
                  <a:cubicBezTo>
                    <a:pt x="1412653" y="389858"/>
                    <a:pt x="1413415" y="389572"/>
                    <a:pt x="1414272" y="389287"/>
                  </a:cubicBezTo>
                  <a:cubicBezTo>
                    <a:pt x="1414748" y="389096"/>
                    <a:pt x="1415225" y="389001"/>
                    <a:pt x="1415701" y="388810"/>
                  </a:cubicBezTo>
                  <a:cubicBezTo>
                    <a:pt x="1416653" y="388525"/>
                    <a:pt x="1417701" y="388239"/>
                    <a:pt x="1418749" y="387953"/>
                  </a:cubicBezTo>
                  <a:cubicBezTo>
                    <a:pt x="1419225" y="387858"/>
                    <a:pt x="1419797" y="387667"/>
                    <a:pt x="1420273" y="387572"/>
                  </a:cubicBezTo>
                  <a:cubicBezTo>
                    <a:pt x="1421987" y="387191"/>
                    <a:pt x="1423797" y="386715"/>
                    <a:pt x="1425797" y="386334"/>
                  </a:cubicBezTo>
                  <a:cubicBezTo>
                    <a:pt x="1443514" y="382810"/>
                    <a:pt x="1460373" y="378905"/>
                    <a:pt x="1476089" y="374809"/>
                  </a:cubicBezTo>
                  <a:cubicBezTo>
                    <a:pt x="1483995" y="372713"/>
                    <a:pt x="1491615" y="370618"/>
                    <a:pt x="1498949" y="368427"/>
                  </a:cubicBezTo>
                  <a:cubicBezTo>
                    <a:pt x="1594866" y="340042"/>
                    <a:pt x="1647539" y="300514"/>
                    <a:pt x="1647539" y="254317"/>
                  </a:cubicBezTo>
                  <a:cubicBezTo>
                    <a:pt x="1647539" y="252413"/>
                    <a:pt x="1647539" y="250698"/>
                    <a:pt x="1647444" y="249079"/>
                  </a:cubicBezTo>
                  <a:cubicBezTo>
                    <a:pt x="1647444" y="248698"/>
                    <a:pt x="1647349" y="248317"/>
                    <a:pt x="1647349" y="247936"/>
                  </a:cubicBezTo>
                  <a:cubicBezTo>
                    <a:pt x="1647254" y="246793"/>
                    <a:pt x="1647158" y="245554"/>
                    <a:pt x="1647063" y="244507"/>
                  </a:cubicBezTo>
                  <a:cubicBezTo>
                    <a:pt x="1646968" y="244126"/>
                    <a:pt x="1646968" y="243745"/>
                    <a:pt x="1646873" y="243364"/>
                  </a:cubicBezTo>
                  <a:cubicBezTo>
                    <a:pt x="1646682" y="242411"/>
                    <a:pt x="1646587" y="241459"/>
                    <a:pt x="1646301" y="240601"/>
                  </a:cubicBezTo>
                  <a:cubicBezTo>
                    <a:pt x="1646206" y="240221"/>
                    <a:pt x="1646111" y="239935"/>
                    <a:pt x="1646015" y="239649"/>
                  </a:cubicBezTo>
                  <a:cubicBezTo>
                    <a:pt x="1645825" y="238792"/>
                    <a:pt x="1645539" y="238030"/>
                    <a:pt x="1645253" y="237363"/>
                  </a:cubicBezTo>
                  <a:cubicBezTo>
                    <a:pt x="1645158" y="237077"/>
                    <a:pt x="1644968" y="236887"/>
                    <a:pt x="1644872" y="236601"/>
                  </a:cubicBezTo>
                  <a:cubicBezTo>
                    <a:pt x="1644491" y="235934"/>
                    <a:pt x="1644110" y="235267"/>
                    <a:pt x="1643729" y="234696"/>
                  </a:cubicBezTo>
                  <a:cubicBezTo>
                    <a:pt x="1643634" y="234505"/>
                    <a:pt x="1643444" y="234315"/>
                    <a:pt x="1643348" y="234125"/>
                  </a:cubicBezTo>
                  <a:cubicBezTo>
                    <a:pt x="1643253" y="234029"/>
                    <a:pt x="1643253" y="234029"/>
                    <a:pt x="1643158" y="233934"/>
                  </a:cubicBezTo>
                  <a:cubicBezTo>
                    <a:pt x="1644206" y="232600"/>
                    <a:pt x="1644682" y="231267"/>
                    <a:pt x="1644110" y="230124"/>
                  </a:cubicBezTo>
                  <a:cubicBezTo>
                    <a:pt x="1637919" y="218599"/>
                    <a:pt x="1521428" y="243745"/>
                    <a:pt x="1521428" y="243745"/>
                  </a:cubicBezTo>
                  <a:cubicBezTo>
                    <a:pt x="1521428" y="243745"/>
                    <a:pt x="1521333" y="243935"/>
                    <a:pt x="1521143" y="244221"/>
                  </a:cubicBezTo>
                  <a:cubicBezTo>
                    <a:pt x="1481614" y="248412"/>
                    <a:pt x="1430274" y="251460"/>
                    <a:pt x="1363313" y="249936"/>
                  </a:cubicBezTo>
                  <a:cubicBezTo>
                    <a:pt x="1113377" y="244221"/>
                    <a:pt x="1062228" y="352234"/>
                    <a:pt x="880491" y="335185"/>
                  </a:cubicBezTo>
                  <a:cubicBezTo>
                    <a:pt x="698754" y="318135"/>
                    <a:pt x="0" y="0"/>
                    <a:pt x="0" y="0"/>
                  </a:cubicBezTo>
                  <a:lnTo>
                    <a:pt x="2762" y="311182"/>
                  </a:lnTo>
                  <a:lnTo>
                    <a:pt x="2762" y="311182"/>
                  </a:lnTo>
                  <a:lnTo>
                    <a:pt x="4572" y="514540"/>
                  </a:lnTo>
                  <a:cubicBezTo>
                    <a:pt x="4572" y="514540"/>
                    <a:pt x="801053" y="647605"/>
                    <a:pt x="1033939" y="749808"/>
                  </a:cubicBezTo>
                  <a:cubicBezTo>
                    <a:pt x="1040987" y="752856"/>
                    <a:pt x="1048036" y="755999"/>
                    <a:pt x="1055084" y="759238"/>
                  </a:cubicBezTo>
                  <a:cubicBezTo>
                    <a:pt x="1057466" y="760285"/>
                    <a:pt x="1059847" y="761428"/>
                    <a:pt x="1062133" y="762476"/>
                  </a:cubicBezTo>
                  <a:cubicBezTo>
                    <a:pt x="1066895" y="764667"/>
                    <a:pt x="1071658" y="766858"/>
                    <a:pt x="1076516" y="769048"/>
                  </a:cubicBezTo>
                  <a:cubicBezTo>
                    <a:pt x="1079087" y="770287"/>
                    <a:pt x="1081754" y="771430"/>
                    <a:pt x="1084326" y="772668"/>
                  </a:cubicBezTo>
                  <a:cubicBezTo>
                    <a:pt x="1088898" y="774763"/>
                    <a:pt x="1093470" y="776954"/>
                    <a:pt x="1098042" y="779050"/>
                  </a:cubicBezTo>
                  <a:cubicBezTo>
                    <a:pt x="1100709" y="780288"/>
                    <a:pt x="1103376" y="781622"/>
                    <a:pt x="1106043" y="782860"/>
                  </a:cubicBezTo>
                  <a:cubicBezTo>
                    <a:pt x="1110615" y="785051"/>
                    <a:pt x="1115282" y="787241"/>
                    <a:pt x="1119854" y="789432"/>
                  </a:cubicBezTo>
                  <a:cubicBezTo>
                    <a:pt x="1122331" y="790575"/>
                    <a:pt x="1124807" y="791813"/>
                    <a:pt x="1127189" y="792956"/>
                  </a:cubicBezTo>
                  <a:cubicBezTo>
                    <a:pt x="1132142" y="795338"/>
                    <a:pt x="1137094" y="797719"/>
                    <a:pt x="1142048" y="800100"/>
                  </a:cubicBezTo>
                  <a:cubicBezTo>
                    <a:pt x="1144143" y="801052"/>
                    <a:pt x="1146143" y="802100"/>
                    <a:pt x="1148239" y="803148"/>
                  </a:cubicBezTo>
                  <a:cubicBezTo>
                    <a:pt x="1153763" y="805910"/>
                    <a:pt x="1159383" y="808577"/>
                    <a:pt x="1164908" y="811339"/>
                  </a:cubicBezTo>
                  <a:cubicBezTo>
                    <a:pt x="1166241" y="812006"/>
                    <a:pt x="1167670" y="812673"/>
                    <a:pt x="1169003" y="813340"/>
                  </a:cubicBezTo>
                  <a:cubicBezTo>
                    <a:pt x="1175576" y="816578"/>
                    <a:pt x="1182148" y="819817"/>
                    <a:pt x="1188625" y="823055"/>
                  </a:cubicBezTo>
                  <a:cubicBezTo>
                    <a:pt x="1188911" y="823151"/>
                    <a:pt x="1189196" y="823341"/>
                    <a:pt x="1189482" y="823436"/>
                  </a:cubicBezTo>
                  <a:cubicBezTo>
                    <a:pt x="1334929" y="895826"/>
                    <a:pt x="1472089" y="970026"/>
                    <a:pt x="1540764" y="982123"/>
                  </a:cubicBezTo>
                  <a:cubicBezTo>
                    <a:pt x="1556861" y="987743"/>
                    <a:pt x="1579436" y="992315"/>
                    <a:pt x="1586484" y="977265"/>
                  </a:cubicBezTo>
                  <a:cubicBezTo>
                    <a:pt x="1590770" y="968216"/>
                    <a:pt x="1585151" y="960025"/>
                    <a:pt x="1576388" y="953262"/>
                  </a:cubicBezTo>
                  <a:cubicBezTo>
                    <a:pt x="1540097" y="906399"/>
                    <a:pt x="1378458" y="823246"/>
                    <a:pt x="1369028" y="795147"/>
                  </a:cubicBezTo>
                  <a:cubicBezTo>
                    <a:pt x="1368457" y="793432"/>
                    <a:pt x="1369028" y="792289"/>
                    <a:pt x="1370648" y="791623"/>
                  </a:cubicBezTo>
                  <a:lnTo>
                    <a:pt x="1370648" y="791623"/>
                  </a:lnTo>
                  <a:cubicBezTo>
                    <a:pt x="1371410" y="791242"/>
                    <a:pt x="1372553" y="790956"/>
                    <a:pt x="1373886" y="790861"/>
                  </a:cubicBezTo>
                  <a:cubicBezTo>
                    <a:pt x="1373981" y="790861"/>
                    <a:pt x="1373981" y="790861"/>
                    <a:pt x="1373981" y="790861"/>
                  </a:cubicBezTo>
                  <a:cubicBezTo>
                    <a:pt x="1375315" y="790765"/>
                    <a:pt x="1376839" y="790670"/>
                    <a:pt x="1378648" y="790765"/>
                  </a:cubicBezTo>
                  <a:cubicBezTo>
                    <a:pt x="1378839" y="790765"/>
                    <a:pt x="1378934" y="790765"/>
                    <a:pt x="1379125" y="790765"/>
                  </a:cubicBezTo>
                  <a:cubicBezTo>
                    <a:pt x="1382840" y="790956"/>
                    <a:pt x="1387412" y="791527"/>
                    <a:pt x="1392841" y="792385"/>
                  </a:cubicBezTo>
                  <a:cubicBezTo>
                    <a:pt x="1392936" y="792385"/>
                    <a:pt x="1393031" y="792385"/>
                    <a:pt x="1393127" y="792385"/>
                  </a:cubicBezTo>
                  <a:cubicBezTo>
                    <a:pt x="1395889" y="792861"/>
                    <a:pt x="1398746" y="793432"/>
                    <a:pt x="1401890" y="794004"/>
                  </a:cubicBezTo>
                  <a:cubicBezTo>
                    <a:pt x="1402080" y="794004"/>
                    <a:pt x="1402366" y="794099"/>
                    <a:pt x="1402556" y="794099"/>
                  </a:cubicBezTo>
                  <a:cubicBezTo>
                    <a:pt x="1408938" y="795433"/>
                    <a:pt x="1416082" y="796957"/>
                    <a:pt x="1423892" y="798862"/>
                  </a:cubicBezTo>
                  <a:cubicBezTo>
                    <a:pt x="1423988" y="798862"/>
                    <a:pt x="1423988" y="798862"/>
                    <a:pt x="1424083" y="798862"/>
                  </a:cubicBezTo>
                  <a:cubicBezTo>
                    <a:pt x="1427988" y="799814"/>
                    <a:pt x="1431989" y="800767"/>
                    <a:pt x="1436180" y="801814"/>
                  </a:cubicBezTo>
                  <a:cubicBezTo>
                    <a:pt x="1436465" y="801910"/>
                    <a:pt x="1436751" y="802005"/>
                    <a:pt x="1437037" y="802005"/>
                  </a:cubicBezTo>
                  <a:cubicBezTo>
                    <a:pt x="1445514" y="804101"/>
                    <a:pt x="1454563" y="806482"/>
                    <a:pt x="1464088" y="809053"/>
                  </a:cubicBezTo>
                  <a:cubicBezTo>
                    <a:pt x="1464278" y="809149"/>
                    <a:pt x="1464469" y="809149"/>
                    <a:pt x="1464659" y="809244"/>
                  </a:cubicBezTo>
                  <a:cubicBezTo>
                    <a:pt x="1469422" y="810482"/>
                    <a:pt x="1474280" y="811816"/>
                    <a:pt x="1479233" y="813149"/>
                  </a:cubicBezTo>
                  <a:cubicBezTo>
                    <a:pt x="1479518" y="813244"/>
                    <a:pt x="1479804" y="813340"/>
                    <a:pt x="1480090" y="813435"/>
                  </a:cubicBezTo>
                  <a:cubicBezTo>
                    <a:pt x="1489710" y="816007"/>
                    <a:pt x="1499711" y="818769"/>
                    <a:pt x="1509903" y="821626"/>
                  </a:cubicBezTo>
                  <a:cubicBezTo>
                    <a:pt x="1593533" y="844677"/>
                    <a:pt x="1696117" y="873252"/>
                    <a:pt x="1765078" y="881063"/>
                  </a:cubicBezTo>
                  <a:cubicBezTo>
                    <a:pt x="1765078" y="881063"/>
                    <a:pt x="1765078" y="881063"/>
                    <a:pt x="1765173" y="881063"/>
                  </a:cubicBezTo>
                  <a:cubicBezTo>
                    <a:pt x="1776508" y="882301"/>
                    <a:pt x="1786985" y="883063"/>
                    <a:pt x="1796225" y="883063"/>
                  </a:cubicBezTo>
                  <a:cubicBezTo>
                    <a:pt x="1816418" y="888873"/>
                    <a:pt x="1840325" y="891254"/>
                    <a:pt x="1848517" y="873823"/>
                  </a:cubicBezTo>
                  <a:cubicBezTo>
                    <a:pt x="1857947" y="853821"/>
                    <a:pt x="1831372" y="836962"/>
                    <a:pt x="1809655" y="826960"/>
                  </a:cubicBezTo>
                  <a:cubicBezTo>
                    <a:pt x="1720787" y="768382"/>
                    <a:pt x="1477994" y="691705"/>
                    <a:pt x="1466374" y="676370"/>
                  </a:cubicBezTo>
                  <a:cubicBezTo>
                    <a:pt x="1465231" y="674942"/>
                    <a:pt x="1483900" y="678847"/>
                    <a:pt x="1514475" y="685514"/>
                  </a:cubicBezTo>
                  <a:cubicBezTo>
                    <a:pt x="1521523" y="687038"/>
                    <a:pt x="1529239" y="688753"/>
                    <a:pt x="1537430" y="690467"/>
                  </a:cubicBezTo>
                  <a:cubicBezTo>
                    <a:pt x="1551146" y="693420"/>
                    <a:pt x="1566386" y="696754"/>
                    <a:pt x="1582674" y="700183"/>
                  </a:cubicBezTo>
                  <a:cubicBezTo>
                    <a:pt x="1602200" y="704278"/>
                    <a:pt x="1623251" y="708660"/>
                    <a:pt x="1645063" y="712851"/>
                  </a:cubicBezTo>
                  <a:cubicBezTo>
                    <a:pt x="1652302" y="714280"/>
                    <a:pt x="1659636" y="715709"/>
                    <a:pt x="1667066" y="717042"/>
                  </a:cubicBezTo>
                  <a:cubicBezTo>
                    <a:pt x="1718882" y="726853"/>
                    <a:pt x="1773460" y="735711"/>
                    <a:pt x="1820894" y="740473"/>
                  </a:cubicBezTo>
                  <a:cubicBezTo>
                    <a:pt x="1824323" y="740759"/>
                    <a:pt x="1827657" y="741140"/>
                    <a:pt x="1830991" y="741426"/>
                  </a:cubicBezTo>
                  <a:cubicBezTo>
                    <a:pt x="1847564" y="742855"/>
                    <a:pt x="1863185" y="743712"/>
                    <a:pt x="1877282" y="743902"/>
                  </a:cubicBezTo>
                  <a:cubicBezTo>
                    <a:pt x="1888617" y="743998"/>
                    <a:pt x="1898999" y="743617"/>
                    <a:pt x="1908239" y="742759"/>
                  </a:cubicBezTo>
                  <a:cubicBezTo>
                    <a:pt x="1909667" y="742664"/>
                    <a:pt x="1911001" y="742474"/>
                    <a:pt x="1912430" y="742283"/>
                  </a:cubicBezTo>
                  <a:cubicBezTo>
                    <a:pt x="1933861" y="744760"/>
                    <a:pt x="1956340" y="742474"/>
                    <a:pt x="1962341" y="724090"/>
                  </a:cubicBezTo>
                  <a:cubicBezTo>
                    <a:pt x="1968341" y="706946"/>
                    <a:pt x="1951673" y="694087"/>
                    <a:pt x="1932337" y="685324"/>
                  </a:cubicBezTo>
                  <a:close/>
                </a:path>
              </a:pathLst>
            </a:custGeom>
            <a:solidFill>
              <a:srgbClr val="DEA3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9BFA43-976A-4E42-B704-A98A2C9A65EA}"/>
                </a:ext>
              </a:extLst>
            </p:cNvPr>
            <p:cNvSpPr/>
            <p:nvPr/>
          </p:nvSpPr>
          <p:spPr>
            <a:xfrm>
              <a:off x="0" y="3710025"/>
              <a:ext cx="916348" cy="888838"/>
            </a:xfrm>
            <a:custGeom>
              <a:avLst/>
              <a:gdLst>
                <a:gd name="connsiteX0" fmla="*/ 924401 w 932154"/>
                <a:gd name="connsiteY0" fmla="*/ 383572 h 774858"/>
                <a:gd name="connsiteX1" fmla="*/ 820865 w 932154"/>
                <a:gd name="connsiteY1" fmla="*/ 774859 h 774858"/>
                <a:gd name="connsiteX2" fmla="*/ 0 w 932154"/>
                <a:gd name="connsiteY2" fmla="*/ 606076 h 774858"/>
                <a:gd name="connsiteX3" fmla="*/ 0 w 932154"/>
                <a:gd name="connsiteY3" fmla="*/ 0 h 774858"/>
                <a:gd name="connsiteX4" fmla="*/ 924401 w 932154"/>
                <a:gd name="connsiteY4" fmla="*/ 383572 h 77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4" h="774858">
                  <a:moveTo>
                    <a:pt x="924401" y="383572"/>
                  </a:moveTo>
                  <a:cubicBezTo>
                    <a:pt x="924401" y="383572"/>
                    <a:pt x="974312" y="774859"/>
                    <a:pt x="820865" y="774859"/>
                  </a:cubicBezTo>
                  <a:cubicBezTo>
                    <a:pt x="801719" y="774859"/>
                    <a:pt x="0" y="606076"/>
                    <a:pt x="0" y="606076"/>
                  </a:cubicBezTo>
                  <a:lnTo>
                    <a:pt x="0" y="0"/>
                  </a:lnTo>
                  <a:lnTo>
                    <a:pt x="924401" y="383572"/>
                  </a:lnTo>
                  <a:close/>
                </a:path>
              </a:pathLst>
            </a:custGeom>
            <a:solidFill>
              <a:srgbClr val="DC495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A42FBB-A231-4EB5-BCC3-F43BAF770254}"/>
                </a:ext>
              </a:extLst>
            </p:cNvPr>
            <p:cNvSpPr/>
            <p:nvPr/>
          </p:nvSpPr>
          <p:spPr>
            <a:xfrm>
              <a:off x="93" y="4086210"/>
              <a:ext cx="916348" cy="512543"/>
            </a:xfrm>
            <a:custGeom>
              <a:avLst/>
              <a:gdLst>
                <a:gd name="connsiteX0" fmla="*/ 857917 w 932154"/>
                <a:gd name="connsiteY0" fmla="*/ 28099 h 446817"/>
                <a:gd name="connsiteX1" fmla="*/ 625221 w 932154"/>
                <a:gd name="connsiteY1" fmla="*/ 166878 h 446817"/>
                <a:gd name="connsiteX2" fmla="*/ 0 w 932154"/>
                <a:gd name="connsiteY2" fmla="*/ 0 h 446817"/>
                <a:gd name="connsiteX3" fmla="*/ 0 w 932154"/>
                <a:gd name="connsiteY3" fmla="*/ 278035 h 446817"/>
                <a:gd name="connsiteX4" fmla="*/ 820865 w 932154"/>
                <a:gd name="connsiteY4" fmla="*/ 446818 h 446817"/>
                <a:gd name="connsiteX5" fmla="*/ 924401 w 932154"/>
                <a:gd name="connsiteY5" fmla="*/ 55531 h 446817"/>
                <a:gd name="connsiteX6" fmla="*/ 857917 w 932154"/>
                <a:gd name="connsiteY6" fmla="*/ 28099 h 44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154" h="446817">
                  <a:moveTo>
                    <a:pt x="857917" y="28099"/>
                  </a:moveTo>
                  <a:cubicBezTo>
                    <a:pt x="832295" y="77438"/>
                    <a:pt x="770001" y="141542"/>
                    <a:pt x="625221" y="166878"/>
                  </a:cubicBezTo>
                  <a:cubicBezTo>
                    <a:pt x="476345" y="192976"/>
                    <a:pt x="176308" y="76867"/>
                    <a:pt x="0" y="0"/>
                  </a:cubicBezTo>
                  <a:lnTo>
                    <a:pt x="0" y="278035"/>
                  </a:lnTo>
                  <a:cubicBezTo>
                    <a:pt x="0" y="278035"/>
                    <a:pt x="801719" y="446818"/>
                    <a:pt x="820865" y="446818"/>
                  </a:cubicBezTo>
                  <a:cubicBezTo>
                    <a:pt x="974312" y="446818"/>
                    <a:pt x="924401" y="55531"/>
                    <a:pt x="924401" y="55531"/>
                  </a:cubicBezTo>
                  <a:lnTo>
                    <a:pt x="857917" y="28099"/>
                  </a:lnTo>
                  <a:close/>
                </a:path>
              </a:pathLst>
            </a:custGeom>
            <a:solidFill>
              <a:srgbClr val="C13D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B1AF7715-B686-4A4A-9E76-98BA1049FCD0}"/>
                </a:ext>
              </a:extLst>
            </p:cNvPr>
            <p:cNvGrpSpPr/>
            <p:nvPr/>
          </p:nvGrpSpPr>
          <p:grpSpPr>
            <a:xfrm>
              <a:off x="1379994" y="2873343"/>
              <a:ext cx="948975" cy="1006297"/>
              <a:chOff x="4947097" y="2356613"/>
              <a:chExt cx="965344" cy="877255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7188ACF-554D-479C-A5E8-5CB5E47945F8}"/>
                  </a:ext>
                </a:extLst>
              </p:cNvPr>
              <p:cNvSpPr/>
              <p:nvPr/>
            </p:nvSpPr>
            <p:spPr>
              <a:xfrm>
                <a:off x="4947097" y="2356613"/>
                <a:ext cx="965344" cy="877255"/>
              </a:xfrm>
              <a:custGeom>
                <a:avLst/>
                <a:gdLst>
                  <a:gd name="connsiteX0" fmla="*/ 573783 w 965344"/>
                  <a:gd name="connsiteY0" fmla="*/ 22159 h 877255"/>
                  <a:gd name="connsiteX1" fmla="*/ 407571 w 965344"/>
                  <a:gd name="connsiteY1" fmla="*/ 219708 h 877255"/>
                  <a:gd name="connsiteX2" fmla="*/ 149349 w 965344"/>
                  <a:gd name="connsiteY2" fmla="*/ 219517 h 877255"/>
                  <a:gd name="connsiteX3" fmla="*/ 115630 w 965344"/>
                  <a:gd name="connsiteY3" fmla="*/ 701958 h 877255"/>
                  <a:gd name="connsiteX4" fmla="*/ 713133 w 965344"/>
                  <a:gd name="connsiteY4" fmla="*/ 876647 h 877255"/>
                  <a:gd name="connsiteX5" fmla="*/ 964498 w 965344"/>
                  <a:gd name="connsiteY5" fmla="*/ 307147 h 877255"/>
                  <a:gd name="connsiteX6" fmla="*/ 573783 w 965344"/>
                  <a:gd name="connsiteY6" fmla="*/ 22159 h 87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5344" h="877255">
                    <a:moveTo>
                      <a:pt x="573783" y="22159"/>
                    </a:moveTo>
                    <a:cubicBezTo>
                      <a:pt x="437194" y="85691"/>
                      <a:pt x="407571" y="219708"/>
                      <a:pt x="407571" y="219708"/>
                    </a:cubicBezTo>
                    <a:cubicBezTo>
                      <a:pt x="407571" y="219708"/>
                      <a:pt x="286032" y="155985"/>
                      <a:pt x="149349" y="219517"/>
                    </a:cubicBezTo>
                    <a:cubicBezTo>
                      <a:pt x="12665" y="283049"/>
                      <a:pt x="-88300" y="506791"/>
                      <a:pt x="115630" y="701958"/>
                    </a:cubicBezTo>
                    <a:cubicBezTo>
                      <a:pt x="319560" y="897030"/>
                      <a:pt x="713133" y="876647"/>
                      <a:pt x="713133" y="876647"/>
                    </a:cubicBezTo>
                    <a:cubicBezTo>
                      <a:pt x="713133" y="876647"/>
                      <a:pt x="982310" y="588801"/>
                      <a:pt x="964498" y="307147"/>
                    </a:cubicBezTo>
                    <a:cubicBezTo>
                      <a:pt x="946591" y="25493"/>
                      <a:pt x="710466" y="-41468"/>
                      <a:pt x="573783" y="22159"/>
                    </a:cubicBezTo>
                    <a:close/>
                  </a:path>
                </a:pathLst>
              </a:custGeom>
              <a:solidFill>
                <a:srgbClr val="C1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3435278-B7C6-43D0-B938-21E447210B2D}"/>
                  </a:ext>
                </a:extLst>
              </p:cNvPr>
              <p:cNvSpPr/>
              <p:nvPr/>
            </p:nvSpPr>
            <p:spPr>
              <a:xfrm>
                <a:off x="5403151" y="2356706"/>
                <a:ext cx="509195" cy="877146"/>
              </a:xfrm>
              <a:custGeom>
                <a:avLst/>
                <a:gdLst>
                  <a:gd name="connsiteX0" fmla="*/ 337852 w 509195"/>
                  <a:gd name="connsiteY0" fmla="*/ 540607 h 877146"/>
                  <a:gd name="connsiteX1" fmla="*/ 0 w 509195"/>
                  <a:gd name="connsiteY1" fmla="*/ 856361 h 877146"/>
                  <a:gd name="connsiteX2" fmla="*/ 256985 w 509195"/>
                  <a:gd name="connsiteY2" fmla="*/ 876554 h 877146"/>
                  <a:gd name="connsiteX3" fmla="*/ 508349 w 509195"/>
                  <a:gd name="connsiteY3" fmla="*/ 307054 h 877146"/>
                  <a:gd name="connsiteX4" fmla="*/ 196787 w 509195"/>
                  <a:gd name="connsiteY4" fmla="*/ 1206 h 877146"/>
                  <a:gd name="connsiteX5" fmla="*/ 196787 w 509195"/>
                  <a:gd name="connsiteY5" fmla="*/ 1206 h 877146"/>
                  <a:gd name="connsiteX6" fmla="*/ 337852 w 509195"/>
                  <a:gd name="connsiteY6" fmla="*/ 540607 h 87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9195" h="877146">
                    <a:moveTo>
                      <a:pt x="337852" y="540607"/>
                    </a:moveTo>
                    <a:cubicBezTo>
                      <a:pt x="246031" y="695674"/>
                      <a:pt x="119444" y="793972"/>
                      <a:pt x="0" y="856361"/>
                    </a:cubicBezTo>
                    <a:cubicBezTo>
                      <a:pt x="139637" y="882555"/>
                      <a:pt x="256985" y="876554"/>
                      <a:pt x="256985" y="876554"/>
                    </a:cubicBezTo>
                    <a:cubicBezTo>
                      <a:pt x="256985" y="876554"/>
                      <a:pt x="526161" y="588708"/>
                      <a:pt x="508349" y="307054"/>
                    </a:cubicBezTo>
                    <a:cubicBezTo>
                      <a:pt x="493681" y="74644"/>
                      <a:pt x="330232" y="-11462"/>
                      <a:pt x="196787" y="1206"/>
                    </a:cubicBezTo>
                    <a:lnTo>
                      <a:pt x="196787" y="1206"/>
                    </a:lnTo>
                    <a:cubicBezTo>
                      <a:pt x="196882" y="1206"/>
                      <a:pt x="569690" y="149320"/>
                      <a:pt x="337852" y="540607"/>
                    </a:cubicBezTo>
                    <a:close/>
                  </a:path>
                </a:pathLst>
              </a:custGeom>
              <a:solidFill>
                <a:srgbClr val="B02C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027005B-4245-44A5-AC93-315144A51960}"/>
                  </a:ext>
                </a:extLst>
              </p:cNvPr>
              <p:cNvSpPr/>
              <p:nvPr/>
            </p:nvSpPr>
            <p:spPr>
              <a:xfrm>
                <a:off x="4987812" y="2610964"/>
                <a:ext cx="256176" cy="456846"/>
              </a:xfrm>
              <a:custGeom>
                <a:avLst/>
                <a:gdLst>
                  <a:gd name="connsiteX0" fmla="*/ 131303 w 256176"/>
                  <a:gd name="connsiteY0" fmla="*/ 456847 h 456846"/>
                  <a:gd name="connsiteX1" fmla="*/ 12527 w 256176"/>
                  <a:gd name="connsiteY1" fmla="*/ 151952 h 456846"/>
                  <a:gd name="connsiteX2" fmla="*/ 256176 w 256176"/>
                  <a:gd name="connsiteY2" fmla="*/ 314 h 456846"/>
                  <a:gd name="connsiteX3" fmla="*/ 131303 w 256176"/>
                  <a:gd name="connsiteY3" fmla="*/ 456847 h 45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6176" h="456846">
                    <a:moveTo>
                      <a:pt x="131303" y="456847"/>
                    </a:moveTo>
                    <a:cubicBezTo>
                      <a:pt x="131303" y="456847"/>
                      <a:pt x="-48148" y="317972"/>
                      <a:pt x="12527" y="151952"/>
                    </a:cubicBezTo>
                    <a:cubicBezTo>
                      <a:pt x="73106" y="-14069"/>
                      <a:pt x="256176" y="314"/>
                      <a:pt x="256176" y="314"/>
                    </a:cubicBezTo>
                    <a:cubicBezTo>
                      <a:pt x="256176" y="314"/>
                      <a:pt x="-42052" y="158143"/>
                      <a:pt x="131303" y="456847"/>
                    </a:cubicBezTo>
                    <a:close/>
                  </a:path>
                </a:pathLst>
              </a:custGeom>
              <a:solidFill>
                <a:srgbClr val="D95F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B1AF7715-B686-4A4A-9E76-98BA1049FCD0}"/>
                </a:ext>
              </a:extLst>
            </p:cNvPr>
            <p:cNvGrpSpPr/>
            <p:nvPr/>
          </p:nvGrpSpPr>
          <p:grpSpPr>
            <a:xfrm>
              <a:off x="2516856" y="2539003"/>
              <a:ext cx="900620" cy="959530"/>
              <a:chOff x="6103569" y="2065147"/>
              <a:chExt cx="916155" cy="836485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5F4B3F4-0779-4D4C-A80D-4F67C389276A}"/>
                  </a:ext>
                </a:extLst>
              </p:cNvPr>
              <p:cNvSpPr/>
              <p:nvPr/>
            </p:nvSpPr>
            <p:spPr>
              <a:xfrm>
                <a:off x="6103569" y="2065147"/>
                <a:ext cx="916147" cy="836485"/>
              </a:xfrm>
              <a:custGeom>
                <a:avLst/>
                <a:gdLst>
                  <a:gd name="connsiteX0" fmla="*/ 781196 w 916147"/>
                  <a:gd name="connsiteY0" fmla="*/ 225614 h 836485"/>
                  <a:gd name="connsiteX1" fmla="*/ 535165 w 916147"/>
                  <a:gd name="connsiteY1" fmla="*/ 217804 h 836485"/>
                  <a:gd name="connsiteX2" fmla="*/ 382860 w 916147"/>
                  <a:gd name="connsiteY2" fmla="*/ 24446 h 836485"/>
                  <a:gd name="connsiteX3" fmla="*/ 1860 w 916147"/>
                  <a:gd name="connsiteY3" fmla="*/ 284002 h 836485"/>
                  <a:gd name="connsiteX4" fmla="*/ 223793 w 916147"/>
                  <a:gd name="connsiteY4" fmla="*/ 834357 h 836485"/>
                  <a:gd name="connsiteX5" fmla="*/ 798531 w 916147"/>
                  <a:gd name="connsiteY5" fmla="*/ 686243 h 836485"/>
                  <a:gd name="connsiteX6" fmla="*/ 781196 w 916147"/>
                  <a:gd name="connsiteY6" fmla="*/ 225614 h 83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6147" h="836485">
                    <a:moveTo>
                      <a:pt x="781196" y="225614"/>
                    </a:moveTo>
                    <a:cubicBezTo>
                      <a:pt x="652989" y="160844"/>
                      <a:pt x="535165" y="217804"/>
                      <a:pt x="535165" y="217804"/>
                    </a:cubicBezTo>
                    <a:cubicBezTo>
                      <a:pt x="535165" y="217804"/>
                      <a:pt x="511067" y="89216"/>
                      <a:pt x="382860" y="24446"/>
                    </a:cubicBezTo>
                    <a:cubicBezTo>
                      <a:pt x="254654" y="-40324"/>
                      <a:pt x="27482" y="16159"/>
                      <a:pt x="1860" y="284002"/>
                    </a:cubicBezTo>
                    <a:cubicBezTo>
                      <a:pt x="-23762" y="551845"/>
                      <a:pt x="223793" y="834357"/>
                      <a:pt x="223793" y="834357"/>
                    </a:cubicBezTo>
                    <a:cubicBezTo>
                      <a:pt x="223793" y="834357"/>
                      <a:pt x="598221" y="865885"/>
                      <a:pt x="798531" y="686243"/>
                    </a:cubicBezTo>
                    <a:cubicBezTo>
                      <a:pt x="998747" y="506697"/>
                      <a:pt x="909402" y="290384"/>
                      <a:pt x="781196" y="225614"/>
                    </a:cubicBezTo>
                    <a:close/>
                  </a:path>
                </a:pathLst>
              </a:custGeom>
              <a:solidFill>
                <a:srgbClr val="C1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B9A9430-46A1-4102-87A0-574872DC5D7D}"/>
                  </a:ext>
                </a:extLst>
              </p:cNvPr>
              <p:cNvSpPr/>
              <p:nvPr/>
            </p:nvSpPr>
            <p:spPr>
              <a:xfrm>
                <a:off x="6190773" y="2337624"/>
                <a:ext cx="828951" cy="564007"/>
              </a:xfrm>
              <a:custGeom>
                <a:avLst/>
                <a:gdLst>
                  <a:gd name="connsiteX0" fmla="*/ 435769 w 828951"/>
                  <a:gd name="connsiteY0" fmla="*/ 424053 h 564007"/>
                  <a:gd name="connsiteX1" fmla="*/ 0 w 828951"/>
                  <a:gd name="connsiteY1" fmla="*/ 357569 h 564007"/>
                  <a:gd name="connsiteX2" fmla="*/ 136588 w 828951"/>
                  <a:gd name="connsiteY2" fmla="*/ 561880 h 564007"/>
                  <a:gd name="connsiteX3" fmla="*/ 711327 w 828951"/>
                  <a:gd name="connsiteY3" fmla="*/ 413766 h 564007"/>
                  <a:gd name="connsiteX4" fmla="*/ 756285 w 828951"/>
                  <a:gd name="connsiteY4" fmla="*/ 0 h 564007"/>
                  <a:gd name="connsiteX5" fmla="*/ 756285 w 828951"/>
                  <a:gd name="connsiteY5" fmla="*/ 0 h 564007"/>
                  <a:gd name="connsiteX6" fmla="*/ 435769 w 828951"/>
                  <a:gd name="connsiteY6" fmla="*/ 424053 h 56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8951" h="564007">
                    <a:moveTo>
                      <a:pt x="435769" y="424053"/>
                    </a:moveTo>
                    <a:cubicBezTo>
                      <a:pt x="265462" y="446818"/>
                      <a:pt x="117157" y="410147"/>
                      <a:pt x="0" y="357569"/>
                    </a:cubicBezTo>
                    <a:cubicBezTo>
                      <a:pt x="62865" y="477584"/>
                      <a:pt x="136588" y="561880"/>
                      <a:pt x="136588" y="561880"/>
                    </a:cubicBezTo>
                    <a:cubicBezTo>
                      <a:pt x="136588" y="561880"/>
                      <a:pt x="511016" y="593408"/>
                      <a:pt x="711327" y="413766"/>
                    </a:cubicBezTo>
                    <a:cubicBezTo>
                      <a:pt x="876586" y="265557"/>
                      <a:pt x="844582" y="92393"/>
                      <a:pt x="756285" y="0"/>
                    </a:cubicBezTo>
                    <a:lnTo>
                      <a:pt x="756285" y="0"/>
                    </a:lnTo>
                    <a:cubicBezTo>
                      <a:pt x="756285" y="0"/>
                      <a:pt x="865537" y="366522"/>
                      <a:pt x="435769" y="424053"/>
                    </a:cubicBezTo>
                    <a:close/>
                  </a:path>
                </a:pathLst>
              </a:custGeom>
              <a:solidFill>
                <a:srgbClr val="B02C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47E6FC4-4F80-4616-AD71-928317D79FD5}"/>
                  </a:ext>
                </a:extLst>
              </p:cNvPr>
              <p:cNvSpPr/>
              <p:nvPr/>
            </p:nvSpPr>
            <p:spPr>
              <a:xfrm>
                <a:off x="6131812" y="2116396"/>
                <a:ext cx="415481" cy="280474"/>
              </a:xfrm>
              <a:custGeom>
                <a:avLst/>
                <a:gdLst>
                  <a:gd name="connsiteX0" fmla="*/ 1 w 415481"/>
                  <a:gd name="connsiteY0" fmla="*/ 280474 h 280474"/>
                  <a:gd name="connsiteX1" fmla="*/ 158116 w 415481"/>
                  <a:gd name="connsiteY1" fmla="*/ 11488 h 280474"/>
                  <a:gd name="connsiteX2" fmla="*/ 415482 w 415481"/>
                  <a:gd name="connsiteY2" fmla="*/ 104357 h 280474"/>
                  <a:gd name="connsiteX3" fmla="*/ 1 w 415481"/>
                  <a:gd name="connsiteY3" fmla="*/ 280474 h 28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481" h="280474">
                    <a:moveTo>
                      <a:pt x="1" y="280474"/>
                    </a:moveTo>
                    <a:cubicBezTo>
                      <a:pt x="1" y="280474"/>
                      <a:pt x="-1999" y="64161"/>
                      <a:pt x="158116" y="11488"/>
                    </a:cubicBezTo>
                    <a:cubicBezTo>
                      <a:pt x="318231" y="-41185"/>
                      <a:pt x="415482" y="104357"/>
                      <a:pt x="415482" y="104357"/>
                    </a:cubicBezTo>
                    <a:cubicBezTo>
                      <a:pt x="415482" y="104357"/>
                      <a:pt x="121159" y="-25659"/>
                      <a:pt x="1" y="280474"/>
                    </a:cubicBezTo>
                    <a:close/>
                  </a:path>
                </a:pathLst>
              </a:custGeom>
              <a:solidFill>
                <a:srgbClr val="D95F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8" name="Graphic 1">
              <a:extLst>
                <a:ext uri="{FF2B5EF4-FFF2-40B4-BE49-F238E27FC236}">
                  <a16:creationId xmlns:a16="http://schemas.microsoft.com/office/drawing/2014/main" id="{B1AF7715-B686-4A4A-9E76-98BA1049FCD0}"/>
                </a:ext>
              </a:extLst>
            </p:cNvPr>
            <p:cNvGrpSpPr/>
            <p:nvPr/>
          </p:nvGrpSpPr>
          <p:grpSpPr>
            <a:xfrm>
              <a:off x="1968560" y="2109425"/>
              <a:ext cx="687013" cy="704441"/>
              <a:chOff x="5545815" y="1690656"/>
              <a:chExt cx="698863" cy="614107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7190FD-4526-4BC9-9111-A4E6B2C03A87}"/>
                  </a:ext>
                </a:extLst>
              </p:cNvPr>
              <p:cNvSpPr/>
              <p:nvPr/>
            </p:nvSpPr>
            <p:spPr>
              <a:xfrm>
                <a:off x="5545815" y="1690656"/>
                <a:ext cx="698849" cy="614107"/>
              </a:xfrm>
              <a:custGeom>
                <a:avLst/>
                <a:gdLst>
                  <a:gd name="connsiteX0" fmla="*/ 471604 w 698849"/>
                  <a:gd name="connsiteY0" fmla="*/ 3269 h 614107"/>
                  <a:gd name="connsiteX1" fmla="*/ 325014 w 698849"/>
                  <a:gd name="connsiteY1" fmla="*/ 112140 h 614107"/>
                  <a:gd name="connsiteX2" fmla="*/ 147373 w 698849"/>
                  <a:gd name="connsiteY2" fmla="*/ 70039 h 614107"/>
                  <a:gd name="connsiteX3" fmla="*/ 45646 w 698849"/>
                  <a:gd name="connsiteY3" fmla="*/ 396652 h 614107"/>
                  <a:gd name="connsiteX4" fmla="*/ 428455 w 698849"/>
                  <a:gd name="connsiteY4" fmla="*/ 614107 h 614107"/>
                  <a:gd name="connsiteX5" fmla="*/ 694108 w 698849"/>
                  <a:gd name="connsiteY5" fmla="*/ 263016 h 614107"/>
                  <a:gd name="connsiteX6" fmla="*/ 471604 w 698849"/>
                  <a:gd name="connsiteY6" fmla="*/ 3269 h 6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8849" h="614107">
                    <a:moveTo>
                      <a:pt x="471604" y="3269"/>
                    </a:moveTo>
                    <a:cubicBezTo>
                      <a:pt x="367210" y="24796"/>
                      <a:pt x="325014" y="112140"/>
                      <a:pt x="325014" y="112140"/>
                    </a:cubicBezTo>
                    <a:cubicBezTo>
                      <a:pt x="325014" y="112140"/>
                      <a:pt x="251671" y="48513"/>
                      <a:pt x="147373" y="70039"/>
                    </a:cubicBezTo>
                    <a:cubicBezTo>
                      <a:pt x="42979" y="91566"/>
                      <a:pt x="-62939" y="229107"/>
                      <a:pt x="45646" y="396652"/>
                    </a:cubicBezTo>
                    <a:cubicBezTo>
                      <a:pt x="154231" y="564101"/>
                      <a:pt x="428455" y="614107"/>
                      <a:pt x="428455" y="614107"/>
                    </a:cubicBezTo>
                    <a:cubicBezTo>
                      <a:pt x="428455" y="614107"/>
                      <a:pt x="660580" y="459802"/>
                      <a:pt x="694108" y="263016"/>
                    </a:cubicBezTo>
                    <a:cubicBezTo>
                      <a:pt x="727636" y="66325"/>
                      <a:pt x="575998" y="-18257"/>
                      <a:pt x="471604" y="3269"/>
                    </a:cubicBezTo>
                    <a:close/>
                  </a:path>
                </a:pathLst>
              </a:custGeom>
              <a:solidFill>
                <a:srgbClr val="C1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C16863F-9220-4CD8-A17E-7D82DD6AEBFA}"/>
                  </a:ext>
                </a:extLst>
              </p:cNvPr>
              <p:cNvSpPr/>
              <p:nvPr/>
            </p:nvSpPr>
            <p:spPr>
              <a:xfrm>
                <a:off x="5800629" y="1692496"/>
                <a:ext cx="444048" cy="612267"/>
              </a:xfrm>
              <a:custGeom>
                <a:avLst/>
                <a:gdLst>
                  <a:gd name="connsiteX0" fmla="*/ 283940 w 444048"/>
                  <a:gd name="connsiteY0" fmla="*/ 394240 h 612267"/>
                  <a:gd name="connsiteX1" fmla="*/ 0 w 444048"/>
                  <a:gd name="connsiteY1" fmla="*/ 556546 h 612267"/>
                  <a:gd name="connsiteX2" fmla="*/ 173641 w 444048"/>
                  <a:gd name="connsiteY2" fmla="*/ 612267 h 612267"/>
                  <a:gd name="connsiteX3" fmla="*/ 439293 w 444048"/>
                  <a:gd name="connsiteY3" fmla="*/ 261176 h 612267"/>
                  <a:gd name="connsiteX4" fmla="*/ 274606 w 444048"/>
                  <a:gd name="connsiteY4" fmla="*/ 0 h 612267"/>
                  <a:gd name="connsiteX5" fmla="*/ 274606 w 444048"/>
                  <a:gd name="connsiteY5" fmla="*/ 0 h 612267"/>
                  <a:gd name="connsiteX6" fmla="*/ 283940 w 444048"/>
                  <a:gd name="connsiteY6" fmla="*/ 394240 h 6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048" h="612267">
                    <a:moveTo>
                      <a:pt x="283940" y="394240"/>
                    </a:moveTo>
                    <a:cubicBezTo>
                      <a:pt x="195453" y="486061"/>
                      <a:pt x="92392" y="533114"/>
                      <a:pt x="0" y="556546"/>
                    </a:cubicBezTo>
                    <a:cubicBezTo>
                      <a:pt x="91916" y="597313"/>
                      <a:pt x="173641" y="612267"/>
                      <a:pt x="173641" y="612267"/>
                    </a:cubicBezTo>
                    <a:cubicBezTo>
                      <a:pt x="173641" y="612267"/>
                      <a:pt x="405765" y="457962"/>
                      <a:pt x="439293" y="261176"/>
                    </a:cubicBezTo>
                    <a:cubicBezTo>
                      <a:pt x="467011" y="98774"/>
                      <a:pt x="368522" y="12954"/>
                      <a:pt x="274606" y="0"/>
                    </a:cubicBezTo>
                    <a:lnTo>
                      <a:pt x="274606" y="0"/>
                    </a:lnTo>
                    <a:cubicBezTo>
                      <a:pt x="274606" y="0"/>
                      <a:pt x="507206" y="162592"/>
                      <a:pt x="283940" y="394240"/>
                    </a:cubicBezTo>
                    <a:close/>
                  </a:path>
                </a:pathLst>
              </a:custGeom>
              <a:solidFill>
                <a:srgbClr val="B02C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28559C5-9EDB-4A94-92FE-5311590D6701}"/>
                  </a:ext>
                </a:extLst>
              </p:cNvPr>
              <p:cNvSpPr/>
              <p:nvPr/>
            </p:nvSpPr>
            <p:spPr>
              <a:xfrm>
                <a:off x="5572657" y="1801513"/>
                <a:ext cx="216351" cy="301320"/>
              </a:xfrm>
              <a:custGeom>
                <a:avLst/>
                <a:gdLst>
                  <a:gd name="connsiteX0" fmla="*/ 56141 w 216351"/>
                  <a:gd name="connsiteY0" fmla="*/ 301320 h 301320"/>
                  <a:gd name="connsiteX1" fmla="*/ 23947 w 216351"/>
                  <a:gd name="connsiteY1" fmla="*/ 72149 h 301320"/>
                  <a:gd name="connsiteX2" fmla="*/ 216352 w 216351"/>
                  <a:gd name="connsiteY2" fmla="*/ 7379 h 301320"/>
                  <a:gd name="connsiteX3" fmla="*/ 56141 w 216351"/>
                  <a:gd name="connsiteY3" fmla="*/ 301320 h 30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351" h="301320">
                    <a:moveTo>
                      <a:pt x="56141" y="301320"/>
                    </a:moveTo>
                    <a:cubicBezTo>
                      <a:pt x="56141" y="301320"/>
                      <a:pt x="-44729" y="176543"/>
                      <a:pt x="23947" y="72149"/>
                    </a:cubicBezTo>
                    <a:cubicBezTo>
                      <a:pt x="92717" y="-32245"/>
                      <a:pt x="216352" y="7379"/>
                      <a:pt x="216352" y="7379"/>
                    </a:cubicBezTo>
                    <a:cubicBezTo>
                      <a:pt x="216352" y="7379"/>
                      <a:pt x="-14629" y="67577"/>
                      <a:pt x="56141" y="301320"/>
                    </a:cubicBezTo>
                    <a:close/>
                  </a:path>
                </a:pathLst>
              </a:custGeom>
              <a:solidFill>
                <a:srgbClr val="D95F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2" name="Graphic 1">
              <a:extLst>
                <a:ext uri="{FF2B5EF4-FFF2-40B4-BE49-F238E27FC236}">
                  <a16:creationId xmlns:a16="http://schemas.microsoft.com/office/drawing/2014/main" id="{B1AF7715-B686-4A4A-9E76-98BA1049FCD0}"/>
                </a:ext>
              </a:extLst>
            </p:cNvPr>
            <p:cNvGrpSpPr/>
            <p:nvPr/>
          </p:nvGrpSpPr>
          <p:grpSpPr>
            <a:xfrm>
              <a:off x="2007145" y="3011706"/>
              <a:ext cx="1308787" cy="1336513"/>
              <a:chOff x="5585066" y="2477233"/>
              <a:chExt cx="1331362" cy="1165126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866B1DC-662E-4AE6-B623-6FFB5C7895A3}"/>
                  </a:ext>
                </a:extLst>
              </p:cNvPr>
              <p:cNvSpPr/>
              <p:nvPr/>
            </p:nvSpPr>
            <p:spPr>
              <a:xfrm>
                <a:off x="5585066" y="2477233"/>
                <a:ext cx="1331333" cy="1165030"/>
              </a:xfrm>
              <a:custGeom>
                <a:avLst/>
                <a:gdLst>
                  <a:gd name="connsiteX0" fmla="*/ 1043572 w 1331333"/>
                  <a:gd name="connsiteY0" fmla="*/ 119281 h 1165030"/>
                  <a:gd name="connsiteX1" fmla="*/ 707339 w 1331333"/>
                  <a:gd name="connsiteY1" fmla="*/ 206340 h 1165030"/>
                  <a:gd name="connsiteX2" fmla="*/ 424256 w 1331333"/>
                  <a:gd name="connsiteY2" fmla="*/ 4981 h 1165030"/>
                  <a:gd name="connsiteX3" fmla="*/ 11252 w 1331333"/>
                  <a:gd name="connsiteY3" fmla="*/ 507806 h 1165030"/>
                  <a:gd name="connsiteX4" fmla="*/ 530365 w 1331333"/>
                  <a:gd name="connsiteY4" fmla="*/ 1165031 h 1165030"/>
                  <a:gd name="connsiteX5" fmla="*/ 1249883 w 1331333"/>
                  <a:gd name="connsiteY5" fmla="*/ 736311 h 1165030"/>
                  <a:gd name="connsiteX6" fmla="*/ 1043572 w 1331333"/>
                  <a:gd name="connsiteY6" fmla="*/ 119281 h 116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333" h="1165030">
                    <a:moveTo>
                      <a:pt x="1043572" y="119281"/>
                    </a:moveTo>
                    <a:cubicBezTo>
                      <a:pt x="844214" y="82515"/>
                      <a:pt x="707339" y="206340"/>
                      <a:pt x="707339" y="206340"/>
                    </a:cubicBezTo>
                    <a:cubicBezTo>
                      <a:pt x="707339" y="206340"/>
                      <a:pt x="623615" y="41748"/>
                      <a:pt x="424256" y="4981"/>
                    </a:cubicBezTo>
                    <a:cubicBezTo>
                      <a:pt x="224898" y="-31785"/>
                      <a:pt x="-60280" y="134902"/>
                      <a:pt x="11252" y="507806"/>
                    </a:cubicBezTo>
                    <a:cubicBezTo>
                      <a:pt x="82785" y="880710"/>
                      <a:pt x="530365" y="1165031"/>
                      <a:pt x="530365" y="1165031"/>
                    </a:cubicBezTo>
                    <a:cubicBezTo>
                      <a:pt x="530365" y="1165031"/>
                      <a:pt x="1049954" y="1059113"/>
                      <a:pt x="1249883" y="736311"/>
                    </a:cubicBezTo>
                    <a:cubicBezTo>
                      <a:pt x="1449908" y="413604"/>
                      <a:pt x="1242930" y="156048"/>
                      <a:pt x="1043572" y="119281"/>
                    </a:cubicBezTo>
                    <a:close/>
                  </a:path>
                </a:pathLst>
              </a:custGeom>
              <a:solidFill>
                <a:srgbClr val="DC49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0278FEC-6909-4046-A32C-3D1320ED7DF4}"/>
                  </a:ext>
                </a:extLst>
              </p:cNvPr>
              <p:cNvSpPr/>
              <p:nvPr/>
            </p:nvSpPr>
            <p:spPr>
              <a:xfrm>
                <a:off x="5849397" y="2635376"/>
                <a:ext cx="1067030" cy="1006982"/>
              </a:xfrm>
              <a:custGeom>
                <a:avLst/>
                <a:gdLst>
                  <a:gd name="connsiteX0" fmla="*/ 616553 w 1067030"/>
                  <a:gd name="connsiteY0" fmla="*/ 701516 h 1006982"/>
                  <a:gd name="connsiteX1" fmla="*/ 0 w 1067030"/>
                  <a:gd name="connsiteY1" fmla="*/ 784479 h 1006982"/>
                  <a:gd name="connsiteX2" fmla="*/ 266128 w 1067030"/>
                  <a:gd name="connsiteY2" fmla="*/ 1006983 h 1006982"/>
                  <a:gd name="connsiteX3" fmla="*/ 985647 w 1067030"/>
                  <a:gd name="connsiteY3" fmla="*/ 578263 h 1006982"/>
                  <a:gd name="connsiteX4" fmla="*/ 882301 w 1067030"/>
                  <a:gd name="connsiteY4" fmla="*/ 0 h 1006982"/>
                  <a:gd name="connsiteX5" fmla="*/ 882301 w 1067030"/>
                  <a:gd name="connsiteY5" fmla="*/ 0 h 1006982"/>
                  <a:gd name="connsiteX6" fmla="*/ 616553 w 1067030"/>
                  <a:gd name="connsiteY6" fmla="*/ 701516 h 100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7030" h="1006982">
                    <a:moveTo>
                      <a:pt x="616553" y="701516"/>
                    </a:moveTo>
                    <a:cubicBezTo>
                      <a:pt x="394907" y="800005"/>
                      <a:pt x="179546" y="809149"/>
                      <a:pt x="0" y="784479"/>
                    </a:cubicBezTo>
                    <a:cubicBezTo>
                      <a:pt x="132778" y="922115"/>
                      <a:pt x="266128" y="1006983"/>
                      <a:pt x="266128" y="1006983"/>
                    </a:cubicBezTo>
                    <a:cubicBezTo>
                      <a:pt x="266128" y="1006983"/>
                      <a:pt x="785717" y="901065"/>
                      <a:pt x="985647" y="578263"/>
                    </a:cubicBezTo>
                    <a:cubicBezTo>
                      <a:pt x="1150620" y="311848"/>
                      <a:pt x="1038511" y="90106"/>
                      <a:pt x="882301" y="0"/>
                    </a:cubicBezTo>
                    <a:lnTo>
                      <a:pt x="882301" y="0"/>
                    </a:lnTo>
                    <a:cubicBezTo>
                      <a:pt x="882206" y="0"/>
                      <a:pt x="1175766" y="452914"/>
                      <a:pt x="616553" y="701516"/>
                    </a:cubicBezTo>
                    <a:close/>
                  </a:path>
                </a:pathLst>
              </a:custGeom>
              <a:solidFill>
                <a:srgbClr val="C1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FB0CE96-39A9-4647-87EA-9D755DC4CC9B}"/>
                  </a:ext>
                </a:extLst>
              </p:cNvPr>
              <p:cNvSpPr/>
              <p:nvPr/>
            </p:nvSpPr>
            <p:spPr>
              <a:xfrm>
                <a:off x="5631017" y="2557757"/>
                <a:ext cx="512702" cy="481383"/>
              </a:xfrm>
              <a:custGeom>
                <a:avLst/>
                <a:gdLst>
                  <a:gd name="connsiteX0" fmla="*/ 19974 w 512702"/>
                  <a:gd name="connsiteY0" fmla="*/ 481384 h 481383"/>
                  <a:gd name="connsiteX1" fmla="*/ 127321 w 512702"/>
                  <a:gd name="connsiteY1" fmla="*/ 54378 h 481383"/>
                  <a:gd name="connsiteX2" fmla="*/ 512702 w 512702"/>
                  <a:gd name="connsiteY2" fmla="*/ 78000 h 481383"/>
                  <a:gd name="connsiteX3" fmla="*/ 19974 w 512702"/>
                  <a:gd name="connsiteY3" fmla="*/ 481384 h 48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702" h="481383">
                    <a:moveTo>
                      <a:pt x="19974" y="481384"/>
                    </a:moveTo>
                    <a:cubicBezTo>
                      <a:pt x="19974" y="481384"/>
                      <a:pt x="-68608" y="189252"/>
                      <a:pt x="127321" y="54378"/>
                    </a:cubicBezTo>
                    <a:cubicBezTo>
                      <a:pt x="323250" y="-80496"/>
                      <a:pt x="512702" y="78000"/>
                      <a:pt x="512702" y="78000"/>
                    </a:cubicBezTo>
                    <a:cubicBezTo>
                      <a:pt x="512702" y="78000"/>
                      <a:pt x="62646" y="18659"/>
                      <a:pt x="19974" y="481384"/>
                    </a:cubicBezTo>
                    <a:close/>
                  </a:path>
                </a:pathLst>
              </a:custGeom>
              <a:solidFill>
                <a:srgbClr val="E08D8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B1AF7715-B686-4A4A-9E76-98BA1049FCD0}"/>
                </a:ext>
              </a:extLst>
            </p:cNvPr>
            <p:cNvGrpSpPr/>
            <p:nvPr/>
          </p:nvGrpSpPr>
          <p:grpSpPr>
            <a:xfrm>
              <a:off x="894962" y="3801805"/>
              <a:ext cx="3280686" cy="1875573"/>
              <a:chOff x="4453699" y="3166014"/>
              <a:chExt cx="3337274" cy="16350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F47C3F4-CF67-4AEA-942C-755DE6F1FB52}"/>
                  </a:ext>
                </a:extLst>
              </p:cNvPr>
              <p:cNvSpPr/>
              <p:nvPr/>
            </p:nvSpPr>
            <p:spPr>
              <a:xfrm>
                <a:off x="4733353" y="3166204"/>
                <a:ext cx="2778537" cy="1634870"/>
              </a:xfrm>
              <a:custGeom>
                <a:avLst/>
                <a:gdLst>
                  <a:gd name="connsiteX0" fmla="*/ 1389031 w 2778537"/>
                  <a:gd name="connsiteY0" fmla="*/ 0 h 1634870"/>
                  <a:gd name="connsiteX1" fmla="*/ 1389031 w 2778537"/>
                  <a:gd name="connsiteY1" fmla="*/ 0 h 1634870"/>
                  <a:gd name="connsiteX2" fmla="*/ 0 w 2778537"/>
                  <a:gd name="connsiteY2" fmla="*/ 0 h 1634870"/>
                  <a:gd name="connsiteX3" fmla="*/ 0 w 2778537"/>
                  <a:gd name="connsiteY3" fmla="*/ 1521238 h 1634870"/>
                  <a:gd name="connsiteX4" fmla="*/ 1389507 w 2778537"/>
                  <a:gd name="connsiteY4" fmla="*/ 1634871 h 1634870"/>
                  <a:gd name="connsiteX5" fmla="*/ 2778538 w 2778537"/>
                  <a:gd name="connsiteY5" fmla="*/ 1521238 h 1634870"/>
                  <a:gd name="connsiteX6" fmla="*/ 2778538 w 2778537"/>
                  <a:gd name="connsiteY6" fmla="*/ 0 h 163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8537" h="1634870">
                    <a:moveTo>
                      <a:pt x="1389031" y="0"/>
                    </a:moveTo>
                    <a:lnTo>
                      <a:pt x="1389031" y="0"/>
                    </a:lnTo>
                    <a:lnTo>
                      <a:pt x="0" y="0"/>
                    </a:lnTo>
                    <a:lnTo>
                      <a:pt x="0" y="1521238"/>
                    </a:lnTo>
                    <a:lnTo>
                      <a:pt x="1389507" y="1634871"/>
                    </a:lnTo>
                    <a:lnTo>
                      <a:pt x="2778538" y="1521238"/>
                    </a:lnTo>
                    <a:lnTo>
                      <a:pt x="2778538" y="0"/>
                    </a:lnTo>
                    <a:close/>
                  </a:path>
                </a:pathLst>
              </a:custGeom>
              <a:solidFill>
                <a:srgbClr val="E2B8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B1AF7715-B686-4A4A-9E76-98BA1049FCD0}"/>
                  </a:ext>
                </a:extLst>
              </p:cNvPr>
              <p:cNvGrpSpPr/>
              <p:nvPr/>
            </p:nvGrpSpPr>
            <p:grpSpPr>
              <a:xfrm>
                <a:off x="6284784" y="3719316"/>
                <a:ext cx="1150152" cy="390842"/>
                <a:chOff x="6284784" y="3719316"/>
                <a:chExt cx="1150152" cy="390842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20426DC5-5402-4BA3-83BB-A5EDAAFCD43A}"/>
                    </a:ext>
                  </a:extLst>
                </p:cNvPr>
                <p:cNvSpPr/>
                <p:nvPr/>
              </p:nvSpPr>
              <p:spPr>
                <a:xfrm>
                  <a:off x="6284784" y="3719316"/>
                  <a:ext cx="1150152" cy="336170"/>
                </a:xfrm>
                <a:custGeom>
                  <a:avLst/>
                  <a:gdLst>
                    <a:gd name="connsiteX0" fmla="*/ 1102044 w 1150152"/>
                    <a:gd name="connsiteY0" fmla="*/ 300138 h 336170"/>
                    <a:gd name="connsiteX1" fmla="*/ 54199 w 1150152"/>
                    <a:gd name="connsiteY1" fmla="*/ 336142 h 336170"/>
                    <a:gd name="connsiteX2" fmla="*/ 1620 w 1150152"/>
                    <a:gd name="connsiteY2" fmla="*/ 285374 h 336170"/>
                    <a:gd name="connsiteX3" fmla="*/ 1 w 1150152"/>
                    <a:gd name="connsiteY3" fmla="*/ 65918 h 336170"/>
                    <a:gd name="connsiteX4" fmla="*/ 49150 w 1150152"/>
                    <a:gd name="connsiteY4" fmla="*/ 15340 h 336170"/>
                    <a:gd name="connsiteX5" fmla="*/ 1095662 w 1150152"/>
                    <a:gd name="connsiteY5" fmla="*/ 5 h 336170"/>
                    <a:gd name="connsiteX6" fmla="*/ 1147192 w 1150152"/>
                    <a:gd name="connsiteY6" fmla="*/ 50392 h 336170"/>
                    <a:gd name="connsiteX7" fmla="*/ 1150145 w 1150152"/>
                    <a:gd name="connsiteY7" fmla="*/ 249179 h 336170"/>
                    <a:gd name="connsiteX8" fmla="*/ 1102044 w 1150152"/>
                    <a:gd name="connsiteY8" fmla="*/ 300138 h 33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0152" h="336170">
                      <a:moveTo>
                        <a:pt x="1102044" y="300138"/>
                      </a:moveTo>
                      <a:lnTo>
                        <a:pt x="54199" y="336142"/>
                      </a:lnTo>
                      <a:cubicBezTo>
                        <a:pt x="25719" y="337095"/>
                        <a:pt x="1906" y="314044"/>
                        <a:pt x="1620" y="285374"/>
                      </a:cubicBezTo>
                      <a:lnTo>
                        <a:pt x="1" y="65918"/>
                      </a:lnTo>
                      <a:cubicBezTo>
                        <a:pt x="-189" y="38200"/>
                        <a:pt x="21718" y="15721"/>
                        <a:pt x="49150" y="15340"/>
                      </a:cubicBezTo>
                      <a:lnTo>
                        <a:pt x="1095662" y="5"/>
                      </a:lnTo>
                      <a:cubicBezTo>
                        <a:pt x="1123666" y="-376"/>
                        <a:pt x="1146811" y="22198"/>
                        <a:pt x="1147192" y="50392"/>
                      </a:cubicBezTo>
                      <a:lnTo>
                        <a:pt x="1150145" y="249179"/>
                      </a:lnTo>
                      <a:cubicBezTo>
                        <a:pt x="1150621" y="276611"/>
                        <a:pt x="1129285" y="299185"/>
                        <a:pt x="1102044" y="3001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C1BD97A-DDCA-400D-8BDA-C702339BC91A}"/>
                    </a:ext>
                  </a:extLst>
                </p:cNvPr>
                <p:cNvSpPr txBox="1"/>
                <p:nvPr/>
              </p:nvSpPr>
              <p:spPr>
                <a:xfrm>
                  <a:off x="6296259" y="3771604"/>
                  <a:ext cx="110318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th-TH" sz="1600" spc="0" baseline="0" dirty="0">
                      <a:solidFill>
                        <a:srgbClr val="C13D3D"/>
                      </a:solidFill>
                      <a:sym typeface="Arial"/>
                      <a:rtl val="0"/>
                    </a:rPr>
                    <a:t>DONATION</a:t>
                  </a: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232DCED-FB52-4049-BA67-A67AB145A4AF}"/>
                  </a:ext>
                </a:extLst>
              </p:cNvPr>
              <p:cNvSpPr/>
              <p:nvPr/>
            </p:nvSpPr>
            <p:spPr>
              <a:xfrm>
                <a:off x="6122479" y="3166109"/>
                <a:ext cx="1389411" cy="635889"/>
              </a:xfrm>
              <a:custGeom>
                <a:avLst/>
                <a:gdLst>
                  <a:gd name="connsiteX0" fmla="*/ 236982 w 1389411"/>
                  <a:gd name="connsiteY0" fmla="*/ 416528 h 635889"/>
                  <a:gd name="connsiteX1" fmla="*/ 1389412 w 1389411"/>
                  <a:gd name="connsiteY1" fmla="*/ 635889 h 635889"/>
                  <a:gd name="connsiteX2" fmla="*/ 1389412 w 1389411"/>
                  <a:gd name="connsiteY2" fmla="*/ 0 h 635889"/>
                  <a:gd name="connsiteX3" fmla="*/ 0 w 1389411"/>
                  <a:gd name="connsiteY3" fmla="*/ 0 h 635889"/>
                  <a:gd name="connsiteX4" fmla="*/ 236982 w 1389411"/>
                  <a:gd name="connsiteY4" fmla="*/ 416528 h 63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9411" h="635889">
                    <a:moveTo>
                      <a:pt x="236982" y="416528"/>
                    </a:moveTo>
                    <a:cubicBezTo>
                      <a:pt x="236982" y="416528"/>
                      <a:pt x="1018699" y="577596"/>
                      <a:pt x="1389412" y="635889"/>
                    </a:cubicBezTo>
                    <a:lnTo>
                      <a:pt x="1389412" y="0"/>
                    </a:lnTo>
                    <a:lnTo>
                      <a:pt x="0" y="0"/>
                    </a:lnTo>
                    <a:lnTo>
                      <a:pt x="236982" y="41652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CF00CAB-140A-45B5-81D7-68487E708F2A}"/>
                  </a:ext>
                </a:extLst>
              </p:cNvPr>
              <p:cNvSpPr/>
              <p:nvPr/>
            </p:nvSpPr>
            <p:spPr>
              <a:xfrm>
                <a:off x="4733353" y="3166204"/>
                <a:ext cx="1389507" cy="1634870"/>
              </a:xfrm>
              <a:custGeom>
                <a:avLst/>
                <a:gdLst>
                  <a:gd name="connsiteX0" fmla="*/ 1389507 w 1389507"/>
                  <a:gd name="connsiteY0" fmla="*/ 1634871 h 1634870"/>
                  <a:gd name="connsiteX1" fmla="*/ 0 w 1389507"/>
                  <a:gd name="connsiteY1" fmla="*/ 1521238 h 1634870"/>
                  <a:gd name="connsiteX2" fmla="*/ 0 w 1389507"/>
                  <a:gd name="connsiteY2" fmla="*/ 0 h 1634870"/>
                  <a:gd name="connsiteX3" fmla="*/ 1389031 w 1389507"/>
                  <a:gd name="connsiteY3" fmla="*/ 0 h 163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9507" h="1634870">
                    <a:moveTo>
                      <a:pt x="1389507" y="1634871"/>
                    </a:moveTo>
                    <a:lnTo>
                      <a:pt x="0" y="1521238"/>
                    </a:lnTo>
                    <a:lnTo>
                      <a:pt x="0" y="0"/>
                    </a:lnTo>
                    <a:lnTo>
                      <a:pt x="1389031" y="0"/>
                    </a:lnTo>
                    <a:close/>
                  </a:path>
                </a:pathLst>
              </a:custGeom>
              <a:solidFill>
                <a:srgbClr val="F4DA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BE00F15-CFD7-42F4-9EB7-A592BAFD1E5E}"/>
                  </a:ext>
                </a:extLst>
              </p:cNvPr>
              <p:cNvSpPr/>
              <p:nvPr/>
            </p:nvSpPr>
            <p:spPr>
              <a:xfrm>
                <a:off x="4733353" y="3166204"/>
                <a:ext cx="1388935" cy="612171"/>
              </a:xfrm>
              <a:custGeom>
                <a:avLst/>
                <a:gdLst>
                  <a:gd name="connsiteX0" fmla="*/ 0 w 1388935"/>
                  <a:gd name="connsiteY0" fmla="*/ 612172 h 612171"/>
                  <a:gd name="connsiteX1" fmla="*/ 1172813 w 1388935"/>
                  <a:gd name="connsiteY1" fmla="*/ 398907 h 612171"/>
                  <a:gd name="connsiteX2" fmla="*/ 1388936 w 1388935"/>
                  <a:gd name="connsiteY2" fmla="*/ 0 h 612171"/>
                  <a:gd name="connsiteX3" fmla="*/ 0 w 1388935"/>
                  <a:gd name="connsiteY3" fmla="*/ 0 h 612171"/>
                  <a:gd name="connsiteX4" fmla="*/ 0 w 1388935"/>
                  <a:gd name="connsiteY4" fmla="*/ 612172 h 61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935" h="612171">
                    <a:moveTo>
                      <a:pt x="0" y="612172"/>
                    </a:moveTo>
                    <a:cubicBezTo>
                      <a:pt x="299371" y="571119"/>
                      <a:pt x="1172813" y="398907"/>
                      <a:pt x="1172813" y="398907"/>
                    </a:cubicBezTo>
                    <a:lnTo>
                      <a:pt x="1388936" y="0"/>
                    </a:lnTo>
                    <a:lnTo>
                      <a:pt x="0" y="0"/>
                    </a:lnTo>
                    <a:lnTo>
                      <a:pt x="0" y="6121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32C00AD-A2D6-4FBA-851A-E644F806B810}"/>
                  </a:ext>
                </a:extLst>
              </p:cNvPr>
              <p:cNvSpPr/>
              <p:nvPr/>
            </p:nvSpPr>
            <p:spPr>
              <a:xfrm>
                <a:off x="4453699" y="3166014"/>
                <a:ext cx="1668684" cy="287559"/>
              </a:xfrm>
              <a:custGeom>
                <a:avLst/>
                <a:gdLst>
                  <a:gd name="connsiteX0" fmla="*/ 1668685 w 1668684"/>
                  <a:gd name="connsiteY0" fmla="*/ 0 h 287559"/>
                  <a:gd name="connsiteX1" fmla="*/ 1380649 w 1668684"/>
                  <a:gd name="connsiteY1" fmla="*/ 287560 h 287559"/>
                  <a:gd name="connsiteX2" fmla="*/ 0 w 1668684"/>
                  <a:gd name="connsiteY2" fmla="*/ 287560 h 287559"/>
                  <a:gd name="connsiteX3" fmla="*/ 279654 w 1668684"/>
                  <a:gd name="connsiteY3" fmla="*/ 0 h 28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8684" h="287559">
                    <a:moveTo>
                      <a:pt x="1668685" y="0"/>
                    </a:moveTo>
                    <a:lnTo>
                      <a:pt x="1380649" y="287560"/>
                    </a:lnTo>
                    <a:lnTo>
                      <a:pt x="0" y="287560"/>
                    </a:lnTo>
                    <a:lnTo>
                      <a:pt x="279654" y="0"/>
                    </a:lnTo>
                    <a:close/>
                  </a:path>
                </a:pathLst>
              </a:custGeom>
              <a:solidFill>
                <a:srgbClr val="E2B8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97ADB8E-C8DB-4FA6-B127-E8D975E48186}"/>
                  </a:ext>
                </a:extLst>
              </p:cNvPr>
              <p:cNvSpPr/>
              <p:nvPr/>
            </p:nvSpPr>
            <p:spPr>
              <a:xfrm>
                <a:off x="6122384" y="3166014"/>
                <a:ext cx="1668589" cy="287559"/>
              </a:xfrm>
              <a:custGeom>
                <a:avLst/>
                <a:gdLst>
                  <a:gd name="connsiteX0" fmla="*/ 0 w 1668589"/>
                  <a:gd name="connsiteY0" fmla="*/ 0 h 287559"/>
                  <a:gd name="connsiteX1" fmla="*/ 287941 w 1668589"/>
                  <a:gd name="connsiteY1" fmla="*/ 287560 h 287559"/>
                  <a:gd name="connsiteX2" fmla="*/ 1668590 w 1668589"/>
                  <a:gd name="connsiteY2" fmla="*/ 287560 h 287559"/>
                  <a:gd name="connsiteX3" fmla="*/ 1389031 w 1668589"/>
                  <a:gd name="connsiteY3" fmla="*/ 0 h 28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8589" h="287559">
                    <a:moveTo>
                      <a:pt x="0" y="0"/>
                    </a:moveTo>
                    <a:lnTo>
                      <a:pt x="287941" y="287560"/>
                    </a:lnTo>
                    <a:lnTo>
                      <a:pt x="1668590" y="287560"/>
                    </a:lnTo>
                    <a:lnTo>
                      <a:pt x="1389031" y="0"/>
                    </a:lnTo>
                    <a:close/>
                  </a:path>
                </a:pathLst>
              </a:custGeom>
              <a:solidFill>
                <a:srgbClr val="F4DA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6" name="Graphic 1">
              <a:extLst>
                <a:ext uri="{FF2B5EF4-FFF2-40B4-BE49-F238E27FC236}">
                  <a16:creationId xmlns:a16="http://schemas.microsoft.com/office/drawing/2014/main" id="{B1AF7715-B686-4A4A-9E76-98BA1049FCD0}"/>
                </a:ext>
              </a:extLst>
            </p:cNvPr>
            <p:cNvGrpSpPr/>
            <p:nvPr/>
          </p:nvGrpSpPr>
          <p:grpSpPr>
            <a:xfrm>
              <a:off x="97848" y="4348984"/>
              <a:ext cx="1930285" cy="1132948"/>
              <a:chOff x="3642836" y="3643026"/>
              <a:chExt cx="1963580" cy="987665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EA18366-0137-4188-A2D2-6FC4AE24ACB8}"/>
                  </a:ext>
                </a:extLst>
              </p:cNvPr>
              <p:cNvSpPr/>
              <p:nvPr/>
            </p:nvSpPr>
            <p:spPr>
              <a:xfrm>
                <a:off x="3642836" y="3643026"/>
                <a:ext cx="1954717" cy="983883"/>
              </a:xfrm>
              <a:custGeom>
                <a:avLst/>
                <a:gdLst>
                  <a:gd name="connsiteX0" fmla="*/ 0 w 1954717"/>
                  <a:gd name="connsiteY0" fmla="*/ 0 h 983883"/>
                  <a:gd name="connsiteX1" fmla="*/ 880396 w 1954717"/>
                  <a:gd name="connsiteY1" fmla="*/ 335089 h 983883"/>
                  <a:gd name="connsiteX2" fmla="*/ 1363218 w 1954717"/>
                  <a:gd name="connsiteY2" fmla="*/ 249841 h 983883"/>
                  <a:gd name="connsiteX3" fmla="*/ 1647444 w 1954717"/>
                  <a:gd name="connsiteY3" fmla="*/ 254222 h 983883"/>
                  <a:gd name="connsiteX4" fmla="*/ 1425702 w 1954717"/>
                  <a:gd name="connsiteY4" fmla="*/ 386143 h 983883"/>
                  <a:gd name="connsiteX5" fmla="*/ 1936909 w 1954717"/>
                  <a:gd name="connsiteY5" fmla="*/ 539496 h 983883"/>
                  <a:gd name="connsiteX6" fmla="*/ 1516571 w 1954717"/>
                  <a:gd name="connsiteY6" fmla="*/ 556546 h 983883"/>
                  <a:gd name="connsiteX7" fmla="*/ 1953959 w 1954717"/>
                  <a:gd name="connsiteY7" fmla="*/ 721233 h 983883"/>
                  <a:gd name="connsiteX8" fmla="*/ 1466279 w 1954717"/>
                  <a:gd name="connsiteY8" fmla="*/ 676465 h 983883"/>
                  <a:gd name="connsiteX9" fmla="*/ 1840325 w 1954717"/>
                  <a:gd name="connsiteY9" fmla="*/ 868966 h 983883"/>
                  <a:gd name="connsiteX10" fmla="*/ 1368838 w 1954717"/>
                  <a:gd name="connsiteY10" fmla="*/ 795147 h 983883"/>
                  <a:gd name="connsiteX11" fmla="*/ 1579626 w 1954717"/>
                  <a:gd name="connsiteY11" fmla="*/ 977455 h 983883"/>
                  <a:gd name="connsiteX12" fmla="*/ 1033653 w 1954717"/>
                  <a:gd name="connsiteY12" fmla="*/ 749713 h 983883"/>
                  <a:gd name="connsiteX13" fmla="*/ 4382 w 1954717"/>
                  <a:gd name="connsiteY13" fmla="*/ 514445 h 983883"/>
                  <a:gd name="connsiteX14" fmla="*/ 0 w 1954717"/>
                  <a:gd name="connsiteY14" fmla="*/ 0 h 98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4717" h="983883">
                    <a:moveTo>
                      <a:pt x="0" y="0"/>
                    </a:moveTo>
                    <a:cubicBezTo>
                      <a:pt x="0" y="0"/>
                      <a:pt x="698659" y="318135"/>
                      <a:pt x="880396" y="335089"/>
                    </a:cubicBezTo>
                    <a:cubicBezTo>
                      <a:pt x="1062133" y="352139"/>
                      <a:pt x="1113282" y="244221"/>
                      <a:pt x="1363218" y="249841"/>
                    </a:cubicBezTo>
                    <a:cubicBezTo>
                      <a:pt x="1613154" y="255556"/>
                      <a:pt x="1647444" y="197453"/>
                      <a:pt x="1647444" y="254222"/>
                    </a:cubicBezTo>
                    <a:cubicBezTo>
                      <a:pt x="1647444" y="310991"/>
                      <a:pt x="1567720" y="357759"/>
                      <a:pt x="1425702" y="386143"/>
                    </a:cubicBezTo>
                    <a:cubicBezTo>
                      <a:pt x="1283684" y="414528"/>
                      <a:pt x="1934909" y="476059"/>
                      <a:pt x="1936909" y="539496"/>
                    </a:cubicBezTo>
                    <a:cubicBezTo>
                      <a:pt x="1939385" y="617601"/>
                      <a:pt x="1505236" y="533781"/>
                      <a:pt x="1516571" y="556546"/>
                    </a:cubicBezTo>
                    <a:cubicBezTo>
                      <a:pt x="1527905" y="579311"/>
                      <a:pt x="1975580" y="642652"/>
                      <a:pt x="1953959" y="721233"/>
                    </a:cubicBezTo>
                    <a:cubicBezTo>
                      <a:pt x="1933956" y="793813"/>
                      <a:pt x="1460849" y="669227"/>
                      <a:pt x="1466279" y="676465"/>
                    </a:cubicBezTo>
                    <a:cubicBezTo>
                      <a:pt x="1481042" y="695992"/>
                      <a:pt x="1868329" y="814197"/>
                      <a:pt x="1840325" y="868966"/>
                    </a:cubicBezTo>
                    <a:cubicBezTo>
                      <a:pt x="1807845" y="932497"/>
                      <a:pt x="1357503" y="761047"/>
                      <a:pt x="1368838" y="795147"/>
                    </a:cubicBezTo>
                    <a:cubicBezTo>
                      <a:pt x="1380173" y="829247"/>
                      <a:pt x="1615916" y="944404"/>
                      <a:pt x="1579626" y="977455"/>
                    </a:cubicBezTo>
                    <a:cubicBezTo>
                      <a:pt x="1534478" y="1018699"/>
                      <a:pt x="1266539" y="851916"/>
                      <a:pt x="1033653" y="749713"/>
                    </a:cubicBezTo>
                    <a:cubicBezTo>
                      <a:pt x="800767" y="647510"/>
                      <a:pt x="4382" y="514445"/>
                      <a:pt x="4382" y="5144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B8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3BE5DA2-686F-4C89-AA51-89F031E7BD53}"/>
                  </a:ext>
                </a:extLst>
              </p:cNvPr>
              <p:cNvSpPr/>
              <p:nvPr/>
            </p:nvSpPr>
            <p:spPr>
              <a:xfrm>
                <a:off x="4992329" y="3872959"/>
                <a:ext cx="297950" cy="176879"/>
              </a:xfrm>
              <a:custGeom>
                <a:avLst/>
                <a:gdLst>
                  <a:gd name="connsiteX0" fmla="*/ 73922 w 297950"/>
                  <a:gd name="connsiteY0" fmla="*/ 176879 h 176879"/>
                  <a:gd name="connsiteX1" fmla="*/ 76209 w 297950"/>
                  <a:gd name="connsiteY1" fmla="*/ 156400 h 176879"/>
                  <a:gd name="connsiteX2" fmla="*/ 297951 w 297950"/>
                  <a:gd name="connsiteY2" fmla="*/ 24479 h 176879"/>
                  <a:gd name="connsiteX3" fmla="*/ 286330 w 297950"/>
                  <a:gd name="connsiteY3" fmla="*/ 0 h 176879"/>
                  <a:gd name="connsiteX4" fmla="*/ 235657 w 297950"/>
                  <a:gd name="connsiteY4" fmla="*/ 78581 h 176879"/>
                  <a:gd name="connsiteX5" fmla="*/ 9 w 297950"/>
                  <a:gd name="connsiteY5" fmla="*/ 132588 h 176879"/>
                  <a:gd name="connsiteX6" fmla="*/ 73922 w 297950"/>
                  <a:gd name="connsiteY6" fmla="*/ 176879 h 176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7950" h="176879">
                    <a:moveTo>
                      <a:pt x="73922" y="176879"/>
                    </a:moveTo>
                    <a:cubicBezTo>
                      <a:pt x="51158" y="168878"/>
                      <a:pt x="48110" y="162020"/>
                      <a:pt x="76209" y="156400"/>
                    </a:cubicBezTo>
                    <a:cubicBezTo>
                      <a:pt x="218226" y="128016"/>
                      <a:pt x="297951" y="81248"/>
                      <a:pt x="297951" y="24479"/>
                    </a:cubicBezTo>
                    <a:cubicBezTo>
                      <a:pt x="297951" y="8858"/>
                      <a:pt x="295284" y="1905"/>
                      <a:pt x="286330" y="0"/>
                    </a:cubicBezTo>
                    <a:cubicBezTo>
                      <a:pt x="298617" y="22193"/>
                      <a:pt x="306237" y="57626"/>
                      <a:pt x="235657" y="78581"/>
                    </a:cubicBezTo>
                    <a:cubicBezTo>
                      <a:pt x="132597" y="109252"/>
                      <a:pt x="-1230" y="106775"/>
                      <a:pt x="9" y="132588"/>
                    </a:cubicBezTo>
                    <a:cubicBezTo>
                      <a:pt x="866" y="151067"/>
                      <a:pt x="23630" y="166497"/>
                      <a:pt x="73922" y="176879"/>
                    </a:cubicBezTo>
                    <a:close/>
                  </a:path>
                </a:pathLst>
              </a:custGeom>
              <a:solidFill>
                <a:srgbClr val="DEA3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9" name="Graphic 1">
                <a:extLst>
                  <a:ext uri="{FF2B5EF4-FFF2-40B4-BE49-F238E27FC236}">
                    <a16:creationId xmlns:a16="http://schemas.microsoft.com/office/drawing/2014/main" id="{B1AF7715-B686-4A4A-9E76-98BA1049FCD0}"/>
                  </a:ext>
                </a:extLst>
              </p:cNvPr>
              <p:cNvGrpSpPr/>
              <p:nvPr/>
            </p:nvGrpSpPr>
            <p:grpSpPr>
              <a:xfrm>
                <a:off x="3645503" y="3954207"/>
                <a:ext cx="1952028" cy="672709"/>
                <a:chOff x="3645503" y="3954207"/>
                <a:chExt cx="1952028" cy="672709"/>
              </a:xfrm>
              <a:solidFill>
                <a:srgbClr val="DEA395"/>
              </a:solidFill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6E5E3D86-1A1A-44FF-976B-063143418BE0}"/>
                    </a:ext>
                  </a:extLst>
                </p:cNvPr>
                <p:cNvSpPr/>
                <p:nvPr/>
              </p:nvSpPr>
              <p:spPr>
                <a:xfrm>
                  <a:off x="4977288" y="4394186"/>
                  <a:ext cx="477107" cy="132155"/>
                </a:xfrm>
                <a:custGeom>
                  <a:avLst/>
                  <a:gdLst>
                    <a:gd name="connsiteX0" fmla="*/ 333280 w 477107"/>
                    <a:gd name="connsiteY0" fmla="*/ 88659 h 132155"/>
                    <a:gd name="connsiteX1" fmla="*/ 0 w 477107"/>
                    <a:gd name="connsiteY1" fmla="*/ 5982 h 132155"/>
                    <a:gd name="connsiteX2" fmla="*/ 35909 w 477107"/>
                    <a:gd name="connsiteY2" fmla="*/ 40558 h 132155"/>
                    <a:gd name="connsiteX3" fmla="*/ 477107 w 477107"/>
                    <a:gd name="connsiteY3" fmla="*/ 131426 h 132155"/>
                    <a:gd name="connsiteX4" fmla="*/ 333280 w 477107"/>
                    <a:gd name="connsiteY4" fmla="*/ 88659 h 132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107" h="132155">
                      <a:moveTo>
                        <a:pt x="333280" y="88659"/>
                      </a:moveTo>
                      <a:cubicBezTo>
                        <a:pt x="181832" y="52845"/>
                        <a:pt x="0" y="-21545"/>
                        <a:pt x="0" y="5982"/>
                      </a:cubicBezTo>
                      <a:cubicBezTo>
                        <a:pt x="0" y="11792"/>
                        <a:pt x="14097" y="24270"/>
                        <a:pt x="35909" y="40558"/>
                      </a:cubicBezTo>
                      <a:cubicBezTo>
                        <a:pt x="62198" y="28080"/>
                        <a:pt x="376809" y="142285"/>
                        <a:pt x="477107" y="131426"/>
                      </a:cubicBezTo>
                      <a:cubicBezTo>
                        <a:pt x="437293" y="118091"/>
                        <a:pt x="388048" y="101518"/>
                        <a:pt x="333280" y="88659"/>
                      </a:cubicBezTo>
                      <a:close/>
                    </a:path>
                  </a:pathLst>
                </a:custGeom>
                <a:solidFill>
                  <a:srgbClr val="DEA3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3515E995-B012-4F7C-9587-9594B135D69E}"/>
                    </a:ext>
                  </a:extLst>
                </p:cNvPr>
                <p:cNvSpPr/>
                <p:nvPr/>
              </p:nvSpPr>
              <p:spPr>
                <a:xfrm>
                  <a:off x="3645503" y="3954207"/>
                  <a:ext cx="1562290" cy="672709"/>
                </a:xfrm>
                <a:custGeom>
                  <a:avLst/>
                  <a:gdLst>
                    <a:gd name="connsiteX0" fmla="*/ 0 w 1562290"/>
                    <a:gd name="connsiteY0" fmla="*/ 0 h 672709"/>
                    <a:gd name="connsiteX1" fmla="*/ 1810 w 1562290"/>
                    <a:gd name="connsiteY1" fmla="*/ 203359 h 672709"/>
                    <a:gd name="connsiteX2" fmla="*/ 1031081 w 1562290"/>
                    <a:gd name="connsiteY2" fmla="*/ 438626 h 672709"/>
                    <a:gd name="connsiteX3" fmla="*/ 1562291 w 1562290"/>
                    <a:gd name="connsiteY3" fmla="*/ 672275 h 672709"/>
                    <a:gd name="connsiteX4" fmla="*/ 1436465 w 1562290"/>
                    <a:gd name="connsiteY4" fmla="*/ 603028 h 672709"/>
                    <a:gd name="connsiteX5" fmla="*/ 1020509 w 1562290"/>
                    <a:gd name="connsiteY5" fmla="*/ 294513 h 672709"/>
                    <a:gd name="connsiteX6" fmla="*/ 665226 w 1562290"/>
                    <a:gd name="connsiteY6" fmla="*/ 242221 h 672709"/>
                    <a:gd name="connsiteX7" fmla="*/ 0 w 1562290"/>
                    <a:gd name="connsiteY7" fmla="*/ 0 h 67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62290" h="672709">
                      <a:moveTo>
                        <a:pt x="0" y="0"/>
                      </a:moveTo>
                      <a:lnTo>
                        <a:pt x="1810" y="203359"/>
                      </a:lnTo>
                      <a:cubicBezTo>
                        <a:pt x="1810" y="203359"/>
                        <a:pt x="798195" y="336423"/>
                        <a:pt x="1031081" y="438626"/>
                      </a:cubicBezTo>
                      <a:cubicBezTo>
                        <a:pt x="1245680" y="532828"/>
                        <a:pt x="1489901" y="681800"/>
                        <a:pt x="1562291" y="672275"/>
                      </a:cubicBezTo>
                      <a:cubicBezTo>
                        <a:pt x="1522857" y="654844"/>
                        <a:pt x="1474280" y="626269"/>
                        <a:pt x="1436465" y="603028"/>
                      </a:cubicBezTo>
                      <a:cubicBezTo>
                        <a:pt x="1364837" y="558927"/>
                        <a:pt x="1075658" y="355092"/>
                        <a:pt x="1020509" y="294513"/>
                      </a:cubicBezTo>
                      <a:cubicBezTo>
                        <a:pt x="965454" y="233934"/>
                        <a:pt x="891064" y="275273"/>
                        <a:pt x="665226" y="242221"/>
                      </a:cubicBezTo>
                      <a:cubicBezTo>
                        <a:pt x="508159" y="219170"/>
                        <a:pt x="183356" y="81629"/>
                        <a:pt x="0" y="0"/>
                      </a:cubicBezTo>
                      <a:close/>
                    </a:path>
                  </a:pathLst>
                </a:custGeom>
                <a:solidFill>
                  <a:srgbClr val="DEA3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15A5FAD-CBD9-4443-8898-C7C73076F361}"/>
                    </a:ext>
                  </a:extLst>
                </p:cNvPr>
                <p:cNvSpPr/>
                <p:nvPr/>
              </p:nvSpPr>
              <p:spPr>
                <a:xfrm>
                  <a:off x="5064374" y="4288668"/>
                  <a:ext cx="533157" cy="98588"/>
                </a:xfrm>
                <a:custGeom>
                  <a:avLst/>
                  <a:gdLst>
                    <a:gd name="connsiteX0" fmla="*/ 191139 w 533157"/>
                    <a:gd name="connsiteY0" fmla="*/ 23393 h 98588"/>
                    <a:gd name="connsiteX1" fmla="*/ 44740 w 533157"/>
                    <a:gd name="connsiteY1" fmla="*/ 31014 h 98588"/>
                    <a:gd name="connsiteX2" fmla="*/ 532420 w 533157"/>
                    <a:gd name="connsiteY2" fmla="*/ 75781 h 98588"/>
                    <a:gd name="connsiteX3" fmla="*/ 533087 w 533157"/>
                    <a:gd name="connsiteY3" fmla="*/ 68351 h 98588"/>
                    <a:gd name="connsiteX4" fmla="*/ 191139 w 533157"/>
                    <a:gd name="connsiteY4" fmla="*/ 23393 h 9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157" h="98588">
                      <a:moveTo>
                        <a:pt x="191139" y="23393"/>
                      </a:moveTo>
                      <a:cubicBezTo>
                        <a:pt x="36930" y="-15183"/>
                        <a:pt x="-62225" y="-1372"/>
                        <a:pt x="44740" y="31014"/>
                      </a:cubicBezTo>
                      <a:cubicBezTo>
                        <a:pt x="39311" y="23870"/>
                        <a:pt x="512418" y="148361"/>
                        <a:pt x="532420" y="75781"/>
                      </a:cubicBezTo>
                      <a:cubicBezTo>
                        <a:pt x="533087" y="73305"/>
                        <a:pt x="533277" y="70828"/>
                        <a:pt x="533087" y="68351"/>
                      </a:cubicBezTo>
                      <a:cubicBezTo>
                        <a:pt x="484986" y="87021"/>
                        <a:pt x="332300" y="58636"/>
                        <a:pt x="191139" y="23393"/>
                      </a:cubicBezTo>
                      <a:close/>
                    </a:path>
                  </a:pathLst>
                </a:custGeom>
                <a:solidFill>
                  <a:srgbClr val="DEA3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B4DDE528-E237-45E1-96C8-61DC9DA4CE9B}"/>
                    </a:ext>
                  </a:extLst>
                </p:cNvPr>
                <p:cNvSpPr/>
                <p:nvPr/>
              </p:nvSpPr>
              <p:spPr>
                <a:xfrm>
                  <a:off x="5133782" y="4162327"/>
                  <a:ext cx="445877" cy="54442"/>
                </a:xfrm>
                <a:custGeom>
                  <a:avLst/>
                  <a:gdLst>
                    <a:gd name="connsiteX0" fmla="*/ 176786 w 445877"/>
                    <a:gd name="connsiteY0" fmla="*/ 12004 h 54442"/>
                    <a:gd name="connsiteX1" fmla="*/ 478 w 445877"/>
                    <a:gd name="connsiteY1" fmla="*/ 23053 h 54442"/>
                    <a:gd name="connsiteX2" fmla="*/ 25529 w 445877"/>
                    <a:gd name="connsiteY2" fmla="*/ 36006 h 54442"/>
                    <a:gd name="connsiteX3" fmla="*/ 445867 w 445877"/>
                    <a:gd name="connsiteY3" fmla="*/ 20386 h 54442"/>
                    <a:gd name="connsiteX4" fmla="*/ 440819 w 445877"/>
                    <a:gd name="connsiteY4" fmla="*/ 10861 h 54442"/>
                    <a:gd name="connsiteX5" fmla="*/ 176786 w 445877"/>
                    <a:gd name="connsiteY5" fmla="*/ 12004 h 54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5877" h="54442">
                      <a:moveTo>
                        <a:pt x="176786" y="12004"/>
                      </a:moveTo>
                      <a:cubicBezTo>
                        <a:pt x="36292" y="-9999"/>
                        <a:pt x="-5046" y="955"/>
                        <a:pt x="478" y="23053"/>
                      </a:cubicBezTo>
                      <a:cubicBezTo>
                        <a:pt x="1431" y="26767"/>
                        <a:pt x="10670" y="31244"/>
                        <a:pt x="25529" y="36006"/>
                      </a:cubicBezTo>
                      <a:cubicBezTo>
                        <a:pt x="34578" y="18576"/>
                        <a:pt x="448248" y="96586"/>
                        <a:pt x="445867" y="20386"/>
                      </a:cubicBezTo>
                      <a:cubicBezTo>
                        <a:pt x="445772" y="17242"/>
                        <a:pt x="443962" y="14004"/>
                        <a:pt x="440819" y="10861"/>
                      </a:cubicBezTo>
                      <a:cubicBezTo>
                        <a:pt x="388717" y="42484"/>
                        <a:pt x="302706" y="31720"/>
                        <a:pt x="176786" y="12004"/>
                      </a:cubicBezTo>
                      <a:close/>
                    </a:path>
                  </a:pathLst>
                </a:custGeom>
                <a:solidFill>
                  <a:srgbClr val="DEA3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6ABFFDD-63B5-4F3E-86EE-6D70D6840A0F}"/>
                  </a:ext>
                </a:extLst>
              </p:cNvPr>
              <p:cNvSpPr/>
              <p:nvPr/>
            </p:nvSpPr>
            <p:spPr>
              <a:xfrm>
                <a:off x="5502084" y="4150924"/>
                <a:ext cx="87476" cy="61522"/>
              </a:xfrm>
              <a:custGeom>
                <a:avLst/>
                <a:gdLst>
                  <a:gd name="connsiteX0" fmla="*/ 24130 w 87476"/>
                  <a:gd name="connsiteY0" fmla="*/ 166 h 61522"/>
                  <a:gd name="connsiteX1" fmla="*/ 2889 w 87476"/>
                  <a:gd name="connsiteY1" fmla="*/ 14072 h 61522"/>
                  <a:gd name="connsiteX2" fmla="*/ 127 w 87476"/>
                  <a:gd name="connsiteY2" fmla="*/ 40933 h 61522"/>
                  <a:gd name="connsiteX3" fmla="*/ 17082 w 87476"/>
                  <a:gd name="connsiteY3" fmla="*/ 59792 h 61522"/>
                  <a:gd name="connsiteX4" fmla="*/ 87090 w 87476"/>
                  <a:gd name="connsiteY4" fmla="*/ 38742 h 61522"/>
                  <a:gd name="connsiteX5" fmla="*/ 24130 w 87476"/>
                  <a:gd name="connsiteY5" fmla="*/ 166 h 61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476" h="61522">
                    <a:moveTo>
                      <a:pt x="24130" y="166"/>
                    </a:moveTo>
                    <a:cubicBezTo>
                      <a:pt x="14605" y="-1073"/>
                      <a:pt x="5461" y="4738"/>
                      <a:pt x="2889" y="14072"/>
                    </a:cubicBezTo>
                    <a:cubicBezTo>
                      <a:pt x="985" y="21025"/>
                      <a:pt x="-444" y="30074"/>
                      <a:pt x="127" y="40933"/>
                    </a:cubicBezTo>
                    <a:cubicBezTo>
                      <a:pt x="604" y="50458"/>
                      <a:pt x="7557" y="58459"/>
                      <a:pt x="17082" y="59792"/>
                    </a:cubicBezTo>
                    <a:cubicBezTo>
                      <a:pt x="40037" y="62840"/>
                      <a:pt x="82233" y="64840"/>
                      <a:pt x="87090" y="38742"/>
                    </a:cubicBezTo>
                    <a:cubicBezTo>
                      <a:pt x="92044" y="12358"/>
                      <a:pt x="48133" y="3214"/>
                      <a:pt x="24130" y="166"/>
                    </a:cubicBezTo>
                    <a:close/>
                  </a:path>
                </a:pathLst>
              </a:custGeom>
              <a:solidFill>
                <a:srgbClr val="F3DE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DBBD27B-64FC-456A-956F-F0B99583E76D}"/>
                  </a:ext>
                </a:extLst>
              </p:cNvPr>
              <p:cNvSpPr/>
              <p:nvPr/>
            </p:nvSpPr>
            <p:spPr>
              <a:xfrm>
                <a:off x="5511659" y="4316488"/>
                <a:ext cx="94757" cy="69989"/>
              </a:xfrm>
              <a:custGeom>
                <a:avLst/>
                <a:gdLst>
                  <a:gd name="connsiteX0" fmla="*/ 31509 w 94757"/>
                  <a:gd name="connsiteY0" fmla="*/ 717 h 69989"/>
                  <a:gd name="connsiteX1" fmla="*/ 6840 w 94757"/>
                  <a:gd name="connsiteY1" fmla="*/ 12623 h 69989"/>
                  <a:gd name="connsiteX2" fmla="*/ 77 w 94757"/>
                  <a:gd name="connsiteY2" fmla="*/ 41008 h 69989"/>
                  <a:gd name="connsiteX3" fmla="*/ 15603 w 94757"/>
                  <a:gd name="connsiteY3" fmla="*/ 63582 h 69989"/>
                  <a:gd name="connsiteX4" fmla="*/ 93612 w 94757"/>
                  <a:gd name="connsiteY4" fmla="*/ 50913 h 69989"/>
                  <a:gd name="connsiteX5" fmla="*/ 31509 w 94757"/>
                  <a:gd name="connsiteY5" fmla="*/ 717 h 6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757" h="69989">
                    <a:moveTo>
                      <a:pt x="31509" y="717"/>
                    </a:moveTo>
                    <a:cubicBezTo>
                      <a:pt x="21413" y="-1950"/>
                      <a:pt x="10840" y="3003"/>
                      <a:pt x="6840" y="12623"/>
                    </a:cubicBezTo>
                    <a:cubicBezTo>
                      <a:pt x="3887" y="19767"/>
                      <a:pt x="1029" y="29292"/>
                      <a:pt x="77" y="41008"/>
                    </a:cubicBezTo>
                    <a:cubicBezTo>
                      <a:pt x="-780" y="51295"/>
                      <a:pt x="5601" y="60820"/>
                      <a:pt x="15603" y="63582"/>
                    </a:cubicBezTo>
                    <a:cubicBezTo>
                      <a:pt x="39796" y="70154"/>
                      <a:pt x="84659" y="78155"/>
                      <a:pt x="93612" y="50913"/>
                    </a:cubicBezTo>
                    <a:cubicBezTo>
                      <a:pt x="102566" y="23291"/>
                      <a:pt x="56846" y="7289"/>
                      <a:pt x="31509" y="717"/>
                    </a:cubicBezTo>
                    <a:close/>
                  </a:path>
                </a:pathLst>
              </a:custGeom>
              <a:solidFill>
                <a:srgbClr val="F3DE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D312C53-5B5E-498A-B715-D8D17BC73769}"/>
                  </a:ext>
                </a:extLst>
              </p:cNvPr>
              <p:cNvSpPr/>
              <p:nvPr/>
            </p:nvSpPr>
            <p:spPr>
              <a:xfrm>
                <a:off x="5408443" y="4464139"/>
                <a:ext cx="84651" cy="66472"/>
              </a:xfrm>
              <a:custGeom>
                <a:avLst/>
                <a:gdLst>
                  <a:gd name="connsiteX0" fmla="*/ 32903 w 84651"/>
                  <a:gd name="connsiteY0" fmla="*/ 1370 h 66472"/>
                  <a:gd name="connsiteX1" fmla="*/ 9567 w 84651"/>
                  <a:gd name="connsiteY1" fmla="*/ 9276 h 66472"/>
                  <a:gd name="connsiteX2" fmla="*/ 423 w 84651"/>
                  <a:gd name="connsiteY2" fmla="*/ 33850 h 66472"/>
                  <a:gd name="connsiteX3" fmla="*/ 11757 w 84651"/>
                  <a:gd name="connsiteY3" fmla="*/ 55663 h 66472"/>
                  <a:gd name="connsiteX4" fmla="*/ 82719 w 84651"/>
                  <a:gd name="connsiteY4" fmla="*/ 52996 h 66472"/>
                  <a:gd name="connsiteX5" fmla="*/ 32903 w 84651"/>
                  <a:gd name="connsiteY5" fmla="*/ 1370 h 6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651" h="66472">
                    <a:moveTo>
                      <a:pt x="32903" y="1370"/>
                    </a:moveTo>
                    <a:cubicBezTo>
                      <a:pt x="24235" y="-2059"/>
                      <a:pt x="14234" y="1084"/>
                      <a:pt x="9567" y="9276"/>
                    </a:cubicBezTo>
                    <a:cubicBezTo>
                      <a:pt x="6138" y="15277"/>
                      <a:pt x="2518" y="23468"/>
                      <a:pt x="423" y="33850"/>
                    </a:cubicBezTo>
                    <a:cubicBezTo>
                      <a:pt x="-1482" y="42899"/>
                      <a:pt x="3185" y="52138"/>
                      <a:pt x="11757" y="55663"/>
                    </a:cubicBezTo>
                    <a:cubicBezTo>
                      <a:pt x="32617" y="64140"/>
                      <a:pt x="71670" y="76237"/>
                      <a:pt x="82719" y="52996"/>
                    </a:cubicBezTo>
                    <a:cubicBezTo>
                      <a:pt x="93768" y="29469"/>
                      <a:pt x="54810" y="10133"/>
                      <a:pt x="32903" y="1370"/>
                    </a:cubicBezTo>
                    <a:close/>
                  </a:path>
                </a:pathLst>
              </a:custGeom>
              <a:solidFill>
                <a:srgbClr val="F3DE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E01D5E8-B3E5-484A-A257-BF0E01878AA5}"/>
                  </a:ext>
                </a:extLst>
              </p:cNvPr>
              <p:cNvSpPr/>
              <p:nvPr/>
            </p:nvSpPr>
            <p:spPr>
              <a:xfrm>
                <a:off x="5167181" y="4580786"/>
                <a:ext cx="63397" cy="49905"/>
              </a:xfrm>
              <a:custGeom>
                <a:avLst/>
                <a:gdLst>
                  <a:gd name="connsiteX0" fmla="*/ 24610 w 63397"/>
                  <a:gd name="connsiteY0" fmla="*/ 1024 h 49905"/>
                  <a:gd name="connsiteX1" fmla="*/ 7179 w 63397"/>
                  <a:gd name="connsiteY1" fmla="*/ 6930 h 49905"/>
                  <a:gd name="connsiteX2" fmla="*/ 321 w 63397"/>
                  <a:gd name="connsiteY2" fmla="*/ 25408 h 49905"/>
                  <a:gd name="connsiteX3" fmla="*/ 8798 w 63397"/>
                  <a:gd name="connsiteY3" fmla="*/ 41791 h 49905"/>
                  <a:gd name="connsiteX4" fmla="*/ 61948 w 63397"/>
                  <a:gd name="connsiteY4" fmla="*/ 39791 h 49905"/>
                  <a:gd name="connsiteX5" fmla="*/ 24610 w 63397"/>
                  <a:gd name="connsiteY5" fmla="*/ 1024 h 4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397" h="49905">
                    <a:moveTo>
                      <a:pt x="24610" y="1024"/>
                    </a:moveTo>
                    <a:cubicBezTo>
                      <a:pt x="18133" y="-1547"/>
                      <a:pt x="10608" y="834"/>
                      <a:pt x="7179" y="6930"/>
                    </a:cubicBezTo>
                    <a:cubicBezTo>
                      <a:pt x="4607" y="11502"/>
                      <a:pt x="1940" y="17598"/>
                      <a:pt x="321" y="25408"/>
                    </a:cubicBezTo>
                    <a:cubicBezTo>
                      <a:pt x="-1108" y="32171"/>
                      <a:pt x="2321" y="39124"/>
                      <a:pt x="8798" y="41791"/>
                    </a:cubicBezTo>
                    <a:cubicBezTo>
                      <a:pt x="24419" y="48173"/>
                      <a:pt x="53756" y="57222"/>
                      <a:pt x="61948" y="39791"/>
                    </a:cubicBezTo>
                    <a:cubicBezTo>
                      <a:pt x="70235" y="21979"/>
                      <a:pt x="40993" y="7501"/>
                      <a:pt x="24610" y="1024"/>
                    </a:cubicBezTo>
                    <a:close/>
                  </a:path>
                </a:pathLst>
              </a:custGeom>
              <a:solidFill>
                <a:srgbClr val="F3DE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69E32CE-D391-462D-8417-21322C07F14F}"/>
                  </a:ext>
                </a:extLst>
              </p:cNvPr>
              <p:cNvSpPr/>
              <p:nvPr/>
            </p:nvSpPr>
            <p:spPr>
              <a:xfrm>
                <a:off x="5161860" y="3870127"/>
                <a:ext cx="125295" cy="37514"/>
              </a:xfrm>
              <a:custGeom>
                <a:avLst/>
                <a:gdLst>
                  <a:gd name="connsiteX0" fmla="*/ 2308 w 125295"/>
                  <a:gd name="connsiteY0" fmla="*/ 16644 h 37514"/>
                  <a:gd name="connsiteX1" fmla="*/ 16501 w 125295"/>
                  <a:gd name="connsiteY1" fmla="*/ 36837 h 37514"/>
                  <a:gd name="connsiteX2" fmla="*/ 124991 w 125295"/>
                  <a:gd name="connsiteY2" fmla="*/ 3023 h 37514"/>
                  <a:gd name="connsiteX3" fmla="*/ 2308 w 125295"/>
                  <a:gd name="connsiteY3" fmla="*/ 16644 h 3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295" h="37514">
                    <a:moveTo>
                      <a:pt x="2308" y="16644"/>
                    </a:moveTo>
                    <a:cubicBezTo>
                      <a:pt x="2308" y="16644"/>
                      <a:pt x="-8455" y="31503"/>
                      <a:pt x="16501" y="36837"/>
                    </a:cubicBezTo>
                    <a:cubicBezTo>
                      <a:pt x="41361" y="42171"/>
                      <a:pt x="131182" y="14643"/>
                      <a:pt x="124991" y="3023"/>
                    </a:cubicBezTo>
                    <a:cubicBezTo>
                      <a:pt x="118799" y="-8502"/>
                      <a:pt x="2308" y="16644"/>
                      <a:pt x="2308" y="16644"/>
                    </a:cubicBezTo>
                    <a:close/>
                  </a:path>
                </a:pathLst>
              </a:custGeom>
              <a:solidFill>
                <a:srgbClr val="F3DE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D5B6FE0-C9A8-45C5-A7D1-24D1B9417712}"/>
                </a:ext>
              </a:extLst>
            </p:cNvPr>
            <p:cNvSpPr/>
            <p:nvPr/>
          </p:nvSpPr>
          <p:spPr>
            <a:xfrm>
              <a:off x="57584" y="4307137"/>
              <a:ext cx="754548" cy="812574"/>
            </a:xfrm>
            <a:custGeom>
              <a:avLst/>
              <a:gdLst>
                <a:gd name="connsiteX0" fmla="*/ 766953 w 767563"/>
                <a:gd name="connsiteY0" fmla="*/ 315182 h 708374"/>
                <a:gd name="connsiteX1" fmla="*/ 744188 w 767563"/>
                <a:gd name="connsiteY1" fmla="*/ 539401 h 708374"/>
                <a:gd name="connsiteX2" fmla="*/ 695420 w 767563"/>
                <a:gd name="connsiteY2" fmla="*/ 708374 h 708374"/>
                <a:gd name="connsiteX3" fmla="*/ 0 w 767563"/>
                <a:gd name="connsiteY3" fmla="*/ 575215 h 708374"/>
                <a:gd name="connsiteX4" fmla="*/ 0 w 767563"/>
                <a:gd name="connsiteY4" fmla="*/ 0 h 708374"/>
                <a:gd name="connsiteX5" fmla="*/ 766953 w 767563"/>
                <a:gd name="connsiteY5" fmla="*/ 315182 h 70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7563" h="708374">
                  <a:moveTo>
                    <a:pt x="766953" y="315182"/>
                  </a:moveTo>
                  <a:cubicBezTo>
                    <a:pt x="766953" y="315182"/>
                    <a:pt x="773430" y="409384"/>
                    <a:pt x="744188" y="539401"/>
                  </a:cubicBezTo>
                  <a:cubicBezTo>
                    <a:pt x="714947" y="669417"/>
                    <a:pt x="695420" y="708374"/>
                    <a:pt x="695420" y="708374"/>
                  </a:cubicBezTo>
                  <a:lnTo>
                    <a:pt x="0" y="575215"/>
                  </a:lnTo>
                  <a:lnTo>
                    <a:pt x="0" y="0"/>
                  </a:lnTo>
                  <a:lnTo>
                    <a:pt x="766953" y="315182"/>
                  </a:lnTo>
                  <a:close/>
                </a:path>
              </a:pathLst>
            </a:custGeom>
            <a:solidFill>
              <a:srgbClr val="DC495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67F1946-6C67-43F7-A255-B2E632815192}"/>
                </a:ext>
              </a:extLst>
            </p:cNvPr>
            <p:cNvSpPr/>
            <p:nvPr/>
          </p:nvSpPr>
          <p:spPr>
            <a:xfrm>
              <a:off x="57585" y="4634374"/>
              <a:ext cx="754548" cy="485337"/>
            </a:xfrm>
            <a:custGeom>
              <a:avLst/>
              <a:gdLst>
                <a:gd name="connsiteX0" fmla="*/ 744188 w 767563"/>
                <a:gd name="connsiteY0" fmla="*/ 254127 h 423100"/>
                <a:gd name="connsiteX1" fmla="*/ 766953 w 767563"/>
                <a:gd name="connsiteY1" fmla="*/ 29908 h 423100"/>
                <a:gd name="connsiteX2" fmla="*/ 694277 w 767563"/>
                <a:gd name="connsiteY2" fmla="*/ 0 h 423100"/>
                <a:gd name="connsiteX3" fmla="*/ 570262 w 767563"/>
                <a:gd name="connsiteY3" fmla="*/ 219742 h 423100"/>
                <a:gd name="connsiteX4" fmla="*/ 0 w 767563"/>
                <a:gd name="connsiteY4" fmla="*/ 199930 h 423100"/>
                <a:gd name="connsiteX5" fmla="*/ 0 w 767563"/>
                <a:gd name="connsiteY5" fmla="*/ 289846 h 423100"/>
                <a:gd name="connsiteX6" fmla="*/ 695516 w 767563"/>
                <a:gd name="connsiteY6" fmla="*/ 423101 h 423100"/>
                <a:gd name="connsiteX7" fmla="*/ 744188 w 767563"/>
                <a:gd name="connsiteY7" fmla="*/ 254127 h 4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7563" h="423100">
                  <a:moveTo>
                    <a:pt x="744188" y="254127"/>
                  </a:moveTo>
                  <a:cubicBezTo>
                    <a:pt x="773430" y="124111"/>
                    <a:pt x="766953" y="29908"/>
                    <a:pt x="766953" y="29908"/>
                  </a:cubicBezTo>
                  <a:lnTo>
                    <a:pt x="694277" y="0"/>
                  </a:lnTo>
                  <a:cubicBezTo>
                    <a:pt x="707803" y="40196"/>
                    <a:pt x="726662" y="148876"/>
                    <a:pt x="570262" y="219742"/>
                  </a:cubicBezTo>
                  <a:cubicBezTo>
                    <a:pt x="449866" y="274225"/>
                    <a:pt x="186500" y="236220"/>
                    <a:pt x="0" y="199930"/>
                  </a:cubicBezTo>
                  <a:lnTo>
                    <a:pt x="0" y="289846"/>
                  </a:lnTo>
                  <a:lnTo>
                    <a:pt x="695516" y="423101"/>
                  </a:lnTo>
                  <a:cubicBezTo>
                    <a:pt x="695420" y="423196"/>
                    <a:pt x="714947" y="384143"/>
                    <a:pt x="744188" y="254127"/>
                  </a:cubicBezTo>
                  <a:close/>
                </a:path>
              </a:pathLst>
            </a:custGeom>
            <a:solidFill>
              <a:srgbClr val="C13D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4" name="Graphic 559">
            <a:extLst>
              <a:ext uri="{FF2B5EF4-FFF2-40B4-BE49-F238E27FC236}">
                <a16:creationId xmlns:a16="http://schemas.microsoft.com/office/drawing/2014/main" id="{B6683F21-8A26-456D-A89F-8EEADF0E390E}"/>
              </a:ext>
            </a:extLst>
          </p:cNvPr>
          <p:cNvGrpSpPr/>
          <p:nvPr/>
        </p:nvGrpSpPr>
        <p:grpSpPr>
          <a:xfrm rot="6248264" flipH="1">
            <a:off x="-1748252" y="-827595"/>
            <a:ext cx="5125382" cy="2022332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C99499-0D8E-40D1-8B18-7254D43FA795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C05C7FF-2492-4FD4-90FD-6F728A8DB346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88D018D-4764-4A38-9C41-A100D178A170}"/>
              </a:ext>
            </a:extLst>
          </p:cNvPr>
          <p:cNvSpPr txBox="1"/>
          <p:nvPr/>
        </p:nvSpPr>
        <p:spPr>
          <a:xfrm>
            <a:off x="3152094" y="1007199"/>
            <a:ext cx="547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5F9D50"/>
                </a:solidFill>
                <a:latin typeface="+mj-lt"/>
              </a:rPr>
              <a:t>DONATION</a:t>
            </a:r>
            <a:endParaRPr lang="th-TH" sz="3600" dirty="0">
              <a:solidFill>
                <a:srgbClr val="5F9D50"/>
              </a:solidFill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62E4C1-8175-4E48-BC58-3EF1BA3870FD}"/>
              </a:ext>
            </a:extLst>
          </p:cNvPr>
          <p:cNvSpPr txBox="1"/>
          <p:nvPr/>
        </p:nvSpPr>
        <p:spPr>
          <a:xfrm>
            <a:off x="5573957" y="1852610"/>
            <a:ext cx="302195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endParaRPr lang="th-TH" sz="1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33AD1E8-BA8A-4AE3-B071-97A4CFE80343}"/>
              </a:ext>
            </a:extLst>
          </p:cNvPr>
          <p:cNvSpPr txBox="1"/>
          <p:nvPr/>
        </p:nvSpPr>
        <p:spPr>
          <a:xfrm>
            <a:off x="3234195" y="3844007"/>
            <a:ext cx="547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767D"/>
                </a:solidFill>
                <a:latin typeface="+mj-lt"/>
              </a:rPr>
              <a:t>DONATION</a:t>
            </a:r>
            <a:endParaRPr lang="th-TH" sz="3600" dirty="0">
              <a:solidFill>
                <a:srgbClr val="FF767D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593D64E-D09C-4DB5-8517-CEE2CFE40D70}"/>
              </a:ext>
            </a:extLst>
          </p:cNvPr>
          <p:cNvSpPr txBox="1"/>
          <p:nvPr/>
        </p:nvSpPr>
        <p:spPr>
          <a:xfrm>
            <a:off x="5423022" y="4689418"/>
            <a:ext cx="325499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endParaRPr lang="th-TH" sz="1800" dirty="0"/>
          </a:p>
        </p:txBody>
      </p:sp>
      <p:sp>
        <p:nvSpPr>
          <p:cNvPr id="78" name="Graphic 108">
            <a:extLst>
              <a:ext uri="{FF2B5EF4-FFF2-40B4-BE49-F238E27FC236}">
                <a16:creationId xmlns:a16="http://schemas.microsoft.com/office/drawing/2014/main" id="{92351434-FFD7-4246-8750-BCEFA69D34FA}"/>
              </a:ext>
            </a:extLst>
          </p:cNvPr>
          <p:cNvSpPr/>
          <p:nvPr/>
        </p:nvSpPr>
        <p:spPr>
          <a:xfrm rot="4664998">
            <a:off x="5080747" y="-1084107"/>
            <a:ext cx="1321036" cy="248415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79" name="Graphic 173">
            <a:extLst>
              <a:ext uri="{FF2B5EF4-FFF2-40B4-BE49-F238E27FC236}">
                <a16:creationId xmlns:a16="http://schemas.microsoft.com/office/drawing/2014/main" id="{D05E30B5-E728-44ED-96D9-0D7C46A9D5C5}"/>
              </a:ext>
            </a:extLst>
          </p:cNvPr>
          <p:cNvGrpSpPr/>
          <p:nvPr/>
        </p:nvGrpSpPr>
        <p:grpSpPr>
          <a:xfrm rot="5248221">
            <a:off x="6157192" y="4320973"/>
            <a:ext cx="1774991" cy="5155907"/>
            <a:chOff x="5476871" y="2681287"/>
            <a:chExt cx="1234919" cy="1491233"/>
          </a:xfrm>
          <a:solidFill>
            <a:srgbClr val="BDD7EE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947FD53-CA19-4BE0-8CCE-2A08C82B6B02}"/>
                </a:ext>
              </a:extLst>
            </p:cNvPr>
            <p:cNvSpPr/>
            <p:nvPr/>
          </p:nvSpPr>
          <p:spPr>
            <a:xfrm>
              <a:off x="5591718" y="2681287"/>
              <a:ext cx="1120072" cy="1434010"/>
            </a:xfrm>
            <a:custGeom>
              <a:avLst/>
              <a:gdLst>
                <a:gd name="connsiteX0" fmla="*/ 1120073 w 1120072"/>
                <a:gd name="connsiteY0" fmla="*/ 0 h 1434010"/>
                <a:gd name="connsiteX1" fmla="*/ 755456 w 1120072"/>
                <a:gd name="connsiteY1" fmla="*/ 37148 h 1434010"/>
                <a:gd name="connsiteX2" fmla="*/ 395506 w 1120072"/>
                <a:gd name="connsiteY2" fmla="*/ 94964 h 1434010"/>
                <a:gd name="connsiteX3" fmla="*/ 187956 w 1120072"/>
                <a:gd name="connsiteY3" fmla="*/ 347091 h 1434010"/>
                <a:gd name="connsiteX4" fmla="*/ 285397 w 1120072"/>
                <a:gd name="connsiteY4" fmla="*/ 718852 h 1434010"/>
                <a:gd name="connsiteX5" fmla="*/ 1266 w 1120072"/>
                <a:gd name="connsiteY5" fmla="*/ 1154240 h 1434010"/>
                <a:gd name="connsiteX6" fmla="*/ 220246 w 1120072"/>
                <a:gd name="connsiteY6" fmla="*/ 1416558 h 1434010"/>
                <a:gd name="connsiteX7" fmla="*/ 608294 w 1120072"/>
                <a:gd name="connsiteY7" fmla="*/ 1389031 h 1434010"/>
                <a:gd name="connsiteX8" fmla="*/ 1074257 w 1120072"/>
                <a:gd name="connsiteY8" fmla="*/ 1331405 h 1434010"/>
                <a:gd name="connsiteX9" fmla="*/ 1120073 w 1120072"/>
                <a:gd name="connsiteY9" fmla="*/ 0 h 143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0072" h="1434010">
                  <a:moveTo>
                    <a:pt x="1120073" y="0"/>
                  </a:moveTo>
                  <a:cubicBezTo>
                    <a:pt x="1003296" y="33909"/>
                    <a:pt x="878138" y="33909"/>
                    <a:pt x="755456" y="37148"/>
                  </a:cubicBezTo>
                  <a:cubicBezTo>
                    <a:pt x="632678" y="40481"/>
                    <a:pt x="506567" y="48006"/>
                    <a:pt x="395506" y="94964"/>
                  </a:cubicBezTo>
                  <a:cubicBezTo>
                    <a:pt x="284540" y="141923"/>
                    <a:pt x="190814" y="237173"/>
                    <a:pt x="187956" y="347091"/>
                  </a:cubicBezTo>
                  <a:cubicBezTo>
                    <a:pt x="184718" y="475583"/>
                    <a:pt x="301589" y="591217"/>
                    <a:pt x="285397" y="718852"/>
                  </a:cubicBezTo>
                  <a:cubicBezTo>
                    <a:pt x="263870" y="888873"/>
                    <a:pt x="21745" y="984123"/>
                    <a:pt x="1266" y="1154240"/>
                  </a:cubicBezTo>
                  <a:cubicBezTo>
                    <a:pt x="-12926" y="1271873"/>
                    <a:pt x="94230" y="1381125"/>
                    <a:pt x="220246" y="1416558"/>
                  </a:cubicBezTo>
                  <a:cubicBezTo>
                    <a:pt x="346262" y="1452086"/>
                    <a:pt x="483803" y="1428560"/>
                    <a:pt x="608294" y="1389031"/>
                  </a:cubicBezTo>
                  <a:cubicBezTo>
                    <a:pt x="760504" y="1340739"/>
                    <a:pt x="928620" y="1268921"/>
                    <a:pt x="1074257" y="1331405"/>
                  </a:cubicBezTo>
                  <a:lnTo>
                    <a:pt x="112007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C9C38AB-3875-43A2-9AB1-75BF92B7D8F1}"/>
                </a:ext>
              </a:extLst>
            </p:cNvPr>
            <p:cNvSpPr/>
            <p:nvPr/>
          </p:nvSpPr>
          <p:spPr>
            <a:xfrm>
              <a:off x="5476871" y="2716148"/>
              <a:ext cx="1152242" cy="1456372"/>
            </a:xfrm>
            <a:custGeom>
              <a:avLst/>
              <a:gdLst>
                <a:gd name="connsiteX0" fmla="*/ 365858 w 1152242"/>
                <a:gd name="connsiteY0" fmla="*/ 1456373 h 1456372"/>
                <a:gd name="connsiteX1" fmla="*/ 229079 w 1152242"/>
                <a:gd name="connsiteY1" fmla="*/ 1438370 h 1456372"/>
                <a:gd name="connsiteX2" fmla="*/ 1337 w 1152242"/>
                <a:gd name="connsiteY2" fmla="*/ 1163955 h 1456372"/>
                <a:gd name="connsiteX3" fmla="*/ 146593 w 1152242"/>
                <a:gd name="connsiteY3" fmla="*/ 939451 h 1456372"/>
                <a:gd name="connsiteX4" fmla="*/ 285563 w 1152242"/>
                <a:gd name="connsiteY4" fmla="*/ 728472 h 1456372"/>
                <a:gd name="connsiteX5" fmla="*/ 238700 w 1152242"/>
                <a:gd name="connsiteY5" fmla="*/ 539687 h 1456372"/>
                <a:gd name="connsiteX6" fmla="*/ 188122 w 1152242"/>
                <a:gd name="connsiteY6" fmla="*/ 357759 h 1456372"/>
                <a:gd name="connsiteX7" fmla="*/ 403006 w 1152242"/>
                <a:gd name="connsiteY7" fmla="*/ 95536 h 1456372"/>
                <a:gd name="connsiteX8" fmla="*/ 767813 w 1152242"/>
                <a:gd name="connsiteY8" fmla="*/ 36576 h 1456372"/>
                <a:gd name="connsiteX9" fmla="*/ 800103 w 1152242"/>
                <a:gd name="connsiteY9" fmla="*/ 35814 h 1456372"/>
                <a:gd name="connsiteX10" fmla="*/ 1128906 w 1152242"/>
                <a:gd name="connsiteY10" fmla="*/ 0 h 1456372"/>
                <a:gd name="connsiteX11" fmla="*/ 1136812 w 1152242"/>
                <a:gd name="connsiteY11" fmla="*/ 21717 h 1456372"/>
                <a:gd name="connsiteX12" fmla="*/ 800865 w 1152242"/>
                <a:gd name="connsiteY12" fmla="*/ 58674 h 1456372"/>
                <a:gd name="connsiteX13" fmla="*/ 768575 w 1152242"/>
                <a:gd name="connsiteY13" fmla="*/ 59436 h 1456372"/>
                <a:gd name="connsiteX14" fmla="*/ 413769 w 1152242"/>
                <a:gd name="connsiteY14" fmla="*/ 116110 h 1456372"/>
                <a:gd name="connsiteX15" fmla="*/ 213554 w 1152242"/>
                <a:gd name="connsiteY15" fmla="*/ 358140 h 1456372"/>
                <a:gd name="connsiteX16" fmla="*/ 262417 w 1152242"/>
                <a:gd name="connsiteY16" fmla="*/ 531209 h 1456372"/>
                <a:gd name="connsiteX17" fmla="*/ 310899 w 1152242"/>
                <a:gd name="connsiteY17" fmla="*/ 730949 h 1456372"/>
                <a:gd name="connsiteX18" fmla="*/ 165643 w 1152242"/>
                <a:gd name="connsiteY18" fmla="*/ 954500 h 1456372"/>
                <a:gd name="connsiteX19" fmla="*/ 26673 w 1152242"/>
                <a:gd name="connsiteY19" fmla="*/ 1166241 h 1456372"/>
                <a:gd name="connsiteX20" fmla="*/ 236795 w 1152242"/>
                <a:gd name="connsiteY20" fmla="*/ 1416558 h 1456372"/>
                <a:gd name="connsiteX21" fmla="*/ 616747 w 1152242"/>
                <a:gd name="connsiteY21" fmla="*/ 1389221 h 1456372"/>
                <a:gd name="connsiteX22" fmla="*/ 1152242 w 1152242"/>
                <a:gd name="connsiteY22" fmla="*/ 1372743 h 1456372"/>
                <a:gd name="connsiteX23" fmla="*/ 1141193 w 1152242"/>
                <a:gd name="connsiteY23" fmla="*/ 1393412 h 1456372"/>
                <a:gd name="connsiteX24" fmla="*/ 625224 w 1152242"/>
                <a:gd name="connsiteY24" fmla="*/ 1410843 h 1456372"/>
                <a:gd name="connsiteX25" fmla="*/ 365858 w 1152242"/>
                <a:gd name="connsiteY25" fmla="*/ 1456373 h 145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2242" h="1456372">
                  <a:moveTo>
                    <a:pt x="365858" y="1456373"/>
                  </a:moveTo>
                  <a:cubicBezTo>
                    <a:pt x="317090" y="1456373"/>
                    <a:pt x="271656" y="1450372"/>
                    <a:pt x="229079" y="1438370"/>
                  </a:cubicBezTo>
                  <a:cubicBezTo>
                    <a:pt x="105159" y="1403414"/>
                    <a:pt x="-13999" y="1291209"/>
                    <a:pt x="1337" y="1163955"/>
                  </a:cubicBezTo>
                  <a:cubicBezTo>
                    <a:pt x="12100" y="1075087"/>
                    <a:pt x="80489" y="1006126"/>
                    <a:pt x="146593" y="939451"/>
                  </a:cubicBezTo>
                  <a:cubicBezTo>
                    <a:pt x="212792" y="872776"/>
                    <a:pt x="275276" y="809720"/>
                    <a:pt x="285563" y="728472"/>
                  </a:cubicBezTo>
                  <a:cubicBezTo>
                    <a:pt x="293659" y="664464"/>
                    <a:pt x="266989" y="603790"/>
                    <a:pt x="238700" y="539687"/>
                  </a:cubicBezTo>
                  <a:cubicBezTo>
                    <a:pt x="213077" y="481394"/>
                    <a:pt x="186503" y="421196"/>
                    <a:pt x="188122" y="357759"/>
                  </a:cubicBezTo>
                  <a:cubicBezTo>
                    <a:pt x="190789" y="252508"/>
                    <a:pt x="275180" y="149638"/>
                    <a:pt x="403006" y="95536"/>
                  </a:cubicBezTo>
                  <a:cubicBezTo>
                    <a:pt x="517306" y="47054"/>
                    <a:pt x="645893" y="39815"/>
                    <a:pt x="767813" y="36576"/>
                  </a:cubicBezTo>
                  <a:lnTo>
                    <a:pt x="800103" y="35814"/>
                  </a:lnTo>
                  <a:cubicBezTo>
                    <a:pt x="910212" y="33147"/>
                    <a:pt x="1024036" y="30385"/>
                    <a:pt x="1128906" y="0"/>
                  </a:cubicBezTo>
                  <a:lnTo>
                    <a:pt x="1136812" y="21717"/>
                  </a:lnTo>
                  <a:cubicBezTo>
                    <a:pt x="1028417" y="53149"/>
                    <a:pt x="912784" y="55912"/>
                    <a:pt x="800865" y="58674"/>
                  </a:cubicBezTo>
                  <a:lnTo>
                    <a:pt x="768575" y="59436"/>
                  </a:lnTo>
                  <a:cubicBezTo>
                    <a:pt x="649418" y="62579"/>
                    <a:pt x="523783" y="69628"/>
                    <a:pt x="413769" y="116110"/>
                  </a:cubicBezTo>
                  <a:cubicBezTo>
                    <a:pt x="294611" y="166497"/>
                    <a:pt x="216030" y="261557"/>
                    <a:pt x="213554" y="358140"/>
                  </a:cubicBezTo>
                  <a:cubicBezTo>
                    <a:pt x="212030" y="417005"/>
                    <a:pt x="237652" y="475012"/>
                    <a:pt x="262417" y="531209"/>
                  </a:cubicBezTo>
                  <a:cubicBezTo>
                    <a:pt x="290611" y="595122"/>
                    <a:pt x="319757" y="661321"/>
                    <a:pt x="310899" y="730949"/>
                  </a:cubicBezTo>
                  <a:cubicBezTo>
                    <a:pt x="299660" y="819341"/>
                    <a:pt x="231556" y="888111"/>
                    <a:pt x="165643" y="954500"/>
                  </a:cubicBezTo>
                  <a:cubicBezTo>
                    <a:pt x="99254" y="1021461"/>
                    <a:pt x="36484" y="1084707"/>
                    <a:pt x="26673" y="1166241"/>
                  </a:cubicBezTo>
                  <a:cubicBezTo>
                    <a:pt x="12767" y="1281970"/>
                    <a:pt x="122590" y="1384364"/>
                    <a:pt x="236795" y="1416558"/>
                  </a:cubicBezTo>
                  <a:cubicBezTo>
                    <a:pt x="341474" y="1446086"/>
                    <a:pt x="465776" y="1437037"/>
                    <a:pt x="616747" y="1389221"/>
                  </a:cubicBezTo>
                  <a:cubicBezTo>
                    <a:pt x="768956" y="1340930"/>
                    <a:pt x="1000604" y="1307687"/>
                    <a:pt x="1152242" y="1372743"/>
                  </a:cubicBezTo>
                  <a:lnTo>
                    <a:pt x="1141193" y="1393412"/>
                  </a:lnTo>
                  <a:cubicBezTo>
                    <a:pt x="1005843" y="1335310"/>
                    <a:pt x="784482" y="1360361"/>
                    <a:pt x="625224" y="1410843"/>
                  </a:cubicBezTo>
                  <a:cubicBezTo>
                    <a:pt x="529212" y="1441228"/>
                    <a:pt x="443392" y="1456373"/>
                    <a:pt x="365858" y="1456373"/>
                  </a:cubicBezTo>
                  <a:close/>
                </a:path>
              </a:pathLst>
            </a:custGeom>
            <a:solidFill>
              <a:srgbClr val="EE9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2" name="Graphic 158">
            <a:extLst>
              <a:ext uri="{FF2B5EF4-FFF2-40B4-BE49-F238E27FC236}">
                <a16:creationId xmlns:a16="http://schemas.microsoft.com/office/drawing/2014/main" id="{3B99C292-B3DC-4F80-8B0A-633C91D6D992}"/>
              </a:ext>
            </a:extLst>
          </p:cNvPr>
          <p:cNvGrpSpPr/>
          <p:nvPr/>
        </p:nvGrpSpPr>
        <p:grpSpPr>
          <a:xfrm>
            <a:off x="11479223" y="294243"/>
            <a:ext cx="1345087" cy="1361502"/>
            <a:chOff x="5793727" y="3126716"/>
            <a:chExt cx="601680" cy="601680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B95EDB9-0CCE-4991-968C-4BCFEEC9911F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EF3CA97-D575-4A45-B1AD-DEDBBB460F5E}"/>
                </a:ext>
              </a:extLst>
            </p:cNvPr>
            <p:cNvSpPr/>
            <p:nvPr/>
          </p:nvSpPr>
          <p:spPr>
            <a:xfrm rot="-2121630">
              <a:off x="5917684" y="3250706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90D2610-4B5F-43BA-AD5E-F8AEDD94DD67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6" name="Graphic 158">
            <a:extLst>
              <a:ext uri="{FF2B5EF4-FFF2-40B4-BE49-F238E27FC236}">
                <a16:creationId xmlns:a16="http://schemas.microsoft.com/office/drawing/2014/main" id="{65FB7A5D-BBD2-4D45-B7BD-F642B6DEB59D}"/>
              </a:ext>
            </a:extLst>
          </p:cNvPr>
          <p:cNvGrpSpPr/>
          <p:nvPr/>
        </p:nvGrpSpPr>
        <p:grpSpPr>
          <a:xfrm rot="1663275">
            <a:off x="11513719" y="-415253"/>
            <a:ext cx="618092" cy="622373"/>
            <a:chOff x="5881780" y="3214768"/>
            <a:chExt cx="425575" cy="42557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4B1D18C-6C5A-4580-AC57-28B5109EAD11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56288B3-3B46-4ABA-9821-95E1D8B93BC2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D75A457-252B-4227-971D-8FB794C6F322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0" name="Graphic 158">
            <a:extLst>
              <a:ext uri="{FF2B5EF4-FFF2-40B4-BE49-F238E27FC236}">
                <a16:creationId xmlns:a16="http://schemas.microsoft.com/office/drawing/2014/main" id="{9CEEB82E-6618-40B1-B6DB-EF3709D55281}"/>
              </a:ext>
            </a:extLst>
          </p:cNvPr>
          <p:cNvGrpSpPr/>
          <p:nvPr/>
        </p:nvGrpSpPr>
        <p:grpSpPr>
          <a:xfrm rot="1663275">
            <a:off x="10609466" y="19665"/>
            <a:ext cx="733885" cy="711325"/>
            <a:chOff x="5793727" y="3126716"/>
            <a:chExt cx="601680" cy="60168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4CA6C33-B918-49EB-9F44-79BD0AB88CF3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5D598DB-E942-4825-8649-D57F556BCD29}"/>
                </a:ext>
              </a:extLst>
            </p:cNvPr>
            <p:cNvSpPr/>
            <p:nvPr/>
          </p:nvSpPr>
          <p:spPr>
            <a:xfrm rot="-2121630">
              <a:off x="5917684" y="3250706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D1F0EDF-E8FD-478E-9C59-BBCFA8D1BE1F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DE5649-0F8F-44DF-B7B4-CAD4BA110AED}"/>
              </a:ext>
            </a:extLst>
          </p:cNvPr>
          <p:cNvCxnSpPr/>
          <p:nvPr/>
        </p:nvCxnSpPr>
        <p:spPr>
          <a:xfrm>
            <a:off x="3703905" y="3483281"/>
            <a:ext cx="4892008" cy="0"/>
          </a:xfrm>
          <a:prstGeom prst="line">
            <a:avLst/>
          </a:prstGeom>
          <a:ln w="28575">
            <a:solidFill>
              <a:srgbClr val="F4D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06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0EBEF92D-A607-49C3-9482-DED41916DB42}"/>
              </a:ext>
            </a:extLst>
          </p:cNvPr>
          <p:cNvGrpSpPr/>
          <p:nvPr/>
        </p:nvGrpSpPr>
        <p:grpSpPr>
          <a:xfrm>
            <a:off x="6901853" y="-268133"/>
            <a:ext cx="4257872" cy="4117322"/>
            <a:chOff x="4310088" y="1709737"/>
            <a:chExt cx="3567225" cy="3434953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0EBEF92D-A607-49C3-9482-DED41916DB42}"/>
                </a:ext>
              </a:extLst>
            </p:cNvPr>
            <p:cNvGrpSpPr/>
            <p:nvPr/>
          </p:nvGrpSpPr>
          <p:grpSpPr>
            <a:xfrm>
              <a:off x="4310088" y="1760059"/>
              <a:ext cx="1587007" cy="3223760"/>
              <a:chOff x="4310088" y="1760059"/>
              <a:chExt cx="1587007" cy="3223760"/>
            </a:xfrm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0EBEF92D-A607-49C3-9482-DED41916DB42}"/>
                  </a:ext>
                </a:extLst>
              </p:cNvPr>
              <p:cNvGrpSpPr/>
              <p:nvPr/>
            </p:nvGrpSpPr>
            <p:grpSpPr>
              <a:xfrm>
                <a:off x="4310088" y="1760059"/>
                <a:ext cx="1510055" cy="2679890"/>
                <a:chOff x="4310088" y="1760059"/>
                <a:chExt cx="1510055" cy="2679890"/>
              </a:xfrm>
            </p:grpSpPr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5A0BEFF6-9210-4D0A-9A7D-256E2BEF4081}"/>
                    </a:ext>
                  </a:extLst>
                </p:cNvPr>
                <p:cNvSpPr/>
                <p:nvPr/>
              </p:nvSpPr>
              <p:spPr>
                <a:xfrm>
                  <a:off x="4772024" y="3113660"/>
                  <a:ext cx="1048119" cy="1326288"/>
                </a:xfrm>
                <a:custGeom>
                  <a:avLst/>
                  <a:gdLst>
                    <a:gd name="connsiteX0" fmla="*/ 0 w 1048119"/>
                    <a:gd name="connsiteY0" fmla="*/ 254664 h 1326288"/>
                    <a:gd name="connsiteX1" fmla="*/ 370046 w 1048119"/>
                    <a:gd name="connsiteY1" fmla="*/ 1055907 h 1326288"/>
                    <a:gd name="connsiteX2" fmla="*/ 1047559 w 1048119"/>
                    <a:gd name="connsiteY2" fmla="*/ 1264696 h 1326288"/>
                    <a:gd name="connsiteX3" fmla="*/ 804101 w 1048119"/>
                    <a:gd name="connsiteY3" fmla="*/ 33113 h 1326288"/>
                    <a:gd name="connsiteX4" fmla="*/ 0 w 1048119"/>
                    <a:gd name="connsiteY4" fmla="*/ 254664 h 132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8119" h="1326288">
                      <a:moveTo>
                        <a:pt x="0" y="254664"/>
                      </a:moveTo>
                      <a:cubicBezTo>
                        <a:pt x="0" y="254664"/>
                        <a:pt x="337852" y="792160"/>
                        <a:pt x="370046" y="1055907"/>
                      </a:cubicBezTo>
                      <a:cubicBezTo>
                        <a:pt x="402241" y="1319655"/>
                        <a:pt x="1034605" y="1392997"/>
                        <a:pt x="1047559" y="1264696"/>
                      </a:cubicBezTo>
                      <a:cubicBezTo>
                        <a:pt x="1060609" y="1136394"/>
                        <a:pt x="841629" y="106170"/>
                        <a:pt x="804101" y="33113"/>
                      </a:cubicBezTo>
                      <a:cubicBezTo>
                        <a:pt x="766572" y="-39849"/>
                        <a:pt x="97441" y="-3273"/>
                        <a:pt x="0" y="254664"/>
                      </a:cubicBezTo>
                      <a:close/>
                    </a:path>
                  </a:pathLst>
                </a:custGeom>
                <a:solidFill>
                  <a:srgbClr val="C9976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98271E2C-5FF0-4C0E-BD6F-5AE56F6FA71E}"/>
                    </a:ext>
                  </a:extLst>
                </p:cNvPr>
                <p:cNvSpPr/>
                <p:nvPr/>
              </p:nvSpPr>
              <p:spPr>
                <a:xfrm>
                  <a:off x="4908803" y="3113738"/>
                  <a:ext cx="895540" cy="1104670"/>
                </a:xfrm>
                <a:custGeom>
                  <a:avLst/>
                  <a:gdLst>
                    <a:gd name="connsiteX0" fmla="*/ 895541 w 895540"/>
                    <a:gd name="connsiteY0" fmla="*/ 1104026 h 1104670"/>
                    <a:gd name="connsiteX1" fmla="*/ 667322 w 895540"/>
                    <a:gd name="connsiteY1" fmla="*/ 33131 h 1104670"/>
                    <a:gd name="connsiteX2" fmla="*/ 0 w 895540"/>
                    <a:gd name="connsiteY2" fmla="*/ 114188 h 1104670"/>
                    <a:gd name="connsiteX3" fmla="*/ 521494 w 895540"/>
                    <a:gd name="connsiteY3" fmla="*/ 951531 h 1104670"/>
                    <a:gd name="connsiteX4" fmla="*/ 678275 w 895540"/>
                    <a:gd name="connsiteY4" fmla="*/ 827420 h 1104670"/>
                    <a:gd name="connsiteX5" fmla="*/ 895541 w 895540"/>
                    <a:gd name="connsiteY5" fmla="*/ 1104026 h 110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5540" h="1104670">
                      <a:moveTo>
                        <a:pt x="895541" y="1104026"/>
                      </a:moveTo>
                      <a:cubicBezTo>
                        <a:pt x="846392" y="775890"/>
                        <a:pt x="697706" y="92090"/>
                        <a:pt x="667322" y="33131"/>
                      </a:cubicBezTo>
                      <a:cubicBezTo>
                        <a:pt x="638080" y="-23638"/>
                        <a:pt x="227267" y="-14113"/>
                        <a:pt x="0" y="114188"/>
                      </a:cubicBezTo>
                      <a:cubicBezTo>
                        <a:pt x="94774" y="316785"/>
                        <a:pt x="432340" y="986488"/>
                        <a:pt x="521494" y="951531"/>
                      </a:cubicBezTo>
                      <a:cubicBezTo>
                        <a:pt x="624078" y="911241"/>
                        <a:pt x="639889" y="747506"/>
                        <a:pt x="678275" y="827420"/>
                      </a:cubicBezTo>
                      <a:cubicBezTo>
                        <a:pt x="710279" y="894000"/>
                        <a:pt x="811244" y="1118219"/>
                        <a:pt x="895541" y="1104026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132BA8D7-22BB-47A4-ADFF-70070D59DC73}"/>
                    </a:ext>
                  </a:extLst>
                </p:cNvPr>
                <p:cNvSpPr/>
                <p:nvPr/>
              </p:nvSpPr>
              <p:spPr>
                <a:xfrm>
                  <a:off x="4310088" y="1760059"/>
                  <a:ext cx="1349087" cy="1720975"/>
                </a:xfrm>
                <a:custGeom>
                  <a:avLst/>
                  <a:gdLst>
                    <a:gd name="connsiteX0" fmla="*/ 519658 w 1349087"/>
                    <a:gd name="connsiteY0" fmla="*/ 1703992 h 1720975"/>
                    <a:gd name="connsiteX1" fmla="*/ 795788 w 1349087"/>
                    <a:gd name="connsiteY1" fmla="*/ 1509015 h 1720975"/>
                    <a:gd name="connsiteX2" fmla="*/ 1298612 w 1349087"/>
                    <a:gd name="connsiteY2" fmla="*/ 1499395 h 1720975"/>
                    <a:gd name="connsiteX3" fmla="*/ 1327949 w 1349087"/>
                    <a:gd name="connsiteY3" fmla="*/ 1250316 h 1720975"/>
                    <a:gd name="connsiteX4" fmla="*/ 1191170 w 1349087"/>
                    <a:gd name="connsiteY4" fmla="*/ 655289 h 1720975"/>
                    <a:gd name="connsiteX5" fmla="*/ 1125734 w 1349087"/>
                    <a:gd name="connsiteY5" fmla="*/ 335440 h 1720975"/>
                    <a:gd name="connsiteX6" fmla="*/ 1079823 w 1349087"/>
                    <a:gd name="connsiteY6" fmla="*/ 73312 h 1720975"/>
                    <a:gd name="connsiteX7" fmla="*/ 124751 w 1349087"/>
                    <a:gd name="connsiteY7" fmla="*/ 73312 h 1720975"/>
                    <a:gd name="connsiteX8" fmla="*/ 60743 w 1349087"/>
                    <a:gd name="connsiteY8" fmla="*/ 691961 h 1720975"/>
                    <a:gd name="connsiteX9" fmla="*/ 194093 w 1349087"/>
                    <a:gd name="connsiteY9" fmla="*/ 1210978 h 1720975"/>
                    <a:gd name="connsiteX10" fmla="*/ 338206 w 1349087"/>
                    <a:gd name="connsiteY10" fmla="*/ 1515016 h 1720975"/>
                    <a:gd name="connsiteX11" fmla="*/ 519658 w 1349087"/>
                    <a:gd name="connsiteY11" fmla="*/ 1703992 h 172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49087" h="1720975">
                      <a:moveTo>
                        <a:pt x="519658" y="1703992"/>
                      </a:moveTo>
                      <a:cubicBezTo>
                        <a:pt x="519658" y="1703992"/>
                        <a:pt x="533279" y="1585691"/>
                        <a:pt x="795788" y="1509015"/>
                      </a:cubicBezTo>
                      <a:cubicBezTo>
                        <a:pt x="1058297" y="1432339"/>
                        <a:pt x="1259941" y="1461390"/>
                        <a:pt x="1298612" y="1499395"/>
                      </a:cubicBezTo>
                      <a:cubicBezTo>
                        <a:pt x="1337284" y="1537400"/>
                        <a:pt x="1373288" y="1368331"/>
                        <a:pt x="1327949" y="1250316"/>
                      </a:cubicBezTo>
                      <a:cubicBezTo>
                        <a:pt x="1282610" y="1132397"/>
                        <a:pt x="1191170" y="843980"/>
                        <a:pt x="1191170" y="655289"/>
                      </a:cubicBezTo>
                      <a:cubicBezTo>
                        <a:pt x="1191170" y="466504"/>
                        <a:pt x="1155737" y="487554"/>
                        <a:pt x="1125734" y="335440"/>
                      </a:cubicBezTo>
                      <a:cubicBezTo>
                        <a:pt x="1095825" y="183421"/>
                        <a:pt x="1109160" y="102173"/>
                        <a:pt x="1079823" y="73312"/>
                      </a:cubicBezTo>
                      <a:cubicBezTo>
                        <a:pt x="1050486" y="44451"/>
                        <a:pt x="276770" y="-76135"/>
                        <a:pt x="124751" y="73312"/>
                      </a:cubicBezTo>
                      <a:cubicBezTo>
                        <a:pt x="-27268" y="222664"/>
                        <a:pt x="-29935" y="419260"/>
                        <a:pt x="60743" y="691961"/>
                      </a:cubicBezTo>
                      <a:cubicBezTo>
                        <a:pt x="151421" y="964566"/>
                        <a:pt x="119417" y="1064198"/>
                        <a:pt x="194093" y="1210978"/>
                      </a:cubicBezTo>
                      <a:cubicBezTo>
                        <a:pt x="268769" y="1357758"/>
                        <a:pt x="338206" y="1436435"/>
                        <a:pt x="338206" y="1515016"/>
                      </a:cubicBezTo>
                      <a:cubicBezTo>
                        <a:pt x="338206" y="1593692"/>
                        <a:pt x="444886" y="1777430"/>
                        <a:pt x="519658" y="1703992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5071C440-5C58-4CA4-8393-6C3D96054C37}"/>
                    </a:ext>
                  </a:extLst>
                </p:cNvPr>
                <p:cNvSpPr/>
                <p:nvPr/>
              </p:nvSpPr>
              <p:spPr>
                <a:xfrm>
                  <a:off x="4310088" y="1803939"/>
                  <a:ext cx="1349070" cy="1677039"/>
                </a:xfrm>
                <a:custGeom>
                  <a:avLst/>
                  <a:gdLst>
                    <a:gd name="connsiteX0" fmla="*/ 1079823 w 1349070"/>
                    <a:gd name="connsiteY0" fmla="*/ 1243393 h 1677039"/>
                    <a:gd name="connsiteX1" fmla="*/ 583475 w 1349070"/>
                    <a:gd name="connsiteY1" fmla="*/ 1127570 h 1677039"/>
                    <a:gd name="connsiteX2" fmla="*/ 652817 w 1349070"/>
                    <a:gd name="connsiteY2" fmla="*/ 766286 h 1677039"/>
                    <a:gd name="connsiteX3" fmla="*/ 316680 w 1349070"/>
                    <a:gd name="connsiteY3" fmla="*/ 534257 h 1677039"/>
                    <a:gd name="connsiteX4" fmla="*/ 169995 w 1349070"/>
                    <a:gd name="connsiteY4" fmla="*/ 0 h 1677039"/>
                    <a:gd name="connsiteX5" fmla="*/ 124751 w 1349070"/>
                    <a:gd name="connsiteY5" fmla="*/ 29337 h 1677039"/>
                    <a:gd name="connsiteX6" fmla="*/ 60743 w 1349070"/>
                    <a:gd name="connsiteY6" fmla="*/ 648081 h 1677039"/>
                    <a:gd name="connsiteX7" fmla="*/ 194093 w 1349070"/>
                    <a:gd name="connsiteY7" fmla="*/ 1167098 h 1677039"/>
                    <a:gd name="connsiteX8" fmla="*/ 338206 w 1349070"/>
                    <a:gd name="connsiteY8" fmla="*/ 1471136 h 1677039"/>
                    <a:gd name="connsiteX9" fmla="*/ 519658 w 1349070"/>
                    <a:gd name="connsiteY9" fmla="*/ 1660017 h 1677039"/>
                    <a:gd name="connsiteX10" fmla="*/ 795788 w 1349070"/>
                    <a:gd name="connsiteY10" fmla="*/ 1465040 h 1677039"/>
                    <a:gd name="connsiteX11" fmla="*/ 1298612 w 1349070"/>
                    <a:gd name="connsiteY11" fmla="*/ 1455420 h 1677039"/>
                    <a:gd name="connsiteX12" fmla="*/ 1341951 w 1349070"/>
                    <a:gd name="connsiteY12" fmla="*/ 1256157 h 1677039"/>
                    <a:gd name="connsiteX13" fmla="*/ 1079823 w 1349070"/>
                    <a:gd name="connsiteY13" fmla="*/ 1243393 h 167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49070" h="1677039">
                      <a:moveTo>
                        <a:pt x="1079823" y="1243393"/>
                      </a:moveTo>
                      <a:cubicBezTo>
                        <a:pt x="798836" y="1263491"/>
                        <a:pt x="644149" y="1233297"/>
                        <a:pt x="583475" y="1127570"/>
                      </a:cubicBezTo>
                      <a:cubicBezTo>
                        <a:pt x="522706" y="1021842"/>
                        <a:pt x="618622" y="871157"/>
                        <a:pt x="652817" y="766286"/>
                      </a:cubicBezTo>
                      <a:cubicBezTo>
                        <a:pt x="687012" y="661416"/>
                        <a:pt x="480415" y="695135"/>
                        <a:pt x="316680" y="534257"/>
                      </a:cubicBezTo>
                      <a:cubicBezTo>
                        <a:pt x="205904" y="425387"/>
                        <a:pt x="177043" y="160306"/>
                        <a:pt x="169995" y="0"/>
                      </a:cubicBezTo>
                      <a:cubicBezTo>
                        <a:pt x="151897" y="8382"/>
                        <a:pt x="136372" y="18002"/>
                        <a:pt x="124751" y="29337"/>
                      </a:cubicBezTo>
                      <a:cubicBezTo>
                        <a:pt x="-27268" y="178784"/>
                        <a:pt x="-29935" y="375380"/>
                        <a:pt x="60743" y="648081"/>
                      </a:cubicBezTo>
                      <a:cubicBezTo>
                        <a:pt x="151421" y="920687"/>
                        <a:pt x="119417" y="1020318"/>
                        <a:pt x="194093" y="1167098"/>
                      </a:cubicBezTo>
                      <a:cubicBezTo>
                        <a:pt x="268769" y="1313879"/>
                        <a:pt x="338206" y="1392555"/>
                        <a:pt x="338206" y="1471136"/>
                      </a:cubicBezTo>
                      <a:cubicBezTo>
                        <a:pt x="338206" y="1549813"/>
                        <a:pt x="444886" y="1733550"/>
                        <a:pt x="519658" y="1660017"/>
                      </a:cubicBezTo>
                      <a:cubicBezTo>
                        <a:pt x="519658" y="1660017"/>
                        <a:pt x="533279" y="1541717"/>
                        <a:pt x="795788" y="1465040"/>
                      </a:cubicBezTo>
                      <a:cubicBezTo>
                        <a:pt x="1058297" y="1388364"/>
                        <a:pt x="1259941" y="1417415"/>
                        <a:pt x="1298612" y="1455420"/>
                      </a:cubicBezTo>
                      <a:cubicBezTo>
                        <a:pt x="1332140" y="1488281"/>
                        <a:pt x="1363573" y="1366076"/>
                        <a:pt x="1341951" y="1256157"/>
                      </a:cubicBezTo>
                      <a:cubicBezTo>
                        <a:pt x="1281563" y="1239965"/>
                        <a:pt x="1198505" y="1234916"/>
                        <a:pt x="1079823" y="1243393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0EBEF92D-A607-49C3-9482-DED41916DB42}"/>
                  </a:ext>
                </a:extLst>
              </p:cNvPr>
              <p:cNvGrpSpPr/>
              <p:nvPr/>
            </p:nvGrpSpPr>
            <p:grpSpPr>
              <a:xfrm>
                <a:off x="4711302" y="4086712"/>
                <a:ext cx="1185793" cy="897107"/>
                <a:chOff x="4711302" y="4086712"/>
                <a:chExt cx="1185793" cy="897107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165998F-A697-4500-8248-EF9BFF45C91A}"/>
                    </a:ext>
                  </a:extLst>
                </p:cNvPr>
                <p:cNvSpPr/>
                <p:nvPr/>
              </p:nvSpPr>
              <p:spPr>
                <a:xfrm>
                  <a:off x="4722106" y="4086712"/>
                  <a:ext cx="1174989" cy="897107"/>
                </a:xfrm>
                <a:custGeom>
                  <a:avLst/>
                  <a:gdLst>
                    <a:gd name="connsiteX0" fmla="*/ 1100335 w 1174989"/>
                    <a:gd name="connsiteY0" fmla="*/ 241161 h 897107"/>
                    <a:gd name="connsiteX1" fmla="*/ 487306 w 1174989"/>
                    <a:gd name="connsiteY1" fmla="*/ 17705 h 897107"/>
                    <a:gd name="connsiteX2" fmla="*/ 475304 w 1174989"/>
                    <a:gd name="connsiteY2" fmla="*/ 24563 h 897107"/>
                    <a:gd name="connsiteX3" fmla="*/ 255086 w 1174989"/>
                    <a:gd name="connsiteY3" fmla="*/ 145435 h 897107"/>
                    <a:gd name="connsiteX4" fmla="*/ 52394 w 1174989"/>
                    <a:gd name="connsiteY4" fmla="*/ 306598 h 897107"/>
                    <a:gd name="connsiteX5" fmla="*/ 109354 w 1174989"/>
                    <a:gd name="connsiteY5" fmla="*/ 576632 h 897107"/>
                    <a:gd name="connsiteX6" fmla="*/ 247561 w 1174989"/>
                    <a:gd name="connsiteY6" fmla="*/ 547009 h 897107"/>
                    <a:gd name="connsiteX7" fmla="*/ 287947 w 1174989"/>
                    <a:gd name="connsiteY7" fmla="*/ 820662 h 897107"/>
                    <a:gd name="connsiteX8" fmla="*/ 1157104 w 1174989"/>
                    <a:gd name="connsiteY8" fmla="*/ 881432 h 897107"/>
                    <a:gd name="connsiteX9" fmla="*/ 1100335 w 1174989"/>
                    <a:gd name="connsiteY9" fmla="*/ 241161 h 897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4989" h="897107">
                      <a:moveTo>
                        <a:pt x="1100335" y="241161"/>
                      </a:moveTo>
                      <a:cubicBezTo>
                        <a:pt x="1052805" y="159627"/>
                        <a:pt x="643897" y="-64115"/>
                        <a:pt x="487306" y="17705"/>
                      </a:cubicBezTo>
                      <a:cubicBezTo>
                        <a:pt x="483210" y="19800"/>
                        <a:pt x="479305" y="22182"/>
                        <a:pt x="475304" y="24563"/>
                      </a:cubicBezTo>
                      <a:cubicBezTo>
                        <a:pt x="393675" y="56281"/>
                        <a:pt x="298139" y="118289"/>
                        <a:pt x="255086" y="145435"/>
                      </a:cubicBezTo>
                      <a:cubicBezTo>
                        <a:pt x="142120" y="216682"/>
                        <a:pt x="108877" y="255068"/>
                        <a:pt x="52394" y="306598"/>
                      </a:cubicBezTo>
                      <a:cubicBezTo>
                        <a:pt x="-27425" y="379369"/>
                        <a:pt x="-21806" y="536627"/>
                        <a:pt x="109354" y="576632"/>
                      </a:cubicBezTo>
                      <a:cubicBezTo>
                        <a:pt x="148597" y="588633"/>
                        <a:pt x="195745" y="568726"/>
                        <a:pt x="247561" y="547009"/>
                      </a:cubicBezTo>
                      <a:cubicBezTo>
                        <a:pt x="251276" y="655975"/>
                        <a:pt x="287947" y="820662"/>
                        <a:pt x="287947" y="820662"/>
                      </a:cubicBezTo>
                      <a:cubicBezTo>
                        <a:pt x="551885" y="846570"/>
                        <a:pt x="1109574" y="931914"/>
                        <a:pt x="1157104" y="881432"/>
                      </a:cubicBezTo>
                      <a:cubicBezTo>
                        <a:pt x="1204538" y="830854"/>
                        <a:pt x="1147865" y="322695"/>
                        <a:pt x="1100335" y="241161"/>
                      </a:cubicBezTo>
                      <a:close/>
                    </a:path>
                  </a:pathLst>
                </a:custGeom>
                <a:solidFill>
                  <a:srgbClr val="C9976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0F40273-1FAF-434D-B363-44F7AEC6C657}"/>
                    </a:ext>
                  </a:extLst>
                </p:cNvPr>
                <p:cNvSpPr/>
                <p:nvPr/>
              </p:nvSpPr>
              <p:spPr>
                <a:xfrm>
                  <a:off x="4732781" y="4086712"/>
                  <a:ext cx="1120901" cy="390162"/>
                </a:xfrm>
                <a:custGeom>
                  <a:avLst/>
                  <a:gdLst>
                    <a:gd name="connsiteX0" fmla="*/ 923544 w 1120901"/>
                    <a:gd name="connsiteY0" fmla="*/ 266402 h 390162"/>
                    <a:gd name="connsiteX1" fmla="*/ 1120902 w 1120901"/>
                    <a:gd name="connsiteY1" fmla="*/ 346603 h 390162"/>
                    <a:gd name="connsiteX2" fmla="*/ 1089565 w 1120901"/>
                    <a:gd name="connsiteY2" fmla="*/ 241161 h 390162"/>
                    <a:gd name="connsiteX3" fmla="*/ 476536 w 1120901"/>
                    <a:gd name="connsiteY3" fmla="*/ 17705 h 390162"/>
                    <a:gd name="connsiteX4" fmla="*/ 464534 w 1120901"/>
                    <a:gd name="connsiteY4" fmla="*/ 24563 h 390162"/>
                    <a:gd name="connsiteX5" fmla="*/ 244316 w 1120901"/>
                    <a:gd name="connsiteY5" fmla="*/ 145435 h 390162"/>
                    <a:gd name="connsiteX6" fmla="*/ 41624 w 1120901"/>
                    <a:gd name="connsiteY6" fmla="*/ 306598 h 390162"/>
                    <a:gd name="connsiteX7" fmla="*/ 0 w 1120901"/>
                    <a:gd name="connsiteY7" fmla="*/ 367653 h 390162"/>
                    <a:gd name="connsiteX8" fmla="*/ 321088 w 1120901"/>
                    <a:gd name="connsiteY8" fmla="*/ 323934 h 390162"/>
                    <a:gd name="connsiteX9" fmla="*/ 739235 w 1120901"/>
                    <a:gd name="connsiteY9" fmla="*/ 234494 h 390162"/>
                    <a:gd name="connsiteX10" fmla="*/ 954500 w 1120901"/>
                    <a:gd name="connsiteY10" fmla="*/ 379750 h 390162"/>
                    <a:gd name="connsiteX11" fmla="*/ 923544 w 1120901"/>
                    <a:gd name="connsiteY11" fmla="*/ 266402 h 390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20901" h="390162">
                      <a:moveTo>
                        <a:pt x="923544" y="266402"/>
                      </a:moveTo>
                      <a:cubicBezTo>
                        <a:pt x="976217" y="272975"/>
                        <a:pt x="1062704" y="362700"/>
                        <a:pt x="1120902" y="346603"/>
                      </a:cubicBezTo>
                      <a:cubicBezTo>
                        <a:pt x="1110806" y="297264"/>
                        <a:pt x="1099947" y="258973"/>
                        <a:pt x="1089565" y="241161"/>
                      </a:cubicBezTo>
                      <a:cubicBezTo>
                        <a:pt x="1042035" y="159627"/>
                        <a:pt x="633127" y="-64115"/>
                        <a:pt x="476536" y="17705"/>
                      </a:cubicBezTo>
                      <a:cubicBezTo>
                        <a:pt x="472440" y="19800"/>
                        <a:pt x="468535" y="22182"/>
                        <a:pt x="464534" y="24563"/>
                      </a:cubicBezTo>
                      <a:cubicBezTo>
                        <a:pt x="382905" y="56281"/>
                        <a:pt x="287369" y="118289"/>
                        <a:pt x="244316" y="145435"/>
                      </a:cubicBezTo>
                      <a:cubicBezTo>
                        <a:pt x="131350" y="216682"/>
                        <a:pt x="98107" y="255068"/>
                        <a:pt x="41624" y="306598"/>
                      </a:cubicBezTo>
                      <a:cubicBezTo>
                        <a:pt x="24574" y="322124"/>
                        <a:pt x="10573" y="343555"/>
                        <a:pt x="0" y="367653"/>
                      </a:cubicBezTo>
                      <a:cubicBezTo>
                        <a:pt x="75343" y="384227"/>
                        <a:pt x="211550" y="398610"/>
                        <a:pt x="321088" y="323934"/>
                      </a:cubicBezTo>
                      <a:cubicBezTo>
                        <a:pt x="481393" y="214682"/>
                        <a:pt x="694277" y="172867"/>
                        <a:pt x="739235" y="234494"/>
                      </a:cubicBezTo>
                      <a:cubicBezTo>
                        <a:pt x="784193" y="296121"/>
                        <a:pt x="970598" y="428042"/>
                        <a:pt x="954500" y="379750"/>
                      </a:cubicBezTo>
                      <a:cubicBezTo>
                        <a:pt x="938308" y="331553"/>
                        <a:pt x="854393" y="257830"/>
                        <a:pt x="923544" y="266402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19D73E1-EC25-4727-ACC3-A8073CD0D9CF}"/>
                    </a:ext>
                  </a:extLst>
                </p:cNvPr>
                <p:cNvSpPr/>
                <p:nvPr/>
              </p:nvSpPr>
              <p:spPr>
                <a:xfrm>
                  <a:off x="4711302" y="4365896"/>
                  <a:ext cx="410821" cy="307284"/>
                </a:xfrm>
                <a:custGeom>
                  <a:avLst/>
                  <a:gdLst>
                    <a:gd name="connsiteX0" fmla="*/ 72247 w 410821"/>
                    <a:gd name="connsiteY0" fmla="*/ 42273 h 307284"/>
                    <a:gd name="connsiteX1" fmla="*/ 332280 w 410821"/>
                    <a:gd name="connsiteY1" fmla="*/ 17032 h 307284"/>
                    <a:gd name="connsiteX2" fmla="*/ 378286 w 410821"/>
                    <a:gd name="connsiteY2" fmla="*/ 208199 h 307284"/>
                    <a:gd name="connsiteX3" fmla="*/ 95298 w 410821"/>
                    <a:gd name="connsiteY3" fmla="*/ 303354 h 307284"/>
                    <a:gd name="connsiteX4" fmla="*/ 72247 w 410821"/>
                    <a:gd name="connsiteY4" fmla="*/ 42273 h 307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0821" h="307284">
                      <a:moveTo>
                        <a:pt x="72247" y="42273"/>
                      </a:moveTo>
                      <a:cubicBezTo>
                        <a:pt x="72247" y="42273"/>
                        <a:pt x="245698" y="-32688"/>
                        <a:pt x="332280" y="17032"/>
                      </a:cubicBezTo>
                      <a:cubicBezTo>
                        <a:pt x="418862" y="66753"/>
                        <a:pt x="433340" y="167813"/>
                        <a:pt x="378286" y="208199"/>
                      </a:cubicBezTo>
                      <a:cubicBezTo>
                        <a:pt x="344091" y="233154"/>
                        <a:pt x="171022" y="327547"/>
                        <a:pt x="95298" y="303354"/>
                      </a:cubicBezTo>
                      <a:cubicBezTo>
                        <a:pt x="19479" y="279065"/>
                        <a:pt x="-63103" y="130475"/>
                        <a:pt x="72247" y="42273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FB62137-6449-48ED-887E-33FD9586E3B8}"/>
                    </a:ext>
                  </a:extLst>
                </p:cNvPr>
                <p:cNvSpPr/>
                <p:nvPr/>
              </p:nvSpPr>
              <p:spPr>
                <a:xfrm>
                  <a:off x="4920783" y="4398585"/>
                  <a:ext cx="220486" cy="175492"/>
                </a:xfrm>
                <a:custGeom>
                  <a:avLst/>
                  <a:gdLst>
                    <a:gd name="connsiteX0" fmla="*/ 217382 w 220486"/>
                    <a:gd name="connsiteY0" fmla="*/ 61877 h 175492"/>
                    <a:gd name="connsiteX1" fmla="*/ 194617 w 220486"/>
                    <a:gd name="connsiteY1" fmla="*/ 22729 h 175492"/>
                    <a:gd name="connsiteX2" fmla="*/ 132800 w 220486"/>
                    <a:gd name="connsiteY2" fmla="*/ 536 h 175492"/>
                    <a:gd name="connsiteX3" fmla="*/ 17357 w 220486"/>
                    <a:gd name="connsiteY3" fmla="*/ 43493 h 175492"/>
                    <a:gd name="connsiteX4" fmla="*/ 58886 w 220486"/>
                    <a:gd name="connsiteY4" fmla="*/ 171319 h 175492"/>
                    <a:gd name="connsiteX5" fmla="*/ 193284 w 220486"/>
                    <a:gd name="connsiteY5" fmla="*/ 129028 h 175492"/>
                    <a:gd name="connsiteX6" fmla="*/ 217954 w 220486"/>
                    <a:gd name="connsiteY6" fmla="*/ 96738 h 175492"/>
                    <a:gd name="connsiteX7" fmla="*/ 218525 w 220486"/>
                    <a:gd name="connsiteY7" fmla="*/ 94738 h 175492"/>
                    <a:gd name="connsiteX8" fmla="*/ 217382 w 220486"/>
                    <a:gd name="connsiteY8" fmla="*/ 61877 h 175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0486" h="175492">
                      <a:moveTo>
                        <a:pt x="217382" y="61877"/>
                      </a:moveTo>
                      <a:cubicBezTo>
                        <a:pt x="212715" y="48542"/>
                        <a:pt x="205190" y="35206"/>
                        <a:pt x="194617" y="22729"/>
                      </a:cubicBezTo>
                      <a:cubicBezTo>
                        <a:pt x="180235" y="5774"/>
                        <a:pt x="156327" y="-2227"/>
                        <a:pt x="132800" y="536"/>
                      </a:cubicBezTo>
                      <a:cubicBezTo>
                        <a:pt x="95653" y="4917"/>
                        <a:pt x="41360" y="16633"/>
                        <a:pt x="17357" y="43493"/>
                      </a:cubicBezTo>
                      <a:cubicBezTo>
                        <a:pt x="-19695" y="84927"/>
                        <a:pt x="6499" y="148554"/>
                        <a:pt x="58886" y="171319"/>
                      </a:cubicBezTo>
                      <a:cubicBezTo>
                        <a:pt x="97843" y="188178"/>
                        <a:pt x="162613" y="149888"/>
                        <a:pt x="193284" y="129028"/>
                      </a:cubicBezTo>
                      <a:cubicBezTo>
                        <a:pt x="205190" y="120931"/>
                        <a:pt x="214144" y="109692"/>
                        <a:pt x="217954" y="96738"/>
                      </a:cubicBezTo>
                      <a:cubicBezTo>
                        <a:pt x="218144" y="96071"/>
                        <a:pt x="218335" y="95405"/>
                        <a:pt x="218525" y="94738"/>
                      </a:cubicBezTo>
                      <a:cubicBezTo>
                        <a:pt x="221478" y="83974"/>
                        <a:pt x="221097" y="72545"/>
                        <a:pt x="217382" y="61877"/>
                      </a:cubicBezTo>
                      <a:close/>
                    </a:path>
                  </a:pathLst>
                </a:custGeom>
                <a:solidFill>
                  <a:srgbClr val="F2E4D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15" name="Graphic 1">
              <a:extLst>
                <a:ext uri="{FF2B5EF4-FFF2-40B4-BE49-F238E27FC236}">
                  <a16:creationId xmlns:a16="http://schemas.microsoft.com/office/drawing/2014/main" id="{0EBEF92D-A607-49C3-9482-DED41916DB42}"/>
                </a:ext>
              </a:extLst>
            </p:cNvPr>
            <p:cNvGrpSpPr/>
            <p:nvPr/>
          </p:nvGrpSpPr>
          <p:grpSpPr>
            <a:xfrm>
              <a:off x="4965310" y="1709737"/>
              <a:ext cx="2912002" cy="3434953"/>
              <a:chOff x="4965310" y="1709737"/>
              <a:chExt cx="2912002" cy="3434953"/>
            </a:xfrm>
          </p:grpSpPr>
          <p:grpSp>
            <p:nvGrpSpPr>
              <p:cNvPr id="16" name="Graphic 1">
                <a:extLst>
                  <a:ext uri="{FF2B5EF4-FFF2-40B4-BE49-F238E27FC236}">
                    <a16:creationId xmlns:a16="http://schemas.microsoft.com/office/drawing/2014/main" id="{0EBEF92D-A607-49C3-9482-DED41916DB42}"/>
                  </a:ext>
                </a:extLst>
              </p:cNvPr>
              <p:cNvGrpSpPr/>
              <p:nvPr/>
            </p:nvGrpSpPr>
            <p:grpSpPr>
              <a:xfrm>
                <a:off x="6345470" y="1709737"/>
                <a:ext cx="1531842" cy="2730212"/>
                <a:chOff x="6345470" y="1709737"/>
                <a:chExt cx="1531842" cy="2730212"/>
              </a:xfrm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839B7376-1567-4678-92A7-BBE9037A0B0A}"/>
                    </a:ext>
                  </a:extLst>
                </p:cNvPr>
                <p:cNvSpPr/>
                <p:nvPr/>
              </p:nvSpPr>
              <p:spPr>
                <a:xfrm>
                  <a:off x="6345470" y="3113660"/>
                  <a:ext cx="1048119" cy="1326288"/>
                </a:xfrm>
                <a:custGeom>
                  <a:avLst/>
                  <a:gdLst>
                    <a:gd name="connsiteX0" fmla="*/ 1048120 w 1048119"/>
                    <a:gd name="connsiteY0" fmla="*/ 254664 h 1326288"/>
                    <a:gd name="connsiteX1" fmla="*/ 678073 w 1048119"/>
                    <a:gd name="connsiteY1" fmla="*/ 1055907 h 1326288"/>
                    <a:gd name="connsiteX2" fmla="*/ 560 w 1048119"/>
                    <a:gd name="connsiteY2" fmla="*/ 1264696 h 1326288"/>
                    <a:gd name="connsiteX3" fmla="*/ 244019 w 1048119"/>
                    <a:gd name="connsiteY3" fmla="*/ 33113 h 1326288"/>
                    <a:gd name="connsiteX4" fmla="*/ 1048120 w 1048119"/>
                    <a:gd name="connsiteY4" fmla="*/ 254664 h 132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8119" h="1326288">
                      <a:moveTo>
                        <a:pt x="1048120" y="254664"/>
                      </a:moveTo>
                      <a:cubicBezTo>
                        <a:pt x="1048120" y="254664"/>
                        <a:pt x="710268" y="792160"/>
                        <a:pt x="678073" y="1055907"/>
                      </a:cubicBezTo>
                      <a:cubicBezTo>
                        <a:pt x="645879" y="1319655"/>
                        <a:pt x="13514" y="1392997"/>
                        <a:pt x="560" y="1264696"/>
                      </a:cubicBezTo>
                      <a:cubicBezTo>
                        <a:pt x="-12489" y="1136394"/>
                        <a:pt x="206490" y="106170"/>
                        <a:pt x="244019" y="33113"/>
                      </a:cubicBezTo>
                      <a:cubicBezTo>
                        <a:pt x="281547" y="-39849"/>
                        <a:pt x="950583" y="-3273"/>
                        <a:pt x="1048120" y="254664"/>
                      </a:cubicBezTo>
                      <a:close/>
                    </a:path>
                  </a:pathLst>
                </a:custGeom>
                <a:solidFill>
                  <a:srgbClr val="C9976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9E80AD9-CF98-4513-9273-3CF496864B11}"/>
                    </a:ext>
                  </a:extLst>
                </p:cNvPr>
                <p:cNvSpPr/>
                <p:nvPr/>
              </p:nvSpPr>
              <p:spPr>
                <a:xfrm>
                  <a:off x="6361270" y="3113738"/>
                  <a:ext cx="895540" cy="1104670"/>
                </a:xfrm>
                <a:custGeom>
                  <a:avLst/>
                  <a:gdLst>
                    <a:gd name="connsiteX0" fmla="*/ 0 w 895540"/>
                    <a:gd name="connsiteY0" fmla="*/ 1104026 h 1104670"/>
                    <a:gd name="connsiteX1" fmla="*/ 228219 w 895540"/>
                    <a:gd name="connsiteY1" fmla="*/ 33131 h 1104670"/>
                    <a:gd name="connsiteX2" fmla="*/ 895540 w 895540"/>
                    <a:gd name="connsiteY2" fmla="*/ 114188 h 1104670"/>
                    <a:gd name="connsiteX3" fmla="*/ 374047 w 895540"/>
                    <a:gd name="connsiteY3" fmla="*/ 951531 h 1104670"/>
                    <a:gd name="connsiteX4" fmla="*/ 217265 w 895540"/>
                    <a:gd name="connsiteY4" fmla="*/ 827420 h 1104670"/>
                    <a:gd name="connsiteX5" fmla="*/ 0 w 895540"/>
                    <a:gd name="connsiteY5" fmla="*/ 1104026 h 110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5540" h="1104670">
                      <a:moveTo>
                        <a:pt x="0" y="1104026"/>
                      </a:moveTo>
                      <a:cubicBezTo>
                        <a:pt x="49149" y="775890"/>
                        <a:pt x="197834" y="92090"/>
                        <a:pt x="228219" y="33131"/>
                      </a:cubicBezTo>
                      <a:cubicBezTo>
                        <a:pt x="257461" y="-23638"/>
                        <a:pt x="668274" y="-14113"/>
                        <a:pt x="895540" y="114188"/>
                      </a:cubicBezTo>
                      <a:cubicBezTo>
                        <a:pt x="800767" y="316785"/>
                        <a:pt x="463201" y="986488"/>
                        <a:pt x="374047" y="951531"/>
                      </a:cubicBezTo>
                      <a:cubicBezTo>
                        <a:pt x="271463" y="911241"/>
                        <a:pt x="255651" y="747506"/>
                        <a:pt x="217265" y="827420"/>
                      </a:cubicBezTo>
                      <a:cubicBezTo>
                        <a:pt x="185166" y="894000"/>
                        <a:pt x="84201" y="1118219"/>
                        <a:pt x="0" y="1104026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7C448E4F-FBE2-4AF7-881A-BECE8A717193}"/>
                    </a:ext>
                  </a:extLst>
                </p:cNvPr>
                <p:cNvSpPr/>
                <p:nvPr/>
              </p:nvSpPr>
              <p:spPr>
                <a:xfrm>
                  <a:off x="6528155" y="1709767"/>
                  <a:ext cx="1349158" cy="1720975"/>
                </a:xfrm>
                <a:custGeom>
                  <a:avLst/>
                  <a:gdLst>
                    <a:gd name="connsiteX0" fmla="*/ 829430 w 1349158"/>
                    <a:gd name="connsiteY0" fmla="*/ 1703992 h 1720975"/>
                    <a:gd name="connsiteX1" fmla="*/ 553300 w 1349158"/>
                    <a:gd name="connsiteY1" fmla="*/ 1509015 h 1720975"/>
                    <a:gd name="connsiteX2" fmla="*/ 50476 w 1349158"/>
                    <a:gd name="connsiteY2" fmla="*/ 1499395 h 1720975"/>
                    <a:gd name="connsiteX3" fmla="*/ 21139 w 1349158"/>
                    <a:gd name="connsiteY3" fmla="*/ 1250316 h 1720975"/>
                    <a:gd name="connsiteX4" fmla="*/ 157918 w 1349158"/>
                    <a:gd name="connsiteY4" fmla="*/ 655289 h 1720975"/>
                    <a:gd name="connsiteX5" fmla="*/ 223355 w 1349158"/>
                    <a:gd name="connsiteY5" fmla="*/ 335440 h 1720975"/>
                    <a:gd name="connsiteX6" fmla="*/ 269265 w 1349158"/>
                    <a:gd name="connsiteY6" fmla="*/ 73312 h 1720975"/>
                    <a:gd name="connsiteX7" fmla="*/ 1224337 w 1349158"/>
                    <a:gd name="connsiteY7" fmla="*/ 73312 h 1720975"/>
                    <a:gd name="connsiteX8" fmla="*/ 1288345 w 1349158"/>
                    <a:gd name="connsiteY8" fmla="*/ 691961 h 1720975"/>
                    <a:gd name="connsiteX9" fmla="*/ 1154995 w 1349158"/>
                    <a:gd name="connsiteY9" fmla="*/ 1210978 h 1720975"/>
                    <a:gd name="connsiteX10" fmla="*/ 1010977 w 1349158"/>
                    <a:gd name="connsiteY10" fmla="*/ 1515016 h 1720975"/>
                    <a:gd name="connsiteX11" fmla="*/ 829430 w 1349158"/>
                    <a:gd name="connsiteY11" fmla="*/ 1703992 h 172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49158" h="1720975">
                      <a:moveTo>
                        <a:pt x="829430" y="1703992"/>
                      </a:moveTo>
                      <a:cubicBezTo>
                        <a:pt x="829430" y="1703992"/>
                        <a:pt x="815809" y="1585691"/>
                        <a:pt x="553300" y="1509015"/>
                      </a:cubicBezTo>
                      <a:cubicBezTo>
                        <a:pt x="290791" y="1432339"/>
                        <a:pt x="89147" y="1461390"/>
                        <a:pt x="50476" y="1499395"/>
                      </a:cubicBezTo>
                      <a:cubicBezTo>
                        <a:pt x="11804" y="1537400"/>
                        <a:pt x="-24200" y="1368331"/>
                        <a:pt x="21139" y="1250316"/>
                      </a:cubicBezTo>
                      <a:cubicBezTo>
                        <a:pt x="66478" y="1132397"/>
                        <a:pt x="157918" y="843980"/>
                        <a:pt x="157918" y="655289"/>
                      </a:cubicBezTo>
                      <a:cubicBezTo>
                        <a:pt x="157918" y="466504"/>
                        <a:pt x="193351" y="487554"/>
                        <a:pt x="223355" y="335440"/>
                      </a:cubicBezTo>
                      <a:cubicBezTo>
                        <a:pt x="253263" y="183421"/>
                        <a:pt x="239928" y="102173"/>
                        <a:pt x="269265" y="73312"/>
                      </a:cubicBezTo>
                      <a:cubicBezTo>
                        <a:pt x="298602" y="44451"/>
                        <a:pt x="1072318" y="-76135"/>
                        <a:pt x="1224337" y="73312"/>
                      </a:cubicBezTo>
                      <a:cubicBezTo>
                        <a:pt x="1376451" y="222759"/>
                        <a:pt x="1379118" y="419355"/>
                        <a:pt x="1288345" y="691961"/>
                      </a:cubicBezTo>
                      <a:cubicBezTo>
                        <a:pt x="1197667" y="964566"/>
                        <a:pt x="1229671" y="1064198"/>
                        <a:pt x="1154995" y="1210978"/>
                      </a:cubicBezTo>
                      <a:cubicBezTo>
                        <a:pt x="1080319" y="1357758"/>
                        <a:pt x="1010977" y="1436435"/>
                        <a:pt x="1010977" y="1515016"/>
                      </a:cubicBezTo>
                      <a:cubicBezTo>
                        <a:pt x="1010882" y="1593692"/>
                        <a:pt x="904201" y="1777430"/>
                        <a:pt x="829430" y="1703992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20" name="Graphic 1">
                  <a:extLst>
                    <a:ext uri="{FF2B5EF4-FFF2-40B4-BE49-F238E27FC236}">
                      <a16:creationId xmlns:a16="http://schemas.microsoft.com/office/drawing/2014/main" id="{0EBEF92D-A607-49C3-9482-DED41916DB42}"/>
                    </a:ext>
                  </a:extLst>
                </p:cNvPr>
                <p:cNvGrpSpPr/>
                <p:nvPr/>
              </p:nvGrpSpPr>
              <p:grpSpPr>
                <a:xfrm>
                  <a:off x="6528155" y="1709737"/>
                  <a:ext cx="1224241" cy="1721032"/>
                  <a:chOff x="6528155" y="1709737"/>
                  <a:chExt cx="1224241" cy="1721032"/>
                </a:xfrm>
              </p:grpSpPr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EE7F7BAE-BF32-48C8-9D77-D5E32B2C570D}"/>
                      </a:ext>
                    </a:extLst>
                  </p:cNvPr>
                  <p:cNvSpPr/>
                  <p:nvPr/>
                </p:nvSpPr>
                <p:spPr>
                  <a:xfrm>
                    <a:off x="7606283" y="1724405"/>
                    <a:ext cx="17811" cy="3333"/>
                  </a:xfrm>
                  <a:custGeom>
                    <a:avLst/>
                    <a:gdLst>
                      <a:gd name="connsiteX0" fmla="*/ 0 w 17811"/>
                      <a:gd name="connsiteY0" fmla="*/ 0 h 3333"/>
                      <a:gd name="connsiteX1" fmla="*/ 17812 w 17811"/>
                      <a:gd name="connsiteY1" fmla="*/ 3334 h 3333"/>
                      <a:gd name="connsiteX2" fmla="*/ 0 w 17811"/>
                      <a:gd name="connsiteY2" fmla="*/ 0 h 3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811" h="3333">
                        <a:moveTo>
                          <a:pt x="0" y="0"/>
                        </a:moveTo>
                        <a:cubicBezTo>
                          <a:pt x="6096" y="1048"/>
                          <a:pt x="12002" y="2191"/>
                          <a:pt x="17812" y="3334"/>
                        </a:cubicBezTo>
                        <a:cubicBezTo>
                          <a:pt x="12002" y="2191"/>
                          <a:pt x="6096" y="104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A55355A6-8CA1-409F-8BCF-03DF44A73878}"/>
                      </a:ext>
                    </a:extLst>
                  </p:cNvPr>
                  <p:cNvSpPr/>
                  <p:nvPr/>
                </p:nvSpPr>
                <p:spPr>
                  <a:xfrm>
                    <a:off x="7584661" y="1720976"/>
                    <a:ext cx="15716" cy="2476"/>
                  </a:xfrm>
                  <a:custGeom>
                    <a:avLst/>
                    <a:gdLst>
                      <a:gd name="connsiteX0" fmla="*/ 0 w 15716"/>
                      <a:gd name="connsiteY0" fmla="*/ 0 h 2476"/>
                      <a:gd name="connsiteX1" fmla="*/ 15716 w 15716"/>
                      <a:gd name="connsiteY1" fmla="*/ 2477 h 2476"/>
                      <a:gd name="connsiteX2" fmla="*/ 0 w 15716"/>
                      <a:gd name="connsiteY2" fmla="*/ 0 h 2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716" h="2476">
                        <a:moveTo>
                          <a:pt x="0" y="0"/>
                        </a:moveTo>
                        <a:cubicBezTo>
                          <a:pt x="5334" y="762"/>
                          <a:pt x="10573" y="1619"/>
                          <a:pt x="15716" y="2477"/>
                        </a:cubicBezTo>
                        <a:cubicBezTo>
                          <a:pt x="10573" y="1524"/>
                          <a:pt x="5334" y="7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26CD4889-82E5-40CC-BCE4-37E4E12CDEAE}"/>
                      </a:ext>
                    </a:extLst>
                  </p:cNvPr>
                  <p:cNvSpPr/>
                  <p:nvPr/>
                </p:nvSpPr>
                <p:spPr>
                  <a:xfrm>
                    <a:off x="7625619" y="1728024"/>
                    <a:ext cx="18192" cy="4095"/>
                  </a:xfrm>
                  <a:custGeom>
                    <a:avLst/>
                    <a:gdLst>
                      <a:gd name="connsiteX0" fmla="*/ 0 w 18192"/>
                      <a:gd name="connsiteY0" fmla="*/ 0 h 4095"/>
                      <a:gd name="connsiteX1" fmla="*/ 18193 w 18192"/>
                      <a:gd name="connsiteY1" fmla="*/ 4096 h 4095"/>
                      <a:gd name="connsiteX2" fmla="*/ 0 w 18192"/>
                      <a:gd name="connsiteY2" fmla="*/ 0 h 4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192" h="4095">
                        <a:moveTo>
                          <a:pt x="0" y="0"/>
                        </a:moveTo>
                        <a:cubicBezTo>
                          <a:pt x="6191" y="1238"/>
                          <a:pt x="12287" y="2667"/>
                          <a:pt x="18193" y="4096"/>
                        </a:cubicBezTo>
                        <a:cubicBezTo>
                          <a:pt x="12287" y="2667"/>
                          <a:pt x="6287" y="133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C373BF81-D981-4827-A208-BC42B36732C0}"/>
                      </a:ext>
                    </a:extLst>
                  </p:cNvPr>
                  <p:cNvSpPr/>
                  <p:nvPr/>
                </p:nvSpPr>
                <p:spPr>
                  <a:xfrm>
                    <a:off x="7648955" y="1733454"/>
                    <a:ext cx="13239" cy="3619"/>
                  </a:xfrm>
                  <a:custGeom>
                    <a:avLst/>
                    <a:gdLst>
                      <a:gd name="connsiteX0" fmla="*/ 0 w 13239"/>
                      <a:gd name="connsiteY0" fmla="*/ 0 h 3619"/>
                      <a:gd name="connsiteX1" fmla="*/ 13240 w 13239"/>
                      <a:gd name="connsiteY1" fmla="*/ 3619 h 3619"/>
                      <a:gd name="connsiteX2" fmla="*/ 0 w 13239"/>
                      <a:gd name="connsiteY2" fmla="*/ 0 h 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239" h="3619">
                        <a:moveTo>
                          <a:pt x="0" y="0"/>
                        </a:moveTo>
                        <a:cubicBezTo>
                          <a:pt x="4477" y="1143"/>
                          <a:pt x="8858" y="2381"/>
                          <a:pt x="13240" y="3619"/>
                        </a:cubicBezTo>
                        <a:cubicBezTo>
                          <a:pt x="8858" y="2286"/>
                          <a:pt x="4477" y="114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87ABDAEF-127D-498F-B476-B41F32B96D7E}"/>
                      </a:ext>
                    </a:extLst>
                  </p:cNvPr>
                  <p:cNvSpPr/>
                  <p:nvPr/>
                </p:nvSpPr>
                <p:spPr>
                  <a:xfrm>
                    <a:off x="7558944" y="1717642"/>
                    <a:ext cx="20859" cy="2667"/>
                  </a:xfrm>
                  <a:custGeom>
                    <a:avLst/>
                    <a:gdLst>
                      <a:gd name="connsiteX0" fmla="*/ 0 w 20859"/>
                      <a:gd name="connsiteY0" fmla="*/ 0 h 2667"/>
                      <a:gd name="connsiteX1" fmla="*/ 20860 w 20859"/>
                      <a:gd name="connsiteY1" fmla="*/ 2667 h 2667"/>
                      <a:gd name="connsiteX2" fmla="*/ 0 w 20859"/>
                      <a:gd name="connsiteY2" fmla="*/ 0 h 2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859" h="2667">
                        <a:moveTo>
                          <a:pt x="0" y="0"/>
                        </a:moveTo>
                        <a:cubicBezTo>
                          <a:pt x="7048" y="762"/>
                          <a:pt x="14002" y="1715"/>
                          <a:pt x="20860" y="2667"/>
                        </a:cubicBezTo>
                        <a:cubicBezTo>
                          <a:pt x="14002" y="1619"/>
                          <a:pt x="7048" y="7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1A0D5212-3384-4AD7-8EDF-8E786786F9CE}"/>
                      </a:ext>
                    </a:extLst>
                  </p:cNvPr>
                  <p:cNvSpPr/>
                  <p:nvPr/>
                </p:nvSpPr>
                <p:spPr>
                  <a:xfrm>
                    <a:off x="7536751" y="1715356"/>
                    <a:ext cx="17430" cy="1714"/>
                  </a:xfrm>
                  <a:custGeom>
                    <a:avLst/>
                    <a:gdLst>
                      <a:gd name="connsiteX0" fmla="*/ 0 w 17430"/>
                      <a:gd name="connsiteY0" fmla="*/ 0 h 1714"/>
                      <a:gd name="connsiteX1" fmla="*/ 17431 w 17430"/>
                      <a:gd name="connsiteY1" fmla="*/ 1715 h 1714"/>
                      <a:gd name="connsiteX2" fmla="*/ 0 w 17430"/>
                      <a:gd name="connsiteY2" fmla="*/ 0 h 1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430" h="1714">
                        <a:moveTo>
                          <a:pt x="0" y="0"/>
                        </a:moveTo>
                        <a:cubicBezTo>
                          <a:pt x="5905" y="572"/>
                          <a:pt x="11716" y="1143"/>
                          <a:pt x="17431" y="1715"/>
                        </a:cubicBezTo>
                        <a:cubicBezTo>
                          <a:pt x="11716" y="1143"/>
                          <a:pt x="5905" y="57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FF5F6EE9-9610-4C27-9A23-120366B369BD}"/>
                      </a:ext>
                    </a:extLst>
                  </p:cNvPr>
                  <p:cNvSpPr/>
                  <p:nvPr/>
                </p:nvSpPr>
                <p:spPr>
                  <a:xfrm>
                    <a:off x="7731346" y="1766506"/>
                    <a:ext cx="8572" cy="5905"/>
                  </a:xfrm>
                  <a:custGeom>
                    <a:avLst/>
                    <a:gdLst>
                      <a:gd name="connsiteX0" fmla="*/ 8572 w 8572"/>
                      <a:gd name="connsiteY0" fmla="*/ 5905 h 5905"/>
                      <a:gd name="connsiteX1" fmla="*/ 0 w 8572"/>
                      <a:gd name="connsiteY1" fmla="*/ 0 h 5905"/>
                      <a:gd name="connsiteX2" fmla="*/ 8572 w 8572"/>
                      <a:gd name="connsiteY2" fmla="*/ 5905 h 5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572" h="5905">
                        <a:moveTo>
                          <a:pt x="8572" y="5905"/>
                        </a:moveTo>
                        <a:cubicBezTo>
                          <a:pt x="5810" y="3905"/>
                          <a:pt x="2953" y="1905"/>
                          <a:pt x="0" y="0"/>
                        </a:cubicBezTo>
                        <a:cubicBezTo>
                          <a:pt x="2953" y="1905"/>
                          <a:pt x="5810" y="3905"/>
                          <a:pt x="8572" y="5905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2EA399E6-02F3-42C4-81EA-417022ED8C29}"/>
                      </a:ext>
                    </a:extLst>
                  </p:cNvPr>
                  <p:cNvSpPr/>
                  <p:nvPr/>
                </p:nvSpPr>
                <p:spPr>
                  <a:xfrm>
                    <a:off x="7702200" y="1751075"/>
                    <a:ext cx="11239" cy="5238"/>
                  </a:xfrm>
                  <a:custGeom>
                    <a:avLst/>
                    <a:gdLst>
                      <a:gd name="connsiteX0" fmla="*/ 11239 w 11239"/>
                      <a:gd name="connsiteY0" fmla="*/ 5239 h 5238"/>
                      <a:gd name="connsiteX1" fmla="*/ 0 w 11239"/>
                      <a:gd name="connsiteY1" fmla="*/ 0 h 5238"/>
                      <a:gd name="connsiteX2" fmla="*/ 11239 w 11239"/>
                      <a:gd name="connsiteY2" fmla="*/ 5239 h 5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239" h="5238">
                        <a:moveTo>
                          <a:pt x="11239" y="5239"/>
                        </a:moveTo>
                        <a:cubicBezTo>
                          <a:pt x="7620" y="3429"/>
                          <a:pt x="3905" y="1714"/>
                          <a:pt x="0" y="0"/>
                        </a:cubicBezTo>
                        <a:cubicBezTo>
                          <a:pt x="3905" y="1714"/>
                          <a:pt x="7620" y="3524"/>
                          <a:pt x="11239" y="5239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95934043-9951-44CD-B55D-D0B2DEA73222}"/>
                      </a:ext>
                    </a:extLst>
                  </p:cNvPr>
                  <p:cNvSpPr/>
                  <p:nvPr/>
                </p:nvSpPr>
                <p:spPr>
                  <a:xfrm>
                    <a:off x="7666671" y="1738312"/>
                    <a:ext cx="16097" cy="5143"/>
                  </a:xfrm>
                  <a:custGeom>
                    <a:avLst/>
                    <a:gdLst>
                      <a:gd name="connsiteX0" fmla="*/ 0 w 16097"/>
                      <a:gd name="connsiteY0" fmla="*/ 0 h 5143"/>
                      <a:gd name="connsiteX1" fmla="*/ 16097 w 16097"/>
                      <a:gd name="connsiteY1" fmla="*/ 5143 h 5143"/>
                      <a:gd name="connsiteX2" fmla="*/ 0 w 16097"/>
                      <a:gd name="connsiteY2" fmla="*/ 0 h 5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097" h="5143">
                        <a:moveTo>
                          <a:pt x="0" y="0"/>
                        </a:moveTo>
                        <a:cubicBezTo>
                          <a:pt x="5525" y="1619"/>
                          <a:pt x="10859" y="3334"/>
                          <a:pt x="16097" y="5143"/>
                        </a:cubicBezTo>
                        <a:cubicBezTo>
                          <a:pt x="10954" y="3334"/>
                          <a:pt x="5525" y="161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4B0FE3DE-B8C5-4994-9AF5-3A5096F2DE80}"/>
                      </a:ext>
                    </a:extLst>
                  </p:cNvPr>
                  <p:cNvSpPr/>
                  <p:nvPr/>
                </p:nvSpPr>
                <p:spPr>
                  <a:xfrm>
                    <a:off x="7716202" y="1757647"/>
                    <a:ext cx="12287" cy="6953"/>
                  </a:xfrm>
                  <a:custGeom>
                    <a:avLst/>
                    <a:gdLst>
                      <a:gd name="connsiteX0" fmla="*/ 12287 w 12287"/>
                      <a:gd name="connsiteY0" fmla="*/ 6953 h 6953"/>
                      <a:gd name="connsiteX1" fmla="*/ 0 w 12287"/>
                      <a:gd name="connsiteY1" fmla="*/ 0 h 6953"/>
                      <a:gd name="connsiteX2" fmla="*/ 12287 w 12287"/>
                      <a:gd name="connsiteY2" fmla="*/ 6953 h 6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287" h="6953">
                        <a:moveTo>
                          <a:pt x="12287" y="6953"/>
                        </a:moveTo>
                        <a:cubicBezTo>
                          <a:pt x="8382" y="4572"/>
                          <a:pt x="4286" y="2191"/>
                          <a:pt x="0" y="0"/>
                        </a:cubicBezTo>
                        <a:cubicBezTo>
                          <a:pt x="4286" y="2286"/>
                          <a:pt x="8382" y="4572"/>
                          <a:pt x="12287" y="6953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E782171B-594A-40CA-8ED7-3ED44CE71B7E}"/>
                      </a:ext>
                    </a:extLst>
                  </p:cNvPr>
                  <p:cNvSpPr/>
                  <p:nvPr/>
                </p:nvSpPr>
                <p:spPr>
                  <a:xfrm>
                    <a:off x="7685340" y="1744503"/>
                    <a:ext cx="12573" cy="4857"/>
                  </a:xfrm>
                  <a:custGeom>
                    <a:avLst/>
                    <a:gdLst>
                      <a:gd name="connsiteX0" fmla="*/ 12573 w 12573"/>
                      <a:gd name="connsiteY0" fmla="*/ 4858 h 4857"/>
                      <a:gd name="connsiteX1" fmla="*/ 0 w 12573"/>
                      <a:gd name="connsiteY1" fmla="*/ 0 h 4857"/>
                      <a:gd name="connsiteX2" fmla="*/ 12573 w 12573"/>
                      <a:gd name="connsiteY2" fmla="*/ 4858 h 4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573" h="4857">
                        <a:moveTo>
                          <a:pt x="12573" y="4858"/>
                        </a:moveTo>
                        <a:cubicBezTo>
                          <a:pt x="8477" y="3143"/>
                          <a:pt x="4382" y="1524"/>
                          <a:pt x="0" y="0"/>
                        </a:cubicBezTo>
                        <a:cubicBezTo>
                          <a:pt x="4382" y="1524"/>
                          <a:pt x="8573" y="3143"/>
                          <a:pt x="12573" y="4858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63BC44CD-72D5-4B3B-ABFE-24E982189A41}"/>
                      </a:ext>
                    </a:extLst>
                  </p:cNvPr>
                  <p:cNvSpPr/>
                  <p:nvPr/>
                </p:nvSpPr>
                <p:spPr>
                  <a:xfrm>
                    <a:off x="7510557" y="1713261"/>
                    <a:ext cx="19811" cy="1523"/>
                  </a:xfrm>
                  <a:custGeom>
                    <a:avLst/>
                    <a:gdLst>
                      <a:gd name="connsiteX0" fmla="*/ 0 w 19811"/>
                      <a:gd name="connsiteY0" fmla="*/ 0 h 1523"/>
                      <a:gd name="connsiteX1" fmla="*/ 19812 w 19811"/>
                      <a:gd name="connsiteY1" fmla="*/ 1524 h 1523"/>
                      <a:gd name="connsiteX2" fmla="*/ 0 w 19811"/>
                      <a:gd name="connsiteY2" fmla="*/ 0 h 1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811" h="1523">
                        <a:moveTo>
                          <a:pt x="0" y="0"/>
                        </a:moveTo>
                        <a:cubicBezTo>
                          <a:pt x="6667" y="476"/>
                          <a:pt x="13240" y="952"/>
                          <a:pt x="19812" y="1524"/>
                        </a:cubicBezTo>
                        <a:cubicBezTo>
                          <a:pt x="13335" y="952"/>
                          <a:pt x="6667" y="47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62509C3A-3A26-4AA8-8F42-6B1FD739CECB}"/>
                      </a:ext>
                    </a:extLst>
                  </p:cNvPr>
                  <p:cNvSpPr/>
                  <p:nvPr/>
                </p:nvSpPr>
                <p:spPr>
                  <a:xfrm>
                    <a:off x="7405115" y="1709737"/>
                    <a:ext cx="22859" cy="190"/>
                  </a:xfrm>
                  <a:custGeom>
                    <a:avLst/>
                    <a:gdLst>
                      <a:gd name="connsiteX0" fmla="*/ 22860 w 22859"/>
                      <a:gd name="connsiteY0" fmla="*/ 191 h 190"/>
                      <a:gd name="connsiteX1" fmla="*/ 0 w 22859"/>
                      <a:gd name="connsiteY1" fmla="*/ 0 h 190"/>
                      <a:gd name="connsiteX2" fmla="*/ 22860 w 22859"/>
                      <a:gd name="connsiteY2" fmla="*/ 191 h 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859" h="190">
                        <a:moveTo>
                          <a:pt x="22860" y="191"/>
                        </a:moveTo>
                        <a:cubicBezTo>
                          <a:pt x="15335" y="95"/>
                          <a:pt x="7620" y="0"/>
                          <a:pt x="0" y="0"/>
                        </a:cubicBezTo>
                        <a:cubicBezTo>
                          <a:pt x="7715" y="0"/>
                          <a:pt x="15335" y="95"/>
                          <a:pt x="22860" y="191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09030A68-74E9-4960-8F36-82B1550BDD2E}"/>
                      </a:ext>
                    </a:extLst>
                  </p:cNvPr>
                  <p:cNvSpPr/>
                  <p:nvPr/>
                </p:nvSpPr>
                <p:spPr>
                  <a:xfrm>
                    <a:off x="7742871" y="1774697"/>
                    <a:ext cx="9525" cy="8286"/>
                  </a:xfrm>
                  <a:custGeom>
                    <a:avLst/>
                    <a:gdLst>
                      <a:gd name="connsiteX0" fmla="*/ 9525 w 9525"/>
                      <a:gd name="connsiteY0" fmla="*/ 8287 h 8286"/>
                      <a:gd name="connsiteX1" fmla="*/ 0 w 9525"/>
                      <a:gd name="connsiteY1" fmla="*/ 0 h 8286"/>
                      <a:gd name="connsiteX2" fmla="*/ 9525 w 9525"/>
                      <a:gd name="connsiteY2" fmla="*/ 8287 h 8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8286">
                        <a:moveTo>
                          <a:pt x="9525" y="8287"/>
                        </a:moveTo>
                        <a:cubicBezTo>
                          <a:pt x="6572" y="5429"/>
                          <a:pt x="3334" y="2667"/>
                          <a:pt x="0" y="0"/>
                        </a:cubicBezTo>
                        <a:cubicBezTo>
                          <a:pt x="3429" y="2667"/>
                          <a:pt x="6668" y="5429"/>
                          <a:pt x="9525" y="8287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CBCD1A4E-8589-40DA-983E-69673F73F60B}"/>
                      </a:ext>
                    </a:extLst>
                  </p:cNvPr>
                  <p:cNvSpPr/>
                  <p:nvPr/>
                </p:nvSpPr>
                <p:spPr>
                  <a:xfrm>
                    <a:off x="7429880" y="1709927"/>
                    <a:ext cx="24193" cy="571"/>
                  </a:xfrm>
                  <a:custGeom>
                    <a:avLst/>
                    <a:gdLst>
                      <a:gd name="connsiteX0" fmla="*/ 0 w 24193"/>
                      <a:gd name="connsiteY0" fmla="*/ 0 h 571"/>
                      <a:gd name="connsiteX1" fmla="*/ 24193 w 24193"/>
                      <a:gd name="connsiteY1" fmla="*/ 572 h 571"/>
                      <a:gd name="connsiteX2" fmla="*/ 0 w 24193"/>
                      <a:gd name="connsiteY2" fmla="*/ 0 h 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193" h="571">
                        <a:moveTo>
                          <a:pt x="0" y="0"/>
                        </a:moveTo>
                        <a:cubicBezTo>
                          <a:pt x="8096" y="95"/>
                          <a:pt x="16192" y="286"/>
                          <a:pt x="24193" y="572"/>
                        </a:cubicBezTo>
                        <a:cubicBezTo>
                          <a:pt x="16192" y="381"/>
                          <a:pt x="8096" y="19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7A82F3C8-A597-4370-8B97-3DAC70285BB7}"/>
                      </a:ext>
                    </a:extLst>
                  </p:cNvPr>
                  <p:cNvSpPr/>
                  <p:nvPr/>
                </p:nvSpPr>
                <p:spPr>
                  <a:xfrm>
                    <a:off x="7124985" y="1720214"/>
                    <a:ext cx="52482" cy="4952"/>
                  </a:xfrm>
                  <a:custGeom>
                    <a:avLst/>
                    <a:gdLst>
                      <a:gd name="connsiteX0" fmla="*/ 0 w 52482"/>
                      <a:gd name="connsiteY0" fmla="*/ 4953 h 4952"/>
                      <a:gd name="connsiteX1" fmla="*/ 52483 w 52482"/>
                      <a:gd name="connsiteY1" fmla="*/ 0 h 4952"/>
                      <a:gd name="connsiteX2" fmla="*/ 0 w 52482"/>
                      <a:gd name="connsiteY2" fmla="*/ 4953 h 4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2482" h="4952">
                        <a:moveTo>
                          <a:pt x="0" y="4953"/>
                        </a:moveTo>
                        <a:cubicBezTo>
                          <a:pt x="17240" y="3143"/>
                          <a:pt x="34766" y="1524"/>
                          <a:pt x="52483" y="0"/>
                        </a:cubicBezTo>
                        <a:cubicBezTo>
                          <a:pt x="34671" y="1524"/>
                          <a:pt x="17145" y="3239"/>
                          <a:pt x="0" y="4953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8EFFDEAC-7CEE-4478-84A9-E914ABE6EA9F}"/>
                      </a:ext>
                    </a:extLst>
                  </p:cNvPr>
                  <p:cNvSpPr/>
                  <p:nvPr/>
                </p:nvSpPr>
                <p:spPr>
                  <a:xfrm>
                    <a:off x="7099267" y="1725262"/>
                    <a:ext cx="25431" cy="2666"/>
                  </a:xfrm>
                  <a:custGeom>
                    <a:avLst/>
                    <a:gdLst>
                      <a:gd name="connsiteX0" fmla="*/ 0 w 25431"/>
                      <a:gd name="connsiteY0" fmla="*/ 2667 h 2666"/>
                      <a:gd name="connsiteX1" fmla="*/ 25432 w 25431"/>
                      <a:gd name="connsiteY1" fmla="*/ 0 h 2666"/>
                      <a:gd name="connsiteX2" fmla="*/ 0 w 25431"/>
                      <a:gd name="connsiteY2" fmla="*/ 2667 h 2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431" h="2666">
                        <a:moveTo>
                          <a:pt x="0" y="2667"/>
                        </a:moveTo>
                        <a:cubicBezTo>
                          <a:pt x="8382" y="1714"/>
                          <a:pt x="16859" y="857"/>
                          <a:pt x="25432" y="0"/>
                        </a:cubicBezTo>
                        <a:cubicBezTo>
                          <a:pt x="16859" y="857"/>
                          <a:pt x="8382" y="1714"/>
                          <a:pt x="0" y="2667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C2F95B6A-0070-4888-A8E5-6491D462B4C5}"/>
                      </a:ext>
                    </a:extLst>
                  </p:cNvPr>
                  <p:cNvSpPr/>
                  <p:nvPr/>
                </p:nvSpPr>
                <p:spPr>
                  <a:xfrm>
                    <a:off x="7180706" y="1715832"/>
                    <a:ext cx="52768" cy="4095"/>
                  </a:xfrm>
                  <a:custGeom>
                    <a:avLst/>
                    <a:gdLst>
                      <a:gd name="connsiteX0" fmla="*/ 0 w 52768"/>
                      <a:gd name="connsiteY0" fmla="*/ 4096 h 4095"/>
                      <a:gd name="connsiteX1" fmla="*/ 52769 w 52768"/>
                      <a:gd name="connsiteY1" fmla="*/ 0 h 4095"/>
                      <a:gd name="connsiteX2" fmla="*/ 0 w 52768"/>
                      <a:gd name="connsiteY2" fmla="*/ 4096 h 4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2768" h="4095">
                        <a:moveTo>
                          <a:pt x="0" y="4096"/>
                        </a:moveTo>
                        <a:cubicBezTo>
                          <a:pt x="17431" y="2572"/>
                          <a:pt x="35052" y="1238"/>
                          <a:pt x="52769" y="0"/>
                        </a:cubicBezTo>
                        <a:cubicBezTo>
                          <a:pt x="35052" y="1238"/>
                          <a:pt x="17431" y="2572"/>
                          <a:pt x="0" y="4096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EF9E9D14-F8E8-40A3-8321-ED6A7B6D6BC1}"/>
                      </a:ext>
                    </a:extLst>
                  </p:cNvPr>
                  <p:cNvSpPr/>
                  <p:nvPr/>
                </p:nvSpPr>
                <p:spPr>
                  <a:xfrm>
                    <a:off x="7236808" y="1714213"/>
                    <a:ext cx="23145" cy="1428"/>
                  </a:xfrm>
                  <a:custGeom>
                    <a:avLst/>
                    <a:gdLst>
                      <a:gd name="connsiteX0" fmla="*/ 0 w 23145"/>
                      <a:gd name="connsiteY0" fmla="*/ 1429 h 1428"/>
                      <a:gd name="connsiteX1" fmla="*/ 23146 w 23145"/>
                      <a:gd name="connsiteY1" fmla="*/ 0 h 1428"/>
                      <a:gd name="connsiteX2" fmla="*/ 0 w 23145"/>
                      <a:gd name="connsiteY2" fmla="*/ 1429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145" h="1428">
                        <a:moveTo>
                          <a:pt x="0" y="1429"/>
                        </a:moveTo>
                        <a:cubicBezTo>
                          <a:pt x="7715" y="952"/>
                          <a:pt x="15431" y="381"/>
                          <a:pt x="23146" y="0"/>
                        </a:cubicBezTo>
                        <a:cubicBezTo>
                          <a:pt x="15431" y="476"/>
                          <a:pt x="7715" y="952"/>
                          <a:pt x="0" y="1429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4A1539E6-47E6-446E-BFA9-974F123CC454}"/>
                      </a:ext>
                    </a:extLst>
                  </p:cNvPr>
                  <p:cNvSpPr/>
                  <p:nvPr/>
                </p:nvSpPr>
                <p:spPr>
                  <a:xfrm>
                    <a:off x="7537608" y="3234308"/>
                    <a:ext cx="952" cy="7620"/>
                  </a:xfrm>
                  <a:custGeom>
                    <a:avLst/>
                    <a:gdLst>
                      <a:gd name="connsiteX0" fmla="*/ 953 w 952"/>
                      <a:gd name="connsiteY0" fmla="*/ 0 h 7620"/>
                      <a:gd name="connsiteX1" fmla="*/ 0 w 952"/>
                      <a:gd name="connsiteY1" fmla="*/ 7620 h 7620"/>
                      <a:gd name="connsiteX2" fmla="*/ 953 w 952"/>
                      <a:gd name="connsiteY2" fmla="*/ 0 h 7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" h="7620">
                        <a:moveTo>
                          <a:pt x="953" y="0"/>
                        </a:moveTo>
                        <a:cubicBezTo>
                          <a:pt x="762" y="2477"/>
                          <a:pt x="476" y="5048"/>
                          <a:pt x="0" y="7620"/>
                        </a:cubicBezTo>
                        <a:cubicBezTo>
                          <a:pt x="381" y="4953"/>
                          <a:pt x="667" y="2477"/>
                          <a:pt x="953" y="0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8D33A676-C992-4E3C-9650-D8944ED3FBFB}"/>
                      </a:ext>
                    </a:extLst>
                  </p:cNvPr>
                  <p:cNvSpPr/>
                  <p:nvPr/>
                </p:nvSpPr>
                <p:spPr>
                  <a:xfrm>
                    <a:off x="7538655" y="3224783"/>
                    <a:ext cx="381" cy="8096"/>
                  </a:xfrm>
                  <a:custGeom>
                    <a:avLst/>
                    <a:gdLst>
                      <a:gd name="connsiteX0" fmla="*/ 381 w 381"/>
                      <a:gd name="connsiteY0" fmla="*/ 0 h 8096"/>
                      <a:gd name="connsiteX1" fmla="*/ 0 w 381"/>
                      <a:gd name="connsiteY1" fmla="*/ 8096 h 8096"/>
                      <a:gd name="connsiteX2" fmla="*/ 381 w 381"/>
                      <a:gd name="connsiteY2" fmla="*/ 0 h 8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1" h="8096">
                        <a:moveTo>
                          <a:pt x="381" y="0"/>
                        </a:moveTo>
                        <a:cubicBezTo>
                          <a:pt x="381" y="2572"/>
                          <a:pt x="286" y="5334"/>
                          <a:pt x="0" y="8096"/>
                        </a:cubicBezTo>
                        <a:cubicBezTo>
                          <a:pt x="286" y="5334"/>
                          <a:pt x="381" y="2572"/>
                          <a:pt x="381" y="0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54234E90-B6DB-41BE-BB3D-B8E6223F385B}"/>
                      </a:ext>
                    </a:extLst>
                  </p:cNvPr>
                  <p:cNvSpPr/>
                  <p:nvPr/>
                </p:nvSpPr>
                <p:spPr>
                  <a:xfrm>
                    <a:off x="7047356" y="1728024"/>
                    <a:ext cx="50482" cy="6000"/>
                  </a:xfrm>
                  <a:custGeom>
                    <a:avLst/>
                    <a:gdLst>
                      <a:gd name="connsiteX0" fmla="*/ 0 w 50482"/>
                      <a:gd name="connsiteY0" fmla="*/ 6001 h 6000"/>
                      <a:gd name="connsiteX1" fmla="*/ 50482 w 50482"/>
                      <a:gd name="connsiteY1" fmla="*/ 0 h 6000"/>
                      <a:gd name="connsiteX2" fmla="*/ 0 w 50482"/>
                      <a:gd name="connsiteY2" fmla="*/ 6001 h 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0482" h="6000">
                        <a:moveTo>
                          <a:pt x="0" y="6001"/>
                        </a:moveTo>
                        <a:cubicBezTo>
                          <a:pt x="16383" y="3905"/>
                          <a:pt x="33242" y="1905"/>
                          <a:pt x="50482" y="0"/>
                        </a:cubicBezTo>
                        <a:cubicBezTo>
                          <a:pt x="33242" y="1905"/>
                          <a:pt x="16383" y="3905"/>
                          <a:pt x="0" y="6001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F02CA32C-AC6D-4B2A-B77A-07157D0EDD6D}"/>
                      </a:ext>
                    </a:extLst>
                  </p:cNvPr>
                  <p:cNvSpPr/>
                  <p:nvPr/>
                </p:nvSpPr>
                <p:spPr>
                  <a:xfrm>
                    <a:off x="7484839" y="1711737"/>
                    <a:ext cx="23050" cy="1333"/>
                  </a:xfrm>
                  <a:custGeom>
                    <a:avLst/>
                    <a:gdLst>
                      <a:gd name="connsiteX0" fmla="*/ 0 w 23050"/>
                      <a:gd name="connsiteY0" fmla="*/ 0 h 1333"/>
                      <a:gd name="connsiteX1" fmla="*/ 23051 w 23050"/>
                      <a:gd name="connsiteY1" fmla="*/ 1334 h 1333"/>
                      <a:gd name="connsiteX2" fmla="*/ 0 w 23050"/>
                      <a:gd name="connsiteY2" fmla="*/ 0 h 1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050" h="1333">
                        <a:moveTo>
                          <a:pt x="0" y="0"/>
                        </a:moveTo>
                        <a:cubicBezTo>
                          <a:pt x="7715" y="381"/>
                          <a:pt x="15430" y="857"/>
                          <a:pt x="23051" y="1334"/>
                        </a:cubicBezTo>
                        <a:cubicBezTo>
                          <a:pt x="15430" y="762"/>
                          <a:pt x="7715" y="38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878F1921-3F4D-467C-94D7-081B5606FBBB}"/>
                      </a:ext>
                    </a:extLst>
                  </p:cNvPr>
                  <p:cNvSpPr/>
                  <p:nvPr/>
                </p:nvSpPr>
                <p:spPr>
                  <a:xfrm>
                    <a:off x="6528155" y="1734120"/>
                    <a:ext cx="1009357" cy="1696648"/>
                  </a:xfrm>
                  <a:custGeom>
                    <a:avLst/>
                    <a:gdLst>
                      <a:gd name="connsiteX0" fmla="*/ 1005357 w 1009357"/>
                      <a:gd name="connsiteY0" fmla="*/ 1527429 h 1696648"/>
                      <a:gd name="connsiteX1" fmla="*/ 743896 w 1009357"/>
                      <a:gd name="connsiteY1" fmla="*/ 1267968 h 1696648"/>
                      <a:gd name="connsiteX2" fmla="*/ 423951 w 1009357"/>
                      <a:gd name="connsiteY2" fmla="*/ 908399 h 1696648"/>
                      <a:gd name="connsiteX3" fmla="*/ 642550 w 1009357"/>
                      <a:gd name="connsiteY3" fmla="*/ 589026 h 1696648"/>
                      <a:gd name="connsiteX4" fmla="*/ 423951 w 1009357"/>
                      <a:gd name="connsiteY4" fmla="*/ 301943 h 1696648"/>
                      <a:gd name="connsiteX5" fmla="*/ 471005 w 1009357"/>
                      <a:gd name="connsiteY5" fmla="*/ 6477 h 1696648"/>
                      <a:gd name="connsiteX6" fmla="*/ 519106 w 1009357"/>
                      <a:gd name="connsiteY6" fmla="*/ 0 h 1696648"/>
                      <a:gd name="connsiteX7" fmla="*/ 269265 w 1009357"/>
                      <a:gd name="connsiteY7" fmla="*/ 48959 h 1696648"/>
                      <a:gd name="connsiteX8" fmla="*/ 223355 w 1009357"/>
                      <a:gd name="connsiteY8" fmla="*/ 311087 h 1696648"/>
                      <a:gd name="connsiteX9" fmla="*/ 157918 w 1009357"/>
                      <a:gd name="connsiteY9" fmla="*/ 630936 h 1696648"/>
                      <a:gd name="connsiteX10" fmla="*/ 21139 w 1009357"/>
                      <a:gd name="connsiteY10" fmla="*/ 1225963 h 1696648"/>
                      <a:gd name="connsiteX11" fmla="*/ 50476 w 1009357"/>
                      <a:gd name="connsiteY11" fmla="*/ 1475042 h 1696648"/>
                      <a:gd name="connsiteX12" fmla="*/ 553300 w 1009357"/>
                      <a:gd name="connsiteY12" fmla="*/ 1484662 h 1696648"/>
                      <a:gd name="connsiteX13" fmla="*/ 829430 w 1009357"/>
                      <a:gd name="connsiteY13" fmla="*/ 1679639 h 1696648"/>
                      <a:gd name="connsiteX14" fmla="*/ 1009357 w 1009357"/>
                      <a:gd name="connsiteY14" fmla="*/ 1508570 h 1696648"/>
                      <a:gd name="connsiteX15" fmla="*/ 1005357 w 1009357"/>
                      <a:gd name="connsiteY15" fmla="*/ 1527429 h 1696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357" h="1696648">
                        <a:moveTo>
                          <a:pt x="1005357" y="1527429"/>
                        </a:moveTo>
                        <a:cubicBezTo>
                          <a:pt x="954970" y="1417130"/>
                          <a:pt x="861815" y="1310735"/>
                          <a:pt x="743896" y="1267968"/>
                        </a:cubicBezTo>
                        <a:cubicBezTo>
                          <a:pt x="563683" y="1202627"/>
                          <a:pt x="423951" y="1076801"/>
                          <a:pt x="423951" y="908399"/>
                        </a:cubicBezTo>
                        <a:cubicBezTo>
                          <a:pt x="423951" y="739997"/>
                          <a:pt x="588829" y="641795"/>
                          <a:pt x="642550" y="589026"/>
                        </a:cubicBezTo>
                        <a:cubicBezTo>
                          <a:pt x="696271" y="536258"/>
                          <a:pt x="504342" y="443198"/>
                          <a:pt x="423951" y="301943"/>
                        </a:cubicBezTo>
                        <a:cubicBezTo>
                          <a:pt x="375564" y="216884"/>
                          <a:pt x="424427" y="92202"/>
                          <a:pt x="471005" y="6477"/>
                        </a:cubicBezTo>
                        <a:cubicBezTo>
                          <a:pt x="486530" y="4286"/>
                          <a:pt x="502532" y="2096"/>
                          <a:pt x="519106" y="0"/>
                        </a:cubicBezTo>
                        <a:cubicBezTo>
                          <a:pt x="383089" y="17145"/>
                          <a:pt x="279647" y="38767"/>
                          <a:pt x="269265" y="48959"/>
                        </a:cubicBezTo>
                        <a:cubicBezTo>
                          <a:pt x="239928" y="77819"/>
                          <a:pt x="253263" y="159068"/>
                          <a:pt x="223355" y="311087"/>
                        </a:cubicBezTo>
                        <a:cubicBezTo>
                          <a:pt x="193446" y="463106"/>
                          <a:pt x="157918" y="442151"/>
                          <a:pt x="157918" y="630936"/>
                        </a:cubicBezTo>
                        <a:cubicBezTo>
                          <a:pt x="157918" y="819722"/>
                          <a:pt x="66478" y="1108043"/>
                          <a:pt x="21139" y="1225963"/>
                        </a:cubicBezTo>
                        <a:cubicBezTo>
                          <a:pt x="-24200" y="1343882"/>
                          <a:pt x="11804" y="1513046"/>
                          <a:pt x="50476" y="1475042"/>
                        </a:cubicBezTo>
                        <a:cubicBezTo>
                          <a:pt x="89147" y="1437037"/>
                          <a:pt x="290696" y="1407986"/>
                          <a:pt x="553300" y="1484662"/>
                        </a:cubicBezTo>
                        <a:cubicBezTo>
                          <a:pt x="815809" y="1561338"/>
                          <a:pt x="829430" y="1679639"/>
                          <a:pt x="829430" y="1679639"/>
                        </a:cubicBezTo>
                        <a:cubicBezTo>
                          <a:pt x="898963" y="1748028"/>
                          <a:pt x="996118" y="1593723"/>
                          <a:pt x="1009357" y="1508570"/>
                        </a:cubicBezTo>
                        <a:cubicBezTo>
                          <a:pt x="1008405" y="1514570"/>
                          <a:pt x="1007072" y="1520857"/>
                          <a:pt x="1005357" y="1527429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64847C5C-4355-45B0-B2AE-E435655C7B13}"/>
                      </a:ext>
                    </a:extLst>
                  </p:cNvPr>
                  <p:cNvSpPr/>
                  <p:nvPr/>
                </p:nvSpPr>
                <p:spPr>
                  <a:xfrm>
                    <a:off x="7377683" y="1709737"/>
                    <a:ext cx="21050" cy="190"/>
                  </a:xfrm>
                  <a:custGeom>
                    <a:avLst/>
                    <a:gdLst>
                      <a:gd name="connsiteX0" fmla="*/ 0 w 21050"/>
                      <a:gd name="connsiteY0" fmla="*/ 191 h 190"/>
                      <a:gd name="connsiteX1" fmla="*/ 21050 w 21050"/>
                      <a:gd name="connsiteY1" fmla="*/ 0 h 190"/>
                      <a:gd name="connsiteX2" fmla="*/ 0 w 21050"/>
                      <a:gd name="connsiteY2" fmla="*/ 191 h 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050" h="190">
                        <a:moveTo>
                          <a:pt x="0" y="191"/>
                        </a:moveTo>
                        <a:cubicBezTo>
                          <a:pt x="7048" y="95"/>
                          <a:pt x="14097" y="0"/>
                          <a:pt x="21050" y="0"/>
                        </a:cubicBezTo>
                        <a:cubicBezTo>
                          <a:pt x="14097" y="0"/>
                          <a:pt x="7048" y="95"/>
                          <a:pt x="0" y="191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38C8E76A-6F97-4769-BAA5-F96D02E1E51C}"/>
                      </a:ext>
                    </a:extLst>
                  </p:cNvPr>
                  <p:cNvSpPr/>
                  <p:nvPr/>
                </p:nvSpPr>
                <p:spPr>
                  <a:xfrm>
                    <a:off x="7460170" y="1710689"/>
                    <a:ext cx="18478" cy="762"/>
                  </a:xfrm>
                  <a:custGeom>
                    <a:avLst/>
                    <a:gdLst>
                      <a:gd name="connsiteX0" fmla="*/ 0 w 18478"/>
                      <a:gd name="connsiteY0" fmla="*/ 0 h 762"/>
                      <a:gd name="connsiteX1" fmla="*/ 18479 w 18478"/>
                      <a:gd name="connsiteY1" fmla="*/ 762 h 762"/>
                      <a:gd name="connsiteX2" fmla="*/ 0 w 18478"/>
                      <a:gd name="connsiteY2" fmla="*/ 0 h 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478" h="762">
                        <a:moveTo>
                          <a:pt x="0" y="0"/>
                        </a:moveTo>
                        <a:cubicBezTo>
                          <a:pt x="6191" y="190"/>
                          <a:pt x="12382" y="476"/>
                          <a:pt x="18479" y="762"/>
                        </a:cubicBezTo>
                        <a:cubicBezTo>
                          <a:pt x="12382" y="476"/>
                          <a:pt x="6191" y="19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3A8DCAD6-D29F-40C3-9B18-A5BAFE60E954}"/>
                      </a:ext>
                    </a:extLst>
                  </p:cNvPr>
                  <p:cNvSpPr/>
                  <p:nvPr/>
                </p:nvSpPr>
                <p:spPr>
                  <a:xfrm>
                    <a:off x="7321962" y="1710594"/>
                    <a:ext cx="21907" cy="666"/>
                  </a:xfrm>
                  <a:custGeom>
                    <a:avLst/>
                    <a:gdLst>
                      <a:gd name="connsiteX0" fmla="*/ 0 w 21907"/>
                      <a:gd name="connsiteY0" fmla="*/ 667 h 666"/>
                      <a:gd name="connsiteX1" fmla="*/ 21908 w 21907"/>
                      <a:gd name="connsiteY1" fmla="*/ 0 h 666"/>
                      <a:gd name="connsiteX2" fmla="*/ 0 w 21907"/>
                      <a:gd name="connsiteY2" fmla="*/ 667 h 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907" h="666">
                        <a:moveTo>
                          <a:pt x="0" y="667"/>
                        </a:moveTo>
                        <a:cubicBezTo>
                          <a:pt x="7334" y="381"/>
                          <a:pt x="14573" y="190"/>
                          <a:pt x="21908" y="0"/>
                        </a:cubicBezTo>
                        <a:cubicBezTo>
                          <a:pt x="14573" y="190"/>
                          <a:pt x="7334" y="381"/>
                          <a:pt x="0" y="667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A4AAC043-8AFD-409C-88CF-1E96803AC031}"/>
                      </a:ext>
                    </a:extLst>
                  </p:cNvPr>
                  <p:cNvSpPr/>
                  <p:nvPr/>
                </p:nvSpPr>
                <p:spPr>
                  <a:xfrm>
                    <a:off x="7264336" y="1711451"/>
                    <a:ext cx="52006" cy="2476"/>
                  </a:xfrm>
                  <a:custGeom>
                    <a:avLst/>
                    <a:gdLst>
                      <a:gd name="connsiteX0" fmla="*/ 0 w 52006"/>
                      <a:gd name="connsiteY0" fmla="*/ 2477 h 2476"/>
                      <a:gd name="connsiteX1" fmla="*/ 52006 w 52006"/>
                      <a:gd name="connsiteY1" fmla="*/ 0 h 2476"/>
                      <a:gd name="connsiteX2" fmla="*/ 0 w 52006"/>
                      <a:gd name="connsiteY2" fmla="*/ 2477 h 2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2006" h="2476">
                        <a:moveTo>
                          <a:pt x="0" y="2477"/>
                        </a:moveTo>
                        <a:cubicBezTo>
                          <a:pt x="17336" y="1524"/>
                          <a:pt x="34766" y="667"/>
                          <a:pt x="52006" y="0"/>
                        </a:cubicBezTo>
                        <a:cubicBezTo>
                          <a:pt x="34671" y="667"/>
                          <a:pt x="17336" y="1524"/>
                          <a:pt x="0" y="2477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C006E287-5249-4BEE-A30C-37E00F2E3AF3}"/>
                      </a:ext>
                    </a:extLst>
                  </p:cNvPr>
                  <p:cNvSpPr/>
                  <p:nvPr/>
                </p:nvSpPr>
                <p:spPr>
                  <a:xfrm>
                    <a:off x="7348060" y="1709927"/>
                    <a:ext cx="25526" cy="476"/>
                  </a:xfrm>
                  <a:custGeom>
                    <a:avLst/>
                    <a:gdLst>
                      <a:gd name="connsiteX0" fmla="*/ 0 w 25526"/>
                      <a:gd name="connsiteY0" fmla="*/ 476 h 476"/>
                      <a:gd name="connsiteX1" fmla="*/ 25527 w 25526"/>
                      <a:gd name="connsiteY1" fmla="*/ 0 h 476"/>
                      <a:gd name="connsiteX2" fmla="*/ 0 w 25526"/>
                      <a:gd name="connsiteY2" fmla="*/ 476 h 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26" h="476">
                        <a:moveTo>
                          <a:pt x="0" y="476"/>
                        </a:moveTo>
                        <a:cubicBezTo>
                          <a:pt x="8572" y="286"/>
                          <a:pt x="17050" y="95"/>
                          <a:pt x="25527" y="0"/>
                        </a:cubicBezTo>
                        <a:cubicBezTo>
                          <a:pt x="17050" y="95"/>
                          <a:pt x="8477" y="286"/>
                          <a:pt x="0" y="476"/>
                        </a:cubicBezTo>
                        <a:close/>
                      </a:path>
                    </a:pathLst>
                  </a:custGeom>
                  <a:solidFill>
                    <a:srgbClr val="ECB8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0EBEF92D-A607-49C3-9482-DED41916DB42}"/>
                  </a:ext>
                </a:extLst>
              </p:cNvPr>
              <p:cNvGrpSpPr/>
              <p:nvPr/>
            </p:nvGrpSpPr>
            <p:grpSpPr>
              <a:xfrm>
                <a:off x="4965310" y="2681096"/>
                <a:ext cx="2440846" cy="2463594"/>
                <a:chOff x="4965310" y="2681096"/>
                <a:chExt cx="2440846" cy="2463594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F51DC73-B00E-41F1-9A3E-72C7EC1B538E}"/>
                    </a:ext>
                  </a:extLst>
                </p:cNvPr>
                <p:cNvSpPr/>
                <p:nvPr/>
              </p:nvSpPr>
              <p:spPr>
                <a:xfrm>
                  <a:off x="6204016" y="4057946"/>
                  <a:ext cx="1175007" cy="919361"/>
                </a:xfrm>
                <a:custGeom>
                  <a:avLst/>
                  <a:gdLst>
                    <a:gd name="connsiteX0" fmla="*/ 74673 w 1175007"/>
                    <a:gd name="connsiteY0" fmla="*/ 241161 h 919361"/>
                    <a:gd name="connsiteX1" fmla="*/ 687702 w 1175007"/>
                    <a:gd name="connsiteY1" fmla="*/ 17705 h 919361"/>
                    <a:gd name="connsiteX2" fmla="*/ 699703 w 1175007"/>
                    <a:gd name="connsiteY2" fmla="*/ 24563 h 919361"/>
                    <a:gd name="connsiteX3" fmla="*/ 919921 w 1175007"/>
                    <a:gd name="connsiteY3" fmla="*/ 145435 h 919361"/>
                    <a:gd name="connsiteX4" fmla="*/ 1122614 w 1175007"/>
                    <a:gd name="connsiteY4" fmla="*/ 306598 h 919361"/>
                    <a:gd name="connsiteX5" fmla="*/ 1065654 w 1175007"/>
                    <a:gd name="connsiteY5" fmla="*/ 576632 h 919361"/>
                    <a:gd name="connsiteX6" fmla="*/ 927446 w 1175007"/>
                    <a:gd name="connsiteY6" fmla="*/ 547009 h 919361"/>
                    <a:gd name="connsiteX7" fmla="*/ 914016 w 1175007"/>
                    <a:gd name="connsiteY7" fmla="*/ 804851 h 919361"/>
                    <a:gd name="connsiteX8" fmla="*/ 17999 w 1175007"/>
                    <a:gd name="connsiteY8" fmla="*/ 881432 h 919361"/>
                    <a:gd name="connsiteX9" fmla="*/ 74673 w 1175007"/>
                    <a:gd name="connsiteY9" fmla="*/ 241161 h 919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5007" h="919361">
                      <a:moveTo>
                        <a:pt x="74673" y="241161"/>
                      </a:moveTo>
                      <a:cubicBezTo>
                        <a:pt x="122203" y="159627"/>
                        <a:pt x="531111" y="-64115"/>
                        <a:pt x="687702" y="17705"/>
                      </a:cubicBezTo>
                      <a:cubicBezTo>
                        <a:pt x="691798" y="19800"/>
                        <a:pt x="695703" y="22182"/>
                        <a:pt x="699703" y="24563"/>
                      </a:cubicBezTo>
                      <a:cubicBezTo>
                        <a:pt x="781333" y="56281"/>
                        <a:pt x="876868" y="118289"/>
                        <a:pt x="919921" y="145435"/>
                      </a:cubicBezTo>
                      <a:cubicBezTo>
                        <a:pt x="1032888" y="216682"/>
                        <a:pt x="1066130" y="255068"/>
                        <a:pt x="1122614" y="306598"/>
                      </a:cubicBezTo>
                      <a:cubicBezTo>
                        <a:pt x="1202433" y="379369"/>
                        <a:pt x="1196813" y="536627"/>
                        <a:pt x="1065654" y="576632"/>
                      </a:cubicBezTo>
                      <a:cubicBezTo>
                        <a:pt x="1026411" y="588633"/>
                        <a:pt x="979262" y="568726"/>
                        <a:pt x="927446" y="547009"/>
                      </a:cubicBezTo>
                      <a:cubicBezTo>
                        <a:pt x="923731" y="655975"/>
                        <a:pt x="914016" y="804851"/>
                        <a:pt x="914016" y="804851"/>
                      </a:cubicBezTo>
                      <a:cubicBezTo>
                        <a:pt x="721230" y="953727"/>
                        <a:pt x="65529" y="931914"/>
                        <a:pt x="17999" y="881432"/>
                      </a:cubicBezTo>
                      <a:cubicBezTo>
                        <a:pt x="-29626" y="830854"/>
                        <a:pt x="27048" y="322695"/>
                        <a:pt x="74673" y="241161"/>
                      </a:cubicBezTo>
                      <a:close/>
                    </a:path>
                  </a:pathLst>
                </a:custGeom>
                <a:solidFill>
                  <a:srgbClr val="C9976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051D02D1-B2A6-47B9-B2F1-FE2D08E656F2}"/>
                    </a:ext>
                  </a:extLst>
                </p:cNvPr>
                <p:cNvSpPr/>
                <p:nvPr/>
              </p:nvSpPr>
              <p:spPr>
                <a:xfrm>
                  <a:off x="6247351" y="4057946"/>
                  <a:ext cx="1120902" cy="390162"/>
                </a:xfrm>
                <a:custGeom>
                  <a:avLst/>
                  <a:gdLst>
                    <a:gd name="connsiteX0" fmla="*/ 197358 w 1120902"/>
                    <a:gd name="connsiteY0" fmla="*/ 266403 h 390162"/>
                    <a:gd name="connsiteX1" fmla="*/ 0 w 1120902"/>
                    <a:gd name="connsiteY1" fmla="*/ 346603 h 390162"/>
                    <a:gd name="connsiteX2" fmla="*/ 31337 w 1120902"/>
                    <a:gd name="connsiteY2" fmla="*/ 241161 h 390162"/>
                    <a:gd name="connsiteX3" fmla="*/ 644366 w 1120902"/>
                    <a:gd name="connsiteY3" fmla="*/ 17705 h 390162"/>
                    <a:gd name="connsiteX4" fmla="*/ 656368 w 1120902"/>
                    <a:gd name="connsiteY4" fmla="*/ 24563 h 390162"/>
                    <a:gd name="connsiteX5" fmla="*/ 876586 w 1120902"/>
                    <a:gd name="connsiteY5" fmla="*/ 145435 h 390162"/>
                    <a:gd name="connsiteX6" fmla="*/ 1079278 w 1120902"/>
                    <a:gd name="connsiteY6" fmla="*/ 306598 h 390162"/>
                    <a:gd name="connsiteX7" fmla="*/ 1120902 w 1120902"/>
                    <a:gd name="connsiteY7" fmla="*/ 367653 h 390162"/>
                    <a:gd name="connsiteX8" fmla="*/ 799814 w 1120902"/>
                    <a:gd name="connsiteY8" fmla="*/ 323934 h 390162"/>
                    <a:gd name="connsiteX9" fmla="*/ 381667 w 1120902"/>
                    <a:gd name="connsiteY9" fmla="*/ 234494 h 390162"/>
                    <a:gd name="connsiteX10" fmla="*/ 166402 w 1120902"/>
                    <a:gd name="connsiteY10" fmla="*/ 379750 h 390162"/>
                    <a:gd name="connsiteX11" fmla="*/ 197358 w 1120902"/>
                    <a:gd name="connsiteY11" fmla="*/ 266403 h 390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20902" h="390162">
                      <a:moveTo>
                        <a:pt x="197358" y="266403"/>
                      </a:moveTo>
                      <a:cubicBezTo>
                        <a:pt x="144685" y="272975"/>
                        <a:pt x="58198" y="362700"/>
                        <a:pt x="0" y="346603"/>
                      </a:cubicBezTo>
                      <a:cubicBezTo>
                        <a:pt x="10096" y="297263"/>
                        <a:pt x="20955" y="258973"/>
                        <a:pt x="31337" y="241161"/>
                      </a:cubicBezTo>
                      <a:cubicBezTo>
                        <a:pt x="78867" y="159627"/>
                        <a:pt x="487775" y="-64115"/>
                        <a:pt x="644366" y="17705"/>
                      </a:cubicBezTo>
                      <a:cubicBezTo>
                        <a:pt x="648462" y="19800"/>
                        <a:pt x="652367" y="22182"/>
                        <a:pt x="656368" y="24563"/>
                      </a:cubicBezTo>
                      <a:cubicBezTo>
                        <a:pt x="737997" y="56281"/>
                        <a:pt x="833533" y="118289"/>
                        <a:pt x="876586" y="145435"/>
                      </a:cubicBezTo>
                      <a:cubicBezTo>
                        <a:pt x="989552" y="216682"/>
                        <a:pt x="1022794" y="255068"/>
                        <a:pt x="1079278" y="306598"/>
                      </a:cubicBezTo>
                      <a:cubicBezTo>
                        <a:pt x="1096327" y="322124"/>
                        <a:pt x="1110329" y="343555"/>
                        <a:pt x="1120902" y="367653"/>
                      </a:cubicBezTo>
                      <a:cubicBezTo>
                        <a:pt x="1045559" y="384227"/>
                        <a:pt x="909352" y="398610"/>
                        <a:pt x="799814" y="323934"/>
                      </a:cubicBezTo>
                      <a:cubicBezTo>
                        <a:pt x="639509" y="214682"/>
                        <a:pt x="426625" y="172867"/>
                        <a:pt x="381667" y="234494"/>
                      </a:cubicBezTo>
                      <a:cubicBezTo>
                        <a:pt x="336709" y="296121"/>
                        <a:pt x="150304" y="428042"/>
                        <a:pt x="166402" y="379750"/>
                      </a:cubicBezTo>
                      <a:cubicBezTo>
                        <a:pt x="182594" y="331554"/>
                        <a:pt x="266509" y="257830"/>
                        <a:pt x="197358" y="266403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53" name="Graphic 1">
                  <a:extLst>
                    <a:ext uri="{FF2B5EF4-FFF2-40B4-BE49-F238E27FC236}">
                      <a16:creationId xmlns:a16="http://schemas.microsoft.com/office/drawing/2014/main" id="{0EBEF92D-A607-49C3-9482-DED41916DB42}"/>
                    </a:ext>
                  </a:extLst>
                </p:cNvPr>
                <p:cNvGrpSpPr/>
                <p:nvPr/>
              </p:nvGrpSpPr>
              <p:grpSpPr>
                <a:xfrm>
                  <a:off x="5153098" y="2681096"/>
                  <a:ext cx="1881035" cy="2177248"/>
                  <a:chOff x="5153098" y="2681096"/>
                  <a:chExt cx="1881035" cy="2177248"/>
                </a:xfrm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D294176D-4B28-4FF2-8A6A-EE56457E45E3}"/>
                      </a:ext>
                    </a:extLst>
                  </p:cNvPr>
                  <p:cNvSpPr/>
                  <p:nvPr/>
                </p:nvSpPr>
                <p:spPr>
                  <a:xfrm>
                    <a:off x="5153098" y="2950082"/>
                    <a:ext cx="1881035" cy="1908262"/>
                  </a:xfrm>
                  <a:custGeom>
                    <a:avLst/>
                    <a:gdLst>
                      <a:gd name="connsiteX0" fmla="*/ 1855491 w 1881035"/>
                      <a:gd name="connsiteY0" fmla="*/ 617887 h 1908262"/>
                      <a:gd name="connsiteX1" fmla="*/ 1611746 w 1881035"/>
                      <a:gd name="connsiteY1" fmla="*/ 227647 h 1908262"/>
                      <a:gd name="connsiteX2" fmla="*/ 1544024 w 1881035"/>
                      <a:gd name="connsiteY2" fmla="*/ 0 h 1908262"/>
                      <a:gd name="connsiteX3" fmla="*/ 940520 w 1881035"/>
                      <a:gd name="connsiteY3" fmla="*/ 112681 h 1908262"/>
                      <a:gd name="connsiteX4" fmla="*/ 337016 w 1881035"/>
                      <a:gd name="connsiteY4" fmla="*/ 0 h 1908262"/>
                      <a:gd name="connsiteX5" fmla="*/ 269293 w 1881035"/>
                      <a:gd name="connsiteY5" fmla="*/ 227647 h 1908262"/>
                      <a:gd name="connsiteX6" fmla="*/ 25548 w 1881035"/>
                      <a:gd name="connsiteY6" fmla="*/ 617887 h 1908262"/>
                      <a:gd name="connsiteX7" fmla="*/ 130133 w 1881035"/>
                      <a:gd name="connsiteY7" fmla="*/ 1693355 h 1908262"/>
                      <a:gd name="connsiteX8" fmla="*/ 503608 w 1881035"/>
                      <a:gd name="connsiteY8" fmla="*/ 1862042 h 1908262"/>
                      <a:gd name="connsiteX9" fmla="*/ 1377336 w 1881035"/>
                      <a:gd name="connsiteY9" fmla="*/ 1862042 h 1908262"/>
                      <a:gd name="connsiteX10" fmla="*/ 1750812 w 1881035"/>
                      <a:gd name="connsiteY10" fmla="*/ 1693355 h 1908262"/>
                      <a:gd name="connsiteX11" fmla="*/ 1855491 w 1881035"/>
                      <a:gd name="connsiteY11" fmla="*/ 617887 h 1908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81035" h="1908262">
                        <a:moveTo>
                          <a:pt x="1855491" y="617887"/>
                        </a:moveTo>
                        <a:cubicBezTo>
                          <a:pt x="1806723" y="432911"/>
                          <a:pt x="1681755" y="296418"/>
                          <a:pt x="1611746" y="227647"/>
                        </a:cubicBezTo>
                        <a:cubicBezTo>
                          <a:pt x="1541738" y="158877"/>
                          <a:pt x="1544024" y="0"/>
                          <a:pt x="1544024" y="0"/>
                        </a:cubicBezTo>
                        <a:cubicBezTo>
                          <a:pt x="1544024" y="0"/>
                          <a:pt x="1420294" y="112681"/>
                          <a:pt x="940520" y="112681"/>
                        </a:cubicBezTo>
                        <a:cubicBezTo>
                          <a:pt x="460745" y="112681"/>
                          <a:pt x="337016" y="0"/>
                          <a:pt x="337016" y="0"/>
                        </a:cubicBezTo>
                        <a:cubicBezTo>
                          <a:pt x="337016" y="0"/>
                          <a:pt x="339302" y="158972"/>
                          <a:pt x="269293" y="227647"/>
                        </a:cubicBezTo>
                        <a:cubicBezTo>
                          <a:pt x="199284" y="296418"/>
                          <a:pt x="74411" y="432911"/>
                          <a:pt x="25548" y="617887"/>
                        </a:cubicBezTo>
                        <a:cubicBezTo>
                          <a:pt x="-23220" y="802862"/>
                          <a:pt x="-9313" y="1501616"/>
                          <a:pt x="130133" y="1693355"/>
                        </a:cubicBezTo>
                        <a:cubicBezTo>
                          <a:pt x="189378" y="1774889"/>
                          <a:pt x="344636" y="1827943"/>
                          <a:pt x="503608" y="1862042"/>
                        </a:cubicBezTo>
                        <a:cubicBezTo>
                          <a:pt x="791263" y="1923669"/>
                          <a:pt x="1089681" y="1923669"/>
                          <a:pt x="1377336" y="1862042"/>
                        </a:cubicBezTo>
                        <a:cubicBezTo>
                          <a:pt x="1536309" y="1827943"/>
                          <a:pt x="1691566" y="1774889"/>
                          <a:pt x="1750812" y="1693355"/>
                        </a:cubicBezTo>
                        <a:cubicBezTo>
                          <a:pt x="1890353" y="1501521"/>
                          <a:pt x="1904259" y="802767"/>
                          <a:pt x="1855491" y="61788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69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3B5817B2-E5E0-428C-944D-D00AD16DAE7B}"/>
                      </a:ext>
                    </a:extLst>
                  </p:cNvPr>
                  <p:cNvSpPr/>
                  <p:nvPr/>
                </p:nvSpPr>
                <p:spPr>
                  <a:xfrm>
                    <a:off x="5250234" y="3133895"/>
                    <a:ext cx="1686861" cy="1628508"/>
                  </a:xfrm>
                  <a:custGeom>
                    <a:avLst/>
                    <a:gdLst>
                      <a:gd name="connsiteX0" fmla="*/ 843383 w 1686861"/>
                      <a:gd name="connsiteY0" fmla="*/ 1628509 h 1628508"/>
                      <a:gd name="connsiteX1" fmla="*/ 427331 w 1686861"/>
                      <a:gd name="connsiteY1" fmla="*/ 1584503 h 1628508"/>
                      <a:gd name="connsiteX2" fmla="*/ 112530 w 1686861"/>
                      <a:gd name="connsiteY2" fmla="*/ 1453820 h 1628508"/>
                      <a:gd name="connsiteX3" fmla="*/ 22995 w 1686861"/>
                      <a:gd name="connsiteY3" fmla="*/ 458172 h 1628508"/>
                      <a:gd name="connsiteX4" fmla="*/ 241213 w 1686861"/>
                      <a:gd name="connsiteY4" fmla="*/ 111652 h 1628508"/>
                      <a:gd name="connsiteX5" fmla="*/ 251309 w 1686861"/>
                      <a:gd name="connsiteY5" fmla="*/ 100984 h 1628508"/>
                      <a:gd name="connsiteX6" fmla="*/ 510485 w 1686861"/>
                      <a:gd name="connsiteY6" fmla="*/ 2972 h 1628508"/>
                      <a:gd name="connsiteX7" fmla="*/ 843383 w 1686861"/>
                      <a:gd name="connsiteY7" fmla="*/ 24689 h 1628508"/>
                      <a:gd name="connsiteX8" fmla="*/ 1176282 w 1686861"/>
                      <a:gd name="connsiteY8" fmla="*/ 2972 h 1628508"/>
                      <a:gd name="connsiteX9" fmla="*/ 1435457 w 1686861"/>
                      <a:gd name="connsiteY9" fmla="*/ 100889 h 1628508"/>
                      <a:gd name="connsiteX10" fmla="*/ 1445649 w 1686861"/>
                      <a:gd name="connsiteY10" fmla="*/ 111557 h 1628508"/>
                      <a:gd name="connsiteX11" fmla="*/ 1663867 w 1686861"/>
                      <a:gd name="connsiteY11" fmla="*/ 458077 h 1628508"/>
                      <a:gd name="connsiteX12" fmla="*/ 1574332 w 1686861"/>
                      <a:gd name="connsiteY12" fmla="*/ 1453725 h 1628508"/>
                      <a:gd name="connsiteX13" fmla="*/ 1259531 w 1686861"/>
                      <a:gd name="connsiteY13" fmla="*/ 1584408 h 1628508"/>
                      <a:gd name="connsiteX14" fmla="*/ 843383 w 1686861"/>
                      <a:gd name="connsiteY14" fmla="*/ 1628509 h 1628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86861" h="1628508">
                        <a:moveTo>
                          <a:pt x="843383" y="1628509"/>
                        </a:moveTo>
                        <a:cubicBezTo>
                          <a:pt x="703652" y="1628509"/>
                          <a:pt x="563634" y="1613650"/>
                          <a:pt x="427331" y="1584503"/>
                        </a:cubicBezTo>
                        <a:cubicBezTo>
                          <a:pt x="185682" y="1532687"/>
                          <a:pt x="125294" y="1471346"/>
                          <a:pt x="112530" y="1453820"/>
                        </a:cubicBezTo>
                        <a:cubicBezTo>
                          <a:pt x="-2341" y="1295896"/>
                          <a:pt x="-23487" y="634194"/>
                          <a:pt x="22995" y="458172"/>
                        </a:cubicBezTo>
                        <a:cubicBezTo>
                          <a:pt x="54237" y="339871"/>
                          <a:pt x="127580" y="223285"/>
                          <a:pt x="241213" y="111652"/>
                        </a:cubicBezTo>
                        <a:cubicBezTo>
                          <a:pt x="244737" y="108223"/>
                          <a:pt x="248071" y="104699"/>
                          <a:pt x="251309" y="100984"/>
                        </a:cubicBezTo>
                        <a:cubicBezTo>
                          <a:pt x="316556" y="27832"/>
                          <a:pt x="412568" y="-11411"/>
                          <a:pt x="510485" y="2972"/>
                        </a:cubicBezTo>
                        <a:cubicBezTo>
                          <a:pt x="598686" y="16021"/>
                          <a:pt x="708224" y="24689"/>
                          <a:pt x="843383" y="24689"/>
                        </a:cubicBezTo>
                        <a:cubicBezTo>
                          <a:pt x="978543" y="24689"/>
                          <a:pt x="1087985" y="16021"/>
                          <a:pt x="1176282" y="2972"/>
                        </a:cubicBezTo>
                        <a:cubicBezTo>
                          <a:pt x="1274199" y="-11506"/>
                          <a:pt x="1370211" y="27832"/>
                          <a:pt x="1435457" y="100889"/>
                        </a:cubicBezTo>
                        <a:cubicBezTo>
                          <a:pt x="1438696" y="104509"/>
                          <a:pt x="1442125" y="108128"/>
                          <a:pt x="1445649" y="111557"/>
                        </a:cubicBezTo>
                        <a:cubicBezTo>
                          <a:pt x="1559282" y="223190"/>
                          <a:pt x="1632720" y="339776"/>
                          <a:pt x="1663867" y="458077"/>
                        </a:cubicBezTo>
                        <a:cubicBezTo>
                          <a:pt x="1710349" y="634099"/>
                          <a:pt x="1689203" y="1295800"/>
                          <a:pt x="1574332" y="1453725"/>
                        </a:cubicBezTo>
                        <a:cubicBezTo>
                          <a:pt x="1561568" y="1471346"/>
                          <a:pt x="1501085" y="1532592"/>
                          <a:pt x="1259531" y="1584408"/>
                        </a:cubicBezTo>
                        <a:cubicBezTo>
                          <a:pt x="1123133" y="1613745"/>
                          <a:pt x="983210" y="1628509"/>
                          <a:pt x="843383" y="162850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  <a:alpha val="2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56" name="Graphic 1">
                    <a:extLst>
                      <a:ext uri="{FF2B5EF4-FFF2-40B4-BE49-F238E27FC236}">
                        <a16:creationId xmlns:a16="http://schemas.microsoft.com/office/drawing/2014/main" id="{0EBEF92D-A607-49C3-9482-DED41916DB42}"/>
                      </a:ext>
                    </a:extLst>
                  </p:cNvPr>
                  <p:cNvGrpSpPr/>
                  <p:nvPr/>
                </p:nvGrpSpPr>
                <p:grpSpPr>
                  <a:xfrm>
                    <a:off x="5279709" y="3619111"/>
                    <a:ext cx="1544265" cy="1125576"/>
                    <a:chOff x="5279709" y="3619111"/>
                    <a:chExt cx="1544265" cy="1125576"/>
                  </a:xfrm>
                </p:grpSpPr>
                <p:grpSp>
                  <p:nvGrpSpPr>
                    <p:cNvPr id="57" name="Graphic 1">
                      <a:extLst>
                        <a:ext uri="{FF2B5EF4-FFF2-40B4-BE49-F238E27FC236}">
                          <a16:creationId xmlns:a16="http://schemas.microsoft.com/office/drawing/2014/main" id="{0EBEF92D-A607-49C3-9482-DED41916DB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09063" y="4058414"/>
                      <a:ext cx="614910" cy="347726"/>
                      <a:chOff x="6209063" y="4058414"/>
                      <a:chExt cx="614910" cy="347726"/>
                    </a:xfrm>
                  </p:grpSpPr>
                  <p:grpSp>
                    <p:nvGrpSpPr>
                      <p:cNvPr id="58" name="Graphic 1">
                        <a:extLst>
                          <a:ext uri="{FF2B5EF4-FFF2-40B4-BE49-F238E27FC236}">
                            <a16:creationId xmlns:a16="http://schemas.microsoft.com/office/drawing/2014/main" id="{0EBEF92D-A607-49C3-9482-DED41916DB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09063" y="4058414"/>
                        <a:ext cx="614910" cy="347726"/>
                        <a:chOff x="6209063" y="4058414"/>
                        <a:chExt cx="614910" cy="347726"/>
                      </a:xfrm>
                    </p:grpSpPr>
                    <p:grpSp>
                      <p:nvGrpSpPr>
                        <p:cNvPr id="59" name="Graphic 1">
                          <a:extLst>
                            <a:ext uri="{FF2B5EF4-FFF2-40B4-BE49-F238E27FC236}">
                              <a16:creationId xmlns:a16="http://schemas.microsoft.com/office/drawing/2014/main" id="{0EBEF92D-A607-49C3-9482-DED41916DB4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209063" y="4058414"/>
                          <a:ext cx="614910" cy="347726"/>
                          <a:chOff x="6209063" y="4058414"/>
                          <a:chExt cx="614910" cy="347726"/>
                        </a:xfrm>
                      </p:grpSpPr>
                      <p:sp>
                        <p:nvSpPr>
                          <p:cNvPr id="60" name="Freeform: Shape 59">
                            <a:extLst>
                              <a:ext uri="{FF2B5EF4-FFF2-40B4-BE49-F238E27FC236}">
                                <a16:creationId xmlns:a16="http://schemas.microsoft.com/office/drawing/2014/main" id="{66BB8264-1083-4B86-875C-A0147082A7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20320" y="4166329"/>
                            <a:ext cx="579576" cy="239811"/>
                          </a:xfrm>
                          <a:custGeom>
                            <a:avLst/>
                            <a:gdLst>
                              <a:gd name="connsiteX0" fmla="*/ 12553 w 579576"/>
                              <a:gd name="connsiteY0" fmla="*/ 0 h 239811"/>
                              <a:gd name="connsiteX1" fmla="*/ 1028 w 579576"/>
                              <a:gd name="connsiteY1" fmla="*/ 52006 h 239811"/>
                              <a:gd name="connsiteX2" fmla="*/ 260584 w 579576"/>
                              <a:gd name="connsiteY2" fmla="*/ 222790 h 239811"/>
                              <a:gd name="connsiteX3" fmla="*/ 568051 w 579576"/>
                              <a:gd name="connsiteY3" fmla="*/ 177737 h 239811"/>
                              <a:gd name="connsiteX4" fmla="*/ 579576 w 579576"/>
                              <a:gd name="connsiteY4" fmla="*/ 125730 h 239811"/>
                              <a:gd name="connsiteX5" fmla="*/ 12553 w 579576"/>
                              <a:gd name="connsiteY5" fmla="*/ 0 h 23981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79576" h="239811">
                                <a:moveTo>
                                  <a:pt x="12553" y="0"/>
                                </a:moveTo>
                                <a:lnTo>
                                  <a:pt x="1028" y="52006"/>
                                </a:lnTo>
                                <a:cubicBezTo>
                                  <a:pt x="-12212" y="111633"/>
                                  <a:pt x="103993" y="188023"/>
                                  <a:pt x="260584" y="222790"/>
                                </a:cubicBezTo>
                                <a:cubicBezTo>
                                  <a:pt x="417175" y="257556"/>
                                  <a:pt x="554811" y="237363"/>
                                  <a:pt x="568051" y="177737"/>
                                </a:cubicBezTo>
                                <a:lnTo>
                                  <a:pt x="579576" y="125730"/>
                                </a:lnTo>
                                <a:lnTo>
                                  <a:pt x="1255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F8C2B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61" name="Freeform: Shape 60">
                            <a:extLst>
                              <a:ext uri="{FF2B5EF4-FFF2-40B4-BE49-F238E27FC236}">
                                <a16:creationId xmlns:a16="http://schemas.microsoft.com/office/drawing/2014/main" id="{E958A1BC-74FF-46FB-A708-D1BA9A4306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0251" y="4253007"/>
                            <a:ext cx="209645" cy="153012"/>
                          </a:xfrm>
                          <a:custGeom>
                            <a:avLst/>
                            <a:gdLst>
                              <a:gd name="connsiteX0" fmla="*/ 33623 w 209645"/>
                              <a:gd name="connsiteY0" fmla="*/ 0 h 153012"/>
                              <a:gd name="connsiteX1" fmla="*/ 0 w 209645"/>
                              <a:gd name="connsiteY1" fmla="*/ 151829 h 153012"/>
                              <a:gd name="connsiteX2" fmla="*/ 198120 w 209645"/>
                              <a:gd name="connsiteY2" fmla="*/ 91059 h 153012"/>
                              <a:gd name="connsiteX3" fmla="*/ 209645 w 209645"/>
                              <a:gd name="connsiteY3" fmla="*/ 39052 h 153012"/>
                              <a:gd name="connsiteX4" fmla="*/ 33623 w 209645"/>
                              <a:gd name="connsiteY4" fmla="*/ 0 h 15301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09645" h="153012">
                                <a:moveTo>
                                  <a:pt x="33623" y="0"/>
                                </a:moveTo>
                                <a:lnTo>
                                  <a:pt x="0" y="151829"/>
                                </a:lnTo>
                                <a:cubicBezTo>
                                  <a:pt x="106871" y="158591"/>
                                  <a:pt x="188119" y="136112"/>
                                  <a:pt x="198120" y="91059"/>
                                </a:cubicBezTo>
                                <a:lnTo>
                                  <a:pt x="209645" y="39052"/>
                                </a:lnTo>
                                <a:lnTo>
                                  <a:pt x="336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F771F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62" name="Freeform: Shape 61">
                            <a:extLst>
                              <a:ext uri="{FF2B5EF4-FFF2-40B4-BE49-F238E27FC236}">
                                <a16:creationId xmlns:a16="http://schemas.microsoft.com/office/drawing/2014/main" id="{73C6FC1F-0CDB-4E39-93CD-36230DF59FD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4649800">
                            <a:off x="6406027" y="3938739"/>
                            <a:ext cx="220983" cy="580844"/>
                          </a:xfrm>
                          <a:custGeom>
                            <a:avLst/>
                            <a:gdLst>
                              <a:gd name="connsiteX0" fmla="*/ 220984 w 220983"/>
                              <a:gd name="connsiteY0" fmla="*/ 290422 h 580844"/>
                              <a:gd name="connsiteX1" fmla="*/ 110492 w 220983"/>
                              <a:gd name="connsiteY1" fmla="*/ 580844 h 580844"/>
                              <a:gd name="connsiteX2" fmla="*/ 0 w 220983"/>
                              <a:gd name="connsiteY2" fmla="*/ 290422 h 580844"/>
                              <a:gd name="connsiteX3" fmla="*/ 110492 w 220983"/>
                              <a:gd name="connsiteY3" fmla="*/ 0 h 580844"/>
                              <a:gd name="connsiteX4" fmla="*/ 220984 w 220983"/>
                              <a:gd name="connsiteY4" fmla="*/ 290422 h 58084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20983" h="580844">
                                <a:moveTo>
                                  <a:pt x="220984" y="290422"/>
                                </a:moveTo>
                                <a:cubicBezTo>
                                  <a:pt x="220984" y="450818"/>
                                  <a:pt x="171515" y="580844"/>
                                  <a:pt x="110492" y="580844"/>
                                </a:cubicBezTo>
                                <a:cubicBezTo>
                                  <a:pt x="49469" y="580844"/>
                                  <a:pt x="0" y="450818"/>
                                  <a:pt x="0" y="290422"/>
                                </a:cubicBezTo>
                                <a:cubicBezTo>
                                  <a:pt x="0" y="130027"/>
                                  <a:pt x="49469" y="0"/>
                                  <a:pt x="110492" y="0"/>
                                </a:cubicBezTo>
                                <a:cubicBezTo>
                                  <a:pt x="171515" y="0"/>
                                  <a:pt x="220984" y="130026"/>
                                  <a:pt x="220984" y="29042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CB841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63" name="Freeform: Shape 62">
                            <a:extLst>
                              <a:ext uri="{FF2B5EF4-FFF2-40B4-BE49-F238E27FC236}">
                                <a16:creationId xmlns:a16="http://schemas.microsoft.com/office/drawing/2014/main" id="{FE8A830A-62BA-43B2-B0A9-DBB105F737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87385" y="4128596"/>
                            <a:ext cx="458094" cy="201101"/>
                          </a:xfrm>
                          <a:custGeom>
                            <a:avLst/>
                            <a:gdLst>
                              <a:gd name="connsiteX0" fmla="*/ 457266 w 458094"/>
                              <a:gd name="connsiteY0" fmla="*/ 151176 h 201101"/>
                              <a:gd name="connsiteX1" fmla="*/ 209807 w 458094"/>
                              <a:gd name="connsiteY1" fmla="*/ 187371 h 201101"/>
                              <a:gd name="connsiteX2" fmla="*/ 828 w 458094"/>
                              <a:gd name="connsiteY2" fmla="*/ 49925 h 201101"/>
                              <a:gd name="connsiteX3" fmla="*/ 248288 w 458094"/>
                              <a:gd name="connsiteY3" fmla="*/ 13730 h 201101"/>
                              <a:gd name="connsiteX4" fmla="*/ 457266 w 458094"/>
                              <a:gd name="connsiteY4" fmla="*/ 151176 h 20110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458094" h="201101">
                                <a:moveTo>
                                  <a:pt x="457266" y="151176"/>
                                </a:moveTo>
                                <a:cubicBezTo>
                                  <a:pt x="446598" y="199182"/>
                                  <a:pt x="335823" y="215375"/>
                                  <a:pt x="209807" y="187371"/>
                                </a:cubicBezTo>
                                <a:cubicBezTo>
                                  <a:pt x="83791" y="159463"/>
                                  <a:pt x="-9840" y="97836"/>
                                  <a:pt x="828" y="49925"/>
                                </a:cubicBezTo>
                                <a:cubicBezTo>
                                  <a:pt x="11496" y="1919"/>
                                  <a:pt x="122272" y="-14273"/>
                                  <a:pt x="248288" y="13730"/>
                                </a:cubicBezTo>
                                <a:cubicBezTo>
                                  <a:pt x="374304" y="41639"/>
                                  <a:pt x="467934" y="103170"/>
                                  <a:pt x="457266" y="15117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0A434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  <p:sp>
                      <p:nvSpPr>
                        <p:cNvPr id="64" name="Freeform: Shape 63">
                          <a:extLst>
                            <a:ext uri="{FF2B5EF4-FFF2-40B4-BE49-F238E27FC236}">
                              <a16:creationId xmlns:a16="http://schemas.microsoft.com/office/drawing/2014/main" id="{140F39A3-08B6-439D-B0A6-980F3EEABE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87452" y="4128659"/>
                          <a:ext cx="457932" cy="155112"/>
                        </a:xfrm>
                        <a:custGeom>
                          <a:avLst/>
                          <a:gdLst>
                            <a:gd name="connsiteX0" fmla="*/ 246412 w 457932"/>
                            <a:gd name="connsiteY0" fmla="*/ 21763 h 155112"/>
                            <a:gd name="connsiteX1" fmla="*/ 455962 w 457932"/>
                            <a:gd name="connsiteY1" fmla="*/ 155113 h 155112"/>
                            <a:gd name="connsiteX2" fmla="*/ 457105 w 457932"/>
                            <a:gd name="connsiteY2" fmla="*/ 151113 h 155112"/>
                            <a:gd name="connsiteX3" fmla="*/ 248126 w 457932"/>
                            <a:gd name="connsiteY3" fmla="*/ 13667 h 155112"/>
                            <a:gd name="connsiteX4" fmla="*/ 667 w 457932"/>
                            <a:gd name="connsiteY4" fmla="*/ 49862 h 155112"/>
                            <a:gd name="connsiteX5" fmla="*/ 0 w 457932"/>
                            <a:gd name="connsiteY5" fmla="*/ 53958 h 155112"/>
                            <a:gd name="connsiteX6" fmla="*/ 246412 w 457932"/>
                            <a:gd name="connsiteY6" fmla="*/ 21763 h 1551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57932" h="155112">
                              <a:moveTo>
                                <a:pt x="246412" y="21763"/>
                              </a:moveTo>
                              <a:cubicBezTo>
                                <a:pt x="368903" y="48909"/>
                                <a:pt x="460724" y="107774"/>
                                <a:pt x="455962" y="155113"/>
                              </a:cubicBezTo>
                              <a:cubicBezTo>
                                <a:pt x="456438" y="153780"/>
                                <a:pt x="456819" y="152446"/>
                                <a:pt x="457105" y="151113"/>
                              </a:cubicBezTo>
                              <a:cubicBezTo>
                                <a:pt x="467773" y="103107"/>
                                <a:pt x="374142" y="41575"/>
                                <a:pt x="248126" y="13667"/>
                              </a:cubicBezTo>
                              <a:cubicBezTo>
                                <a:pt x="122110" y="-14241"/>
                                <a:pt x="11239" y="1951"/>
                                <a:pt x="667" y="49862"/>
                              </a:cubicBezTo>
                              <a:cubicBezTo>
                                <a:pt x="381" y="51195"/>
                                <a:pt x="190" y="52624"/>
                                <a:pt x="0" y="53958"/>
                              </a:cubicBezTo>
                              <a:cubicBezTo>
                                <a:pt x="15811" y="9190"/>
                                <a:pt x="123920" y="-5383"/>
                                <a:pt x="246412" y="2176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F8C2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65" name="Freeform: Shape 64">
                        <a:extLst>
                          <a:ext uri="{FF2B5EF4-FFF2-40B4-BE49-F238E27FC236}">
                            <a16:creationId xmlns:a16="http://schemas.microsoft.com/office/drawing/2014/main" id="{7AEAC087-B033-4AD5-A9A8-8117607039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21945" y="4176330"/>
                        <a:ext cx="184594" cy="110775"/>
                      </a:xfrm>
                      <a:custGeom>
                        <a:avLst/>
                        <a:gdLst>
                          <a:gd name="connsiteX0" fmla="*/ 176689 w 184594"/>
                          <a:gd name="connsiteY0" fmla="*/ 91154 h 110775"/>
                          <a:gd name="connsiteX1" fmla="*/ 153353 w 184594"/>
                          <a:gd name="connsiteY1" fmla="*/ 102870 h 110775"/>
                          <a:gd name="connsiteX2" fmla="*/ 96298 w 184594"/>
                          <a:gd name="connsiteY2" fmla="*/ 97822 h 110775"/>
                          <a:gd name="connsiteX3" fmla="*/ 93440 w 184594"/>
                          <a:gd name="connsiteY3" fmla="*/ 110776 h 110775"/>
                          <a:gd name="connsiteX4" fmla="*/ 69818 w 184594"/>
                          <a:gd name="connsiteY4" fmla="*/ 105537 h 110775"/>
                          <a:gd name="connsiteX5" fmla="*/ 72580 w 184594"/>
                          <a:gd name="connsiteY5" fmla="*/ 92869 h 110775"/>
                          <a:gd name="connsiteX6" fmla="*/ 0 w 184594"/>
                          <a:gd name="connsiteY6" fmla="*/ 71057 h 110775"/>
                          <a:gd name="connsiteX7" fmla="*/ 3715 w 184594"/>
                          <a:gd name="connsiteY7" fmla="*/ 54388 h 110775"/>
                          <a:gd name="connsiteX8" fmla="*/ 38767 w 184594"/>
                          <a:gd name="connsiteY8" fmla="*/ 67151 h 110775"/>
                          <a:gd name="connsiteX9" fmla="*/ 75914 w 184594"/>
                          <a:gd name="connsiteY9" fmla="*/ 77915 h 110775"/>
                          <a:gd name="connsiteX10" fmla="*/ 80200 w 184594"/>
                          <a:gd name="connsiteY10" fmla="*/ 58388 h 110775"/>
                          <a:gd name="connsiteX11" fmla="*/ 69056 w 184594"/>
                          <a:gd name="connsiteY11" fmla="*/ 54197 h 110775"/>
                          <a:gd name="connsiteX12" fmla="*/ 23050 w 184594"/>
                          <a:gd name="connsiteY12" fmla="*/ 32766 h 110775"/>
                          <a:gd name="connsiteX13" fmla="*/ 12001 w 184594"/>
                          <a:gd name="connsiteY13" fmla="*/ 15335 h 110775"/>
                          <a:gd name="connsiteX14" fmla="*/ 34862 w 184594"/>
                          <a:gd name="connsiteY14" fmla="*/ 4667 h 110775"/>
                          <a:gd name="connsiteX15" fmla="*/ 90964 w 184594"/>
                          <a:gd name="connsiteY15" fmla="*/ 9620 h 110775"/>
                          <a:gd name="connsiteX16" fmla="*/ 93059 w 184594"/>
                          <a:gd name="connsiteY16" fmla="*/ 0 h 110775"/>
                          <a:gd name="connsiteX17" fmla="*/ 116681 w 184594"/>
                          <a:gd name="connsiteY17" fmla="*/ 5239 h 110775"/>
                          <a:gd name="connsiteX18" fmla="*/ 114586 w 184594"/>
                          <a:gd name="connsiteY18" fmla="*/ 14669 h 110775"/>
                          <a:gd name="connsiteX19" fmla="*/ 184595 w 184594"/>
                          <a:gd name="connsiteY19" fmla="*/ 36290 h 110775"/>
                          <a:gd name="connsiteX20" fmla="*/ 165163 w 184594"/>
                          <a:gd name="connsiteY20" fmla="*/ 47435 h 110775"/>
                          <a:gd name="connsiteX21" fmla="*/ 111157 w 184594"/>
                          <a:gd name="connsiteY21" fmla="*/ 30290 h 110775"/>
                          <a:gd name="connsiteX22" fmla="*/ 107061 w 184594"/>
                          <a:gd name="connsiteY22" fmla="*/ 48863 h 110775"/>
                          <a:gd name="connsiteX23" fmla="*/ 153067 w 184594"/>
                          <a:gd name="connsiteY23" fmla="*/ 67628 h 110775"/>
                          <a:gd name="connsiteX24" fmla="*/ 172212 w 184594"/>
                          <a:gd name="connsiteY24" fmla="*/ 79915 h 110775"/>
                          <a:gd name="connsiteX25" fmla="*/ 176689 w 184594"/>
                          <a:gd name="connsiteY25" fmla="*/ 91154 h 110775"/>
                          <a:gd name="connsiteX26" fmla="*/ 63817 w 184594"/>
                          <a:gd name="connsiteY26" fmla="*/ 27051 h 110775"/>
                          <a:gd name="connsiteX27" fmla="*/ 68104 w 184594"/>
                          <a:gd name="connsiteY27" fmla="*/ 32766 h 110775"/>
                          <a:gd name="connsiteX28" fmla="*/ 84296 w 184594"/>
                          <a:gd name="connsiteY28" fmla="*/ 40196 h 110775"/>
                          <a:gd name="connsiteX29" fmla="*/ 87535 w 184594"/>
                          <a:gd name="connsiteY29" fmla="*/ 25432 h 110775"/>
                          <a:gd name="connsiteX30" fmla="*/ 63817 w 184594"/>
                          <a:gd name="connsiteY30" fmla="*/ 27051 h 110775"/>
                          <a:gd name="connsiteX31" fmla="*/ 124682 w 184594"/>
                          <a:gd name="connsiteY31" fmla="*/ 80582 h 110775"/>
                          <a:gd name="connsiteX32" fmla="*/ 119825 w 184594"/>
                          <a:gd name="connsiteY32" fmla="*/ 74771 h 110775"/>
                          <a:gd name="connsiteX33" fmla="*/ 103060 w 184594"/>
                          <a:gd name="connsiteY33" fmla="*/ 67056 h 110775"/>
                          <a:gd name="connsiteX34" fmla="*/ 99536 w 184594"/>
                          <a:gd name="connsiteY34" fmla="*/ 82772 h 110775"/>
                          <a:gd name="connsiteX35" fmla="*/ 124682 w 184594"/>
                          <a:gd name="connsiteY35" fmla="*/ 80582 h 1107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84594" h="110775">
                            <a:moveTo>
                              <a:pt x="176689" y="91154"/>
                            </a:moveTo>
                            <a:cubicBezTo>
                              <a:pt x="175165" y="97822"/>
                              <a:pt x="167450" y="101727"/>
                              <a:pt x="153353" y="102870"/>
                            </a:cubicBezTo>
                            <a:cubicBezTo>
                              <a:pt x="139255" y="104013"/>
                              <a:pt x="120205" y="102299"/>
                              <a:pt x="96298" y="97822"/>
                            </a:cubicBezTo>
                            <a:lnTo>
                              <a:pt x="93440" y="110776"/>
                            </a:lnTo>
                            <a:lnTo>
                              <a:pt x="69818" y="105537"/>
                            </a:lnTo>
                            <a:lnTo>
                              <a:pt x="72580" y="92869"/>
                            </a:lnTo>
                            <a:cubicBezTo>
                              <a:pt x="44577" y="86487"/>
                              <a:pt x="20383" y="79153"/>
                              <a:pt x="0" y="71057"/>
                            </a:cubicBezTo>
                            <a:lnTo>
                              <a:pt x="3715" y="54388"/>
                            </a:lnTo>
                            <a:cubicBezTo>
                              <a:pt x="13335" y="58388"/>
                              <a:pt x="24955" y="62675"/>
                              <a:pt x="38767" y="67151"/>
                            </a:cubicBezTo>
                            <a:cubicBezTo>
                              <a:pt x="52483" y="71628"/>
                              <a:pt x="64865" y="75247"/>
                              <a:pt x="75914" y="77915"/>
                            </a:cubicBezTo>
                            <a:lnTo>
                              <a:pt x="80200" y="58388"/>
                            </a:lnTo>
                            <a:lnTo>
                              <a:pt x="69056" y="54197"/>
                            </a:lnTo>
                            <a:cubicBezTo>
                              <a:pt x="47054" y="45911"/>
                              <a:pt x="31718" y="38767"/>
                              <a:pt x="23050" y="32766"/>
                            </a:cubicBezTo>
                            <a:cubicBezTo>
                              <a:pt x="14383" y="26765"/>
                              <a:pt x="10763" y="21050"/>
                              <a:pt x="12001" y="15335"/>
                            </a:cubicBezTo>
                            <a:cubicBezTo>
                              <a:pt x="13335" y="9239"/>
                              <a:pt x="20955" y="5715"/>
                              <a:pt x="34862" y="4667"/>
                            </a:cubicBezTo>
                            <a:cubicBezTo>
                              <a:pt x="48768" y="3620"/>
                              <a:pt x="67437" y="5239"/>
                              <a:pt x="90964" y="9620"/>
                            </a:cubicBezTo>
                            <a:lnTo>
                              <a:pt x="93059" y="0"/>
                            </a:lnTo>
                            <a:lnTo>
                              <a:pt x="116681" y="5239"/>
                            </a:lnTo>
                            <a:lnTo>
                              <a:pt x="114586" y="14669"/>
                            </a:lnTo>
                            <a:cubicBezTo>
                              <a:pt x="140779" y="20955"/>
                              <a:pt x="164116" y="28099"/>
                              <a:pt x="184595" y="36290"/>
                            </a:cubicBezTo>
                            <a:lnTo>
                              <a:pt x="165163" y="47435"/>
                            </a:lnTo>
                            <a:cubicBezTo>
                              <a:pt x="147828" y="40767"/>
                              <a:pt x="129826" y="35052"/>
                              <a:pt x="111157" y="30290"/>
                            </a:cubicBezTo>
                            <a:lnTo>
                              <a:pt x="107061" y="48863"/>
                            </a:lnTo>
                            <a:cubicBezTo>
                              <a:pt x="128778" y="56960"/>
                              <a:pt x="144113" y="63246"/>
                              <a:pt x="153067" y="67628"/>
                            </a:cubicBezTo>
                            <a:cubicBezTo>
                              <a:pt x="162020" y="72009"/>
                              <a:pt x="168402" y="76105"/>
                              <a:pt x="172212" y="79915"/>
                            </a:cubicBezTo>
                            <a:cubicBezTo>
                              <a:pt x="176022" y="83725"/>
                              <a:pt x="177546" y="87440"/>
                              <a:pt x="176689" y="91154"/>
                            </a:cubicBezTo>
                            <a:close/>
                            <a:moveTo>
                              <a:pt x="63817" y="27051"/>
                            </a:moveTo>
                            <a:cubicBezTo>
                              <a:pt x="63437" y="28861"/>
                              <a:pt x="64865" y="30766"/>
                              <a:pt x="68104" y="32766"/>
                            </a:cubicBezTo>
                            <a:cubicBezTo>
                              <a:pt x="71342" y="34766"/>
                              <a:pt x="76771" y="37243"/>
                              <a:pt x="84296" y="40196"/>
                            </a:cubicBezTo>
                            <a:lnTo>
                              <a:pt x="87535" y="25432"/>
                            </a:lnTo>
                            <a:cubicBezTo>
                              <a:pt x="72580" y="22860"/>
                              <a:pt x="64675" y="23432"/>
                              <a:pt x="63817" y="27051"/>
                            </a:cubicBezTo>
                            <a:close/>
                            <a:moveTo>
                              <a:pt x="124682" y="80582"/>
                            </a:moveTo>
                            <a:cubicBezTo>
                              <a:pt x="125063" y="78772"/>
                              <a:pt x="123444" y="76867"/>
                              <a:pt x="119825" y="74771"/>
                            </a:cubicBezTo>
                            <a:cubicBezTo>
                              <a:pt x="116205" y="72676"/>
                              <a:pt x="110585" y="70104"/>
                              <a:pt x="103060" y="67056"/>
                            </a:cubicBezTo>
                            <a:lnTo>
                              <a:pt x="99536" y="82772"/>
                            </a:lnTo>
                            <a:cubicBezTo>
                              <a:pt x="115443" y="85344"/>
                              <a:pt x="123730" y="84582"/>
                              <a:pt x="124682" y="80582"/>
                            </a:cubicBezTo>
                            <a:close/>
                          </a:path>
                        </a:pathLst>
                      </a:custGeom>
                      <a:solidFill>
                        <a:srgbClr val="ECB84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66" name="Graphic 1">
                      <a:extLst>
                        <a:ext uri="{FF2B5EF4-FFF2-40B4-BE49-F238E27FC236}">
                          <a16:creationId xmlns:a16="http://schemas.microsoft.com/office/drawing/2014/main" id="{0EBEF92D-A607-49C3-9482-DED41916DB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79709" y="4103769"/>
                      <a:ext cx="592906" cy="292111"/>
                      <a:chOff x="5279709" y="4103769"/>
                      <a:chExt cx="592906" cy="292111"/>
                    </a:xfrm>
                  </p:grpSpPr>
                  <p:grpSp>
                    <p:nvGrpSpPr>
                      <p:cNvPr id="67" name="Graphic 1">
                        <a:extLst>
                          <a:ext uri="{FF2B5EF4-FFF2-40B4-BE49-F238E27FC236}">
                            <a16:creationId xmlns:a16="http://schemas.microsoft.com/office/drawing/2014/main" id="{0EBEF92D-A607-49C3-9482-DED41916DB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79709" y="4103769"/>
                        <a:ext cx="592906" cy="292111"/>
                        <a:chOff x="5279709" y="4103769"/>
                        <a:chExt cx="592906" cy="292111"/>
                      </a:xfrm>
                    </p:grpSpPr>
                    <p:grpSp>
                      <p:nvGrpSpPr>
                        <p:cNvPr id="68" name="Graphic 1">
                          <a:extLst>
                            <a:ext uri="{FF2B5EF4-FFF2-40B4-BE49-F238E27FC236}">
                              <a16:creationId xmlns:a16="http://schemas.microsoft.com/office/drawing/2014/main" id="{0EBEF92D-A607-49C3-9482-DED41916DB4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79709" y="4103769"/>
                          <a:ext cx="592906" cy="292111"/>
                          <a:chOff x="5279709" y="4103769"/>
                          <a:chExt cx="592906" cy="292111"/>
                        </a:xfrm>
                      </p:grpSpPr>
                      <p:sp>
                        <p:nvSpPr>
                          <p:cNvPr id="69" name="Freeform: Shape 68">
                            <a:extLst>
                              <a:ext uri="{FF2B5EF4-FFF2-40B4-BE49-F238E27FC236}">
                                <a16:creationId xmlns:a16="http://schemas.microsoft.com/office/drawing/2014/main" id="{C6DBF3E8-8971-46AF-9E48-775EAFFCFE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286279" y="4213954"/>
                            <a:ext cx="583005" cy="181926"/>
                          </a:xfrm>
                          <a:custGeom>
                            <a:avLst/>
                            <a:gdLst>
                              <a:gd name="connsiteX0" fmla="*/ 0 w 583005"/>
                              <a:gd name="connsiteY0" fmla="*/ 34290 h 181926"/>
                              <a:gd name="connsiteX1" fmla="*/ 3143 w 583005"/>
                              <a:gd name="connsiteY1" fmla="*/ 87439 h 181926"/>
                              <a:gd name="connsiteX2" fmla="*/ 299561 w 583005"/>
                              <a:gd name="connsiteY2" fmla="*/ 180594 h 181926"/>
                              <a:gd name="connsiteX3" fmla="*/ 582930 w 583005"/>
                              <a:gd name="connsiteY3" fmla="*/ 53149 h 181926"/>
                              <a:gd name="connsiteX4" fmla="*/ 579787 w 583005"/>
                              <a:gd name="connsiteY4" fmla="*/ 0 h 181926"/>
                              <a:gd name="connsiteX5" fmla="*/ 0 w 583005"/>
                              <a:gd name="connsiteY5" fmla="*/ 34290 h 18192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83005" h="181926">
                                <a:moveTo>
                                  <a:pt x="0" y="34290"/>
                                </a:moveTo>
                                <a:lnTo>
                                  <a:pt x="3143" y="87439"/>
                                </a:lnTo>
                                <a:cubicBezTo>
                                  <a:pt x="6763" y="148399"/>
                                  <a:pt x="139446" y="190024"/>
                                  <a:pt x="299561" y="180594"/>
                                </a:cubicBezTo>
                                <a:cubicBezTo>
                                  <a:pt x="459677" y="171069"/>
                                  <a:pt x="586550" y="114014"/>
                                  <a:pt x="582930" y="53149"/>
                                </a:cubicBezTo>
                                <a:lnTo>
                                  <a:pt x="579787" y="0"/>
                                </a:lnTo>
                                <a:lnTo>
                                  <a:pt x="0" y="3429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F8C2B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70" name="Freeform: Shape 69">
                            <a:extLst>
                              <a:ext uri="{FF2B5EF4-FFF2-40B4-BE49-F238E27FC236}">
                                <a16:creationId xmlns:a16="http://schemas.microsoft.com/office/drawing/2014/main" id="{3A0A6D3A-B3B7-4D4C-9127-0D7C1E10D3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86043" y="4213859"/>
                            <a:ext cx="183242" cy="165925"/>
                          </a:xfrm>
                          <a:custGeom>
                            <a:avLst/>
                            <a:gdLst>
                              <a:gd name="connsiteX0" fmla="*/ 0 w 183242"/>
                              <a:gd name="connsiteY0" fmla="*/ 10668 h 165925"/>
                              <a:gd name="connsiteX1" fmla="*/ 9239 w 183242"/>
                              <a:gd name="connsiteY1" fmla="*/ 165926 h 165925"/>
                              <a:gd name="connsiteX2" fmla="*/ 183166 w 183242"/>
                              <a:gd name="connsiteY2" fmla="*/ 53150 h 165925"/>
                              <a:gd name="connsiteX3" fmla="*/ 180022 w 183242"/>
                              <a:gd name="connsiteY3" fmla="*/ 0 h 165925"/>
                              <a:gd name="connsiteX4" fmla="*/ 0 w 183242"/>
                              <a:gd name="connsiteY4" fmla="*/ 10668 h 16592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83242" h="165925">
                                <a:moveTo>
                                  <a:pt x="0" y="10668"/>
                                </a:moveTo>
                                <a:lnTo>
                                  <a:pt x="9239" y="165926"/>
                                </a:lnTo>
                                <a:cubicBezTo>
                                  <a:pt x="113824" y="143161"/>
                                  <a:pt x="185928" y="99346"/>
                                  <a:pt x="183166" y="53150"/>
                                </a:cubicBezTo>
                                <a:lnTo>
                                  <a:pt x="180022" y="0"/>
                                </a:lnTo>
                                <a:lnTo>
                                  <a:pt x="0" y="1066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F771F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71" name="Freeform: Shape 70">
                            <a:extLst>
                              <a:ext uri="{FF2B5EF4-FFF2-40B4-BE49-F238E27FC236}">
                                <a16:creationId xmlns:a16="http://schemas.microsoft.com/office/drawing/2014/main" id="{AFE19957-3596-434C-A028-BB2E5174D4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203280">
                            <a:off x="5285731" y="4120739"/>
                            <a:ext cx="580862" cy="220990"/>
                          </a:xfrm>
                          <a:custGeom>
                            <a:avLst/>
                            <a:gdLst>
                              <a:gd name="connsiteX0" fmla="*/ 580862 w 580862"/>
                              <a:gd name="connsiteY0" fmla="*/ 110495 h 220990"/>
                              <a:gd name="connsiteX1" fmla="*/ 290431 w 580862"/>
                              <a:gd name="connsiteY1" fmla="*/ 220991 h 220990"/>
                              <a:gd name="connsiteX2" fmla="*/ 0 w 580862"/>
                              <a:gd name="connsiteY2" fmla="*/ 110495 h 220990"/>
                              <a:gd name="connsiteX3" fmla="*/ 290431 w 580862"/>
                              <a:gd name="connsiteY3" fmla="*/ 0 h 220990"/>
                              <a:gd name="connsiteX4" fmla="*/ 580862 w 580862"/>
                              <a:gd name="connsiteY4" fmla="*/ 110495 h 22099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80862" h="220990">
                                <a:moveTo>
                                  <a:pt x="580862" y="110495"/>
                                </a:moveTo>
                                <a:cubicBezTo>
                                  <a:pt x="580862" y="171520"/>
                                  <a:pt x="450832" y="220991"/>
                                  <a:pt x="290431" y="220991"/>
                                </a:cubicBezTo>
                                <a:cubicBezTo>
                                  <a:pt x="130030" y="220991"/>
                                  <a:pt x="0" y="171520"/>
                                  <a:pt x="0" y="110495"/>
                                </a:cubicBezTo>
                                <a:cubicBezTo>
                                  <a:pt x="0" y="49470"/>
                                  <a:pt x="130030" y="0"/>
                                  <a:pt x="290431" y="0"/>
                                </a:cubicBezTo>
                                <a:cubicBezTo>
                                  <a:pt x="450832" y="0"/>
                                  <a:pt x="580862" y="49470"/>
                                  <a:pt x="580862" y="11049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CB841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72" name="Freeform: Shape 71">
                            <a:extLst>
                              <a:ext uri="{FF2B5EF4-FFF2-40B4-BE49-F238E27FC236}">
                                <a16:creationId xmlns:a16="http://schemas.microsoft.com/office/drawing/2014/main" id="{C2ED4876-8B5D-4C5C-BC64-ACD8174693F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203280">
                            <a:off x="5342406" y="4142268"/>
                            <a:ext cx="467509" cy="177935"/>
                          </a:xfrm>
                          <a:custGeom>
                            <a:avLst/>
                            <a:gdLst>
                              <a:gd name="connsiteX0" fmla="*/ 467509 w 467509"/>
                              <a:gd name="connsiteY0" fmla="*/ 88968 h 177935"/>
                              <a:gd name="connsiteX1" fmla="*/ 233755 w 467509"/>
                              <a:gd name="connsiteY1" fmla="*/ 177935 h 177935"/>
                              <a:gd name="connsiteX2" fmla="*/ 0 w 467509"/>
                              <a:gd name="connsiteY2" fmla="*/ 88968 h 177935"/>
                              <a:gd name="connsiteX3" fmla="*/ 233755 w 467509"/>
                              <a:gd name="connsiteY3" fmla="*/ 0 h 177935"/>
                              <a:gd name="connsiteX4" fmla="*/ 467509 w 467509"/>
                              <a:gd name="connsiteY4" fmla="*/ 88968 h 17793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467509" h="177935">
                                <a:moveTo>
                                  <a:pt x="467509" y="88968"/>
                                </a:moveTo>
                                <a:cubicBezTo>
                                  <a:pt x="467509" y="138103"/>
                                  <a:pt x="362854" y="177935"/>
                                  <a:pt x="233755" y="177935"/>
                                </a:cubicBezTo>
                                <a:cubicBezTo>
                                  <a:pt x="104656" y="177935"/>
                                  <a:pt x="0" y="138103"/>
                                  <a:pt x="0" y="88968"/>
                                </a:cubicBezTo>
                                <a:cubicBezTo>
                                  <a:pt x="0" y="39832"/>
                                  <a:pt x="104656" y="0"/>
                                  <a:pt x="233755" y="0"/>
                                </a:cubicBezTo>
                                <a:cubicBezTo>
                                  <a:pt x="362854" y="0"/>
                                  <a:pt x="467509" y="39832"/>
                                  <a:pt x="467509" y="8896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0A434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  <p:sp>
                      <p:nvSpPr>
                        <p:cNvPr id="73" name="Freeform: Shape 72">
                          <a:extLst>
                            <a:ext uri="{FF2B5EF4-FFF2-40B4-BE49-F238E27FC236}">
                              <a16:creationId xmlns:a16="http://schemas.microsoft.com/office/drawing/2014/main" id="{E8A41C67-9332-40C0-9CDA-5EFA2FE4FD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42703" y="4141151"/>
                          <a:ext cx="466854" cy="107854"/>
                        </a:xfrm>
                        <a:custGeom>
                          <a:avLst/>
                          <a:gdLst>
                            <a:gd name="connsiteX0" fmla="*/ 228659 w 466854"/>
                            <a:gd name="connsiteY0" fmla="*/ 9366 h 107854"/>
                            <a:gd name="connsiteX1" fmla="*/ 466784 w 466854"/>
                            <a:gd name="connsiteY1" fmla="*/ 80232 h 107854"/>
                            <a:gd name="connsiteX2" fmla="*/ 466784 w 466854"/>
                            <a:gd name="connsiteY2" fmla="*/ 76041 h 107854"/>
                            <a:gd name="connsiteX3" fmla="*/ 228182 w 466854"/>
                            <a:gd name="connsiteY3" fmla="*/ 1080 h 107854"/>
                            <a:gd name="connsiteX4" fmla="*/ 59 w 466854"/>
                            <a:gd name="connsiteY4" fmla="*/ 103664 h 107854"/>
                            <a:gd name="connsiteX5" fmla="*/ 535 w 466854"/>
                            <a:gd name="connsiteY5" fmla="*/ 107855 h 107854"/>
                            <a:gd name="connsiteX6" fmla="*/ 228659 w 466854"/>
                            <a:gd name="connsiteY6" fmla="*/ 9366 h 1078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66854" h="107854">
                              <a:moveTo>
                                <a:pt x="228659" y="9366"/>
                              </a:moveTo>
                              <a:cubicBezTo>
                                <a:pt x="353912" y="1937"/>
                                <a:pt x="458306" y="33465"/>
                                <a:pt x="466784" y="80232"/>
                              </a:cubicBezTo>
                              <a:cubicBezTo>
                                <a:pt x="466879" y="78804"/>
                                <a:pt x="466879" y="77470"/>
                                <a:pt x="466784" y="76041"/>
                              </a:cubicBezTo>
                              <a:cubicBezTo>
                                <a:pt x="463926" y="26988"/>
                                <a:pt x="357056" y="-6540"/>
                                <a:pt x="228182" y="1080"/>
                              </a:cubicBezTo>
                              <a:cubicBezTo>
                                <a:pt x="99309" y="8699"/>
                                <a:pt x="-2799" y="54610"/>
                                <a:pt x="59" y="103664"/>
                              </a:cubicBezTo>
                              <a:cubicBezTo>
                                <a:pt x="154" y="105092"/>
                                <a:pt x="344" y="106426"/>
                                <a:pt x="535" y="107855"/>
                              </a:cubicBezTo>
                              <a:cubicBezTo>
                                <a:pt x="3488" y="60420"/>
                                <a:pt x="103405" y="16796"/>
                                <a:pt x="228659" y="936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F8C2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74" name="Freeform: Shape 73">
                        <a:extLst>
                          <a:ext uri="{FF2B5EF4-FFF2-40B4-BE49-F238E27FC236}">
                            <a16:creationId xmlns:a16="http://schemas.microsoft.com/office/drawing/2014/main" id="{9BD69739-5EEE-4B80-A92C-273D994D8C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86669" y="4179283"/>
                        <a:ext cx="179102" cy="109156"/>
                      </a:xfrm>
                      <a:custGeom>
                        <a:avLst/>
                        <a:gdLst>
                          <a:gd name="connsiteX0" fmla="*/ 179086 w 179102"/>
                          <a:gd name="connsiteY0" fmla="*/ 66104 h 109156"/>
                          <a:gd name="connsiteX1" fmla="*/ 159846 w 179102"/>
                          <a:gd name="connsiteY1" fmla="*/ 83725 h 109156"/>
                          <a:gd name="connsiteX2" fmla="*/ 103553 w 179102"/>
                          <a:gd name="connsiteY2" fmla="*/ 94488 h 109156"/>
                          <a:gd name="connsiteX3" fmla="*/ 104315 w 179102"/>
                          <a:gd name="connsiteY3" fmla="*/ 107728 h 109156"/>
                          <a:gd name="connsiteX4" fmla="*/ 80217 w 179102"/>
                          <a:gd name="connsiteY4" fmla="*/ 109157 h 109156"/>
                          <a:gd name="connsiteX5" fmla="*/ 79455 w 179102"/>
                          <a:gd name="connsiteY5" fmla="*/ 96203 h 109156"/>
                          <a:gd name="connsiteX6" fmla="*/ 3731 w 179102"/>
                          <a:gd name="connsiteY6" fmla="*/ 95155 h 109156"/>
                          <a:gd name="connsiteX7" fmla="*/ 2683 w 179102"/>
                          <a:gd name="connsiteY7" fmla="*/ 78200 h 109156"/>
                          <a:gd name="connsiteX8" fmla="*/ 39926 w 179102"/>
                          <a:gd name="connsiteY8" fmla="*/ 80867 h 109156"/>
                          <a:gd name="connsiteX9" fmla="*/ 78597 w 179102"/>
                          <a:gd name="connsiteY9" fmla="*/ 81058 h 109156"/>
                          <a:gd name="connsiteX10" fmla="*/ 77454 w 179102"/>
                          <a:gd name="connsiteY10" fmla="*/ 61055 h 109156"/>
                          <a:gd name="connsiteX11" fmla="*/ 65548 w 179102"/>
                          <a:gd name="connsiteY11" fmla="*/ 60103 h 109156"/>
                          <a:gd name="connsiteX12" fmla="*/ 15447 w 179102"/>
                          <a:gd name="connsiteY12" fmla="*/ 52102 h 109156"/>
                          <a:gd name="connsiteX13" fmla="*/ 16 w 179102"/>
                          <a:gd name="connsiteY13" fmla="*/ 38386 h 109156"/>
                          <a:gd name="connsiteX14" fmla="*/ 19066 w 179102"/>
                          <a:gd name="connsiteY14" fmla="*/ 21812 h 109156"/>
                          <a:gd name="connsiteX15" fmla="*/ 74406 w 179102"/>
                          <a:gd name="connsiteY15" fmla="*/ 11240 h 109156"/>
                          <a:gd name="connsiteX16" fmla="*/ 73835 w 179102"/>
                          <a:gd name="connsiteY16" fmla="*/ 1429 h 109156"/>
                          <a:gd name="connsiteX17" fmla="*/ 97933 w 179102"/>
                          <a:gd name="connsiteY17" fmla="*/ 0 h 109156"/>
                          <a:gd name="connsiteX18" fmla="*/ 98505 w 179102"/>
                          <a:gd name="connsiteY18" fmla="*/ 9620 h 109156"/>
                          <a:gd name="connsiteX19" fmla="*/ 171752 w 179102"/>
                          <a:gd name="connsiteY19" fmla="*/ 11240 h 109156"/>
                          <a:gd name="connsiteX20" fmla="*/ 156131 w 179102"/>
                          <a:gd name="connsiteY20" fmla="*/ 27242 h 109156"/>
                          <a:gd name="connsiteX21" fmla="*/ 99457 w 179102"/>
                          <a:gd name="connsiteY21" fmla="*/ 25527 h 109156"/>
                          <a:gd name="connsiteX22" fmla="*/ 100600 w 179102"/>
                          <a:gd name="connsiteY22" fmla="*/ 44482 h 109156"/>
                          <a:gd name="connsiteX23" fmla="*/ 149940 w 179102"/>
                          <a:gd name="connsiteY23" fmla="*/ 49911 h 109156"/>
                          <a:gd name="connsiteX24" fmla="*/ 171752 w 179102"/>
                          <a:gd name="connsiteY24" fmla="*/ 56483 h 109156"/>
                          <a:gd name="connsiteX25" fmla="*/ 179086 w 179102"/>
                          <a:gd name="connsiteY25" fmla="*/ 66104 h 109156"/>
                          <a:gd name="connsiteX26" fmla="*/ 52975 w 179102"/>
                          <a:gd name="connsiteY26" fmla="*/ 35338 h 109156"/>
                          <a:gd name="connsiteX27" fmla="*/ 58595 w 179102"/>
                          <a:gd name="connsiteY27" fmla="*/ 39719 h 109156"/>
                          <a:gd name="connsiteX28" fmla="*/ 76216 w 179102"/>
                          <a:gd name="connsiteY28" fmla="*/ 42482 h 109156"/>
                          <a:gd name="connsiteX29" fmla="*/ 75359 w 179102"/>
                          <a:gd name="connsiteY29" fmla="*/ 27337 h 109156"/>
                          <a:gd name="connsiteX30" fmla="*/ 52975 w 179102"/>
                          <a:gd name="connsiteY30" fmla="*/ 35338 h 109156"/>
                          <a:gd name="connsiteX31" fmla="*/ 126127 w 179102"/>
                          <a:gd name="connsiteY31" fmla="*/ 70199 h 109156"/>
                          <a:gd name="connsiteX32" fmla="*/ 119841 w 179102"/>
                          <a:gd name="connsiteY32" fmla="*/ 66008 h 109156"/>
                          <a:gd name="connsiteX33" fmla="*/ 101648 w 179102"/>
                          <a:gd name="connsiteY33" fmla="*/ 63246 h 109156"/>
                          <a:gd name="connsiteX34" fmla="*/ 102600 w 179102"/>
                          <a:gd name="connsiteY34" fmla="*/ 79248 h 109156"/>
                          <a:gd name="connsiteX35" fmla="*/ 126127 w 179102"/>
                          <a:gd name="connsiteY35" fmla="*/ 70199 h 1091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79102" h="109156">
                            <a:moveTo>
                              <a:pt x="179086" y="66104"/>
                            </a:moveTo>
                            <a:cubicBezTo>
                              <a:pt x="179467" y="72962"/>
                              <a:pt x="173085" y="78772"/>
                              <a:pt x="159846" y="83725"/>
                            </a:cubicBezTo>
                            <a:cubicBezTo>
                              <a:pt x="146606" y="88678"/>
                              <a:pt x="127842" y="92297"/>
                              <a:pt x="103553" y="94488"/>
                            </a:cubicBezTo>
                            <a:lnTo>
                              <a:pt x="104315" y="107728"/>
                            </a:lnTo>
                            <a:lnTo>
                              <a:pt x="80217" y="109157"/>
                            </a:lnTo>
                            <a:lnTo>
                              <a:pt x="79455" y="96203"/>
                            </a:lnTo>
                            <a:cubicBezTo>
                              <a:pt x="50784" y="97727"/>
                              <a:pt x="25543" y="97346"/>
                              <a:pt x="3731" y="95155"/>
                            </a:cubicBezTo>
                            <a:lnTo>
                              <a:pt x="2683" y="78200"/>
                            </a:lnTo>
                            <a:cubicBezTo>
                              <a:pt x="12970" y="79438"/>
                              <a:pt x="25448" y="80391"/>
                              <a:pt x="39926" y="80867"/>
                            </a:cubicBezTo>
                            <a:cubicBezTo>
                              <a:pt x="54404" y="81439"/>
                              <a:pt x="67263" y="81534"/>
                              <a:pt x="78597" y="81058"/>
                            </a:cubicBezTo>
                            <a:lnTo>
                              <a:pt x="77454" y="61055"/>
                            </a:lnTo>
                            <a:lnTo>
                              <a:pt x="65548" y="60103"/>
                            </a:lnTo>
                            <a:cubicBezTo>
                              <a:pt x="42117" y="58103"/>
                              <a:pt x="25448" y="55436"/>
                              <a:pt x="15447" y="52102"/>
                            </a:cubicBezTo>
                            <a:cubicBezTo>
                              <a:pt x="5541" y="48768"/>
                              <a:pt x="397" y="44196"/>
                              <a:pt x="16" y="38386"/>
                            </a:cubicBezTo>
                            <a:cubicBezTo>
                              <a:pt x="-365" y="32195"/>
                              <a:pt x="6017" y="26670"/>
                              <a:pt x="19066" y="21812"/>
                            </a:cubicBezTo>
                            <a:cubicBezTo>
                              <a:pt x="32115" y="17050"/>
                              <a:pt x="50594" y="13430"/>
                              <a:pt x="74406" y="11240"/>
                            </a:cubicBezTo>
                            <a:lnTo>
                              <a:pt x="73835" y="1429"/>
                            </a:lnTo>
                            <a:lnTo>
                              <a:pt x="97933" y="0"/>
                            </a:lnTo>
                            <a:lnTo>
                              <a:pt x="98505" y="9620"/>
                            </a:lnTo>
                            <a:cubicBezTo>
                              <a:pt x="125460" y="8477"/>
                              <a:pt x="149844" y="8954"/>
                              <a:pt x="171752" y="11240"/>
                            </a:cubicBezTo>
                            <a:lnTo>
                              <a:pt x="156131" y="27242"/>
                            </a:lnTo>
                            <a:cubicBezTo>
                              <a:pt x="137652" y="25622"/>
                              <a:pt x="118793" y="25051"/>
                              <a:pt x="99457" y="25527"/>
                            </a:cubicBezTo>
                            <a:lnTo>
                              <a:pt x="100600" y="44482"/>
                            </a:lnTo>
                            <a:cubicBezTo>
                              <a:pt x="123651" y="46387"/>
                              <a:pt x="140129" y="48196"/>
                              <a:pt x="149940" y="49911"/>
                            </a:cubicBezTo>
                            <a:cubicBezTo>
                              <a:pt x="159750" y="51721"/>
                              <a:pt x="166989" y="53912"/>
                              <a:pt x="171752" y="56483"/>
                            </a:cubicBezTo>
                            <a:cubicBezTo>
                              <a:pt x="176419" y="59150"/>
                              <a:pt x="178800" y="62389"/>
                              <a:pt x="179086" y="66104"/>
                            </a:cubicBezTo>
                            <a:close/>
                            <a:moveTo>
                              <a:pt x="52975" y="35338"/>
                            </a:moveTo>
                            <a:cubicBezTo>
                              <a:pt x="53070" y="37243"/>
                              <a:pt x="54975" y="38671"/>
                              <a:pt x="58595" y="39719"/>
                            </a:cubicBezTo>
                            <a:cubicBezTo>
                              <a:pt x="62214" y="40767"/>
                              <a:pt x="68120" y="41624"/>
                              <a:pt x="76216" y="42482"/>
                            </a:cubicBezTo>
                            <a:lnTo>
                              <a:pt x="75359" y="27337"/>
                            </a:lnTo>
                            <a:cubicBezTo>
                              <a:pt x="60214" y="29051"/>
                              <a:pt x="52785" y="31718"/>
                              <a:pt x="52975" y="35338"/>
                            </a:cubicBezTo>
                            <a:close/>
                            <a:moveTo>
                              <a:pt x="126127" y="70199"/>
                            </a:moveTo>
                            <a:cubicBezTo>
                              <a:pt x="126032" y="68390"/>
                              <a:pt x="123936" y="66961"/>
                              <a:pt x="119841" y="66008"/>
                            </a:cubicBezTo>
                            <a:cubicBezTo>
                              <a:pt x="115745" y="64961"/>
                              <a:pt x="109744" y="64103"/>
                              <a:pt x="101648" y="63246"/>
                            </a:cubicBezTo>
                            <a:lnTo>
                              <a:pt x="102600" y="79248"/>
                            </a:lnTo>
                            <a:cubicBezTo>
                              <a:pt x="118507" y="77343"/>
                              <a:pt x="126318" y="74295"/>
                              <a:pt x="126127" y="70199"/>
                            </a:cubicBezTo>
                            <a:close/>
                          </a:path>
                        </a:pathLst>
                      </a:custGeom>
                      <a:solidFill>
                        <a:srgbClr val="ECB84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75" name="Graphic 1">
                      <a:extLst>
                        <a:ext uri="{FF2B5EF4-FFF2-40B4-BE49-F238E27FC236}">
                          <a16:creationId xmlns:a16="http://schemas.microsoft.com/office/drawing/2014/main" id="{0EBEF92D-A607-49C3-9482-DED41916DB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0554" y="4062371"/>
                      <a:ext cx="639628" cy="451804"/>
                      <a:chOff x="5540554" y="4062371"/>
                      <a:chExt cx="639628" cy="451804"/>
                    </a:xfrm>
                  </p:grpSpPr>
                  <p:grpSp>
                    <p:nvGrpSpPr>
                      <p:cNvPr id="76" name="Graphic 1">
                        <a:extLst>
                          <a:ext uri="{FF2B5EF4-FFF2-40B4-BE49-F238E27FC236}">
                            <a16:creationId xmlns:a16="http://schemas.microsoft.com/office/drawing/2014/main" id="{0EBEF92D-A607-49C3-9482-DED41916DB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40554" y="4062371"/>
                        <a:ext cx="639628" cy="451804"/>
                        <a:chOff x="5540554" y="4062371"/>
                        <a:chExt cx="639628" cy="451804"/>
                      </a:xfrm>
                    </p:grpSpPr>
                    <p:grpSp>
                      <p:nvGrpSpPr>
                        <p:cNvPr id="77" name="Graphic 1">
                          <a:extLst>
                            <a:ext uri="{FF2B5EF4-FFF2-40B4-BE49-F238E27FC236}">
                              <a16:creationId xmlns:a16="http://schemas.microsoft.com/office/drawing/2014/main" id="{0EBEF92D-A607-49C3-9482-DED41916DB4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540554" y="4062371"/>
                          <a:ext cx="639628" cy="451804"/>
                          <a:chOff x="5540554" y="4062371"/>
                          <a:chExt cx="639628" cy="451804"/>
                        </a:xfrm>
                      </p:grpSpPr>
                      <p:sp>
                        <p:nvSpPr>
                          <p:cNvPr id="78" name="Freeform: Shape 77">
                            <a:extLst>
                              <a:ext uri="{FF2B5EF4-FFF2-40B4-BE49-F238E27FC236}">
                                <a16:creationId xmlns:a16="http://schemas.microsoft.com/office/drawing/2014/main" id="{784E4C4C-4BF7-492F-8AA8-322812F06E3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63363" y="4224527"/>
                            <a:ext cx="580356" cy="288747"/>
                          </a:xfrm>
                          <a:custGeom>
                            <a:avLst/>
                            <a:gdLst>
                              <a:gd name="connsiteX0" fmla="*/ 13809 w 580356"/>
                              <a:gd name="connsiteY0" fmla="*/ 0 h 288747"/>
                              <a:gd name="connsiteX1" fmla="*/ 2379 w 580356"/>
                              <a:gd name="connsiteY1" fmla="*/ 50768 h 288747"/>
                              <a:gd name="connsiteX2" fmla="*/ 249172 w 580356"/>
                              <a:gd name="connsiteY2" fmla="*/ 276606 h 288747"/>
                              <a:gd name="connsiteX3" fmla="*/ 568926 w 580356"/>
                              <a:gd name="connsiteY3" fmla="*/ 178213 h 288747"/>
                              <a:gd name="connsiteX4" fmla="*/ 580356 w 580356"/>
                              <a:gd name="connsiteY4" fmla="*/ 127445 h 288747"/>
                              <a:gd name="connsiteX5" fmla="*/ 13809 w 580356"/>
                              <a:gd name="connsiteY5" fmla="*/ 0 h 28874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80356" h="288747">
                                <a:moveTo>
                                  <a:pt x="13809" y="0"/>
                                </a:moveTo>
                                <a:lnTo>
                                  <a:pt x="2379" y="50768"/>
                                </a:lnTo>
                                <a:cubicBezTo>
                                  <a:pt x="-17814" y="140303"/>
                                  <a:pt x="92771" y="241459"/>
                                  <a:pt x="249172" y="276606"/>
                                </a:cubicBezTo>
                                <a:cubicBezTo>
                                  <a:pt x="405668" y="311849"/>
                                  <a:pt x="548828" y="267748"/>
                                  <a:pt x="568926" y="178213"/>
                                </a:cubicBezTo>
                                <a:lnTo>
                                  <a:pt x="580356" y="127445"/>
                                </a:lnTo>
                                <a:lnTo>
                                  <a:pt x="1380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F8C2B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79" name="Freeform: Shape 78">
                            <a:extLst>
                              <a:ext uri="{FF2B5EF4-FFF2-40B4-BE49-F238E27FC236}">
                                <a16:creationId xmlns:a16="http://schemas.microsoft.com/office/drawing/2014/main" id="{B3A48605-FFE9-4D5C-9919-7D17F5C406A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73114" y="4301679"/>
                            <a:ext cx="270700" cy="211560"/>
                          </a:xfrm>
                          <a:custGeom>
                            <a:avLst/>
                            <a:gdLst>
                              <a:gd name="connsiteX0" fmla="*/ 47053 w 270700"/>
                              <a:gd name="connsiteY0" fmla="*/ 0 h 211560"/>
                              <a:gd name="connsiteX1" fmla="*/ 0 w 270700"/>
                              <a:gd name="connsiteY1" fmla="*/ 209264 h 211560"/>
                              <a:gd name="connsiteX2" fmla="*/ 259271 w 270700"/>
                              <a:gd name="connsiteY2" fmla="*/ 101060 h 211560"/>
                              <a:gd name="connsiteX3" fmla="*/ 270700 w 270700"/>
                              <a:gd name="connsiteY3" fmla="*/ 50292 h 211560"/>
                              <a:gd name="connsiteX4" fmla="*/ 47053 w 270700"/>
                              <a:gd name="connsiteY4" fmla="*/ 0 h 2115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70700" h="211560">
                                <a:moveTo>
                                  <a:pt x="47053" y="0"/>
                                </a:moveTo>
                                <a:lnTo>
                                  <a:pt x="0" y="209264"/>
                                </a:lnTo>
                                <a:cubicBezTo>
                                  <a:pt x="131350" y="222313"/>
                                  <a:pt x="241744" y="178879"/>
                                  <a:pt x="259271" y="101060"/>
                                </a:cubicBezTo>
                                <a:lnTo>
                                  <a:pt x="270700" y="50292"/>
                                </a:lnTo>
                                <a:lnTo>
                                  <a:pt x="4705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F771F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80" name="Freeform: Shape 79">
                            <a:extLst>
                              <a:ext uri="{FF2B5EF4-FFF2-40B4-BE49-F238E27FC236}">
                                <a16:creationId xmlns:a16="http://schemas.microsoft.com/office/drawing/2014/main" id="{0EB91607-4226-4513-8AF0-7A5CFC034E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4639210">
                            <a:off x="5694159" y="3997860"/>
                            <a:ext cx="332418" cy="580827"/>
                          </a:xfrm>
                          <a:custGeom>
                            <a:avLst/>
                            <a:gdLst>
                              <a:gd name="connsiteX0" fmla="*/ 332418 w 332418"/>
                              <a:gd name="connsiteY0" fmla="*/ 290414 h 580827"/>
                              <a:gd name="connsiteX1" fmla="*/ 166209 w 332418"/>
                              <a:gd name="connsiteY1" fmla="*/ 580827 h 580827"/>
                              <a:gd name="connsiteX2" fmla="*/ 0 w 332418"/>
                              <a:gd name="connsiteY2" fmla="*/ 290414 h 580827"/>
                              <a:gd name="connsiteX3" fmla="*/ 166209 w 332418"/>
                              <a:gd name="connsiteY3" fmla="*/ 0 h 580827"/>
                              <a:gd name="connsiteX4" fmla="*/ 332418 w 332418"/>
                              <a:gd name="connsiteY4" fmla="*/ 290414 h 58082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32418" h="580827">
                                <a:moveTo>
                                  <a:pt x="332418" y="290414"/>
                                </a:moveTo>
                                <a:cubicBezTo>
                                  <a:pt x="332418" y="450805"/>
                                  <a:pt x="258004" y="580827"/>
                                  <a:pt x="166209" y="580827"/>
                                </a:cubicBezTo>
                                <a:cubicBezTo>
                                  <a:pt x="74414" y="580827"/>
                                  <a:pt x="0" y="450805"/>
                                  <a:pt x="0" y="290414"/>
                                </a:cubicBezTo>
                                <a:cubicBezTo>
                                  <a:pt x="0" y="130023"/>
                                  <a:pt x="74415" y="0"/>
                                  <a:pt x="166209" y="0"/>
                                </a:cubicBezTo>
                                <a:cubicBezTo>
                                  <a:pt x="258004" y="0"/>
                                  <a:pt x="332418" y="130022"/>
                                  <a:pt x="332418" y="2904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CB841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81" name="Freeform: Shape 80">
                            <a:extLst>
                              <a:ext uri="{FF2B5EF4-FFF2-40B4-BE49-F238E27FC236}">
                                <a16:creationId xmlns:a16="http://schemas.microsoft.com/office/drawing/2014/main" id="{A3A30AE7-6E99-45B4-BFBC-A10949FC8D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4639210">
                            <a:off x="5726543" y="4054530"/>
                            <a:ext cx="267649" cy="467481"/>
                          </a:xfrm>
                          <a:custGeom>
                            <a:avLst/>
                            <a:gdLst>
                              <a:gd name="connsiteX0" fmla="*/ 267649 w 267649"/>
                              <a:gd name="connsiteY0" fmla="*/ 233741 h 467481"/>
                              <a:gd name="connsiteX1" fmla="*/ 133825 w 267649"/>
                              <a:gd name="connsiteY1" fmla="*/ 467481 h 467481"/>
                              <a:gd name="connsiteX2" fmla="*/ 0 w 267649"/>
                              <a:gd name="connsiteY2" fmla="*/ 233741 h 467481"/>
                              <a:gd name="connsiteX3" fmla="*/ 133825 w 267649"/>
                              <a:gd name="connsiteY3" fmla="*/ 0 h 467481"/>
                              <a:gd name="connsiteX4" fmla="*/ 267649 w 267649"/>
                              <a:gd name="connsiteY4" fmla="*/ 233741 h 4674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67649" h="467481">
                                <a:moveTo>
                                  <a:pt x="267649" y="233741"/>
                                </a:moveTo>
                                <a:cubicBezTo>
                                  <a:pt x="267649" y="362832"/>
                                  <a:pt x="207734" y="467481"/>
                                  <a:pt x="133825" y="467481"/>
                                </a:cubicBezTo>
                                <a:cubicBezTo>
                                  <a:pt x="59915" y="467481"/>
                                  <a:pt x="0" y="362832"/>
                                  <a:pt x="0" y="233741"/>
                                </a:cubicBezTo>
                                <a:cubicBezTo>
                                  <a:pt x="0" y="104649"/>
                                  <a:pt x="59915" y="0"/>
                                  <a:pt x="133825" y="0"/>
                                </a:cubicBezTo>
                                <a:cubicBezTo>
                                  <a:pt x="207734" y="0"/>
                                  <a:pt x="267649" y="104649"/>
                                  <a:pt x="267649" y="23374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0A434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  <p:sp>
                      <p:nvSpPr>
                        <p:cNvPr id="82" name="Freeform: Shape 81">
                          <a:extLst>
                            <a:ext uri="{FF2B5EF4-FFF2-40B4-BE49-F238E27FC236}">
                              <a16:creationId xmlns:a16="http://schemas.microsoft.com/office/drawing/2014/main" id="{2C70F27F-8796-4F27-AF8E-ACB2E89581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31274" y="4147979"/>
                          <a:ext cx="459197" cy="197705"/>
                        </a:xfrm>
                        <a:custGeom>
                          <a:avLst/>
                          <a:gdLst>
                            <a:gd name="connsiteX0" fmla="*/ 255842 w 459197"/>
                            <a:gd name="connsiteY0" fmla="*/ 21969 h 197705"/>
                            <a:gd name="connsiteX1" fmla="*/ 455676 w 459197"/>
                            <a:gd name="connsiteY1" fmla="*/ 197705 h 197705"/>
                            <a:gd name="connsiteX2" fmla="*/ 457295 w 459197"/>
                            <a:gd name="connsiteY2" fmla="*/ 191610 h 197705"/>
                            <a:gd name="connsiteX3" fmla="*/ 258604 w 459197"/>
                            <a:gd name="connsiteY3" fmla="*/ 9777 h 197705"/>
                            <a:gd name="connsiteX4" fmla="*/ 1143 w 459197"/>
                            <a:gd name="connsiteY4" fmla="*/ 89025 h 197705"/>
                            <a:gd name="connsiteX5" fmla="*/ 0 w 459197"/>
                            <a:gd name="connsiteY5" fmla="*/ 95217 h 197705"/>
                            <a:gd name="connsiteX6" fmla="*/ 255842 w 459197"/>
                            <a:gd name="connsiteY6" fmla="*/ 21969 h 1977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59197" h="197705">
                              <a:moveTo>
                                <a:pt x="255842" y="21969"/>
                              </a:moveTo>
                              <a:cubicBezTo>
                                <a:pt x="378238" y="49497"/>
                                <a:pt x="465677" y="127221"/>
                                <a:pt x="455676" y="197705"/>
                              </a:cubicBezTo>
                              <a:cubicBezTo>
                                <a:pt x="456343" y="195705"/>
                                <a:pt x="456819" y="193705"/>
                                <a:pt x="457295" y="191610"/>
                              </a:cubicBezTo>
                              <a:cubicBezTo>
                                <a:pt x="473488" y="119505"/>
                                <a:pt x="384524" y="38067"/>
                                <a:pt x="258604" y="9777"/>
                              </a:cubicBezTo>
                              <a:cubicBezTo>
                                <a:pt x="132683" y="-18607"/>
                                <a:pt x="17431" y="16921"/>
                                <a:pt x="1143" y="89025"/>
                              </a:cubicBezTo>
                              <a:cubicBezTo>
                                <a:pt x="667" y="91121"/>
                                <a:pt x="286" y="93121"/>
                                <a:pt x="0" y="95217"/>
                              </a:cubicBezTo>
                              <a:cubicBezTo>
                                <a:pt x="21145" y="27113"/>
                                <a:pt x="133445" y="-5558"/>
                                <a:pt x="255842" y="2196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F8C2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83" name="Freeform: Shape 82">
                        <a:extLst>
                          <a:ext uri="{FF2B5EF4-FFF2-40B4-BE49-F238E27FC236}">
                            <a16:creationId xmlns:a16="http://schemas.microsoft.com/office/drawing/2014/main" id="{ACB4982D-D70E-46AC-9A7B-DEECA12AA8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64338" y="4199286"/>
                        <a:ext cx="192881" cy="163067"/>
                      </a:xfrm>
                      <a:custGeom>
                        <a:avLst/>
                        <a:gdLst>
                          <a:gd name="connsiteX0" fmla="*/ 178689 w 192881"/>
                          <a:gd name="connsiteY0" fmla="*/ 125730 h 163067"/>
                          <a:gd name="connsiteX1" fmla="*/ 153448 w 192881"/>
                          <a:gd name="connsiteY1" fmla="*/ 145352 h 163067"/>
                          <a:gd name="connsiteX2" fmla="*/ 95536 w 192881"/>
                          <a:gd name="connsiteY2" fmla="*/ 143732 h 163067"/>
                          <a:gd name="connsiteX3" fmla="*/ 91154 w 192881"/>
                          <a:gd name="connsiteY3" fmla="*/ 163068 h 163067"/>
                          <a:gd name="connsiteX4" fmla="*/ 67532 w 192881"/>
                          <a:gd name="connsiteY4" fmla="*/ 157734 h 163067"/>
                          <a:gd name="connsiteX5" fmla="*/ 71819 w 192881"/>
                          <a:gd name="connsiteY5" fmla="*/ 138779 h 163067"/>
                          <a:gd name="connsiteX6" fmla="*/ 0 w 192881"/>
                          <a:gd name="connsiteY6" fmla="*/ 114110 h 163067"/>
                          <a:gd name="connsiteX7" fmla="*/ 5620 w 192881"/>
                          <a:gd name="connsiteY7" fmla="*/ 89249 h 163067"/>
                          <a:gd name="connsiteX8" fmla="*/ 40100 w 192881"/>
                          <a:gd name="connsiteY8" fmla="*/ 104489 h 163067"/>
                          <a:gd name="connsiteX9" fmla="*/ 76867 w 192881"/>
                          <a:gd name="connsiteY9" fmla="*/ 116586 h 163067"/>
                          <a:gd name="connsiteX10" fmla="*/ 83439 w 192881"/>
                          <a:gd name="connsiteY10" fmla="*/ 87344 h 163067"/>
                          <a:gd name="connsiteX11" fmla="*/ 72485 w 192881"/>
                          <a:gd name="connsiteY11" fmla="*/ 82296 h 163067"/>
                          <a:gd name="connsiteX12" fmla="*/ 27813 w 192881"/>
                          <a:gd name="connsiteY12" fmla="*/ 55436 h 163067"/>
                          <a:gd name="connsiteX13" fmla="*/ 18383 w 192881"/>
                          <a:gd name="connsiteY13" fmla="*/ 30861 h 163067"/>
                          <a:gd name="connsiteX14" fmla="*/ 42958 w 192881"/>
                          <a:gd name="connsiteY14" fmla="*/ 12763 h 163067"/>
                          <a:gd name="connsiteX15" fmla="*/ 99822 w 192881"/>
                          <a:gd name="connsiteY15" fmla="*/ 14383 h 163067"/>
                          <a:gd name="connsiteX16" fmla="*/ 103061 w 192881"/>
                          <a:gd name="connsiteY16" fmla="*/ 0 h 163067"/>
                          <a:gd name="connsiteX17" fmla="*/ 126683 w 192881"/>
                          <a:gd name="connsiteY17" fmla="*/ 5334 h 163067"/>
                          <a:gd name="connsiteX18" fmla="*/ 123539 w 192881"/>
                          <a:gd name="connsiteY18" fmla="*/ 19336 h 163067"/>
                          <a:gd name="connsiteX19" fmla="*/ 192881 w 192881"/>
                          <a:gd name="connsiteY19" fmla="*/ 44005 h 163067"/>
                          <a:gd name="connsiteX20" fmla="*/ 171736 w 192881"/>
                          <a:gd name="connsiteY20" fmla="*/ 62389 h 163067"/>
                          <a:gd name="connsiteX21" fmla="*/ 118301 w 192881"/>
                          <a:gd name="connsiteY21" fmla="*/ 42672 h 163067"/>
                          <a:gd name="connsiteX22" fmla="*/ 112014 w 192881"/>
                          <a:gd name="connsiteY22" fmla="*/ 70485 h 163067"/>
                          <a:gd name="connsiteX23" fmla="*/ 157067 w 192881"/>
                          <a:gd name="connsiteY23" fmla="*/ 93440 h 163067"/>
                          <a:gd name="connsiteX24" fmla="*/ 175355 w 192881"/>
                          <a:gd name="connsiteY24" fmla="*/ 109538 h 163067"/>
                          <a:gd name="connsiteX25" fmla="*/ 178689 w 192881"/>
                          <a:gd name="connsiteY25" fmla="*/ 125730 h 163067"/>
                          <a:gd name="connsiteX26" fmla="*/ 70199 w 192881"/>
                          <a:gd name="connsiteY26" fmla="*/ 42767 h 163067"/>
                          <a:gd name="connsiteX27" fmla="*/ 73914 w 192881"/>
                          <a:gd name="connsiteY27" fmla="*/ 50768 h 163067"/>
                          <a:gd name="connsiteX28" fmla="*/ 89630 w 192881"/>
                          <a:gd name="connsiteY28" fmla="*/ 60103 h 163067"/>
                          <a:gd name="connsiteX29" fmla="*/ 94583 w 192881"/>
                          <a:gd name="connsiteY29" fmla="*/ 38005 h 163067"/>
                          <a:gd name="connsiteX30" fmla="*/ 70199 w 192881"/>
                          <a:gd name="connsiteY30" fmla="*/ 42767 h 163067"/>
                          <a:gd name="connsiteX31" fmla="*/ 126492 w 192881"/>
                          <a:gd name="connsiteY31" fmla="*/ 115443 h 163067"/>
                          <a:gd name="connsiteX32" fmla="*/ 122111 w 192881"/>
                          <a:gd name="connsiteY32" fmla="*/ 107442 h 163067"/>
                          <a:gd name="connsiteX33" fmla="*/ 105823 w 192881"/>
                          <a:gd name="connsiteY33" fmla="*/ 97822 h 163067"/>
                          <a:gd name="connsiteX34" fmla="*/ 100584 w 192881"/>
                          <a:gd name="connsiteY34" fmla="*/ 121253 h 163067"/>
                          <a:gd name="connsiteX35" fmla="*/ 126492 w 192881"/>
                          <a:gd name="connsiteY35" fmla="*/ 115443 h 1630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92881" h="163067">
                            <a:moveTo>
                              <a:pt x="178689" y="125730"/>
                            </a:moveTo>
                            <a:cubicBezTo>
                              <a:pt x="176403" y="135731"/>
                              <a:pt x="168021" y="142208"/>
                              <a:pt x="153448" y="145352"/>
                            </a:cubicBezTo>
                            <a:cubicBezTo>
                              <a:pt x="138875" y="148400"/>
                              <a:pt x="119634" y="147923"/>
                              <a:pt x="95536" y="143732"/>
                            </a:cubicBezTo>
                            <a:lnTo>
                              <a:pt x="91154" y="163068"/>
                            </a:lnTo>
                            <a:lnTo>
                              <a:pt x="67532" y="157734"/>
                            </a:lnTo>
                            <a:lnTo>
                              <a:pt x="71819" y="138779"/>
                            </a:lnTo>
                            <a:cubicBezTo>
                              <a:pt x="43910" y="132207"/>
                              <a:pt x="19907" y="123920"/>
                              <a:pt x="0" y="114110"/>
                            </a:cubicBezTo>
                            <a:lnTo>
                              <a:pt x="5620" y="89249"/>
                            </a:lnTo>
                            <a:cubicBezTo>
                              <a:pt x="14954" y="94202"/>
                              <a:pt x="26480" y="99251"/>
                              <a:pt x="40100" y="104489"/>
                            </a:cubicBezTo>
                            <a:cubicBezTo>
                              <a:pt x="53721" y="109728"/>
                              <a:pt x="65913" y="113729"/>
                              <a:pt x="76867" y="116586"/>
                            </a:cubicBezTo>
                            <a:lnTo>
                              <a:pt x="83439" y="87344"/>
                            </a:lnTo>
                            <a:lnTo>
                              <a:pt x="72485" y="82296"/>
                            </a:lnTo>
                            <a:cubicBezTo>
                              <a:pt x="50864" y="72295"/>
                              <a:pt x="36005" y="63341"/>
                              <a:pt x="27813" y="55436"/>
                            </a:cubicBezTo>
                            <a:cubicBezTo>
                              <a:pt x="19622" y="47530"/>
                              <a:pt x="16478" y="39338"/>
                              <a:pt x="18383" y="30861"/>
                            </a:cubicBezTo>
                            <a:cubicBezTo>
                              <a:pt x="20479" y="21717"/>
                              <a:pt x="28670" y="15716"/>
                              <a:pt x="42958" y="12763"/>
                            </a:cubicBezTo>
                            <a:cubicBezTo>
                              <a:pt x="57341" y="9811"/>
                              <a:pt x="76295" y="10382"/>
                              <a:pt x="99822" y="14383"/>
                            </a:cubicBezTo>
                            <a:lnTo>
                              <a:pt x="103061" y="0"/>
                            </a:lnTo>
                            <a:lnTo>
                              <a:pt x="126683" y="5334"/>
                            </a:lnTo>
                            <a:lnTo>
                              <a:pt x="123539" y="19336"/>
                            </a:lnTo>
                            <a:cubicBezTo>
                              <a:pt x="149638" y="25908"/>
                              <a:pt x="172784" y="34100"/>
                              <a:pt x="192881" y="44005"/>
                            </a:cubicBezTo>
                            <a:lnTo>
                              <a:pt x="171736" y="62389"/>
                            </a:lnTo>
                            <a:cubicBezTo>
                              <a:pt x="154781" y="54388"/>
                              <a:pt x="136874" y="47720"/>
                              <a:pt x="118301" y="42672"/>
                            </a:cubicBezTo>
                            <a:lnTo>
                              <a:pt x="112014" y="70485"/>
                            </a:lnTo>
                            <a:cubicBezTo>
                              <a:pt x="133350" y="80201"/>
                              <a:pt x="148304" y="87916"/>
                              <a:pt x="157067" y="93440"/>
                            </a:cubicBezTo>
                            <a:cubicBezTo>
                              <a:pt x="165735" y="99060"/>
                              <a:pt x="171831" y="104394"/>
                              <a:pt x="175355" y="109538"/>
                            </a:cubicBezTo>
                            <a:cubicBezTo>
                              <a:pt x="178784" y="114871"/>
                              <a:pt x="179927" y="120205"/>
                              <a:pt x="178689" y="125730"/>
                            </a:cubicBezTo>
                            <a:close/>
                            <a:moveTo>
                              <a:pt x="70199" y="42767"/>
                            </a:moveTo>
                            <a:cubicBezTo>
                              <a:pt x="69533" y="45529"/>
                              <a:pt x="70771" y="48196"/>
                              <a:pt x="73914" y="50768"/>
                            </a:cubicBezTo>
                            <a:cubicBezTo>
                              <a:pt x="77057" y="53340"/>
                              <a:pt x="82296" y="56483"/>
                              <a:pt x="89630" y="60103"/>
                            </a:cubicBezTo>
                            <a:lnTo>
                              <a:pt x="94583" y="38005"/>
                            </a:lnTo>
                            <a:cubicBezTo>
                              <a:pt x="79534" y="35814"/>
                              <a:pt x="71342" y="37338"/>
                              <a:pt x="70199" y="42767"/>
                            </a:cubicBezTo>
                            <a:close/>
                            <a:moveTo>
                              <a:pt x="126492" y="115443"/>
                            </a:moveTo>
                            <a:cubicBezTo>
                              <a:pt x="127064" y="112776"/>
                              <a:pt x="125635" y="110109"/>
                              <a:pt x="122111" y="107442"/>
                            </a:cubicBezTo>
                            <a:cubicBezTo>
                              <a:pt x="118586" y="104775"/>
                              <a:pt x="113157" y="101537"/>
                              <a:pt x="105823" y="97822"/>
                            </a:cubicBezTo>
                            <a:lnTo>
                              <a:pt x="100584" y="121253"/>
                            </a:lnTo>
                            <a:cubicBezTo>
                              <a:pt x="116586" y="123349"/>
                              <a:pt x="125159" y="121444"/>
                              <a:pt x="126492" y="115443"/>
                            </a:cubicBezTo>
                            <a:close/>
                          </a:path>
                        </a:pathLst>
                      </a:custGeom>
                      <a:solidFill>
                        <a:srgbClr val="ECB84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84" name="Graphic 1">
                      <a:extLst>
                        <a:ext uri="{FF2B5EF4-FFF2-40B4-BE49-F238E27FC236}">
                          <a16:creationId xmlns:a16="http://schemas.microsoft.com/office/drawing/2014/main" id="{0EBEF92D-A607-49C3-9482-DED41916DB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19046" y="3680634"/>
                      <a:ext cx="658440" cy="507058"/>
                      <a:chOff x="5919046" y="3680634"/>
                      <a:chExt cx="658440" cy="507058"/>
                    </a:xfrm>
                  </p:grpSpPr>
                  <p:grpSp>
                    <p:nvGrpSpPr>
                      <p:cNvPr id="85" name="Graphic 1">
                        <a:extLst>
                          <a:ext uri="{FF2B5EF4-FFF2-40B4-BE49-F238E27FC236}">
                            <a16:creationId xmlns:a16="http://schemas.microsoft.com/office/drawing/2014/main" id="{0EBEF92D-A607-49C3-9482-DED41916DB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19046" y="3680634"/>
                        <a:ext cx="658440" cy="507058"/>
                        <a:chOff x="5919046" y="3680634"/>
                        <a:chExt cx="658440" cy="507058"/>
                      </a:xfrm>
                    </p:grpSpPr>
                    <p:grpSp>
                      <p:nvGrpSpPr>
                        <p:cNvPr id="86" name="Graphic 1">
                          <a:extLst>
                            <a:ext uri="{FF2B5EF4-FFF2-40B4-BE49-F238E27FC236}">
                              <a16:creationId xmlns:a16="http://schemas.microsoft.com/office/drawing/2014/main" id="{0EBEF92D-A607-49C3-9482-DED41916DB4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19046" y="3680634"/>
                          <a:ext cx="658440" cy="507058"/>
                          <a:chOff x="5919046" y="3680634"/>
                          <a:chExt cx="658440" cy="507058"/>
                        </a:xfrm>
                      </p:grpSpPr>
                      <p:sp>
                        <p:nvSpPr>
                          <p:cNvPr id="87" name="Freeform: Shape 86">
                            <a:extLst>
                              <a:ext uri="{FF2B5EF4-FFF2-40B4-BE49-F238E27FC236}">
                                <a16:creationId xmlns:a16="http://schemas.microsoft.com/office/drawing/2014/main" id="{6C54CEC8-51E1-4BAA-BAAA-AF8C14EF3EA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74555" y="3837050"/>
                            <a:ext cx="570458" cy="330163"/>
                          </a:xfrm>
                          <a:custGeom>
                            <a:avLst/>
                            <a:gdLst>
                              <a:gd name="connsiteX0" fmla="*/ 0 w 570458"/>
                              <a:gd name="connsiteY0" fmla="*/ 193738 h 330163"/>
                              <a:gd name="connsiteX1" fmla="*/ 17336 w 570458"/>
                              <a:gd name="connsiteY1" fmla="*/ 242792 h 330163"/>
                              <a:gd name="connsiteX2" fmla="*/ 346520 w 570458"/>
                              <a:gd name="connsiteY2" fmla="*/ 302609 h 330163"/>
                              <a:gd name="connsiteX3" fmla="*/ 564833 w 570458"/>
                              <a:gd name="connsiteY3" fmla="*/ 49054 h 330163"/>
                              <a:gd name="connsiteX4" fmla="*/ 547497 w 570458"/>
                              <a:gd name="connsiteY4" fmla="*/ 0 h 330163"/>
                              <a:gd name="connsiteX5" fmla="*/ 0 w 570458"/>
                              <a:gd name="connsiteY5" fmla="*/ 193738 h 3301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70458" h="330163">
                                <a:moveTo>
                                  <a:pt x="0" y="193738"/>
                                </a:moveTo>
                                <a:lnTo>
                                  <a:pt x="17336" y="242792"/>
                                </a:lnTo>
                                <a:cubicBezTo>
                                  <a:pt x="47911" y="329279"/>
                                  <a:pt x="195358" y="356140"/>
                                  <a:pt x="346520" y="302609"/>
                                </a:cubicBezTo>
                                <a:cubicBezTo>
                                  <a:pt x="497681" y="249174"/>
                                  <a:pt x="595503" y="135636"/>
                                  <a:pt x="564833" y="49054"/>
                                </a:cubicBezTo>
                                <a:lnTo>
                                  <a:pt x="547497" y="0"/>
                                </a:lnTo>
                                <a:lnTo>
                                  <a:pt x="0" y="19373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F8C2B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88" name="Freeform: Shape 87">
                            <a:extLst>
                              <a:ext uri="{FF2B5EF4-FFF2-40B4-BE49-F238E27FC236}">
                                <a16:creationId xmlns:a16="http://schemas.microsoft.com/office/drawing/2014/main" id="{E20FE621-1D6C-40FA-BFBC-6F8815E850A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06025" y="3837241"/>
                            <a:ext cx="239054" cy="278606"/>
                          </a:xfrm>
                          <a:custGeom>
                            <a:avLst/>
                            <a:gdLst>
                              <a:gd name="connsiteX0" fmla="*/ 0 w 239054"/>
                              <a:gd name="connsiteY0" fmla="*/ 76391 h 278606"/>
                              <a:gd name="connsiteX1" fmla="*/ 71533 w 239054"/>
                              <a:gd name="connsiteY1" fmla="*/ 278606 h 278606"/>
                              <a:gd name="connsiteX2" fmla="*/ 233458 w 239054"/>
                              <a:gd name="connsiteY2" fmla="*/ 49054 h 278606"/>
                              <a:gd name="connsiteX3" fmla="*/ 216122 w 239054"/>
                              <a:gd name="connsiteY3" fmla="*/ 0 h 278606"/>
                              <a:gd name="connsiteX4" fmla="*/ 0 w 239054"/>
                              <a:gd name="connsiteY4" fmla="*/ 76391 h 2786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39054" h="278606">
                                <a:moveTo>
                                  <a:pt x="0" y="76391"/>
                                </a:moveTo>
                                <a:lnTo>
                                  <a:pt x="71533" y="278606"/>
                                </a:lnTo>
                                <a:cubicBezTo>
                                  <a:pt x="189643" y="219742"/>
                                  <a:pt x="260033" y="124206"/>
                                  <a:pt x="233458" y="49054"/>
                                </a:cubicBezTo>
                                <a:lnTo>
                                  <a:pt x="216122" y="0"/>
                                </a:lnTo>
                                <a:lnTo>
                                  <a:pt x="0" y="763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F771F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89" name="Freeform: Shape 88">
                            <a:extLst>
                              <a:ext uri="{FF2B5EF4-FFF2-40B4-BE49-F238E27FC236}">
                                <a16:creationId xmlns:a16="http://schemas.microsoft.com/office/drawing/2014/main" id="{DB5A7090-B608-4FC0-9E44-A59648507A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1168500">
                            <a:off x="5957845" y="3767949"/>
                            <a:ext cx="580842" cy="332427"/>
                          </a:xfrm>
                          <a:custGeom>
                            <a:avLst/>
                            <a:gdLst>
                              <a:gd name="connsiteX0" fmla="*/ 580842 w 580842"/>
                              <a:gd name="connsiteY0" fmla="*/ 166214 h 332427"/>
                              <a:gd name="connsiteX1" fmla="*/ 290421 w 580842"/>
                              <a:gd name="connsiteY1" fmla="*/ 332427 h 332427"/>
                              <a:gd name="connsiteX2" fmla="*/ 0 w 580842"/>
                              <a:gd name="connsiteY2" fmla="*/ 166214 h 332427"/>
                              <a:gd name="connsiteX3" fmla="*/ 290421 w 580842"/>
                              <a:gd name="connsiteY3" fmla="*/ 0 h 332427"/>
                              <a:gd name="connsiteX4" fmla="*/ 580842 w 580842"/>
                              <a:gd name="connsiteY4" fmla="*/ 166214 h 33242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80842" h="332427">
                                <a:moveTo>
                                  <a:pt x="580842" y="166214"/>
                                </a:moveTo>
                                <a:cubicBezTo>
                                  <a:pt x="580842" y="258011"/>
                                  <a:pt x="450816" y="332427"/>
                                  <a:pt x="290421" y="332427"/>
                                </a:cubicBezTo>
                                <a:cubicBezTo>
                                  <a:pt x="130026" y="332427"/>
                                  <a:pt x="0" y="258011"/>
                                  <a:pt x="0" y="166214"/>
                                </a:cubicBezTo>
                                <a:cubicBezTo>
                                  <a:pt x="0" y="74416"/>
                                  <a:pt x="130026" y="0"/>
                                  <a:pt x="290421" y="0"/>
                                </a:cubicBezTo>
                                <a:cubicBezTo>
                                  <a:pt x="450816" y="0"/>
                                  <a:pt x="580842" y="74416"/>
                                  <a:pt x="580842" y="1662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CB841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90" name="Freeform: Shape 89">
                            <a:extLst>
                              <a:ext uri="{FF2B5EF4-FFF2-40B4-BE49-F238E27FC236}">
                                <a16:creationId xmlns:a16="http://schemas.microsoft.com/office/drawing/2014/main" id="{04A2A86D-E0C7-4C8C-832F-244DA954B8C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023469" y="3785698"/>
                            <a:ext cx="449764" cy="296603"/>
                          </a:xfrm>
                          <a:custGeom>
                            <a:avLst/>
                            <a:gdLst>
                              <a:gd name="connsiteX0" fmla="*/ 445243 w 449764"/>
                              <a:gd name="connsiteY0" fmla="*/ 70307 h 296603"/>
                              <a:gd name="connsiteX1" fmla="*/ 269507 w 449764"/>
                              <a:gd name="connsiteY1" fmla="*/ 274428 h 296603"/>
                              <a:gd name="connsiteX2" fmla="*/ 4521 w 449764"/>
                              <a:gd name="connsiteY2" fmla="*/ 226231 h 296603"/>
                              <a:gd name="connsiteX3" fmla="*/ 180257 w 449764"/>
                              <a:gd name="connsiteY3" fmla="*/ 22111 h 296603"/>
                              <a:gd name="connsiteX4" fmla="*/ 445243 w 449764"/>
                              <a:gd name="connsiteY4" fmla="*/ 70307 h 2966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449764" h="296603">
                                <a:moveTo>
                                  <a:pt x="445243" y="70307"/>
                                </a:moveTo>
                                <a:cubicBezTo>
                                  <a:pt x="469913" y="139935"/>
                                  <a:pt x="391141" y="231375"/>
                                  <a:pt x="269507" y="274428"/>
                                </a:cubicBezTo>
                                <a:cubicBezTo>
                                  <a:pt x="147777" y="317481"/>
                                  <a:pt x="29096" y="295954"/>
                                  <a:pt x="4521" y="226231"/>
                                </a:cubicBezTo>
                                <a:cubicBezTo>
                                  <a:pt x="-20149" y="156603"/>
                                  <a:pt x="58623" y="65163"/>
                                  <a:pt x="180257" y="22111"/>
                                </a:cubicBezTo>
                                <a:cubicBezTo>
                                  <a:pt x="301892" y="-20847"/>
                                  <a:pt x="420573" y="679"/>
                                  <a:pt x="445243" y="7030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0A434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  <p:sp>
                      <p:nvSpPr>
                        <p:cNvPr id="91" name="Freeform: Shape 90">
                          <a:extLst>
                            <a:ext uri="{FF2B5EF4-FFF2-40B4-BE49-F238E27FC236}">
                              <a16:creationId xmlns:a16="http://schemas.microsoft.com/office/drawing/2014/main" id="{7F92241B-18D6-41EE-911C-620C180532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23466" y="3785656"/>
                          <a:ext cx="447056" cy="232083"/>
                        </a:xfrm>
                        <a:custGeom>
                          <a:avLst/>
                          <a:gdLst>
                            <a:gd name="connsiteX0" fmla="*/ 184357 w 447056"/>
                            <a:gd name="connsiteY0" fmla="*/ 33964 h 232083"/>
                            <a:gd name="connsiteX1" fmla="*/ 447057 w 447056"/>
                            <a:gd name="connsiteY1" fmla="*/ 76350 h 232083"/>
                            <a:gd name="connsiteX2" fmla="*/ 445247 w 447056"/>
                            <a:gd name="connsiteY2" fmla="*/ 70349 h 232083"/>
                            <a:gd name="connsiteX3" fmla="*/ 180261 w 447056"/>
                            <a:gd name="connsiteY3" fmla="*/ 22153 h 232083"/>
                            <a:gd name="connsiteX4" fmla="*/ 4525 w 447056"/>
                            <a:gd name="connsiteY4" fmla="*/ 226273 h 232083"/>
                            <a:gd name="connsiteX5" fmla="*/ 6906 w 447056"/>
                            <a:gd name="connsiteY5" fmla="*/ 232084 h 232083"/>
                            <a:gd name="connsiteX6" fmla="*/ 184357 w 447056"/>
                            <a:gd name="connsiteY6" fmla="*/ 33964 h 2320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47056" h="232083">
                              <a:moveTo>
                                <a:pt x="184357" y="33964"/>
                              </a:moveTo>
                              <a:cubicBezTo>
                                <a:pt x="302657" y="-7851"/>
                                <a:pt x="418005" y="11294"/>
                                <a:pt x="447057" y="76350"/>
                              </a:cubicBezTo>
                              <a:cubicBezTo>
                                <a:pt x="446485" y="74350"/>
                                <a:pt x="445913" y="72349"/>
                                <a:pt x="445247" y="70349"/>
                              </a:cubicBezTo>
                              <a:cubicBezTo>
                                <a:pt x="420577" y="722"/>
                                <a:pt x="301991" y="-20900"/>
                                <a:pt x="180261" y="22153"/>
                              </a:cubicBezTo>
                              <a:cubicBezTo>
                                <a:pt x="58532" y="65206"/>
                                <a:pt x="-20145" y="156551"/>
                                <a:pt x="4525" y="226273"/>
                              </a:cubicBezTo>
                              <a:cubicBezTo>
                                <a:pt x="5192" y="228274"/>
                                <a:pt x="6049" y="230179"/>
                                <a:pt x="6906" y="232084"/>
                              </a:cubicBezTo>
                              <a:cubicBezTo>
                                <a:pt x="-11572" y="163313"/>
                                <a:pt x="66057" y="75778"/>
                                <a:pt x="184357" y="3396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F8C2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92" name="Freeform: Shape 91">
                        <a:extLst>
                          <a:ext uri="{FF2B5EF4-FFF2-40B4-BE49-F238E27FC236}">
                            <a16:creationId xmlns:a16="http://schemas.microsoft.com/office/drawing/2014/main" id="{84B8F0DC-317F-4723-89B8-4CE5BC29CC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0557" y="3844575"/>
                        <a:ext cx="188436" cy="162782"/>
                      </a:xfrm>
                      <a:custGeom>
                        <a:avLst/>
                        <a:gdLst>
                          <a:gd name="connsiteX0" fmla="*/ 187186 w 188436"/>
                          <a:gd name="connsiteY0" fmla="*/ 76581 h 162782"/>
                          <a:gd name="connsiteX1" fmla="*/ 176233 w 188436"/>
                          <a:gd name="connsiteY1" fmla="*/ 106585 h 162782"/>
                          <a:gd name="connsiteX2" fmla="*/ 126417 w 188436"/>
                          <a:gd name="connsiteY2" fmla="*/ 136017 h 162782"/>
                          <a:gd name="connsiteX3" fmla="*/ 132989 w 188436"/>
                          <a:gd name="connsiteY3" fmla="*/ 154686 h 162782"/>
                          <a:gd name="connsiteX4" fmla="*/ 110224 w 188436"/>
                          <a:gd name="connsiteY4" fmla="*/ 162782 h 162782"/>
                          <a:gd name="connsiteX5" fmla="*/ 103747 w 188436"/>
                          <a:gd name="connsiteY5" fmla="*/ 144494 h 162782"/>
                          <a:gd name="connsiteX6" fmla="*/ 29738 w 188436"/>
                          <a:gd name="connsiteY6" fmla="*/ 161830 h 162782"/>
                          <a:gd name="connsiteX7" fmla="*/ 21261 w 188436"/>
                          <a:gd name="connsiteY7" fmla="*/ 137827 h 162782"/>
                          <a:gd name="connsiteX8" fmla="*/ 58599 w 188436"/>
                          <a:gd name="connsiteY8" fmla="*/ 132397 h 162782"/>
                          <a:gd name="connsiteX9" fmla="*/ 96223 w 188436"/>
                          <a:gd name="connsiteY9" fmla="*/ 123063 h 162782"/>
                          <a:gd name="connsiteX10" fmla="*/ 86221 w 188436"/>
                          <a:gd name="connsiteY10" fmla="*/ 94869 h 162782"/>
                          <a:gd name="connsiteX11" fmla="*/ 74220 w 188436"/>
                          <a:gd name="connsiteY11" fmla="*/ 96488 h 162782"/>
                          <a:gd name="connsiteX12" fmla="*/ 22118 w 188436"/>
                          <a:gd name="connsiteY12" fmla="*/ 97536 h 162782"/>
                          <a:gd name="connsiteX13" fmla="*/ 1068 w 188436"/>
                          <a:gd name="connsiteY13" fmla="*/ 81820 h 162782"/>
                          <a:gd name="connsiteX14" fmla="*/ 12307 w 188436"/>
                          <a:gd name="connsiteY14" fmla="*/ 53435 h 162782"/>
                          <a:gd name="connsiteX15" fmla="*/ 61266 w 188436"/>
                          <a:gd name="connsiteY15" fmla="*/ 24479 h 162782"/>
                          <a:gd name="connsiteX16" fmla="*/ 56313 w 188436"/>
                          <a:gd name="connsiteY16" fmla="*/ 10573 h 162782"/>
                          <a:gd name="connsiteX17" fmla="*/ 79078 w 188436"/>
                          <a:gd name="connsiteY17" fmla="*/ 2476 h 162782"/>
                          <a:gd name="connsiteX18" fmla="*/ 83840 w 188436"/>
                          <a:gd name="connsiteY18" fmla="*/ 16002 h 162782"/>
                          <a:gd name="connsiteX19" fmla="*/ 155659 w 188436"/>
                          <a:gd name="connsiteY19" fmla="*/ 0 h 162782"/>
                          <a:gd name="connsiteX20" fmla="*/ 147562 w 188436"/>
                          <a:gd name="connsiteY20" fmla="*/ 26860 h 162782"/>
                          <a:gd name="connsiteX21" fmla="*/ 91841 w 188436"/>
                          <a:gd name="connsiteY21" fmla="*/ 38576 h 162782"/>
                          <a:gd name="connsiteX22" fmla="*/ 101366 w 188436"/>
                          <a:gd name="connsiteY22" fmla="*/ 65437 h 162782"/>
                          <a:gd name="connsiteX23" fmla="*/ 151753 w 188436"/>
                          <a:gd name="connsiteY23" fmla="*/ 60960 h 162782"/>
                          <a:gd name="connsiteX24" fmla="*/ 175756 w 188436"/>
                          <a:gd name="connsiteY24" fmla="*/ 64865 h 162782"/>
                          <a:gd name="connsiteX25" fmla="*/ 187186 w 188436"/>
                          <a:gd name="connsiteY25" fmla="*/ 76581 h 162782"/>
                          <a:gd name="connsiteX26" fmla="*/ 51169 w 188436"/>
                          <a:gd name="connsiteY26" fmla="*/ 64008 h 162782"/>
                          <a:gd name="connsiteX27" fmla="*/ 58599 w 188436"/>
                          <a:gd name="connsiteY27" fmla="*/ 68771 h 162782"/>
                          <a:gd name="connsiteX28" fmla="*/ 76887 w 188436"/>
                          <a:gd name="connsiteY28" fmla="*/ 68294 h 162782"/>
                          <a:gd name="connsiteX29" fmla="*/ 69362 w 188436"/>
                          <a:gd name="connsiteY29" fmla="*/ 46863 h 162782"/>
                          <a:gd name="connsiteX30" fmla="*/ 51169 w 188436"/>
                          <a:gd name="connsiteY30" fmla="*/ 64008 h 162782"/>
                          <a:gd name="connsiteX31" fmla="*/ 137561 w 188436"/>
                          <a:gd name="connsiteY31" fmla="*/ 95631 h 162782"/>
                          <a:gd name="connsiteX32" fmla="*/ 129655 w 188436"/>
                          <a:gd name="connsiteY32" fmla="*/ 91154 h 162782"/>
                          <a:gd name="connsiteX33" fmla="*/ 110796 w 188436"/>
                          <a:gd name="connsiteY33" fmla="*/ 91726 h 162782"/>
                          <a:gd name="connsiteX34" fmla="*/ 118797 w 188436"/>
                          <a:gd name="connsiteY34" fmla="*/ 114395 h 162782"/>
                          <a:gd name="connsiteX35" fmla="*/ 137561 w 188436"/>
                          <a:gd name="connsiteY35" fmla="*/ 95631 h 162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88436" h="162782">
                            <a:moveTo>
                              <a:pt x="187186" y="76581"/>
                            </a:moveTo>
                            <a:cubicBezTo>
                              <a:pt x="190615" y="86201"/>
                              <a:pt x="186996" y="96202"/>
                              <a:pt x="176233" y="106585"/>
                            </a:cubicBezTo>
                            <a:cubicBezTo>
                              <a:pt x="165565" y="116967"/>
                              <a:pt x="148896" y="126778"/>
                              <a:pt x="126417" y="136017"/>
                            </a:cubicBezTo>
                            <a:lnTo>
                              <a:pt x="132989" y="154686"/>
                            </a:lnTo>
                            <a:lnTo>
                              <a:pt x="110224" y="162782"/>
                            </a:lnTo>
                            <a:lnTo>
                              <a:pt x="103747" y="144494"/>
                            </a:lnTo>
                            <a:cubicBezTo>
                              <a:pt x="76601" y="153734"/>
                              <a:pt x="51931" y="159544"/>
                              <a:pt x="29738" y="161830"/>
                            </a:cubicBezTo>
                            <a:lnTo>
                              <a:pt x="21261" y="137827"/>
                            </a:lnTo>
                            <a:cubicBezTo>
                              <a:pt x="31834" y="137065"/>
                              <a:pt x="44311" y="135255"/>
                              <a:pt x="58599" y="132397"/>
                            </a:cubicBezTo>
                            <a:cubicBezTo>
                              <a:pt x="72886" y="129635"/>
                              <a:pt x="85459" y="126492"/>
                              <a:pt x="96223" y="123063"/>
                            </a:cubicBezTo>
                            <a:lnTo>
                              <a:pt x="86221" y="94869"/>
                            </a:lnTo>
                            <a:lnTo>
                              <a:pt x="74220" y="96488"/>
                            </a:lnTo>
                            <a:cubicBezTo>
                              <a:pt x="50598" y="99536"/>
                              <a:pt x="33167" y="99917"/>
                              <a:pt x="22118" y="97536"/>
                            </a:cubicBezTo>
                            <a:cubicBezTo>
                              <a:pt x="10974" y="95250"/>
                              <a:pt x="4021" y="90011"/>
                              <a:pt x="1068" y="81820"/>
                            </a:cubicBezTo>
                            <a:cubicBezTo>
                              <a:pt x="-2075" y="73057"/>
                              <a:pt x="1735" y="63532"/>
                              <a:pt x="12307" y="53435"/>
                            </a:cubicBezTo>
                            <a:cubicBezTo>
                              <a:pt x="22880" y="43339"/>
                              <a:pt x="39263" y="33623"/>
                              <a:pt x="61266" y="24479"/>
                            </a:cubicBezTo>
                            <a:lnTo>
                              <a:pt x="56313" y="10573"/>
                            </a:lnTo>
                            <a:lnTo>
                              <a:pt x="79078" y="2476"/>
                            </a:lnTo>
                            <a:lnTo>
                              <a:pt x="83840" y="16002"/>
                            </a:lnTo>
                            <a:cubicBezTo>
                              <a:pt x="109462" y="7620"/>
                              <a:pt x="133370" y="2286"/>
                              <a:pt x="155659" y="0"/>
                            </a:cubicBezTo>
                            <a:lnTo>
                              <a:pt x="147562" y="26860"/>
                            </a:lnTo>
                            <a:cubicBezTo>
                              <a:pt x="128893" y="29051"/>
                              <a:pt x="110320" y="33052"/>
                              <a:pt x="91841" y="38576"/>
                            </a:cubicBezTo>
                            <a:lnTo>
                              <a:pt x="101366" y="65437"/>
                            </a:lnTo>
                            <a:cubicBezTo>
                              <a:pt x="124607" y="62293"/>
                              <a:pt x="141371" y="60865"/>
                              <a:pt x="151753" y="60960"/>
                            </a:cubicBezTo>
                            <a:cubicBezTo>
                              <a:pt x="162040" y="61055"/>
                              <a:pt x="170137" y="62389"/>
                              <a:pt x="175756" y="64865"/>
                            </a:cubicBezTo>
                            <a:cubicBezTo>
                              <a:pt x="181471" y="67342"/>
                              <a:pt x="185281" y="71247"/>
                              <a:pt x="187186" y="76581"/>
                            </a:cubicBezTo>
                            <a:close/>
                            <a:moveTo>
                              <a:pt x="51169" y="64008"/>
                            </a:moveTo>
                            <a:cubicBezTo>
                              <a:pt x="52122" y="66675"/>
                              <a:pt x="54598" y="68294"/>
                              <a:pt x="58599" y="68771"/>
                            </a:cubicBezTo>
                            <a:cubicBezTo>
                              <a:pt x="62599" y="69342"/>
                              <a:pt x="68695" y="69151"/>
                              <a:pt x="76887" y="68294"/>
                            </a:cubicBezTo>
                            <a:lnTo>
                              <a:pt x="69362" y="46863"/>
                            </a:lnTo>
                            <a:cubicBezTo>
                              <a:pt x="55360" y="53245"/>
                              <a:pt x="49264" y="58864"/>
                              <a:pt x="51169" y="64008"/>
                            </a:cubicBezTo>
                            <a:close/>
                            <a:moveTo>
                              <a:pt x="137561" y="95631"/>
                            </a:moveTo>
                            <a:cubicBezTo>
                              <a:pt x="136704" y="93059"/>
                              <a:pt x="134037" y="91630"/>
                              <a:pt x="129655" y="91154"/>
                            </a:cubicBezTo>
                            <a:cubicBezTo>
                              <a:pt x="125274" y="90773"/>
                              <a:pt x="118987" y="90868"/>
                              <a:pt x="110796" y="91726"/>
                            </a:cubicBezTo>
                            <a:lnTo>
                              <a:pt x="118797" y="114395"/>
                            </a:lnTo>
                            <a:cubicBezTo>
                              <a:pt x="133275" y="107632"/>
                              <a:pt x="139561" y="101441"/>
                              <a:pt x="137561" y="95631"/>
                            </a:cubicBezTo>
                            <a:close/>
                          </a:path>
                        </a:pathLst>
                      </a:custGeom>
                      <a:solidFill>
                        <a:srgbClr val="ECB84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93" name="Graphic 1">
                      <a:extLst>
                        <a:ext uri="{FF2B5EF4-FFF2-40B4-BE49-F238E27FC236}">
                          <a16:creationId xmlns:a16="http://schemas.microsoft.com/office/drawing/2014/main" id="{0EBEF92D-A607-49C3-9482-DED41916DB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90818" y="4470463"/>
                      <a:ext cx="580929" cy="274224"/>
                      <a:chOff x="5790818" y="4470463"/>
                      <a:chExt cx="580929" cy="274224"/>
                    </a:xfrm>
                  </p:grpSpPr>
                  <p:grpSp>
                    <p:nvGrpSpPr>
                      <p:cNvPr id="94" name="Graphic 1">
                        <a:extLst>
                          <a:ext uri="{FF2B5EF4-FFF2-40B4-BE49-F238E27FC236}">
                            <a16:creationId xmlns:a16="http://schemas.microsoft.com/office/drawing/2014/main" id="{0EBEF92D-A607-49C3-9482-DED41916DB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90818" y="4470463"/>
                        <a:ext cx="580929" cy="274224"/>
                        <a:chOff x="5790818" y="4470463"/>
                        <a:chExt cx="580929" cy="274224"/>
                      </a:xfrm>
                    </p:grpSpPr>
                    <p:grpSp>
                      <p:nvGrpSpPr>
                        <p:cNvPr id="95" name="Graphic 1">
                          <a:extLst>
                            <a:ext uri="{FF2B5EF4-FFF2-40B4-BE49-F238E27FC236}">
                              <a16:creationId xmlns:a16="http://schemas.microsoft.com/office/drawing/2014/main" id="{0EBEF92D-A607-49C3-9482-DED41916DB4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790818" y="4470463"/>
                          <a:ext cx="580929" cy="274224"/>
                          <a:chOff x="5790818" y="4470463"/>
                          <a:chExt cx="580929" cy="274224"/>
                        </a:xfrm>
                      </p:grpSpPr>
                      <p:sp>
                        <p:nvSpPr>
                          <p:cNvPr id="96" name="Freeform: Shape 95">
                            <a:extLst>
                              <a:ext uri="{FF2B5EF4-FFF2-40B4-BE49-F238E27FC236}">
                                <a16:creationId xmlns:a16="http://schemas.microsoft.com/office/drawing/2014/main" id="{931783FE-D887-4A32-A838-FD83A7DE136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90913" y="4580953"/>
                            <a:ext cx="580834" cy="163734"/>
                          </a:xfrm>
                          <a:custGeom>
                            <a:avLst/>
                            <a:gdLst>
                              <a:gd name="connsiteX0" fmla="*/ 0 w 580834"/>
                              <a:gd name="connsiteY0" fmla="*/ 0 h 163734"/>
                              <a:gd name="connsiteX1" fmla="*/ 0 w 580834"/>
                              <a:gd name="connsiteY1" fmla="*/ 53245 h 163734"/>
                              <a:gd name="connsiteX2" fmla="*/ 290417 w 580834"/>
                              <a:gd name="connsiteY2" fmla="*/ 163735 h 163734"/>
                              <a:gd name="connsiteX3" fmla="*/ 580834 w 580834"/>
                              <a:gd name="connsiteY3" fmla="*/ 53245 h 163734"/>
                              <a:gd name="connsiteX4" fmla="*/ 580834 w 580834"/>
                              <a:gd name="connsiteY4" fmla="*/ 0 h 163734"/>
                              <a:gd name="connsiteX5" fmla="*/ 0 w 580834"/>
                              <a:gd name="connsiteY5" fmla="*/ 0 h 16373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80834" h="163734">
                                <a:moveTo>
                                  <a:pt x="0" y="0"/>
                                </a:moveTo>
                                <a:lnTo>
                                  <a:pt x="0" y="53245"/>
                                </a:lnTo>
                                <a:cubicBezTo>
                                  <a:pt x="0" y="114300"/>
                                  <a:pt x="130016" y="163735"/>
                                  <a:pt x="290417" y="163735"/>
                                </a:cubicBezTo>
                                <a:cubicBezTo>
                                  <a:pt x="450818" y="163735"/>
                                  <a:pt x="580834" y="114300"/>
                                  <a:pt x="580834" y="53245"/>
                                </a:cubicBezTo>
                                <a:lnTo>
                                  <a:pt x="580834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F8C2B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97" name="Freeform: Shape 96">
                            <a:extLst>
                              <a:ext uri="{FF2B5EF4-FFF2-40B4-BE49-F238E27FC236}">
                                <a16:creationId xmlns:a16="http://schemas.microsoft.com/office/drawing/2014/main" id="{FEFA0C2A-92D5-40BD-8024-4F4E78F8E8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91440" y="4580953"/>
                            <a:ext cx="180308" cy="155543"/>
                          </a:xfrm>
                          <a:custGeom>
                            <a:avLst/>
                            <a:gdLst>
                              <a:gd name="connsiteX0" fmla="*/ 0 w 180308"/>
                              <a:gd name="connsiteY0" fmla="*/ 0 h 155543"/>
                              <a:gd name="connsiteX1" fmla="*/ 0 w 180308"/>
                              <a:gd name="connsiteY1" fmla="*/ 155543 h 155543"/>
                              <a:gd name="connsiteX2" fmla="*/ 180308 w 180308"/>
                              <a:gd name="connsiteY2" fmla="*/ 53245 h 155543"/>
                              <a:gd name="connsiteX3" fmla="*/ 180308 w 180308"/>
                              <a:gd name="connsiteY3" fmla="*/ 0 h 155543"/>
                              <a:gd name="connsiteX4" fmla="*/ 0 w 180308"/>
                              <a:gd name="connsiteY4" fmla="*/ 0 h 15554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80308" h="155543">
                                <a:moveTo>
                                  <a:pt x="0" y="0"/>
                                </a:moveTo>
                                <a:lnTo>
                                  <a:pt x="0" y="155543"/>
                                </a:lnTo>
                                <a:cubicBezTo>
                                  <a:pt x="105727" y="139065"/>
                                  <a:pt x="180308" y="99441"/>
                                  <a:pt x="180308" y="53245"/>
                                </a:cubicBezTo>
                                <a:lnTo>
                                  <a:pt x="180308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F771F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98" name="Freeform: Shape 97">
                            <a:extLst>
                              <a:ext uri="{FF2B5EF4-FFF2-40B4-BE49-F238E27FC236}">
                                <a16:creationId xmlns:a16="http://schemas.microsoft.com/office/drawing/2014/main" id="{ECA3DFBE-7955-4C8A-ACF2-4ABB99FD2F2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90818" y="4470463"/>
                            <a:ext cx="580834" cy="220980"/>
                          </a:xfrm>
                          <a:custGeom>
                            <a:avLst/>
                            <a:gdLst>
                              <a:gd name="connsiteX0" fmla="*/ 580835 w 580834"/>
                              <a:gd name="connsiteY0" fmla="*/ 110490 h 220980"/>
                              <a:gd name="connsiteX1" fmla="*/ 290417 w 580834"/>
                              <a:gd name="connsiteY1" fmla="*/ 220980 h 220980"/>
                              <a:gd name="connsiteX2" fmla="*/ 0 w 580834"/>
                              <a:gd name="connsiteY2" fmla="*/ 110490 h 220980"/>
                              <a:gd name="connsiteX3" fmla="*/ 290417 w 580834"/>
                              <a:gd name="connsiteY3" fmla="*/ 0 h 220980"/>
                              <a:gd name="connsiteX4" fmla="*/ 580835 w 580834"/>
                              <a:gd name="connsiteY4" fmla="*/ 110490 h 22098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80834" h="220980">
                                <a:moveTo>
                                  <a:pt x="580835" y="110490"/>
                                </a:moveTo>
                                <a:cubicBezTo>
                                  <a:pt x="580835" y="171512"/>
                                  <a:pt x="450810" y="220980"/>
                                  <a:pt x="290417" y="220980"/>
                                </a:cubicBezTo>
                                <a:cubicBezTo>
                                  <a:pt x="130024" y="220980"/>
                                  <a:pt x="0" y="171512"/>
                                  <a:pt x="0" y="110490"/>
                                </a:cubicBezTo>
                                <a:cubicBezTo>
                                  <a:pt x="0" y="49468"/>
                                  <a:pt x="130024" y="0"/>
                                  <a:pt x="290417" y="0"/>
                                </a:cubicBezTo>
                                <a:cubicBezTo>
                                  <a:pt x="450810" y="0"/>
                                  <a:pt x="580835" y="49468"/>
                                  <a:pt x="580835" y="11049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CB841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99" name="Freeform: Shape 98">
                            <a:extLst>
                              <a:ext uri="{FF2B5EF4-FFF2-40B4-BE49-F238E27FC236}">
                                <a16:creationId xmlns:a16="http://schemas.microsoft.com/office/drawing/2014/main" id="{182E1FB6-06D6-4137-9F93-5E86538947C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47492" y="4491989"/>
                            <a:ext cx="467486" cy="177926"/>
                          </a:xfrm>
                          <a:custGeom>
                            <a:avLst/>
                            <a:gdLst>
                              <a:gd name="connsiteX0" fmla="*/ 467487 w 467486"/>
                              <a:gd name="connsiteY0" fmla="*/ 88964 h 177926"/>
                              <a:gd name="connsiteX1" fmla="*/ 233744 w 467486"/>
                              <a:gd name="connsiteY1" fmla="*/ 177927 h 177926"/>
                              <a:gd name="connsiteX2" fmla="*/ 0 w 467486"/>
                              <a:gd name="connsiteY2" fmla="*/ 88964 h 177926"/>
                              <a:gd name="connsiteX3" fmla="*/ 233744 w 467486"/>
                              <a:gd name="connsiteY3" fmla="*/ 0 h 177926"/>
                              <a:gd name="connsiteX4" fmla="*/ 467487 w 467486"/>
                              <a:gd name="connsiteY4" fmla="*/ 88964 h 17792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467486" h="177926">
                                <a:moveTo>
                                  <a:pt x="467487" y="88964"/>
                                </a:moveTo>
                                <a:cubicBezTo>
                                  <a:pt x="467487" y="138097"/>
                                  <a:pt x="362836" y="177927"/>
                                  <a:pt x="233744" y="177927"/>
                                </a:cubicBezTo>
                                <a:cubicBezTo>
                                  <a:pt x="104651" y="177927"/>
                                  <a:pt x="0" y="138097"/>
                                  <a:pt x="0" y="88964"/>
                                </a:cubicBezTo>
                                <a:cubicBezTo>
                                  <a:pt x="0" y="39830"/>
                                  <a:pt x="104651" y="0"/>
                                  <a:pt x="233744" y="0"/>
                                </a:cubicBezTo>
                                <a:cubicBezTo>
                                  <a:pt x="362837" y="0"/>
                                  <a:pt x="467487" y="39830"/>
                                  <a:pt x="467487" y="8896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0A434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  <p:sp>
                      <p:nvSpPr>
                        <p:cNvPr id="100" name="Freeform: Shape 99">
                          <a:extLst>
                            <a:ext uri="{FF2B5EF4-FFF2-40B4-BE49-F238E27FC236}">
                              <a16:creationId xmlns:a16="http://schemas.microsoft.com/office/drawing/2014/main" id="{C733838E-33FA-46C5-8B43-C53156EDDD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847492" y="4492084"/>
                          <a:ext cx="467487" cy="93154"/>
                        </a:xfrm>
                        <a:custGeom>
                          <a:avLst/>
                          <a:gdLst>
                            <a:gd name="connsiteX0" fmla="*/ 233743 w 467487"/>
                            <a:gd name="connsiteY0" fmla="*/ 8287 h 93154"/>
                            <a:gd name="connsiteX1" fmla="*/ 467201 w 467487"/>
                            <a:gd name="connsiteY1" fmla="*/ 93155 h 93154"/>
                            <a:gd name="connsiteX2" fmla="*/ 467487 w 467487"/>
                            <a:gd name="connsiteY2" fmla="*/ 88964 h 93154"/>
                            <a:gd name="connsiteX3" fmla="*/ 233743 w 467487"/>
                            <a:gd name="connsiteY3" fmla="*/ 0 h 93154"/>
                            <a:gd name="connsiteX4" fmla="*/ 0 w 467487"/>
                            <a:gd name="connsiteY4" fmla="*/ 88964 h 93154"/>
                            <a:gd name="connsiteX5" fmla="*/ 286 w 467487"/>
                            <a:gd name="connsiteY5" fmla="*/ 93155 h 93154"/>
                            <a:gd name="connsiteX6" fmla="*/ 233743 w 467487"/>
                            <a:gd name="connsiteY6" fmla="*/ 8287 h 931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67487" h="93154">
                              <a:moveTo>
                                <a:pt x="233743" y="8287"/>
                              </a:moveTo>
                              <a:cubicBezTo>
                                <a:pt x="359188" y="8287"/>
                                <a:pt x="461581" y="45911"/>
                                <a:pt x="467201" y="93155"/>
                              </a:cubicBezTo>
                              <a:cubicBezTo>
                                <a:pt x="467392" y="91726"/>
                                <a:pt x="467487" y="90392"/>
                                <a:pt x="467487" y="88964"/>
                              </a:cubicBezTo>
                              <a:cubicBezTo>
                                <a:pt x="467487" y="39815"/>
                                <a:pt x="362807" y="0"/>
                                <a:pt x="233743" y="0"/>
                              </a:cubicBezTo>
                              <a:cubicBezTo>
                                <a:pt x="104680" y="0"/>
                                <a:pt x="0" y="39815"/>
                                <a:pt x="0" y="88964"/>
                              </a:cubicBezTo>
                              <a:cubicBezTo>
                                <a:pt x="0" y="90392"/>
                                <a:pt x="95" y="91726"/>
                                <a:pt x="286" y="93155"/>
                              </a:cubicBezTo>
                              <a:cubicBezTo>
                                <a:pt x="6001" y="45816"/>
                                <a:pt x="108299" y="8287"/>
                                <a:pt x="233743" y="828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F8C2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101" name="Freeform: Shape 100">
                        <a:extLst>
                          <a:ext uri="{FF2B5EF4-FFF2-40B4-BE49-F238E27FC236}">
                            <a16:creationId xmlns:a16="http://schemas.microsoft.com/office/drawing/2014/main" id="{DD9DAB24-2288-4601-8D57-CF322E33D7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92653" y="4529613"/>
                        <a:ext cx="177260" cy="108108"/>
                      </a:xfrm>
                      <a:custGeom>
                        <a:avLst/>
                        <a:gdLst>
                          <a:gd name="connsiteX0" fmla="*/ 177260 w 177260"/>
                          <a:gd name="connsiteY0" fmla="*/ 70961 h 108108"/>
                          <a:gd name="connsiteX1" fmla="*/ 156972 w 177260"/>
                          <a:gd name="connsiteY1" fmla="*/ 87440 h 108108"/>
                          <a:gd name="connsiteX2" fmla="*/ 100108 w 177260"/>
                          <a:gd name="connsiteY2" fmla="*/ 94869 h 108108"/>
                          <a:gd name="connsiteX3" fmla="*/ 100108 w 177260"/>
                          <a:gd name="connsiteY3" fmla="*/ 108109 h 108108"/>
                          <a:gd name="connsiteX4" fmla="*/ 75914 w 177260"/>
                          <a:gd name="connsiteY4" fmla="*/ 108109 h 108108"/>
                          <a:gd name="connsiteX5" fmla="*/ 75914 w 177260"/>
                          <a:gd name="connsiteY5" fmla="*/ 95155 h 108108"/>
                          <a:gd name="connsiteX6" fmla="*/ 381 w 177260"/>
                          <a:gd name="connsiteY6" fmla="*/ 89630 h 108108"/>
                          <a:gd name="connsiteX7" fmla="*/ 381 w 177260"/>
                          <a:gd name="connsiteY7" fmla="*/ 72581 h 108108"/>
                          <a:gd name="connsiteX8" fmla="*/ 37338 w 177260"/>
                          <a:gd name="connsiteY8" fmla="*/ 77438 h 108108"/>
                          <a:gd name="connsiteX9" fmla="*/ 75914 w 177260"/>
                          <a:gd name="connsiteY9" fmla="*/ 79915 h 108108"/>
                          <a:gd name="connsiteX10" fmla="*/ 75914 w 177260"/>
                          <a:gd name="connsiteY10" fmla="*/ 59912 h 108108"/>
                          <a:gd name="connsiteX11" fmla="*/ 64103 w 177260"/>
                          <a:gd name="connsiteY11" fmla="*/ 58198 h 108108"/>
                          <a:gd name="connsiteX12" fmla="*/ 14573 w 177260"/>
                          <a:gd name="connsiteY12" fmla="*/ 47244 h 108108"/>
                          <a:gd name="connsiteX13" fmla="*/ 0 w 177260"/>
                          <a:gd name="connsiteY13" fmla="*/ 32671 h 108108"/>
                          <a:gd name="connsiteX14" fmla="*/ 20003 w 177260"/>
                          <a:gd name="connsiteY14" fmla="*/ 17240 h 108108"/>
                          <a:gd name="connsiteX15" fmla="*/ 75819 w 177260"/>
                          <a:gd name="connsiteY15" fmla="*/ 9906 h 108108"/>
                          <a:gd name="connsiteX16" fmla="*/ 75819 w 177260"/>
                          <a:gd name="connsiteY16" fmla="*/ 0 h 108108"/>
                          <a:gd name="connsiteX17" fmla="*/ 100013 w 177260"/>
                          <a:gd name="connsiteY17" fmla="*/ 0 h 108108"/>
                          <a:gd name="connsiteX18" fmla="*/ 100013 w 177260"/>
                          <a:gd name="connsiteY18" fmla="*/ 9620 h 108108"/>
                          <a:gd name="connsiteX19" fmla="*/ 173069 w 177260"/>
                          <a:gd name="connsiteY19" fmla="*/ 15526 h 108108"/>
                          <a:gd name="connsiteX20" fmla="*/ 156496 w 177260"/>
                          <a:gd name="connsiteY20" fmla="*/ 30575 h 108108"/>
                          <a:gd name="connsiteX21" fmla="*/ 100013 w 177260"/>
                          <a:gd name="connsiteY21" fmla="*/ 25527 h 108108"/>
                          <a:gd name="connsiteX22" fmla="*/ 100013 w 177260"/>
                          <a:gd name="connsiteY22" fmla="*/ 44577 h 108108"/>
                          <a:gd name="connsiteX23" fmla="*/ 148971 w 177260"/>
                          <a:gd name="connsiteY23" fmla="*/ 52959 h 108108"/>
                          <a:gd name="connsiteX24" fmla="*/ 170307 w 177260"/>
                          <a:gd name="connsiteY24" fmla="*/ 60770 h 108108"/>
                          <a:gd name="connsiteX25" fmla="*/ 177260 w 177260"/>
                          <a:gd name="connsiteY25" fmla="*/ 70961 h 108108"/>
                          <a:gd name="connsiteX26" fmla="*/ 53150 w 177260"/>
                          <a:gd name="connsiteY26" fmla="*/ 32766 h 108108"/>
                          <a:gd name="connsiteX27" fmla="*/ 58579 w 177260"/>
                          <a:gd name="connsiteY27" fmla="*/ 37433 h 108108"/>
                          <a:gd name="connsiteX28" fmla="*/ 75914 w 177260"/>
                          <a:gd name="connsiteY28" fmla="*/ 41243 h 108108"/>
                          <a:gd name="connsiteX29" fmla="*/ 75914 w 177260"/>
                          <a:gd name="connsiteY29" fmla="*/ 26099 h 108108"/>
                          <a:gd name="connsiteX30" fmla="*/ 53150 w 177260"/>
                          <a:gd name="connsiteY30" fmla="*/ 32766 h 108108"/>
                          <a:gd name="connsiteX31" fmla="*/ 124111 w 177260"/>
                          <a:gd name="connsiteY31" fmla="*/ 71914 h 108108"/>
                          <a:gd name="connsiteX32" fmla="*/ 118110 w 177260"/>
                          <a:gd name="connsiteY32" fmla="*/ 67342 h 108108"/>
                          <a:gd name="connsiteX33" fmla="*/ 100108 w 177260"/>
                          <a:gd name="connsiteY33" fmla="*/ 63437 h 108108"/>
                          <a:gd name="connsiteX34" fmla="*/ 100108 w 177260"/>
                          <a:gd name="connsiteY34" fmla="*/ 79534 h 108108"/>
                          <a:gd name="connsiteX35" fmla="*/ 124111 w 177260"/>
                          <a:gd name="connsiteY35" fmla="*/ 71914 h 108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77260" h="108108">
                            <a:moveTo>
                              <a:pt x="177260" y="70961"/>
                            </a:moveTo>
                            <a:cubicBezTo>
                              <a:pt x="177260" y="77819"/>
                              <a:pt x="170498" y="83249"/>
                              <a:pt x="156972" y="87440"/>
                            </a:cubicBezTo>
                            <a:cubicBezTo>
                              <a:pt x="143447" y="91631"/>
                              <a:pt x="124492" y="94107"/>
                              <a:pt x="100108" y="94869"/>
                            </a:cubicBezTo>
                            <a:lnTo>
                              <a:pt x="100108" y="108109"/>
                            </a:lnTo>
                            <a:lnTo>
                              <a:pt x="75914" y="108109"/>
                            </a:lnTo>
                            <a:lnTo>
                              <a:pt x="75914" y="95155"/>
                            </a:lnTo>
                            <a:cubicBezTo>
                              <a:pt x="47244" y="94964"/>
                              <a:pt x="22003" y="93059"/>
                              <a:pt x="381" y="89630"/>
                            </a:cubicBezTo>
                            <a:lnTo>
                              <a:pt x="381" y="72581"/>
                            </a:lnTo>
                            <a:cubicBezTo>
                              <a:pt x="10573" y="74390"/>
                              <a:pt x="22955" y="76105"/>
                              <a:pt x="37338" y="77438"/>
                            </a:cubicBezTo>
                            <a:cubicBezTo>
                              <a:pt x="51721" y="78867"/>
                              <a:pt x="64579" y="79724"/>
                              <a:pt x="75914" y="79915"/>
                            </a:cubicBezTo>
                            <a:lnTo>
                              <a:pt x="75914" y="59912"/>
                            </a:lnTo>
                            <a:lnTo>
                              <a:pt x="64103" y="58198"/>
                            </a:lnTo>
                            <a:cubicBezTo>
                              <a:pt x="40767" y="54864"/>
                              <a:pt x="24289" y="51245"/>
                              <a:pt x="14573" y="47244"/>
                            </a:cubicBezTo>
                            <a:cubicBezTo>
                              <a:pt x="4858" y="43244"/>
                              <a:pt x="0" y="38481"/>
                              <a:pt x="0" y="32671"/>
                            </a:cubicBezTo>
                            <a:cubicBezTo>
                              <a:pt x="0" y="26479"/>
                              <a:pt x="6668" y="21336"/>
                              <a:pt x="20003" y="17240"/>
                            </a:cubicBezTo>
                            <a:cubicBezTo>
                              <a:pt x="33338" y="13240"/>
                              <a:pt x="52007" y="10763"/>
                              <a:pt x="75819" y="9906"/>
                            </a:cubicBezTo>
                            <a:lnTo>
                              <a:pt x="75819" y="0"/>
                            </a:lnTo>
                            <a:lnTo>
                              <a:pt x="100013" y="0"/>
                            </a:lnTo>
                            <a:lnTo>
                              <a:pt x="100013" y="9620"/>
                            </a:lnTo>
                            <a:cubicBezTo>
                              <a:pt x="126968" y="10096"/>
                              <a:pt x="151352" y="12002"/>
                              <a:pt x="173069" y="15526"/>
                            </a:cubicBezTo>
                            <a:lnTo>
                              <a:pt x="156496" y="30575"/>
                            </a:lnTo>
                            <a:cubicBezTo>
                              <a:pt x="138113" y="27813"/>
                              <a:pt x="119348" y="26194"/>
                              <a:pt x="100013" y="25527"/>
                            </a:cubicBezTo>
                            <a:lnTo>
                              <a:pt x="100013" y="44577"/>
                            </a:lnTo>
                            <a:cubicBezTo>
                              <a:pt x="122968" y="47816"/>
                              <a:pt x="139256" y="50578"/>
                              <a:pt x="148971" y="52959"/>
                            </a:cubicBezTo>
                            <a:cubicBezTo>
                              <a:pt x="158687" y="55340"/>
                              <a:pt x="165830" y="57912"/>
                              <a:pt x="170307" y="60770"/>
                            </a:cubicBezTo>
                            <a:cubicBezTo>
                              <a:pt x="174974" y="63913"/>
                              <a:pt x="177260" y="67151"/>
                              <a:pt x="177260" y="70961"/>
                            </a:cubicBezTo>
                            <a:close/>
                            <a:moveTo>
                              <a:pt x="53150" y="32766"/>
                            </a:moveTo>
                            <a:cubicBezTo>
                              <a:pt x="53150" y="34671"/>
                              <a:pt x="54959" y="36195"/>
                              <a:pt x="58579" y="37433"/>
                            </a:cubicBezTo>
                            <a:cubicBezTo>
                              <a:pt x="62198" y="38671"/>
                              <a:pt x="68008" y="39910"/>
                              <a:pt x="75914" y="41243"/>
                            </a:cubicBezTo>
                            <a:lnTo>
                              <a:pt x="75914" y="26099"/>
                            </a:lnTo>
                            <a:cubicBezTo>
                              <a:pt x="60770" y="26861"/>
                              <a:pt x="53150" y="29146"/>
                              <a:pt x="53150" y="32766"/>
                            </a:cubicBezTo>
                            <a:close/>
                            <a:moveTo>
                              <a:pt x="124111" y="71914"/>
                            </a:moveTo>
                            <a:cubicBezTo>
                              <a:pt x="124111" y="70104"/>
                              <a:pt x="122111" y="68580"/>
                              <a:pt x="118110" y="67342"/>
                            </a:cubicBezTo>
                            <a:cubicBezTo>
                              <a:pt x="114110" y="66104"/>
                              <a:pt x="108109" y="64770"/>
                              <a:pt x="100108" y="63437"/>
                            </a:cubicBezTo>
                            <a:lnTo>
                              <a:pt x="100108" y="79534"/>
                            </a:lnTo>
                            <a:cubicBezTo>
                              <a:pt x="116110" y="78581"/>
                              <a:pt x="124111" y="76010"/>
                              <a:pt x="124111" y="71914"/>
                            </a:cubicBezTo>
                            <a:close/>
                          </a:path>
                        </a:pathLst>
                      </a:custGeom>
                      <a:solidFill>
                        <a:srgbClr val="ECB84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102" name="Graphic 1">
                      <a:extLst>
                        <a:ext uri="{FF2B5EF4-FFF2-40B4-BE49-F238E27FC236}">
                          <a16:creationId xmlns:a16="http://schemas.microsoft.com/office/drawing/2014/main" id="{0EBEF92D-A607-49C3-9482-DED41916DB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57504" y="4132284"/>
                      <a:ext cx="619598" cy="447696"/>
                      <a:chOff x="6057504" y="4132284"/>
                      <a:chExt cx="619598" cy="447696"/>
                    </a:xfrm>
                  </p:grpSpPr>
                  <p:grpSp>
                    <p:nvGrpSpPr>
                      <p:cNvPr id="103" name="Graphic 1">
                        <a:extLst>
                          <a:ext uri="{FF2B5EF4-FFF2-40B4-BE49-F238E27FC236}">
                            <a16:creationId xmlns:a16="http://schemas.microsoft.com/office/drawing/2014/main" id="{0EBEF92D-A607-49C3-9482-DED41916DB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57504" y="4132284"/>
                        <a:ext cx="619598" cy="447696"/>
                        <a:chOff x="6057504" y="4132284"/>
                        <a:chExt cx="619598" cy="447696"/>
                      </a:xfrm>
                    </p:grpSpPr>
                    <p:grpSp>
                      <p:nvGrpSpPr>
                        <p:cNvPr id="104" name="Graphic 1">
                          <a:extLst>
                            <a:ext uri="{FF2B5EF4-FFF2-40B4-BE49-F238E27FC236}">
                              <a16:creationId xmlns:a16="http://schemas.microsoft.com/office/drawing/2014/main" id="{0EBEF92D-A607-49C3-9482-DED41916DB4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057504" y="4132284"/>
                          <a:ext cx="619598" cy="447696"/>
                          <a:chOff x="6057504" y="4132284"/>
                          <a:chExt cx="619598" cy="447696"/>
                        </a:xfrm>
                      </p:grpSpPr>
                      <p:sp>
                        <p:nvSpPr>
                          <p:cNvPr id="105" name="Freeform: Shape 104">
                            <a:extLst>
                              <a:ext uri="{FF2B5EF4-FFF2-40B4-BE49-F238E27FC236}">
                                <a16:creationId xmlns:a16="http://schemas.microsoft.com/office/drawing/2014/main" id="{4C05C2A0-69C8-4C6F-932C-5BCB3FD9DD8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04667" y="4232242"/>
                            <a:ext cx="552234" cy="331307"/>
                          </a:xfrm>
                          <a:custGeom>
                            <a:avLst/>
                            <a:gdLst>
                              <a:gd name="connsiteX0" fmla="*/ 0 w 552234"/>
                              <a:gd name="connsiteY0" fmla="*/ 247841 h 331307"/>
                              <a:gd name="connsiteX1" fmla="*/ 22765 w 552234"/>
                              <a:gd name="connsiteY1" fmla="*/ 296037 h 331307"/>
                              <a:gd name="connsiteX2" fmla="*/ 332518 w 552234"/>
                              <a:gd name="connsiteY2" fmla="*/ 272034 h 331307"/>
                              <a:gd name="connsiteX3" fmla="*/ 547973 w 552234"/>
                              <a:gd name="connsiteY3" fmla="*/ 48197 h 331307"/>
                              <a:gd name="connsiteX4" fmla="*/ 525209 w 552234"/>
                              <a:gd name="connsiteY4" fmla="*/ 0 h 331307"/>
                              <a:gd name="connsiteX5" fmla="*/ 0 w 552234"/>
                              <a:gd name="connsiteY5" fmla="*/ 247841 h 33130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52234" h="331307">
                                <a:moveTo>
                                  <a:pt x="0" y="247841"/>
                                </a:moveTo>
                                <a:lnTo>
                                  <a:pt x="22765" y="296037"/>
                                </a:lnTo>
                                <a:cubicBezTo>
                                  <a:pt x="48768" y="351187"/>
                                  <a:pt x="187452" y="340519"/>
                                  <a:pt x="332518" y="272034"/>
                                </a:cubicBezTo>
                                <a:cubicBezTo>
                                  <a:pt x="477584" y="203645"/>
                                  <a:pt x="574072" y="103346"/>
                                  <a:pt x="547973" y="48197"/>
                                </a:cubicBezTo>
                                <a:lnTo>
                                  <a:pt x="525209" y="0"/>
                                </a:lnTo>
                                <a:lnTo>
                                  <a:pt x="0" y="24784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F8C2B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06" name="Freeform: Shape 105">
                            <a:extLst>
                              <a:ext uri="{FF2B5EF4-FFF2-40B4-BE49-F238E27FC236}">
                                <a16:creationId xmlns:a16="http://schemas.microsoft.com/office/drawing/2014/main" id="{7BB5267D-2E12-4ECD-B87E-6973A6D114C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66903" y="4232242"/>
                            <a:ext cx="190074" cy="217646"/>
                          </a:xfrm>
                          <a:custGeom>
                            <a:avLst/>
                            <a:gdLst>
                              <a:gd name="connsiteX0" fmla="*/ 0 w 190074"/>
                              <a:gd name="connsiteY0" fmla="*/ 76962 h 217646"/>
                              <a:gd name="connsiteX1" fmla="*/ 66389 w 190074"/>
                              <a:gd name="connsiteY1" fmla="*/ 217646 h 217646"/>
                              <a:gd name="connsiteX2" fmla="*/ 185833 w 190074"/>
                              <a:gd name="connsiteY2" fmla="*/ 48197 h 217646"/>
                              <a:gd name="connsiteX3" fmla="*/ 163068 w 190074"/>
                              <a:gd name="connsiteY3" fmla="*/ 0 h 217646"/>
                              <a:gd name="connsiteX4" fmla="*/ 0 w 190074"/>
                              <a:gd name="connsiteY4" fmla="*/ 76962 h 21764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90074" h="217646">
                                <a:moveTo>
                                  <a:pt x="0" y="76962"/>
                                </a:moveTo>
                                <a:lnTo>
                                  <a:pt x="66389" y="217646"/>
                                </a:lnTo>
                                <a:cubicBezTo>
                                  <a:pt x="154972" y="157544"/>
                                  <a:pt x="205550" y="90011"/>
                                  <a:pt x="185833" y="48197"/>
                                </a:cubicBezTo>
                                <a:lnTo>
                                  <a:pt x="163068" y="0"/>
                                </a:lnTo>
                                <a:lnTo>
                                  <a:pt x="0" y="7696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F771F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07" name="Freeform: Shape 106">
                            <a:extLst>
                              <a:ext uri="{FF2B5EF4-FFF2-40B4-BE49-F238E27FC236}">
                                <a16:creationId xmlns:a16="http://schemas.microsoft.com/office/drawing/2014/main" id="{305EB362-C267-4CF9-8547-4203A997837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1515489">
                            <a:off x="6076885" y="4245642"/>
                            <a:ext cx="580838" cy="220981"/>
                          </a:xfrm>
                          <a:custGeom>
                            <a:avLst/>
                            <a:gdLst>
                              <a:gd name="connsiteX0" fmla="*/ 580838 w 580838"/>
                              <a:gd name="connsiteY0" fmla="*/ 110491 h 220981"/>
                              <a:gd name="connsiteX1" fmla="*/ 290419 w 580838"/>
                              <a:gd name="connsiteY1" fmla="*/ 220981 h 220981"/>
                              <a:gd name="connsiteX2" fmla="*/ 0 w 580838"/>
                              <a:gd name="connsiteY2" fmla="*/ 110491 h 220981"/>
                              <a:gd name="connsiteX3" fmla="*/ 290419 w 580838"/>
                              <a:gd name="connsiteY3" fmla="*/ 0 h 220981"/>
                              <a:gd name="connsiteX4" fmla="*/ 580838 w 580838"/>
                              <a:gd name="connsiteY4" fmla="*/ 110491 h 2209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80838" h="220981">
                                <a:moveTo>
                                  <a:pt x="580838" y="110491"/>
                                </a:moveTo>
                                <a:cubicBezTo>
                                  <a:pt x="580838" y="171513"/>
                                  <a:pt x="450813" y="220981"/>
                                  <a:pt x="290419" y="220981"/>
                                </a:cubicBezTo>
                                <a:cubicBezTo>
                                  <a:pt x="130025" y="220981"/>
                                  <a:pt x="0" y="171513"/>
                                  <a:pt x="0" y="110491"/>
                                </a:cubicBezTo>
                                <a:cubicBezTo>
                                  <a:pt x="0" y="49468"/>
                                  <a:pt x="130025" y="0"/>
                                  <a:pt x="290419" y="0"/>
                                </a:cubicBezTo>
                                <a:cubicBezTo>
                                  <a:pt x="450813" y="0"/>
                                  <a:pt x="580838" y="49468"/>
                                  <a:pt x="580838" y="11049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CB841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08" name="Freeform: Shape 107">
                            <a:extLst>
                              <a:ext uri="{FF2B5EF4-FFF2-40B4-BE49-F238E27FC236}">
                                <a16:creationId xmlns:a16="http://schemas.microsoft.com/office/drawing/2014/main" id="{99806728-6962-45DA-A274-6ECFA4EABB0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1515489">
                            <a:off x="6133557" y="4267173"/>
                            <a:ext cx="467489" cy="177928"/>
                          </a:xfrm>
                          <a:custGeom>
                            <a:avLst/>
                            <a:gdLst>
                              <a:gd name="connsiteX0" fmla="*/ 467490 w 467489"/>
                              <a:gd name="connsiteY0" fmla="*/ 88964 h 177928"/>
                              <a:gd name="connsiteX1" fmla="*/ 233745 w 467489"/>
                              <a:gd name="connsiteY1" fmla="*/ 177928 h 177928"/>
                              <a:gd name="connsiteX2" fmla="*/ 0 w 467489"/>
                              <a:gd name="connsiteY2" fmla="*/ 88964 h 177928"/>
                              <a:gd name="connsiteX3" fmla="*/ 233745 w 467489"/>
                              <a:gd name="connsiteY3" fmla="*/ 0 h 177928"/>
                              <a:gd name="connsiteX4" fmla="*/ 467490 w 467489"/>
                              <a:gd name="connsiteY4" fmla="*/ 88964 h 17792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467489" h="177928">
                                <a:moveTo>
                                  <a:pt x="467490" y="88964"/>
                                </a:moveTo>
                                <a:cubicBezTo>
                                  <a:pt x="467490" y="138097"/>
                                  <a:pt x="362839" y="177928"/>
                                  <a:pt x="233745" y="177928"/>
                                </a:cubicBezTo>
                                <a:cubicBezTo>
                                  <a:pt x="104651" y="177928"/>
                                  <a:pt x="0" y="138097"/>
                                  <a:pt x="0" y="88964"/>
                                </a:cubicBezTo>
                                <a:cubicBezTo>
                                  <a:pt x="0" y="39831"/>
                                  <a:pt x="104651" y="0"/>
                                  <a:pt x="233745" y="0"/>
                                </a:cubicBezTo>
                                <a:cubicBezTo>
                                  <a:pt x="362839" y="0"/>
                                  <a:pt x="467490" y="39831"/>
                                  <a:pt x="467490" y="8896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0A434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  <p:sp>
                      <p:nvSpPr>
                        <p:cNvPr id="109" name="Freeform: Shape 108">
                          <a:extLst>
                            <a:ext uri="{FF2B5EF4-FFF2-40B4-BE49-F238E27FC236}">
                              <a16:creationId xmlns:a16="http://schemas.microsoft.com/office/drawing/2014/main" id="{AFD67904-1A64-4DF5-9DD3-C12F928DCC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52496" y="4227951"/>
                          <a:ext cx="427754" cy="231557"/>
                        </a:xfrm>
                        <a:custGeom>
                          <a:avLst/>
                          <a:gdLst>
                            <a:gd name="connsiteX0" fmla="*/ 180390 w 427754"/>
                            <a:gd name="connsiteY0" fmla="*/ 55250 h 231557"/>
                            <a:gd name="connsiteX1" fmla="*/ 427754 w 427754"/>
                            <a:gd name="connsiteY1" fmla="*/ 32295 h 231557"/>
                            <a:gd name="connsiteX2" fmla="*/ 426230 w 427754"/>
                            <a:gd name="connsiteY2" fmla="*/ 28389 h 231557"/>
                            <a:gd name="connsiteX3" fmla="*/ 176866 w 427754"/>
                            <a:gd name="connsiteY3" fmla="*/ 47725 h 231557"/>
                            <a:gd name="connsiteX4" fmla="*/ 3416 w 427754"/>
                            <a:gd name="connsiteY4" fmla="*/ 227938 h 231557"/>
                            <a:gd name="connsiteX5" fmla="*/ 5416 w 427754"/>
                            <a:gd name="connsiteY5" fmla="*/ 231558 h 231557"/>
                            <a:gd name="connsiteX6" fmla="*/ 180390 w 427754"/>
                            <a:gd name="connsiteY6" fmla="*/ 55250 h 2315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27754" h="231557">
                              <a:moveTo>
                                <a:pt x="180390" y="55250"/>
                              </a:moveTo>
                              <a:cubicBezTo>
                                <a:pt x="293833" y="1720"/>
                                <a:pt x="402513" y="-7901"/>
                                <a:pt x="427754" y="32295"/>
                              </a:cubicBezTo>
                              <a:cubicBezTo>
                                <a:pt x="427278" y="30961"/>
                                <a:pt x="426802" y="29628"/>
                                <a:pt x="426230" y="28389"/>
                              </a:cubicBezTo>
                              <a:cubicBezTo>
                                <a:pt x="405275" y="-15997"/>
                                <a:pt x="293642" y="-7424"/>
                                <a:pt x="176866" y="47725"/>
                              </a:cubicBezTo>
                              <a:cubicBezTo>
                                <a:pt x="60090" y="102875"/>
                                <a:pt x="-17539" y="183457"/>
                                <a:pt x="3416" y="227938"/>
                              </a:cubicBezTo>
                              <a:cubicBezTo>
                                <a:pt x="3987" y="229177"/>
                                <a:pt x="4654" y="230415"/>
                                <a:pt x="5416" y="231558"/>
                              </a:cubicBezTo>
                              <a:cubicBezTo>
                                <a:pt x="-9634" y="186505"/>
                                <a:pt x="66852" y="108876"/>
                                <a:pt x="180390" y="5525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F8C2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510132AC-7C7F-4F99-A60B-AE9035B025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8247" y="4287868"/>
                        <a:ext cx="178479" cy="140588"/>
                      </a:xfrm>
                      <a:custGeom>
                        <a:avLst/>
                        <a:gdLst>
                          <a:gd name="connsiteX0" fmla="*/ 177512 w 178479"/>
                          <a:gd name="connsiteY0" fmla="*/ 48292 h 140588"/>
                          <a:gd name="connsiteX1" fmla="*/ 166177 w 178479"/>
                          <a:gd name="connsiteY1" fmla="*/ 71818 h 140588"/>
                          <a:gd name="connsiteX2" fmla="*/ 117980 w 178479"/>
                          <a:gd name="connsiteY2" fmla="*/ 102775 h 140588"/>
                          <a:gd name="connsiteX3" fmla="*/ 123600 w 178479"/>
                          <a:gd name="connsiteY3" fmla="*/ 114776 h 140588"/>
                          <a:gd name="connsiteX4" fmla="*/ 101693 w 178479"/>
                          <a:gd name="connsiteY4" fmla="*/ 125063 h 140588"/>
                          <a:gd name="connsiteX5" fmla="*/ 96168 w 178479"/>
                          <a:gd name="connsiteY5" fmla="*/ 113347 h 140588"/>
                          <a:gd name="connsiteX6" fmla="*/ 25493 w 178479"/>
                          <a:gd name="connsiteY6" fmla="*/ 140589 h 140588"/>
                          <a:gd name="connsiteX7" fmla="*/ 18254 w 178479"/>
                          <a:gd name="connsiteY7" fmla="*/ 125158 h 140588"/>
                          <a:gd name="connsiteX8" fmla="*/ 53782 w 178479"/>
                          <a:gd name="connsiteY8" fmla="*/ 113824 h 140588"/>
                          <a:gd name="connsiteX9" fmla="*/ 89691 w 178479"/>
                          <a:gd name="connsiteY9" fmla="*/ 99631 h 140588"/>
                          <a:gd name="connsiteX10" fmla="*/ 81118 w 178479"/>
                          <a:gd name="connsiteY10" fmla="*/ 81534 h 140588"/>
                          <a:gd name="connsiteX11" fmla="*/ 69689 w 178479"/>
                          <a:gd name="connsiteY11" fmla="*/ 85058 h 140588"/>
                          <a:gd name="connsiteX12" fmla="*/ 20254 w 178479"/>
                          <a:gd name="connsiteY12" fmla="*/ 96298 h 140588"/>
                          <a:gd name="connsiteX13" fmla="*/ 823 w 178479"/>
                          <a:gd name="connsiteY13" fmla="*/ 89344 h 140588"/>
                          <a:gd name="connsiteX14" fmla="*/ 12348 w 178479"/>
                          <a:gd name="connsiteY14" fmla="*/ 66865 h 140588"/>
                          <a:gd name="connsiteX15" fmla="*/ 59783 w 178479"/>
                          <a:gd name="connsiteY15" fmla="*/ 36385 h 140588"/>
                          <a:gd name="connsiteX16" fmla="*/ 55592 w 178479"/>
                          <a:gd name="connsiteY16" fmla="*/ 27432 h 140588"/>
                          <a:gd name="connsiteX17" fmla="*/ 77499 w 178479"/>
                          <a:gd name="connsiteY17" fmla="*/ 17145 h 140588"/>
                          <a:gd name="connsiteX18" fmla="*/ 81595 w 178479"/>
                          <a:gd name="connsiteY18" fmla="*/ 25813 h 140588"/>
                          <a:gd name="connsiteX19" fmla="*/ 150175 w 178479"/>
                          <a:gd name="connsiteY19" fmla="*/ 0 h 140588"/>
                          <a:gd name="connsiteX20" fmla="*/ 141602 w 178479"/>
                          <a:gd name="connsiteY20" fmla="*/ 20764 h 140588"/>
                          <a:gd name="connsiteX21" fmla="*/ 88358 w 178479"/>
                          <a:gd name="connsiteY21" fmla="*/ 40291 h 140588"/>
                          <a:gd name="connsiteX22" fmla="*/ 96454 w 178479"/>
                          <a:gd name="connsiteY22" fmla="*/ 57531 h 140588"/>
                          <a:gd name="connsiteX23" fmla="*/ 144364 w 178479"/>
                          <a:gd name="connsiteY23" fmla="*/ 44196 h 140588"/>
                          <a:gd name="connsiteX24" fmla="*/ 167034 w 178479"/>
                          <a:gd name="connsiteY24" fmla="*/ 42100 h 140588"/>
                          <a:gd name="connsiteX25" fmla="*/ 177512 w 178479"/>
                          <a:gd name="connsiteY25" fmla="*/ 48292 h 140588"/>
                          <a:gd name="connsiteX26" fmla="*/ 49019 w 178479"/>
                          <a:gd name="connsiteY26" fmla="*/ 66675 h 140588"/>
                          <a:gd name="connsiteX27" fmla="*/ 55877 w 178479"/>
                          <a:gd name="connsiteY27" fmla="*/ 68580 h 140588"/>
                          <a:gd name="connsiteX28" fmla="*/ 73213 w 178479"/>
                          <a:gd name="connsiteY28" fmla="*/ 64579 h 140588"/>
                          <a:gd name="connsiteX29" fmla="*/ 66736 w 178479"/>
                          <a:gd name="connsiteY29" fmla="*/ 50863 h 140588"/>
                          <a:gd name="connsiteX30" fmla="*/ 49019 w 178479"/>
                          <a:gd name="connsiteY30" fmla="*/ 66675 h 140588"/>
                          <a:gd name="connsiteX31" fmla="*/ 129887 w 178479"/>
                          <a:gd name="connsiteY31" fmla="*/ 71818 h 140588"/>
                          <a:gd name="connsiteX32" fmla="*/ 122552 w 178479"/>
                          <a:gd name="connsiteY32" fmla="*/ 70199 h 140588"/>
                          <a:gd name="connsiteX33" fmla="*/ 104645 w 178479"/>
                          <a:gd name="connsiteY33" fmla="*/ 74390 h 140588"/>
                          <a:gd name="connsiteX34" fmla="*/ 111503 w 178479"/>
                          <a:gd name="connsiteY34" fmla="*/ 88963 h 140588"/>
                          <a:gd name="connsiteX35" fmla="*/ 129887 w 178479"/>
                          <a:gd name="connsiteY35" fmla="*/ 71818 h 140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78479" h="140588">
                            <a:moveTo>
                              <a:pt x="177512" y="48292"/>
                            </a:moveTo>
                            <a:cubicBezTo>
                              <a:pt x="180464" y="54483"/>
                              <a:pt x="176654" y="62293"/>
                              <a:pt x="166177" y="71818"/>
                            </a:cubicBezTo>
                            <a:cubicBezTo>
                              <a:pt x="155699" y="81343"/>
                              <a:pt x="139602" y="91630"/>
                              <a:pt x="117980" y="102775"/>
                            </a:cubicBezTo>
                            <a:lnTo>
                              <a:pt x="123600" y="114776"/>
                            </a:lnTo>
                            <a:lnTo>
                              <a:pt x="101693" y="125063"/>
                            </a:lnTo>
                            <a:lnTo>
                              <a:pt x="96168" y="113347"/>
                            </a:lnTo>
                            <a:cubicBezTo>
                              <a:pt x="70070" y="125444"/>
                              <a:pt x="46543" y="134493"/>
                              <a:pt x="25493" y="140589"/>
                            </a:cubicBezTo>
                            <a:lnTo>
                              <a:pt x="18254" y="125158"/>
                            </a:lnTo>
                            <a:cubicBezTo>
                              <a:pt x="28255" y="122491"/>
                              <a:pt x="40161" y="118681"/>
                              <a:pt x="53782" y="113824"/>
                            </a:cubicBezTo>
                            <a:cubicBezTo>
                              <a:pt x="67403" y="108966"/>
                              <a:pt x="79404" y="104203"/>
                              <a:pt x="89691" y="99631"/>
                            </a:cubicBezTo>
                            <a:lnTo>
                              <a:pt x="81118" y="81534"/>
                            </a:lnTo>
                            <a:lnTo>
                              <a:pt x="69689" y="85058"/>
                            </a:lnTo>
                            <a:cubicBezTo>
                              <a:pt x="47210" y="92011"/>
                              <a:pt x="30731" y="95726"/>
                              <a:pt x="20254" y="96298"/>
                            </a:cubicBezTo>
                            <a:cubicBezTo>
                              <a:pt x="9776" y="96869"/>
                              <a:pt x="3299" y="94583"/>
                              <a:pt x="823" y="89344"/>
                            </a:cubicBezTo>
                            <a:cubicBezTo>
                              <a:pt x="-1844" y="83725"/>
                              <a:pt x="1966" y="76200"/>
                              <a:pt x="12348" y="66865"/>
                            </a:cubicBezTo>
                            <a:cubicBezTo>
                              <a:pt x="22730" y="57531"/>
                              <a:pt x="38542" y="47339"/>
                              <a:pt x="59783" y="36385"/>
                            </a:cubicBezTo>
                            <a:lnTo>
                              <a:pt x="55592" y="27432"/>
                            </a:lnTo>
                            <a:lnTo>
                              <a:pt x="77499" y="17145"/>
                            </a:lnTo>
                            <a:lnTo>
                              <a:pt x="81595" y="25813"/>
                            </a:lnTo>
                            <a:cubicBezTo>
                              <a:pt x="106169" y="14668"/>
                              <a:pt x="129029" y="6096"/>
                              <a:pt x="150175" y="0"/>
                            </a:cubicBezTo>
                            <a:lnTo>
                              <a:pt x="141602" y="20764"/>
                            </a:lnTo>
                            <a:cubicBezTo>
                              <a:pt x="123791" y="26098"/>
                              <a:pt x="106074" y="32575"/>
                              <a:pt x="88358" y="40291"/>
                            </a:cubicBezTo>
                            <a:lnTo>
                              <a:pt x="96454" y="57531"/>
                            </a:lnTo>
                            <a:cubicBezTo>
                              <a:pt x="118552" y="50673"/>
                              <a:pt x="134554" y="46196"/>
                              <a:pt x="144364" y="44196"/>
                            </a:cubicBezTo>
                            <a:cubicBezTo>
                              <a:pt x="154175" y="42196"/>
                              <a:pt x="161700" y="41529"/>
                              <a:pt x="167034" y="42100"/>
                            </a:cubicBezTo>
                            <a:cubicBezTo>
                              <a:pt x="172463" y="42767"/>
                              <a:pt x="175892" y="44863"/>
                              <a:pt x="177512" y="48292"/>
                            </a:cubicBezTo>
                            <a:close/>
                            <a:moveTo>
                              <a:pt x="49019" y="66675"/>
                            </a:moveTo>
                            <a:cubicBezTo>
                              <a:pt x="49781" y="68389"/>
                              <a:pt x="52067" y="69056"/>
                              <a:pt x="55877" y="68580"/>
                            </a:cubicBezTo>
                            <a:cubicBezTo>
                              <a:pt x="59687" y="68199"/>
                              <a:pt x="65402" y="66865"/>
                              <a:pt x="73213" y="64579"/>
                            </a:cubicBezTo>
                            <a:lnTo>
                              <a:pt x="66736" y="50863"/>
                            </a:lnTo>
                            <a:cubicBezTo>
                              <a:pt x="53401" y="58102"/>
                              <a:pt x="47495" y="63341"/>
                              <a:pt x="49019" y="66675"/>
                            </a:cubicBezTo>
                            <a:close/>
                            <a:moveTo>
                              <a:pt x="129887" y="71818"/>
                            </a:moveTo>
                            <a:cubicBezTo>
                              <a:pt x="129125" y="70199"/>
                              <a:pt x="126648" y="69628"/>
                              <a:pt x="122552" y="70199"/>
                            </a:cubicBezTo>
                            <a:cubicBezTo>
                              <a:pt x="118361" y="70771"/>
                              <a:pt x="112456" y="72199"/>
                              <a:pt x="104645" y="74390"/>
                            </a:cubicBezTo>
                            <a:lnTo>
                              <a:pt x="111503" y="88963"/>
                            </a:lnTo>
                            <a:cubicBezTo>
                              <a:pt x="125505" y="81153"/>
                              <a:pt x="131601" y="75438"/>
                              <a:pt x="129887" y="71818"/>
                            </a:cubicBezTo>
                            <a:close/>
                          </a:path>
                        </a:pathLst>
                      </a:custGeom>
                      <a:solidFill>
                        <a:srgbClr val="ECB84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111" name="Graphic 1">
                      <a:extLst>
                        <a:ext uri="{FF2B5EF4-FFF2-40B4-BE49-F238E27FC236}">
                          <a16:creationId xmlns:a16="http://schemas.microsoft.com/office/drawing/2014/main" id="{0EBEF92D-A607-49C3-9482-DED41916DB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4706" y="3619111"/>
                      <a:ext cx="509425" cy="604535"/>
                      <a:chOff x="5544706" y="3619111"/>
                      <a:chExt cx="509425" cy="604535"/>
                    </a:xfrm>
                  </p:grpSpPr>
                  <p:grpSp>
                    <p:nvGrpSpPr>
                      <p:cNvPr id="112" name="Graphic 1">
                        <a:extLst>
                          <a:ext uri="{FF2B5EF4-FFF2-40B4-BE49-F238E27FC236}">
                            <a16:creationId xmlns:a16="http://schemas.microsoft.com/office/drawing/2014/main" id="{0EBEF92D-A607-49C3-9482-DED41916DB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44706" y="3619111"/>
                        <a:ext cx="509425" cy="604535"/>
                        <a:chOff x="5544706" y="3619111"/>
                        <a:chExt cx="509425" cy="604535"/>
                      </a:xfrm>
                    </p:grpSpPr>
                    <p:grpSp>
                      <p:nvGrpSpPr>
                        <p:cNvPr id="113" name="Graphic 1">
                          <a:extLst>
                            <a:ext uri="{FF2B5EF4-FFF2-40B4-BE49-F238E27FC236}">
                              <a16:creationId xmlns:a16="http://schemas.microsoft.com/office/drawing/2014/main" id="{0EBEF92D-A607-49C3-9482-DED41916DB4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544706" y="3619111"/>
                          <a:ext cx="509425" cy="604535"/>
                          <a:chOff x="5544706" y="3619111"/>
                          <a:chExt cx="509425" cy="604535"/>
                        </a:xfrm>
                      </p:grpSpPr>
                      <p:sp>
                        <p:nvSpPr>
                          <p:cNvPr id="114" name="Freeform: Shape 113">
                            <a:extLst>
                              <a:ext uri="{FF2B5EF4-FFF2-40B4-BE49-F238E27FC236}">
                                <a16:creationId xmlns:a16="http://schemas.microsoft.com/office/drawing/2014/main" id="{793AC6A6-F2CC-4BF9-9DA6-34686504982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68276" y="3681221"/>
                            <a:ext cx="394563" cy="518026"/>
                          </a:xfrm>
                          <a:custGeom>
                            <a:avLst/>
                            <a:gdLst>
                              <a:gd name="connsiteX0" fmla="*/ 67856 w 394563"/>
                              <a:gd name="connsiteY0" fmla="*/ 0 h 518026"/>
                              <a:gd name="connsiteX1" fmla="*/ 23850 w 394563"/>
                              <a:gd name="connsiteY1" fmla="*/ 29908 h 518026"/>
                              <a:gd name="connsiteX2" fmla="*/ 95859 w 394563"/>
                              <a:gd name="connsiteY2" fmla="*/ 332137 h 518026"/>
                              <a:gd name="connsiteX3" fmla="*/ 350558 w 394563"/>
                              <a:gd name="connsiteY3" fmla="*/ 510064 h 518026"/>
                              <a:gd name="connsiteX4" fmla="*/ 394563 w 394563"/>
                              <a:gd name="connsiteY4" fmla="*/ 480155 h 518026"/>
                              <a:gd name="connsiteX5" fmla="*/ 67856 w 394563"/>
                              <a:gd name="connsiteY5" fmla="*/ 0 h 51802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394563" h="518026">
                                <a:moveTo>
                                  <a:pt x="67856" y="0"/>
                                </a:moveTo>
                                <a:lnTo>
                                  <a:pt x="23850" y="29908"/>
                                </a:lnTo>
                                <a:cubicBezTo>
                                  <a:pt x="-26632" y="64199"/>
                                  <a:pt x="5657" y="199549"/>
                                  <a:pt x="95859" y="332137"/>
                                </a:cubicBezTo>
                                <a:cubicBezTo>
                                  <a:pt x="186061" y="464725"/>
                                  <a:pt x="300075" y="544354"/>
                                  <a:pt x="350558" y="510064"/>
                                </a:cubicBezTo>
                                <a:lnTo>
                                  <a:pt x="394563" y="480155"/>
                                </a:lnTo>
                                <a:lnTo>
                                  <a:pt x="6785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F8C2B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15" name="Freeform: Shape 114">
                            <a:extLst>
                              <a:ext uri="{FF2B5EF4-FFF2-40B4-BE49-F238E27FC236}">
                                <a16:creationId xmlns:a16="http://schemas.microsoft.com/office/drawing/2014/main" id="{6174B09C-FBBC-4D50-BDAF-B37AA72ACDF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32811" y="4012310"/>
                            <a:ext cx="229933" cy="186948"/>
                          </a:xfrm>
                          <a:custGeom>
                            <a:avLst/>
                            <a:gdLst>
                              <a:gd name="connsiteX0" fmla="*/ 128588 w 229933"/>
                              <a:gd name="connsiteY0" fmla="*/ 0 h 186948"/>
                              <a:gd name="connsiteX1" fmla="*/ 0 w 229933"/>
                              <a:gd name="connsiteY1" fmla="*/ 87439 h 186948"/>
                              <a:gd name="connsiteX2" fmla="*/ 185928 w 229933"/>
                              <a:gd name="connsiteY2" fmla="*/ 178975 h 186948"/>
                              <a:gd name="connsiteX3" fmla="*/ 229934 w 229933"/>
                              <a:gd name="connsiteY3" fmla="*/ 149066 h 186948"/>
                              <a:gd name="connsiteX4" fmla="*/ 128588 w 229933"/>
                              <a:gd name="connsiteY4" fmla="*/ 0 h 18694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29933" h="186948">
                                <a:moveTo>
                                  <a:pt x="128588" y="0"/>
                                </a:moveTo>
                                <a:lnTo>
                                  <a:pt x="0" y="87439"/>
                                </a:lnTo>
                                <a:cubicBezTo>
                                  <a:pt x="73152" y="165544"/>
                                  <a:pt x="147733" y="204978"/>
                                  <a:pt x="185928" y="178975"/>
                                </a:cubicBezTo>
                                <a:lnTo>
                                  <a:pt x="229934" y="149066"/>
                                </a:lnTo>
                                <a:lnTo>
                                  <a:pt x="12858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F771F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16" name="Freeform: Shape 115">
                            <a:extLst>
                              <a:ext uri="{FF2B5EF4-FFF2-40B4-BE49-F238E27FC236}">
                                <a16:creationId xmlns:a16="http://schemas.microsoft.com/office/drawing/2014/main" id="{376532AD-47FD-4464-ADD1-4CBF46E6E6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2053727">
                            <a:off x="5688929" y="3630961"/>
                            <a:ext cx="220980" cy="580835"/>
                          </a:xfrm>
                          <a:custGeom>
                            <a:avLst/>
                            <a:gdLst>
                              <a:gd name="connsiteX0" fmla="*/ 220981 w 220980"/>
                              <a:gd name="connsiteY0" fmla="*/ 290418 h 580835"/>
                              <a:gd name="connsiteX1" fmla="*/ 110490 w 220980"/>
                              <a:gd name="connsiteY1" fmla="*/ 580836 h 580835"/>
                              <a:gd name="connsiteX2" fmla="*/ 0 w 220980"/>
                              <a:gd name="connsiteY2" fmla="*/ 290418 h 580835"/>
                              <a:gd name="connsiteX3" fmla="*/ 110490 w 220980"/>
                              <a:gd name="connsiteY3" fmla="*/ 0 h 580835"/>
                              <a:gd name="connsiteX4" fmla="*/ 220981 w 220980"/>
                              <a:gd name="connsiteY4" fmla="*/ 290418 h 58083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20980" h="580835">
                                <a:moveTo>
                                  <a:pt x="220981" y="290418"/>
                                </a:moveTo>
                                <a:cubicBezTo>
                                  <a:pt x="220981" y="450811"/>
                                  <a:pt x="171512" y="580836"/>
                                  <a:pt x="110490" y="580836"/>
                                </a:cubicBezTo>
                                <a:cubicBezTo>
                                  <a:pt x="49468" y="580836"/>
                                  <a:pt x="0" y="450811"/>
                                  <a:pt x="0" y="290418"/>
                                </a:cubicBezTo>
                                <a:cubicBezTo>
                                  <a:pt x="0" y="130024"/>
                                  <a:pt x="49468" y="0"/>
                                  <a:pt x="110490" y="0"/>
                                </a:cubicBezTo>
                                <a:cubicBezTo>
                                  <a:pt x="171512" y="0"/>
                                  <a:pt x="220981" y="130024"/>
                                  <a:pt x="220981" y="29041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CB841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17" name="Freeform: Shape 116">
                            <a:extLst>
                              <a:ext uri="{FF2B5EF4-FFF2-40B4-BE49-F238E27FC236}">
                                <a16:creationId xmlns:a16="http://schemas.microsoft.com/office/drawing/2014/main" id="{27D626E1-6AEA-4C4F-B49F-0FE5C7AE9E9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-2053727">
                            <a:off x="5710456" y="3687631"/>
                            <a:ext cx="177927" cy="467488"/>
                          </a:xfrm>
                          <a:custGeom>
                            <a:avLst/>
                            <a:gdLst>
                              <a:gd name="connsiteX0" fmla="*/ 177927 w 177927"/>
                              <a:gd name="connsiteY0" fmla="*/ 233744 h 467488"/>
                              <a:gd name="connsiteX1" fmla="*/ 88964 w 177927"/>
                              <a:gd name="connsiteY1" fmla="*/ 467488 h 467488"/>
                              <a:gd name="connsiteX2" fmla="*/ 0 w 177927"/>
                              <a:gd name="connsiteY2" fmla="*/ 233744 h 467488"/>
                              <a:gd name="connsiteX3" fmla="*/ 88964 w 177927"/>
                              <a:gd name="connsiteY3" fmla="*/ 0 h 467488"/>
                              <a:gd name="connsiteX4" fmla="*/ 177927 w 177927"/>
                              <a:gd name="connsiteY4" fmla="*/ 233744 h 4674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77927" h="467488">
                                <a:moveTo>
                                  <a:pt x="177927" y="233744"/>
                                </a:moveTo>
                                <a:cubicBezTo>
                                  <a:pt x="177927" y="362837"/>
                                  <a:pt x="138097" y="467488"/>
                                  <a:pt x="88964" y="467488"/>
                                </a:cubicBezTo>
                                <a:cubicBezTo>
                                  <a:pt x="39830" y="467488"/>
                                  <a:pt x="0" y="362837"/>
                                  <a:pt x="0" y="233744"/>
                                </a:cubicBezTo>
                                <a:cubicBezTo>
                                  <a:pt x="0" y="104651"/>
                                  <a:pt x="39830" y="0"/>
                                  <a:pt x="88964" y="0"/>
                                </a:cubicBezTo>
                                <a:cubicBezTo>
                                  <a:pt x="138097" y="0"/>
                                  <a:pt x="177927" y="104651"/>
                                  <a:pt x="177927" y="2337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0A434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  <p:sp>
                      <p:nvSpPr>
                        <p:cNvPr id="118" name="Freeform: Shape 117">
                          <a:extLst>
                            <a:ext uri="{FF2B5EF4-FFF2-40B4-BE49-F238E27FC236}">
                              <a16:creationId xmlns:a16="http://schemas.microsoft.com/office/drawing/2014/main" id="{24F8B435-8DE7-48CC-8A6A-6EEC7FCFDC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4707" y="3721572"/>
                          <a:ext cx="285497" cy="395132"/>
                        </a:xfrm>
                        <a:custGeom>
                          <a:avLst/>
                          <a:gdLst>
                            <a:gd name="connsiteX0" fmla="*/ 201454 w 285497"/>
                            <a:gd name="connsiteY0" fmla="*/ 154340 h 395132"/>
                            <a:gd name="connsiteX1" fmla="*/ 262700 w 285497"/>
                            <a:gd name="connsiteY1" fmla="*/ 395132 h 395132"/>
                            <a:gd name="connsiteX2" fmla="*/ 266319 w 285497"/>
                            <a:gd name="connsiteY2" fmla="*/ 393037 h 395132"/>
                            <a:gd name="connsiteX3" fmla="*/ 208407 w 285497"/>
                            <a:gd name="connsiteY3" fmla="*/ 149673 h 395132"/>
                            <a:gd name="connsiteX4" fmla="*/ 3334 w 285497"/>
                            <a:gd name="connsiteY4" fmla="*/ 6417 h 395132"/>
                            <a:gd name="connsiteX5" fmla="*/ 0 w 285497"/>
                            <a:gd name="connsiteY5" fmla="*/ 8989 h 395132"/>
                            <a:gd name="connsiteX6" fmla="*/ 201454 w 285497"/>
                            <a:gd name="connsiteY6" fmla="*/ 154340 h 3951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85497" h="395132">
                              <a:moveTo>
                                <a:pt x="201454" y="154340"/>
                              </a:moveTo>
                              <a:cubicBezTo>
                                <a:pt x="272034" y="258068"/>
                                <a:pt x="298513" y="363890"/>
                                <a:pt x="262700" y="395132"/>
                              </a:cubicBezTo>
                              <a:cubicBezTo>
                                <a:pt x="263938" y="394466"/>
                                <a:pt x="265176" y="393799"/>
                                <a:pt x="266319" y="393037"/>
                              </a:cubicBezTo>
                              <a:cubicBezTo>
                                <a:pt x="306896" y="365414"/>
                                <a:pt x="280988" y="256448"/>
                                <a:pt x="208407" y="149673"/>
                              </a:cubicBezTo>
                              <a:cubicBezTo>
                                <a:pt x="135731" y="42898"/>
                                <a:pt x="44005" y="-21205"/>
                                <a:pt x="3334" y="6417"/>
                              </a:cubicBezTo>
                              <a:cubicBezTo>
                                <a:pt x="2191" y="7179"/>
                                <a:pt x="1048" y="8036"/>
                                <a:pt x="0" y="8989"/>
                              </a:cubicBezTo>
                              <a:cubicBezTo>
                                <a:pt x="42196" y="-12823"/>
                                <a:pt x="130874" y="50613"/>
                                <a:pt x="201454" y="15434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F8C2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119" name="Freeform: Shape 118">
                        <a:extLst>
                          <a:ext uri="{FF2B5EF4-FFF2-40B4-BE49-F238E27FC236}">
                            <a16:creationId xmlns:a16="http://schemas.microsoft.com/office/drawing/2014/main" id="{710DD347-E21B-4D27-BEB4-4FAAFCA449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18237" y="3836019"/>
                        <a:ext cx="158495" cy="171256"/>
                      </a:xfrm>
                      <a:custGeom>
                        <a:avLst/>
                        <a:gdLst>
                          <a:gd name="connsiteX0" fmla="*/ 114871 w 158495"/>
                          <a:gd name="connsiteY0" fmla="*/ 169528 h 171256"/>
                          <a:gd name="connsiteX1" fmla="*/ 89821 w 158495"/>
                          <a:gd name="connsiteY1" fmla="*/ 162003 h 171256"/>
                          <a:gd name="connsiteX2" fmla="*/ 51721 w 158495"/>
                          <a:gd name="connsiteY2" fmla="*/ 119236 h 171256"/>
                          <a:gd name="connsiteX3" fmla="*/ 40767 w 158495"/>
                          <a:gd name="connsiteY3" fmla="*/ 126665 h 171256"/>
                          <a:gd name="connsiteX4" fmla="*/ 27146 w 158495"/>
                          <a:gd name="connsiteY4" fmla="*/ 106663 h 171256"/>
                          <a:gd name="connsiteX5" fmla="*/ 37910 w 158495"/>
                          <a:gd name="connsiteY5" fmla="*/ 99329 h 171256"/>
                          <a:gd name="connsiteX6" fmla="*/ 0 w 158495"/>
                          <a:gd name="connsiteY6" fmla="*/ 33797 h 171256"/>
                          <a:gd name="connsiteX7" fmla="*/ 14097 w 158495"/>
                          <a:gd name="connsiteY7" fmla="*/ 24176 h 171256"/>
                          <a:gd name="connsiteX8" fmla="*/ 30861 w 158495"/>
                          <a:gd name="connsiteY8" fmla="*/ 57514 h 171256"/>
                          <a:gd name="connsiteX9" fmla="*/ 50483 w 158495"/>
                          <a:gd name="connsiteY9" fmla="*/ 90851 h 171256"/>
                          <a:gd name="connsiteX10" fmla="*/ 67056 w 158495"/>
                          <a:gd name="connsiteY10" fmla="*/ 79612 h 171256"/>
                          <a:gd name="connsiteX11" fmla="*/ 61817 w 158495"/>
                          <a:gd name="connsiteY11" fmla="*/ 68849 h 171256"/>
                          <a:gd name="connsiteX12" fmla="*/ 43053 w 158495"/>
                          <a:gd name="connsiteY12" fmla="*/ 21795 h 171256"/>
                          <a:gd name="connsiteX13" fmla="*/ 46958 w 158495"/>
                          <a:gd name="connsiteY13" fmla="*/ 1507 h 171256"/>
                          <a:gd name="connsiteX14" fmla="*/ 70961 w 158495"/>
                          <a:gd name="connsiteY14" fmla="*/ 9413 h 171256"/>
                          <a:gd name="connsiteX15" fmla="*/ 108395 w 158495"/>
                          <a:gd name="connsiteY15" fmla="*/ 51513 h 171256"/>
                          <a:gd name="connsiteX16" fmla="*/ 116586 w 158495"/>
                          <a:gd name="connsiteY16" fmla="*/ 45988 h 171256"/>
                          <a:gd name="connsiteX17" fmla="*/ 130207 w 158495"/>
                          <a:gd name="connsiteY17" fmla="*/ 65991 h 171256"/>
                          <a:gd name="connsiteX18" fmla="*/ 122301 w 158495"/>
                          <a:gd name="connsiteY18" fmla="*/ 71420 h 171256"/>
                          <a:gd name="connsiteX19" fmla="*/ 158496 w 158495"/>
                          <a:gd name="connsiteY19" fmla="*/ 135143 h 171256"/>
                          <a:gd name="connsiteX20" fmla="*/ 136684 w 158495"/>
                          <a:gd name="connsiteY20" fmla="*/ 129904 h 171256"/>
                          <a:gd name="connsiteX21" fmla="*/ 109061 w 158495"/>
                          <a:gd name="connsiteY21" fmla="*/ 80374 h 171256"/>
                          <a:gd name="connsiteX22" fmla="*/ 93345 w 158495"/>
                          <a:gd name="connsiteY22" fmla="*/ 91042 h 171256"/>
                          <a:gd name="connsiteX23" fmla="*/ 113919 w 158495"/>
                          <a:gd name="connsiteY23" fmla="*/ 136285 h 171256"/>
                          <a:gd name="connsiteX24" fmla="*/ 119444 w 158495"/>
                          <a:gd name="connsiteY24" fmla="*/ 158288 h 171256"/>
                          <a:gd name="connsiteX25" fmla="*/ 114871 w 158495"/>
                          <a:gd name="connsiteY25" fmla="*/ 169528 h 171256"/>
                          <a:gd name="connsiteX26" fmla="*/ 76676 w 158495"/>
                          <a:gd name="connsiteY26" fmla="*/ 45512 h 171256"/>
                          <a:gd name="connsiteX27" fmla="*/ 75819 w 158495"/>
                          <a:gd name="connsiteY27" fmla="*/ 52561 h 171256"/>
                          <a:gd name="connsiteX28" fmla="*/ 82487 w 158495"/>
                          <a:gd name="connsiteY28" fmla="*/ 69039 h 171256"/>
                          <a:gd name="connsiteX29" fmla="*/ 95060 w 158495"/>
                          <a:gd name="connsiteY29" fmla="*/ 60467 h 171256"/>
                          <a:gd name="connsiteX30" fmla="*/ 76676 w 158495"/>
                          <a:gd name="connsiteY30" fmla="*/ 45512 h 171256"/>
                          <a:gd name="connsiteX31" fmla="*/ 84201 w 158495"/>
                          <a:gd name="connsiteY31" fmla="*/ 126189 h 171256"/>
                          <a:gd name="connsiteX32" fmla="*/ 84582 w 158495"/>
                          <a:gd name="connsiteY32" fmla="*/ 118664 h 171256"/>
                          <a:gd name="connsiteX33" fmla="*/ 77629 w 158495"/>
                          <a:gd name="connsiteY33" fmla="*/ 101614 h 171256"/>
                          <a:gd name="connsiteX34" fmla="*/ 64389 w 158495"/>
                          <a:gd name="connsiteY34" fmla="*/ 110663 h 171256"/>
                          <a:gd name="connsiteX35" fmla="*/ 84201 w 158495"/>
                          <a:gd name="connsiteY35" fmla="*/ 126189 h 1712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58495" h="171256">
                            <a:moveTo>
                              <a:pt x="114871" y="169528"/>
                            </a:moveTo>
                            <a:cubicBezTo>
                              <a:pt x="109252" y="173338"/>
                              <a:pt x="100870" y="170861"/>
                              <a:pt x="89821" y="162003"/>
                            </a:cubicBezTo>
                            <a:cubicBezTo>
                              <a:pt x="78772" y="153145"/>
                              <a:pt x="66104" y="138857"/>
                              <a:pt x="51721" y="119236"/>
                            </a:cubicBezTo>
                            <a:lnTo>
                              <a:pt x="40767" y="126665"/>
                            </a:lnTo>
                            <a:lnTo>
                              <a:pt x="27146" y="106663"/>
                            </a:lnTo>
                            <a:lnTo>
                              <a:pt x="37910" y="99329"/>
                            </a:lnTo>
                            <a:cubicBezTo>
                              <a:pt x="21908" y="75516"/>
                              <a:pt x="9335" y="53609"/>
                              <a:pt x="0" y="33797"/>
                            </a:cubicBezTo>
                            <a:lnTo>
                              <a:pt x="14097" y="24176"/>
                            </a:lnTo>
                            <a:cubicBezTo>
                              <a:pt x="18288" y="33701"/>
                              <a:pt x="23908" y="44750"/>
                              <a:pt x="30861" y="57514"/>
                            </a:cubicBezTo>
                            <a:cubicBezTo>
                              <a:pt x="37814" y="70182"/>
                              <a:pt x="44291" y="81326"/>
                              <a:pt x="50483" y="90851"/>
                            </a:cubicBezTo>
                            <a:lnTo>
                              <a:pt x="67056" y="79612"/>
                            </a:lnTo>
                            <a:lnTo>
                              <a:pt x="61817" y="68849"/>
                            </a:lnTo>
                            <a:cubicBezTo>
                              <a:pt x="51530" y="47703"/>
                              <a:pt x="45244" y="31987"/>
                              <a:pt x="43053" y="21795"/>
                            </a:cubicBezTo>
                            <a:cubicBezTo>
                              <a:pt x="40862" y="11603"/>
                              <a:pt x="42100" y="4841"/>
                              <a:pt x="46958" y="1507"/>
                            </a:cubicBezTo>
                            <a:cubicBezTo>
                              <a:pt x="52102" y="-2017"/>
                              <a:pt x="60103" y="650"/>
                              <a:pt x="70961" y="9413"/>
                            </a:cubicBezTo>
                            <a:cubicBezTo>
                              <a:pt x="81820" y="18176"/>
                              <a:pt x="94298" y="32177"/>
                              <a:pt x="108395" y="51513"/>
                            </a:cubicBezTo>
                            <a:lnTo>
                              <a:pt x="116586" y="45988"/>
                            </a:lnTo>
                            <a:lnTo>
                              <a:pt x="130207" y="65991"/>
                            </a:lnTo>
                            <a:lnTo>
                              <a:pt x="122301" y="71420"/>
                            </a:lnTo>
                            <a:cubicBezTo>
                              <a:pt x="137065" y="93899"/>
                              <a:pt x="149162" y="115140"/>
                              <a:pt x="158496" y="135143"/>
                            </a:cubicBezTo>
                            <a:lnTo>
                              <a:pt x="136684" y="129904"/>
                            </a:lnTo>
                            <a:cubicBezTo>
                              <a:pt x="128588" y="113140"/>
                              <a:pt x="119444" y="96662"/>
                              <a:pt x="109061" y="80374"/>
                            </a:cubicBezTo>
                            <a:lnTo>
                              <a:pt x="93345" y="91042"/>
                            </a:lnTo>
                            <a:cubicBezTo>
                              <a:pt x="103537" y="111806"/>
                              <a:pt x="110490" y="126856"/>
                              <a:pt x="113919" y="136285"/>
                            </a:cubicBezTo>
                            <a:cubicBezTo>
                              <a:pt x="117443" y="145620"/>
                              <a:pt x="119253" y="152954"/>
                              <a:pt x="119444" y="158288"/>
                            </a:cubicBezTo>
                            <a:cubicBezTo>
                              <a:pt x="119444" y="163718"/>
                              <a:pt x="118015" y="167432"/>
                              <a:pt x="114871" y="169528"/>
                            </a:cubicBezTo>
                            <a:close/>
                            <a:moveTo>
                              <a:pt x="76676" y="45512"/>
                            </a:moveTo>
                            <a:cubicBezTo>
                              <a:pt x="75152" y="46560"/>
                              <a:pt x="74867" y="48941"/>
                              <a:pt x="75819" y="52561"/>
                            </a:cubicBezTo>
                            <a:cubicBezTo>
                              <a:pt x="76867" y="56180"/>
                              <a:pt x="79058" y="61705"/>
                              <a:pt x="82487" y="69039"/>
                            </a:cubicBezTo>
                            <a:lnTo>
                              <a:pt x="95060" y="60467"/>
                            </a:lnTo>
                            <a:cubicBezTo>
                              <a:pt x="85820" y="48465"/>
                              <a:pt x="79629" y="43417"/>
                              <a:pt x="76676" y="45512"/>
                            </a:cubicBezTo>
                            <a:close/>
                            <a:moveTo>
                              <a:pt x="84201" y="126189"/>
                            </a:moveTo>
                            <a:cubicBezTo>
                              <a:pt x="85725" y="125141"/>
                              <a:pt x="85820" y="122665"/>
                              <a:pt x="84582" y="118664"/>
                            </a:cubicBezTo>
                            <a:cubicBezTo>
                              <a:pt x="83344" y="114664"/>
                              <a:pt x="81058" y="108949"/>
                              <a:pt x="77629" y="101614"/>
                            </a:cubicBezTo>
                            <a:lnTo>
                              <a:pt x="64389" y="110663"/>
                            </a:lnTo>
                            <a:cubicBezTo>
                              <a:pt x="74200" y="123236"/>
                              <a:pt x="80772" y="128475"/>
                              <a:pt x="84201" y="126189"/>
                            </a:cubicBezTo>
                            <a:close/>
                          </a:path>
                        </a:pathLst>
                      </a:custGeom>
                      <a:solidFill>
                        <a:srgbClr val="ECB84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  <p:grpSp>
                <p:nvGrpSpPr>
                  <p:cNvPr id="120" name="Graphic 1">
                    <a:extLst>
                      <a:ext uri="{FF2B5EF4-FFF2-40B4-BE49-F238E27FC236}">
                        <a16:creationId xmlns:a16="http://schemas.microsoft.com/office/drawing/2014/main" id="{0EBEF92D-A607-49C3-9482-DED41916DB42}"/>
                      </a:ext>
                    </a:extLst>
                  </p:cNvPr>
                  <p:cNvGrpSpPr/>
                  <p:nvPr/>
                </p:nvGrpSpPr>
                <p:grpSpPr>
                  <a:xfrm>
                    <a:off x="5422391" y="2681096"/>
                    <a:ext cx="1342548" cy="409194"/>
                    <a:chOff x="5422391" y="2681096"/>
                    <a:chExt cx="1342548" cy="409194"/>
                  </a:xfrm>
                </p:grpSpPr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9345BA9F-7A7E-4389-9656-AE6303B567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2486" y="2772822"/>
                      <a:ext cx="1342453" cy="317468"/>
                    </a:xfrm>
                    <a:custGeom>
                      <a:avLst/>
                      <a:gdLst>
                        <a:gd name="connsiteX0" fmla="*/ 0 w 1342453"/>
                        <a:gd name="connsiteY0" fmla="*/ 0 h 317468"/>
                        <a:gd name="connsiteX1" fmla="*/ 0 w 1342453"/>
                        <a:gd name="connsiteY1" fmla="*/ 225742 h 317468"/>
                        <a:gd name="connsiteX2" fmla="*/ 671227 w 1342453"/>
                        <a:gd name="connsiteY2" fmla="*/ 317468 h 317468"/>
                        <a:gd name="connsiteX3" fmla="*/ 1342454 w 1342453"/>
                        <a:gd name="connsiteY3" fmla="*/ 225742 h 317468"/>
                        <a:gd name="connsiteX4" fmla="*/ 1342454 w 1342453"/>
                        <a:gd name="connsiteY4" fmla="*/ 0 h 317468"/>
                        <a:gd name="connsiteX5" fmla="*/ 0 w 1342453"/>
                        <a:gd name="connsiteY5" fmla="*/ 0 h 317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42453" h="317468">
                          <a:moveTo>
                            <a:pt x="0" y="0"/>
                          </a:moveTo>
                          <a:lnTo>
                            <a:pt x="0" y="225742"/>
                          </a:lnTo>
                          <a:cubicBezTo>
                            <a:pt x="0" y="276416"/>
                            <a:pt x="300514" y="317468"/>
                            <a:pt x="671227" y="317468"/>
                          </a:cubicBezTo>
                          <a:cubicBezTo>
                            <a:pt x="1041940" y="317468"/>
                            <a:pt x="1342454" y="276416"/>
                            <a:pt x="1342454" y="225742"/>
                          </a:cubicBezTo>
                          <a:lnTo>
                            <a:pt x="134245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B334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2" name="Freeform: Shape 121">
                      <a:extLst>
                        <a:ext uri="{FF2B5EF4-FFF2-40B4-BE49-F238E27FC236}">
                          <a16:creationId xmlns:a16="http://schemas.microsoft.com/office/drawing/2014/main" id="{10681F3E-CBE3-4582-BAA6-A1C8223E59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2486" y="2772726"/>
                      <a:ext cx="1342453" cy="317468"/>
                    </a:xfrm>
                    <a:custGeom>
                      <a:avLst/>
                      <a:gdLst>
                        <a:gd name="connsiteX0" fmla="*/ 852964 w 1342453"/>
                        <a:gd name="connsiteY0" fmla="*/ 215170 h 317468"/>
                        <a:gd name="connsiteX1" fmla="*/ 0 w 1342453"/>
                        <a:gd name="connsiteY1" fmla="*/ 165830 h 317468"/>
                        <a:gd name="connsiteX2" fmla="*/ 0 w 1342453"/>
                        <a:gd name="connsiteY2" fmla="*/ 225743 h 317468"/>
                        <a:gd name="connsiteX3" fmla="*/ 671227 w 1342453"/>
                        <a:gd name="connsiteY3" fmla="*/ 317468 h 317468"/>
                        <a:gd name="connsiteX4" fmla="*/ 1342454 w 1342453"/>
                        <a:gd name="connsiteY4" fmla="*/ 225743 h 317468"/>
                        <a:gd name="connsiteX5" fmla="*/ 1342454 w 1342453"/>
                        <a:gd name="connsiteY5" fmla="*/ 0 h 317468"/>
                        <a:gd name="connsiteX6" fmla="*/ 1271302 w 1342453"/>
                        <a:gd name="connsiteY6" fmla="*/ 0 h 317468"/>
                        <a:gd name="connsiteX7" fmla="*/ 852964 w 1342453"/>
                        <a:gd name="connsiteY7" fmla="*/ 215170 h 317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42453" h="317468">
                          <a:moveTo>
                            <a:pt x="852964" y="215170"/>
                          </a:moveTo>
                          <a:cubicBezTo>
                            <a:pt x="500920" y="241935"/>
                            <a:pt x="167069" y="195644"/>
                            <a:pt x="0" y="165830"/>
                          </a:cubicBezTo>
                          <a:lnTo>
                            <a:pt x="0" y="225743"/>
                          </a:lnTo>
                          <a:cubicBezTo>
                            <a:pt x="0" y="276415"/>
                            <a:pt x="300514" y="317468"/>
                            <a:pt x="671227" y="317468"/>
                          </a:cubicBezTo>
                          <a:cubicBezTo>
                            <a:pt x="1041940" y="317468"/>
                            <a:pt x="1342454" y="276415"/>
                            <a:pt x="1342454" y="225743"/>
                          </a:cubicBezTo>
                          <a:lnTo>
                            <a:pt x="1342454" y="0"/>
                          </a:lnTo>
                          <a:lnTo>
                            <a:pt x="1271302" y="0"/>
                          </a:lnTo>
                          <a:cubicBezTo>
                            <a:pt x="1248537" y="81820"/>
                            <a:pt x="1159859" y="191929"/>
                            <a:pt x="852964" y="215170"/>
                          </a:cubicBezTo>
                          <a:close/>
                        </a:path>
                      </a:pathLst>
                    </a:custGeom>
                    <a:solidFill>
                      <a:srgbClr val="BC214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id="{719F39A0-919C-4953-9D2B-6F2A04A62D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2391" y="2681096"/>
                      <a:ext cx="1342453" cy="183451"/>
                    </a:xfrm>
                    <a:custGeom>
                      <a:avLst/>
                      <a:gdLst>
                        <a:gd name="connsiteX0" fmla="*/ 1342454 w 1342453"/>
                        <a:gd name="connsiteY0" fmla="*/ 91726 h 183451"/>
                        <a:gd name="connsiteX1" fmla="*/ 671227 w 1342453"/>
                        <a:gd name="connsiteY1" fmla="*/ 183451 h 183451"/>
                        <a:gd name="connsiteX2" fmla="*/ 0 w 1342453"/>
                        <a:gd name="connsiteY2" fmla="*/ 91726 h 183451"/>
                        <a:gd name="connsiteX3" fmla="*/ 671227 w 1342453"/>
                        <a:gd name="connsiteY3" fmla="*/ 0 h 183451"/>
                        <a:gd name="connsiteX4" fmla="*/ 1342454 w 1342453"/>
                        <a:gd name="connsiteY4" fmla="*/ 91726 h 1834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2453" h="183451">
                          <a:moveTo>
                            <a:pt x="1342454" y="91726"/>
                          </a:moveTo>
                          <a:cubicBezTo>
                            <a:pt x="1342454" y="142385"/>
                            <a:pt x="1041935" y="183451"/>
                            <a:pt x="671227" y="183451"/>
                          </a:cubicBezTo>
                          <a:cubicBezTo>
                            <a:pt x="300518" y="183451"/>
                            <a:pt x="0" y="142384"/>
                            <a:pt x="0" y="91726"/>
                          </a:cubicBezTo>
                          <a:cubicBezTo>
                            <a:pt x="0" y="41067"/>
                            <a:pt x="300518" y="0"/>
                            <a:pt x="671227" y="0"/>
                          </a:cubicBezTo>
                          <a:cubicBezTo>
                            <a:pt x="1041935" y="0"/>
                            <a:pt x="1342454" y="41067"/>
                            <a:pt x="1342454" y="91726"/>
                          </a:cubicBezTo>
                          <a:close/>
                        </a:path>
                      </a:pathLst>
                    </a:custGeom>
                    <a:solidFill>
                      <a:srgbClr val="DC495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4" name="Freeform: Shape 123">
                      <a:extLst>
                        <a:ext uri="{FF2B5EF4-FFF2-40B4-BE49-F238E27FC236}">
                          <a16:creationId xmlns:a16="http://schemas.microsoft.com/office/drawing/2014/main" id="{CECA30EC-B062-4C64-B41B-39166FEB84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3265" y="2699003"/>
                      <a:ext cx="1080706" cy="147637"/>
                    </a:xfrm>
                    <a:custGeom>
                      <a:avLst/>
                      <a:gdLst>
                        <a:gd name="connsiteX0" fmla="*/ 1080707 w 1080706"/>
                        <a:gd name="connsiteY0" fmla="*/ 73819 h 147637"/>
                        <a:gd name="connsiteX1" fmla="*/ 540353 w 1080706"/>
                        <a:gd name="connsiteY1" fmla="*/ 147638 h 147637"/>
                        <a:gd name="connsiteX2" fmla="*/ 0 w 1080706"/>
                        <a:gd name="connsiteY2" fmla="*/ 73819 h 147637"/>
                        <a:gd name="connsiteX3" fmla="*/ 540353 w 1080706"/>
                        <a:gd name="connsiteY3" fmla="*/ 0 h 147637"/>
                        <a:gd name="connsiteX4" fmla="*/ 1080707 w 1080706"/>
                        <a:gd name="connsiteY4" fmla="*/ 73819 h 1476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0706" h="147637">
                          <a:moveTo>
                            <a:pt x="1080707" y="73819"/>
                          </a:moveTo>
                          <a:cubicBezTo>
                            <a:pt x="1080707" y="114588"/>
                            <a:pt x="838782" y="147638"/>
                            <a:pt x="540353" y="147638"/>
                          </a:cubicBezTo>
                          <a:cubicBezTo>
                            <a:pt x="241924" y="147638"/>
                            <a:pt x="0" y="114588"/>
                            <a:pt x="0" y="73819"/>
                          </a:cubicBezTo>
                          <a:cubicBezTo>
                            <a:pt x="0" y="33050"/>
                            <a:pt x="241924" y="0"/>
                            <a:pt x="540353" y="0"/>
                          </a:cubicBezTo>
                          <a:cubicBezTo>
                            <a:pt x="838782" y="0"/>
                            <a:pt x="1080707" y="33050"/>
                            <a:pt x="1080707" y="73819"/>
                          </a:cubicBezTo>
                          <a:close/>
                        </a:path>
                      </a:pathLst>
                    </a:custGeom>
                    <a:solidFill>
                      <a:srgbClr val="CB334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5" name="Freeform: Shape 124">
                      <a:extLst>
                        <a:ext uri="{FF2B5EF4-FFF2-40B4-BE49-F238E27FC236}">
                          <a16:creationId xmlns:a16="http://schemas.microsoft.com/office/drawing/2014/main" id="{8AA60596-15D5-4E5A-A005-5BAE4D17F6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3169" y="2699003"/>
                      <a:ext cx="1080706" cy="88391"/>
                    </a:xfrm>
                    <a:custGeom>
                      <a:avLst/>
                      <a:gdLst>
                        <a:gd name="connsiteX0" fmla="*/ 10668 w 1080706"/>
                        <a:gd name="connsiteY0" fmla="*/ 88392 h 88391"/>
                        <a:gd name="connsiteX1" fmla="*/ 540449 w 1080706"/>
                        <a:gd name="connsiteY1" fmla="*/ 29146 h 88391"/>
                        <a:gd name="connsiteX2" fmla="*/ 1070229 w 1080706"/>
                        <a:gd name="connsiteY2" fmla="*/ 88392 h 88391"/>
                        <a:gd name="connsiteX3" fmla="*/ 1080707 w 1080706"/>
                        <a:gd name="connsiteY3" fmla="*/ 73819 h 88391"/>
                        <a:gd name="connsiteX4" fmla="*/ 540353 w 1080706"/>
                        <a:gd name="connsiteY4" fmla="*/ 0 h 88391"/>
                        <a:gd name="connsiteX5" fmla="*/ 0 w 1080706"/>
                        <a:gd name="connsiteY5" fmla="*/ 73819 h 88391"/>
                        <a:gd name="connsiteX6" fmla="*/ 10668 w 1080706"/>
                        <a:gd name="connsiteY6" fmla="*/ 88392 h 883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80706" h="88391">
                          <a:moveTo>
                            <a:pt x="10668" y="88392"/>
                          </a:moveTo>
                          <a:cubicBezTo>
                            <a:pt x="60103" y="54578"/>
                            <a:pt x="278416" y="29146"/>
                            <a:pt x="540449" y="29146"/>
                          </a:cubicBezTo>
                          <a:cubicBezTo>
                            <a:pt x="802481" y="29146"/>
                            <a:pt x="1020890" y="54673"/>
                            <a:pt x="1070229" y="88392"/>
                          </a:cubicBezTo>
                          <a:cubicBezTo>
                            <a:pt x="1077087" y="83725"/>
                            <a:pt x="1080707" y="78867"/>
                            <a:pt x="1080707" y="73819"/>
                          </a:cubicBezTo>
                          <a:cubicBezTo>
                            <a:pt x="1080707" y="33052"/>
                            <a:pt x="838772" y="0"/>
                            <a:pt x="540353" y="0"/>
                          </a:cubicBezTo>
                          <a:cubicBezTo>
                            <a:pt x="241935" y="0"/>
                            <a:pt x="0" y="33052"/>
                            <a:pt x="0" y="73819"/>
                          </a:cubicBezTo>
                          <a:cubicBezTo>
                            <a:pt x="191" y="78772"/>
                            <a:pt x="3810" y="83629"/>
                            <a:pt x="10668" y="88392"/>
                          </a:cubicBezTo>
                          <a:close/>
                        </a:path>
                      </a:pathLst>
                    </a:custGeom>
                    <a:solidFill>
                      <a:srgbClr val="BC214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FD071C18-A52F-4120-86F8-A401F933CE06}"/>
                      </a:ext>
                    </a:extLst>
                  </p:cNvPr>
                  <p:cNvSpPr/>
                  <p:nvPr/>
                </p:nvSpPr>
                <p:spPr>
                  <a:xfrm>
                    <a:off x="6430421" y="3364754"/>
                    <a:ext cx="386251" cy="1309162"/>
                  </a:xfrm>
                  <a:custGeom>
                    <a:avLst/>
                    <a:gdLst>
                      <a:gd name="connsiteX0" fmla="*/ 140209 w 386251"/>
                      <a:gd name="connsiteY0" fmla="*/ 3380 h 1309162"/>
                      <a:gd name="connsiteX1" fmla="*/ 271845 w 386251"/>
                      <a:gd name="connsiteY1" fmla="*/ 45480 h 1309162"/>
                      <a:gd name="connsiteX2" fmla="*/ 386240 w 386251"/>
                      <a:gd name="connsiteY2" fmla="*/ 465057 h 1309162"/>
                      <a:gd name="connsiteX3" fmla="*/ 11812 w 386251"/>
                      <a:gd name="connsiteY3" fmla="*/ 1309162 h 1309162"/>
                      <a:gd name="connsiteX4" fmla="*/ 166022 w 386251"/>
                      <a:gd name="connsiteY4" fmla="*/ 688704 h 1309162"/>
                      <a:gd name="connsiteX5" fmla="*/ 11812 w 386251"/>
                      <a:gd name="connsiteY5" fmla="*/ 64626 h 1309162"/>
                      <a:gd name="connsiteX6" fmla="*/ 140209 w 386251"/>
                      <a:gd name="connsiteY6" fmla="*/ 3380 h 1309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6251" h="1309162">
                        <a:moveTo>
                          <a:pt x="140209" y="3380"/>
                        </a:moveTo>
                        <a:cubicBezTo>
                          <a:pt x="188406" y="-7574"/>
                          <a:pt x="239079" y="8523"/>
                          <a:pt x="271845" y="45480"/>
                        </a:cubicBezTo>
                        <a:cubicBezTo>
                          <a:pt x="323756" y="104059"/>
                          <a:pt x="386240" y="224550"/>
                          <a:pt x="386240" y="465057"/>
                        </a:cubicBezTo>
                        <a:cubicBezTo>
                          <a:pt x="386240" y="876251"/>
                          <a:pt x="393955" y="1221056"/>
                          <a:pt x="11812" y="1309162"/>
                        </a:cubicBezTo>
                        <a:cubicBezTo>
                          <a:pt x="11812" y="1309162"/>
                          <a:pt x="166022" y="998933"/>
                          <a:pt x="166022" y="688704"/>
                        </a:cubicBezTo>
                        <a:cubicBezTo>
                          <a:pt x="166022" y="378474"/>
                          <a:pt x="-52386" y="127776"/>
                          <a:pt x="11812" y="64626"/>
                        </a:cubicBezTo>
                        <a:cubicBezTo>
                          <a:pt x="46198" y="30812"/>
                          <a:pt x="98775" y="12810"/>
                          <a:pt x="140209" y="338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7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776A985D-7F87-4015-A3D4-BE41E4739272}"/>
                      </a:ext>
                    </a:extLst>
                  </p:cNvPr>
                  <p:cNvSpPr/>
                  <p:nvPr/>
                </p:nvSpPr>
                <p:spPr>
                  <a:xfrm>
                    <a:off x="5852350" y="2772822"/>
                    <a:ext cx="482631" cy="44291"/>
                  </a:xfrm>
                  <a:custGeom>
                    <a:avLst/>
                    <a:gdLst>
                      <a:gd name="connsiteX0" fmla="*/ 0 w 482631"/>
                      <a:gd name="connsiteY0" fmla="*/ 0 h 44291"/>
                      <a:gd name="connsiteX1" fmla="*/ 482632 w 482631"/>
                      <a:gd name="connsiteY1" fmla="*/ 0 h 44291"/>
                      <a:gd name="connsiteX2" fmla="*/ 482632 w 482631"/>
                      <a:gd name="connsiteY2" fmla="*/ 44291 h 44291"/>
                      <a:gd name="connsiteX3" fmla="*/ 0 w 482631"/>
                      <a:gd name="connsiteY3" fmla="*/ 44291 h 44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2631" h="44291">
                        <a:moveTo>
                          <a:pt x="0" y="0"/>
                        </a:moveTo>
                        <a:lnTo>
                          <a:pt x="482632" y="0"/>
                        </a:lnTo>
                        <a:lnTo>
                          <a:pt x="482632" y="44291"/>
                        </a:lnTo>
                        <a:lnTo>
                          <a:pt x="0" y="44291"/>
                        </a:lnTo>
                        <a:close/>
                      </a:path>
                    </a:pathLst>
                  </a:custGeom>
                  <a:solidFill>
                    <a:srgbClr val="AB183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28" name="Graphic 1">
                  <a:extLst>
                    <a:ext uri="{FF2B5EF4-FFF2-40B4-BE49-F238E27FC236}">
                      <a16:creationId xmlns:a16="http://schemas.microsoft.com/office/drawing/2014/main" id="{0EBEF92D-A607-49C3-9482-DED41916DB42}"/>
                    </a:ext>
                  </a:extLst>
                </p:cNvPr>
                <p:cNvGrpSpPr/>
                <p:nvPr/>
              </p:nvGrpSpPr>
              <p:grpSpPr>
                <a:xfrm>
                  <a:off x="6139468" y="4424344"/>
                  <a:ext cx="1043080" cy="720318"/>
                  <a:chOff x="6139468" y="4424344"/>
                  <a:chExt cx="1043080" cy="720318"/>
                </a:xfrm>
              </p:grpSpPr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C5401C04-FD87-42CD-93E3-1DE4F559306B}"/>
                      </a:ext>
                    </a:extLst>
                  </p:cNvPr>
                  <p:cNvSpPr/>
                  <p:nvPr/>
                </p:nvSpPr>
                <p:spPr>
                  <a:xfrm>
                    <a:off x="6139633" y="4600512"/>
                    <a:ext cx="325554" cy="515708"/>
                  </a:xfrm>
                  <a:custGeom>
                    <a:avLst/>
                    <a:gdLst>
                      <a:gd name="connsiteX0" fmla="*/ 325555 w 325554"/>
                      <a:gd name="connsiteY0" fmla="*/ 394969 h 515708"/>
                      <a:gd name="connsiteX1" fmla="*/ 108671 w 325554"/>
                      <a:gd name="connsiteY1" fmla="*/ 1681 h 515708"/>
                      <a:gd name="connsiteX2" fmla="*/ 5610 w 325554"/>
                      <a:gd name="connsiteY2" fmla="*/ 118267 h 515708"/>
                      <a:gd name="connsiteX3" fmla="*/ 151438 w 325554"/>
                      <a:gd name="connsiteY3" fmla="*/ 507459 h 515708"/>
                      <a:gd name="connsiteX4" fmla="*/ 325555 w 325554"/>
                      <a:gd name="connsiteY4" fmla="*/ 394969 h 515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554" h="515708">
                        <a:moveTo>
                          <a:pt x="325555" y="394969"/>
                        </a:moveTo>
                        <a:cubicBezTo>
                          <a:pt x="325555" y="394969"/>
                          <a:pt x="195919" y="12349"/>
                          <a:pt x="108671" y="1681"/>
                        </a:cubicBezTo>
                        <a:cubicBezTo>
                          <a:pt x="21422" y="-9082"/>
                          <a:pt x="-14964" y="32066"/>
                          <a:pt x="5610" y="118267"/>
                        </a:cubicBezTo>
                        <a:cubicBezTo>
                          <a:pt x="26184" y="204469"/>
                          <a:pt x="71523" y="471740"/>
                          <a:pt x="151438" y="507459"/>
                        </a:cubicBezTo>
                        <a:cubicBezTo>
                          <a:pt x="231352" y="543082"/>
                          <a:pt x="306314" y="455452"/>
                          <a:pt x="325555" y="394969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6E1291DA-F699-41F1-9A0F-42F944898E97}"/>
                      </a:ext>
                    </a:extLst>
                  </p:cNvPr>
                  <p:cNvSpPr/>
                  <p:nvPr/>
                </p:nvSpPr>
                <p:spPr>
                  <a:xfrm>
                    <a:off x="6221443" y="4600562"/>
                    <a:ext cx="243840" cy="515281"/>
                  </a:xfrm>
                  <a:custGeom>
                    <a:avLst/>
                    <a:gdLst>
                      <a:gd name="connsiteX0" fmla="*/ 0 w 243840"/>
                      <a:gd name="connsiteY0" fmla="*/ 12 h 515281"/>
                      <a:gd name="connsiteX1" fmla="*/ 26956 w 243840"/>
                      <a:gd name="connsiteY1" fmla="*/ 1536 h 515281"/>
                      <a:gd name="connsiteX2" fmla="*/ 243840 w 243840"/>
                      <a:gd name="connsiteY2" fmla="*/ 394823 h 515281"/>
                      <a:gd name="connsiteX3" fmla="*/ 75629 w 243840"/>
                      <a:gd name="connsiteY3" fmla="*/ 509409 h 515281"/>
                      <a:gd name="connsiteX4" fmla="*/ 125730 w 243840"/>
                      <a:gd name="connsiteY4" fmla="*/ 399586 h 515281"/>
                      <a:gd name="connsiteX5" fmla="*/ 0 w 243840"/>
                      <a:gd name="connsiteY5" fmla="*/ 12 h 515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3840" h="515281">
                        <a:moveTo>
                          <a:pt x="0" y="12"/>
                        </a:moveTo>
                        <a:cubicBezTo>
                          <a:pt x="8382" y="-83"/>
                          <a:pt x="17240" y="393"/>
                          <a:pt x="26956" y="1536"/>
                        </a:cubicBezTo>
                        <a:cubicBezTo>
                          <a:pt x="114205" y="12299"/>
                          <a:pt x="243840" y="394823"/>
                          <a:pt x="243840" y="394823"/>
                        </a:cubicBezTo>
                        <a:cubicBezTo>
                          <a:pt x="225076" y="453878"/>
                          <a:pt x="153257" y="538365"/>
                          <a:pt x="75629" y="509409"/>
                        </a:cubicBezTo>
                        <a:cubicBezTo>
                          <a:pt x="99441" y="475309"/>
                          <a:pt x="125825" y="430542"/>
                          <a:pt x="125730" y="399586"/>
                        </a:cubicBezTo>
                        <a:cubicBezTo>
                          <a:pt x="125349" y="349675"/>
                          <a:pt x="25813" y="71449"/>
                          <a:pt x="0" y="12"/>
                        </a:cubicBezTo>
                        <a:close/>
                      </a:path>
                    </a:pathLst>
                  </a:custGeom>
                  <a:solidFill>
                    <a:srgbClr val="ECC39E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67528575-A63B-4868-ABE3-DBDB802A4CF7}"/>
                      </a:ext>
                    </a:extLst>
                  </p:cNvPr>
                  <p:cNvSpPr/>
                  <p:nvPr/>
                </p:nvSpPr>
                <p:spPr>
                  <a:xfrm>
                    <a:off x="6283871" y="4553828"/>
                    <a:ext cx="413727" cy="590835"/>
                  </a:xfrm>
                  <a:custGeom>
                    <a:avLst/>
                    <a:gdLst>
                      <a:gd name="connsiteX0" fmla="*/ 413727 w 413727"/>
                      <a:gd name="connsiteY0" fmla="*/ 435747 h 590835"/>
                      <a:gd name="connsiteX1" fmla="*/ 119214 w 413727"/>
                      <a:gd name="connsiteY1" fmla="*/ 169 h 590835"/>
                      <a:gd name="connsiteX2" fmla="*/ 11677 w 413727"/>
                      <a:gd name="connsiteY2" fmla="*/ 146568 h 590835"/>
                      <a:gd name="connsiteX3" fmla="*/ 222941 w 413727"/>
                      <a:gd name="connsiteY3" fmla="*/ 584718 h 590835"/>
                      <a:gd name="connsiteX4" fmla="*/ 413727 w 413727"/>
                      <a:gd name="connsiteY4" fmla="*/ 435747 h 590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3727" h="590835">
                        <a:moveTo>
                          <a:pt x="413727" y="435747"/>
                        </a:moveTo>
                        <a:cubicBezTo>
                          <a:pt x="413727" y="435747"/>
                          <a:pt x="221989" y="3693"/>
                          <a:pt x="119214" y="169"/>
                        </a:cubicBezTo>
                        <a:cubicBezTo>
                          <a:pt x="16439" y="-3355"/>
                          <a:pt x="-21470" y="48366"/>
                          <a:pt x="11677" y="146568"/>
                        </a:cubicBezTo>
                        <a:cubicBezTo>
                          <a:pt x="44824" y="244771"/>
                          <a:pt x="126167" y="551381"/>
                          <a:pt x="222941" y="584718"/>
                        </a:cubicBezTo>
                        <a:cubicBezTo>
                          <a:pt x="319811" y="617961"/>
                          <a:pt x="397820" y="508233"/>
                          <a:pt x="413727" y="43574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BDEBE2D3-EA01-44B5-878A-38ADA0B92B20}"/>
                      </a:ext>
                    </a:extLst>
                  </p:cNvPr>
                  <p:cNvSpPr/>
                  <p:nvPr/>
                </p:nvSpPr>
                <p:spPr>
                  <a:xfrm>
                    <a:off x="6392607" y="4553954"/>
                    <a:ext cx="305085" cy="572399"/>
                  </a:xfrm>
                  <a:custGeom>
                    <a:avLst/>
                    <a:gdLst>
                      <a:gd name="connsiteX0" fmla="*/ 0 w 305085"/>
                      <a:gd name="connsiteY0" fmla="*/ 42 h 572399"/>
                      <a:gd name="connsiteX1" fmla="*/ 10573 w 305085"/>
                      <a:gd name="connsiteY1" fmla="*/ 42 h 572399"/>
                      <a:gd name="connsiteX2" fmla="*/ 305086 w 305085"/>
                      <a:gd name="connsiteY2" fmla="*/ 435621 h 572399"/>
                      <a:gd name="connsiteX3" fmla="*/ 210884 w 305085"/>
                      <a:gd name="connsiteY3" fmla="*/ 572400 h 572399"/>
                      <a:gd name="connsiteX4" fmla="*/ 224123 w 305085"/>
                      <a:gd name="connsiteY4" fmla="*/ 464005 h 572399"/>
                      <a:gd name="connsiteX5" fmla="*/ 0 w 305085"/>
                      <a:gd name="connsiteY5" fmla="*/ 42 h 572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5085" h="572399">
                        <a:moveTo>
                          <a:pt x="0" y="42"/>
                        </a:moveTo>
                        <a:cubicBezTo>
                          <a:pt x="3524" y="42"/>
                          <a:pt x="6858" y="-53"/>
                          <a:pt x="10573" y="42"/>
                        </a:cubicBezTo>
                        <a:cubicBezTo>
                          <a:pt x="113347" y="3567"/>
                          <a:pt x="305086" y="435621"/>
                          <a:pt x="305086" y="435621"/>
                        </a:cubicBezTo>
                        <a:cubicBezTo>
                          <a:pt x="294989" y="481627"/>
                          <a:pt x="259842" y="542491"/>
                          <a:pt x="210884" y="572400"/>
                        </a:cubicBezTo>
                        <a:cubicBezTo>
                          <a:pt x="214408" y="546206"/>
                          <a:pt x="238982" y="504772"/>
                          <a:pt x="224123" y="464005"/>
                        </a:cubicBezTo>
                        <a:cubicBezTo>
                          <a:pt x="203930" y="408760"/>
                          <a:pt x="50197" y="100341"/>
                          <a:pt x="0" y="42"/>
                        </a:cubicBezTo>
                        <a:close/>
                      </a:path>
                    </a:pathLst>
                  </a:custGeom>
                  <a:solidFill>
                    <a:srgbClr val="ECC39E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BAFC1F8B-5567-4F26-A37E-198DD4CD4EC3}"/>
                      </a:ext>
                    </a:extLst>
                  </p:cNvPr>
                  <p:cNvSpPr/>
                  <p:nvPr/>
                </p:nvSpPr>
                <p:spPr>
                  <a:xfrm>
                    <a:off x="6484746" y="4515425"/>
                    <a:ext cx="447357" cy="570487"/>
                  </a:xfrm>
                  <a:custGeom>
                    <a:avLst/>
                    <a:gdLst>
                      <a:gd name="connsiteX0" fmla="*/ 447358 w 447357"/>
                      <a:gd name="connsiteY0" fmla="*/ 400902 h 570487"/>
                      <a:gd name="connsiteX1" fmla="*/ 109411 w 447357"/>
                      <a:gd name="connsiteY1" fmla="*/ 90 h 570487"/>
                      <a:gd name="connsiteX2" fmla="*/ 18828 w 447357"/>
                      <a:gd name="connsiteY2" fmla="*/ 155729 h 570487"/>
                      <a:gd name="connsiteX3" fmla="*/ 274860 w 447357"/>
                      <a:gd name="connsiteY3" fmla="*/ 567495 h 570487"/>
                      <a:gd name="connsiteX4" fmla="*/ 447358 w 447357"/>
                      <a:gd name="connsiteY4" fmla="*/ 400902 h 570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7357" h="570487">
                        <a:moveTo>
                          <a:pt x="447358" y="400902"/>
                        </a:moveTo>
                        <a:cubicBezTo>
                          <a:pt x="447358" y="400902"/>
                          <a:pt x="211328" y="-6958"/>
                          <a:pt x="109411" y="90"/>
                        </a:cubicBezTo>
                        <a:cubicBezTo>
                          <a:pt x="7494" y="7043"/>
                          <a:pt x="-24510" y="62003"/>
                          <a:pt x="18828" y="155729"/>
                        </a:cubicBezTo>
                        <a:cubicBezTo>
                          <a:pt x="62167" y="249455"/>
                          <a:pt x="175610" y="544349"/>
                          <a:pt x="274860" y="567495"/>
                        </a:cubicBezTo>
                        <a:cubicBezTo>
                          <a:pt x="374206" y="590640"/>
                          <a:pt x="439452" y="474245"/>
                          <a:pt x="447358" y="40090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038AE939-9DC2-4324-8A56-74BCF29D6BE5}"/>
                      </a:ext>
                    </a:extLst>
                  </p:cNvPr>
                  <p:cNvSpPr/>
                  <p:nvPr/>
                </p:nvSpPr>
                <p:spPr>
                  <a:xfrm>
                    <a:off x="6621112" y="4521421"/>
                    <a:ext cx="311086" cy="457390"/>
                  </a:xfrm>
                  <a:custGeom>
                    <a:avLst/>
                    <a:gdLst>
                      <a:gd name="connsiteX0" fmla="*/ 0 w 311086"/>
                      <a:gd name="connsiteY0" fmla="*/ 0 h 457390"/>
                      <a:gd name="connsiteX1" fmla="*/ 293751 w 311086"/>
                      <a:gd name="connsiteY1" fmla="*/ 457390 h 457390"/>
                      <a:gd name="connsiteX2" fmla="*/ 311087 w 311086"/>
                      <a:gd name="connsiteY2" fmla="*/ 394906 h 457390"/>
                      <a:gd name="connsiteX3" fmla="*/ 0 w 311086"/>
                      <a:gd name="connsiteY3" fmla="*/ 0 h 457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1086" h="457390">
                        <a:moveTo>
                          <a:pt x="0" y="0"/>
                        </a:moveTo>
                        <a:cubicBezTo>
                          <a:pt x="55531" y="121063"/>
                          <a:pt x="170593" y="349091"/>
                          <a:pt x="293751" y="457390"/>
                        </a:cubicBezTo>
                        <a:cubicBezTo>
                          <a:pt x="303086" y="435769"/>
                          <a:pt x="308991" y="413861"/>
                          <a:pt x="311087" y="394906"/>
                        </a:cubicBezTo>
                        <a:cubicBezTo>
                          <a:pt x="310991" y="394906"/>
                          <a:pt x="111347" y="4991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CC39E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F665ED5C-0281-49D0-9434-D1DFCC399A3A}"/>
                      </a:ext>
                    </a:extLst>
                  </p:cNvPr>
                  <p:cNvSpPr/>
                  <p:nvPr/>
                </p:nvSpPr>
                <p:spPr>
                  <a:xfrm>
                    <a:off x="6705791" y="4432873"/>
                    <a:ext cx="476757" cy="579220"/>
                  </a:xfrm>
                  <a:custGeom>
                    <a:avLst/>
                    <a:gdLst>
                      <a:gd name="connsiteX0" fmla="*/ 431005 w 476757"/>
                      <a:gd name="connsiteY0" fmla="*/ 539557 h 579220"/>
                      <a:gd name="connsiteX1" fmla="*/ 442339 w 476757"/>
                      <a:gd name="connsiteY1" fmla="*/ 320577 h 579220"/>
                      <a:gd name="connsiteX2" fmla="*/ 107345 w 476757"/>
                      <a:gd name="connsiteY2" fmla="*/ 442 h 579220"/>
                      <a:gd name="connsiteX3" fmla="*/ 25907 w 476757"/>
                      <a:gd name="connsiteY3" fmla="*/ 169987 h 579220"/>
                      <a:gd name="connsiteX4" fmla="*/ 326515 w 476757"/>
                      <a:gd name="connsiteY4" fmla="*/ 577848 h 579220"/>
                      <a:gd name="connsiteX5" fmla="*/ 431005 w 476757"/>
                      <a:gd name="connsiteY5" fmla="*/ 539557 h 579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6757" h="579220">
                        <a:moveTo>
                          <a:pt x="431005" y="539557"/>
                        </a:moveTo>
                        <a:cubicBezTo>
                          <a:pt x="488250" y="480121"/>
                          <a:pt x="491488" y="386872"/>
                          <a:pt x="442339" y="320577"/>
                        </a:cubicBezTo>
                        <a:cubicBezTo>
                          <a:pt x="356996" y="205420"/>
                          <a:pt x="185069" y="-11083"/>
                          <a:pt x="107345" y="442"/>
                        </a:cubicBezTo>
                        <a:cubicBezTo>
                          <a:pt x="1713" y="16063"/>
                          <a:pt x="-27053" y="75976"/>
                          <a:pt x="25907" y="169987"/>
                        </a:cubicBezTo>
                        <a:cubicBezTo>
                          <a:pt x="78770" y="264094"/>
                          <a:pt x="221169" y="561941"/>
                          <a:pt x="326515" y="577848"/>
                        </a:cubicBezTo>
                        <a:cubicBezTo>
                          <a:pt x="369283" y="584325"/>
                          <a:pt x="404335" y="567275"/>
                          <a:pt x="431005" y="53955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A192C8C5-EC43-4964-A998-DDF74BDAED9A}"/>
                      </a:ext>
                    </a:extLst>
                  </p:cNvPr>
                  <p:cNvSpPr/>
                  <p:nvPr/>
                </p:nvSpPr>
                <p:spPr>
                  <a:xfrm>
                    <a:off x="6705277" y="4424344"/>
                    <a:ext cx="172478" cy="182044"/>
                  </a:xfrm>
                  <a:custGeom>
                    <a:avLst/>
                    <a:gdLst>
                      <a:gd name="connsiteX0" fmla="*/ 166533 w 172478"/>
                      <a:gd name="connsiteY0" fmla="*/ 135082 h 182044"/>
                      <a:gd name="connsiteX1" fmla="*/ 85094 w 172478"/>
                      <a:gd name="connsiteY1" fmla="*/ 181850 h 182044"/>
                      <a:gd name="connsiteX2" fmla="*/ 54043 w 172478"/>
                      <a:gd name="connsiteY2" fmla="*/ 167848 h 182044"/>
                      <a:gd name="connsiteX3" fmla="*/ 1750 w 172478"/>
                      <a:gd name="connsiteY3" fmla="*/ 41642 h 182044"/>
                      <a:gd name="connsiteX4" fmla="*/ 108049 w 172478"/>
                      <a:gd name="connsiteY4" fmla="*/ 25640 h 182044"/>
                      <a:gd name="connsiteX5" fmla="*/ 169676 w 172478"/>
                      <a:gd name="connsiteY5" fmla="*/ 104031 h 182044"/>
                      <a:gd name="connsiteX6" fmla="*/ 166533 w 172478"/>
                      <a:gd name="connsiteY6" fmla="*/ 135082 h 18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2478" h="182044">
                        <a:moveTo>
                          <a:pt x="166533" y="135082"/>
                        </a:moveTo>
                        <a:cubicBezTo>
                          <a:pt x="154531" y="151941"/>
                          <a:pt x="129480" y="176897"/>
                          <a:pt x="85094" y="181850"/>
                        </a:cubicBezTo>
                        <a:cubicBezTo>
                          <a:pt x="72902" y="183183"/>
                          <a:pt x="60996" y="177564"/>
                          <a:pt x="54043" y="167848"/>
                        </a:cubicBezTo>
                        <a:cubicBezTo>
                          <a:pt x="33278" y="138416"/>
                          <a:pt x="-9108" y="72789"/>
                          <a:pt x="1750" y="41642"/>
                        </a:cubicBezTo>
                        <a:cubicBezTo>
                          <a:pt x="15943" y="779"/>
                          <a:pt x="53662" y="-19509"/>
                          <a:pt x="108049" y="25640"/>
                        </a:cubicBezTo>
                        <a:cubicBezTo>
                          <a:pt x="143197" y="54882"/>
                          <a:pt x="161294" y="85933"/>
                          <a:pt x="169676" y="104031"/>
                        </a:cubicBezTo>
                        <a:cubicBezTo>
                          <a:pt x="174343" y="114222"/>
                          <a:pt x="173105" y="125938"/>
                          <a:pt x="166533" y="135082"/>
                        </a:cubicBezTo>
                        <a:close/>
                      </a:path>
                    </a:pathLst>
                  </a:custGeom>
                  <a:solidFill>
                    <a:srgbClr val="F2E4D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19325ADD-C557-489E-8B50-46B50BD3EA1B}"/>
                      </a:ext>
                    </a:extLst>
                  </p:cNvPr>
                  <p:cNvSpPr/>
                  <p:nvPr/>
                </p:nvSpPr>
                <p:spPr>
                  <a:xfrm>
                    <a:off x="6472292" y="4472989"/>
                    <a:ext cx="161682" cy="176547"/>
                  </a:xfrm>
                  <a:custGeom>
                    <a:avLst/>
                    <a:gdLst>
                      <a:gd name="connsiteX0" fmla="*/ 154250 w 161682"/>
                      <a:gd name="connsiteY0" fmla="*/ 139396 h 176547"/>
                      <a:gd name="connsiteX1" fmla="*/ 71382 w 161682"/>
                      <a:gd name="connsiteY1" fmla="*/ 176544 h 176547"/>
                      <a:gd name="connsiteX2" fmla="*/ 42617 w 161682"/>
                      <a:gd name="connsiteY2" fmla="*/ 160351 h 176547"/>
                      <a:gd name="connsiteX3" fmla="*/ 2898 w 161682"/>
                      <a:gd name="connsiteY3" fmla="*/ 35383 h 176547"/>
                      <a:gd name="connsiteX4" fmla="*/ 107101 w 161682"/>
                      <a:gd name="connsiteY4" fmla="*/ 29763 h 176547"/>
                      <a:gd name="connsiteX5" fmla="*/ 159965 w 161682"/>
                      <a:gd name="connsiteY5" fmla="*/ 109964 h 176547"/>
                      <a:gd name="connsiteX6" fmla="*/ 154250 w 161682"/>
                      <a:gd name="connsiteY6" fmla="*/ 139396 h 176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1682" h="176547">
                        <a:moveTo>
                          <a:pt x="154250" y="139396"/>
                        </a:moveTo>
                        <a:cubicBezTo>
                          <a:pt x="141201" y="154350"/>
                          <a:pt x="114816" y="175877"/>
                          <a:pt x="71382" y="176544"/>
                        </a:cubicBezTo>
                        <a:cubicBezTo>
                          <a:pt x="59476" y="176734"/>
                          <a:pt x="48427" y="170352"/>
                          <a:pt x="42617" y="160351"/>
                        </a:cubicBezTo>
                        <a:cubicBezTo>
                          <a:pt x="25091" y="130443"/>
                          <a:pt x="-10342" y="64053"/>
                          <a:pt x="2898" y="35383"/>
                        </a:cubicBezTo>
                        <a:cubicBezTo>
                          <a:pt x="20138" y="-2241"/>
                          <a:pt x="58428" y="-18147"/>
                          <a:pt x="107101" y="29763"/>
                        </a:cubicBezTo>
                        <a:cubicBezTo>
                          <a:pt x="138629" y="60720"/>
                          <a:pt x="153393" y="92057"/>
                          <a:pt x="159965" y="109964"/>
                        </a:cubicBezTo>
                        <a:cubicBezTo>
                          <a:pt x="163584" y="120251"/>
                          <a:pt x="161394" y="131205"/>
                          <a:pt x="154250" y="139396"/>
                        </a:cubicBezTo>
                        <a:close/>
                      </a:path>
                    </a:pathLst>
                  </a:custGeom>
                  <a:solidFill>
                    <a:srgbClr val="F2E4D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FB16C7A6-0C2A-4A20-8A74-1F2DC0D2DFB1}"/>
                      </a:ext>
                    </a:extLst>
                  </p:cNvPr>
                  <p:cNvSpPr/>
                  <p:nvPr/>
                </p:nvSpPr>
                <p:spPr>
                  <a:xfrm>
                    <a:off x="6280672" y="4519045"/>
                    <a:ext cx="149112" cy="174816"/>
                  </a:xfrm>
                  <a:custGeom>
                    <a:avLst/>
                    <a:gdLst>
                      <a:gd name="connsiteX0" fmla="*/ 139368 w 149112"/>
                      <a:gd name="connsiteY0" fmla="*/ 147823 h 174816"/>
                      <a:gd name="connsiteX1" fmla="*/ 54500 w 149112"/>
                      <a:gd name="connsiteY1" fmla="*/ 174112 h 174816"/>
                      <a:gd name="connsiteX2" fmla="*/ 28497 w 149112"/>
                      <a:gd name="connsiteY2" fmla="*/ 155062 h 174816"/>
                      <a:gd name="connsiteX3" fmla="*/ 5160 w 149112"/>
                      <a:gd name="connsiteY3" fmla="*/ 29142 h 174816"/>
                      <a:gd name="connsiteX4" fmla="*/ 106888 w 149112"/>
                      <a:gd name="connsiteY4" fmla="*/ 35904 h 174816"/>
                      <a:gd name="connsiteX5" fmla="*/ 148321 w 149112"/>
                      <a:gd name="connsiteY5" fmla="*/ 119915 h 174816"/>
                      <a:gd name="connsiteX6" fmla="*/ 139368 w 149112"/>
                      <a:gd name="connsiteY6" fmla="*/ 147823 h 17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9112" h="174816">
                        <a:moveTo>
                          <a:pt x="139368" y="147823"/>
                        </a:moveTo>
                        <a:cubicBezTo>
                          <a:pt x="124890" y="160777"/>
                          <a:pt x="96696" y="178589"/>
                          <a:pt x="54500" y="174112"/>
                        </a:cubicBezTo>
                        <a:cubicBezTo>
                          <a:pt x="42975" y="172874"/>
                          <a:pt x="32974" y="165349"/>
                          <a:pt x="28497" y="155062"/>
                        </a:cubicBezTo>
                        <a:cubicBezTo>
                          <a:pt x="15162" y="124010"/>
                          <a:pt x="-11127" y="55431"/>
                          <a:pt x="5160" y="29142"/>
                        </a:cubicBezTo>
                        <a:cubicBezTo>
                          <a:pt x="26497" y="-5339"/>
                          <a:pt x="65549" y="-16293"/>
                          <a:pt x="106888" y="35904"/>
                        </a:cubicBezTo>
                        <a:cubicBezTo>
                          <a:pt x="133653" y="69718"/>
                          <a:pt x="144226" y="101722"/>
                          <a:pt x="148321" y="119915"/>
                        </a:cubicBezTo>
                        <a:cubicBezTo>
                          <a:pt x="150798" y="130297"/>
                          <a:pt x="147369" y="140775"/>
                          <a:pt x="139368" y="147823"/>
                        </a:cubicBezTo>
                        <a:close/>
                      </a:path>
                    </a:pathLst>
                  </a:custGeom>
                  <a:solidFill>
                    <a:srgbClr val="F2E4D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5FE6D2D9-6594-4392-884D-F6EC0D7AB9BB}"/>
                      </a:ext>
                    </a:extLst>
                  </p:cNvPr>
                  <p:cNvSpPr/>
                  <p:nvPr/>
                </p:nvSpPr>
                <p:spPr>
                  <a:xfrm>
                    <a:off x="6139468" y="4599264"/>
                    <a:ext cx="111957" cy="141358"/>
                  </a:xfrm>
                  <a:custGeom>
                    <a:avLst/>
                    <a:gdLst>
                      <a:gd name="connsiteX0" fmla="*/ 101597 w 111957"/>
                      <a:gd name="connsiteY0" fmla="*/ 127040 h 141358"/>
                      <a:gd name="connsiteX1" fmla="*/ 31207 w 111957"/>
                      <a:gd name="connsiteY1" fmla="*/ 138470 h 141358"/>
                      <a:gd name="connsiteX2" fmla="*/ 12538 w 111957"/>
                      <a:gd name="connsiteY2" fmla="*/ 120563 h 141358"/>
                      <a:gd name="connsiteX3" fmla="*/ 7300 w 111957"/>
                      <a:gd name="connsiteY3" fmla="*/ 18455 h 141358"/>
                      <a:gd name="connsiteX4" fmla="*/ 87691 w 111957"/>
                      <a:gd name="connsiteY4" fmla="*/ 35028 h 141358"/>
                      <a:gd name="connsiteX5" fmla="*/ 111884 w 111957"/>
                      <a:gd name="connsiteY5" fmla="*/ 106085 h 141358"/>
                      <a:gd name="connsiteX6" fmla="*/ 101597 w 111957"/>
                      <a:gd name="connsiteY6" fmla="*/ 127040 h 141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957" h="141358">
                        <a:moveTo>
                          <a:pt x="101597" y="127040"/>
                        </a:moveTo>
                        <a:cubicBezTo>
                          <a:pt x="88643" y="135707"/>
                          <a:pt x="64259" y="146661"/>
                          <a:pt x="31207" y="138470"/>
                        </a:cubicBezTo>
                        <a:cubicBezTo>
                          <a:pt x="22159" y="136279"/>
                          <a:pt x="15015" y="129135"/>
                          <a:pt x="12538" y="120563"/>
                        </a:cubicBezTo>
                        <a:cubicBezTo>
                          <a:pt x="5204" y="94464"/>
                          <a:pt x="-8512" y="37410"/>
                          <a:pt x="7300" y="18455"/>
                        </a:cubicBezTo>
                        <a:cubicBezTo>
                          <a:pt x="27969" y="-6501"/>
                          <a:pt x="60163" y="-10787"/>
                          <a:pt x="87691" y="35028"/>
                        </a:cubicBezTo>
                        <a:cubicBezTo>
                          <a:pt x="105502" y="64651"/>
                          <a:pt x="110455" y="91226"/>
                          <a:pt x="111884" y="106085"/>
                        </a:cubicBezTo>
                        <a:cubicBezTo>
                          <a:pt x="112551" y="114467"/>
                          <a:pt x="108646" y="122277"/>
                          <a:pt x="101597" y="127040"/>
                        </a:cubicBezTo>
                        <a:close/>
                      </a:path>
                    </a:pathLst>
                  </a:custGeom>
                  <a:solidFill>
                    <a:srgbClr val="F2E4D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0" name="Graphic 1">
                  <a:extLst>
                    <a:ext uri="{FF2B5EF4-FFF2-40B4-BE49-F238E27FC236}">
                      <a16:creationId xmlns:a16="http://schemas.microsoft.com/office/drawing/2014/main" id="{0EBEF92D-A607-49C3-9482-DED41916DB42}"/>
                    </a:ext>
                  </a:extLst>
                </p:cNvPr>
                <p:cNvGrpSpPr/>
                <p:nvPr/>
              </p:nvGrpSpPr>
              <p:grpSpPr>
                <a:xfrm>
                  <a:off x="4965310" y="4424344"/>
                  <a:ext cx="1046834" cy="720346"/>
                  <a:chOff x="4965310" y="4424344"/>
                  <a:chExt cx="1046834" cy="720346"/>
                </a:xfrm>
              </p:grpSpPr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70E67F8A-1268-468F-BD8E-39C59D3C0EC8}"/>
                      </a:ext>
                    </a:extLst>
                  </p:cNvPr>
                  <p:cNvSpPr/>
                  <p:nvPr/>
                </p:nvSpPr>
                <p:spPr>
                  <a:xfrm>
                    <a:off x="5686329" y="4600512"/>
                    <a:ext cx="325554" cy="515708"/>
                  </a:xfrm>
                  <a:custGeom>
                    <a:avLst/>
                    <a:gdLst>
                      <a:gd name="connsiteX0" fmla="*/ 0 w 325554"/>
                      <a:gd name="connsiteY0" fmla="*/ 394969 h 515708"/>
                      <a:gd name="connsiteX1" fmla="*/ 216884 w 325554"/>
                      <a:gd name="connsiteY1" fmla="*/ 1681 h 515708"/>
                      <a:gd name="connsiteX2" fmla="*/ 319945 w 325554"/>
                      <a:gd name="connsiteY2" fmla="*/ 118267 h 515708"/>
                      <a:gd name="connsiteX3" fmla="*/ 174117 w 325554"/>
                      <a:gd name="connsiteY3" fmla="*/ 507459 h 515708"/>
                      <a:gd name="connsiteX4" fmla="*/ 0 w 325554"/>
                      <a:gd name="connsiteY4" fmla="*/ 394969 h 515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554" h="515708">
                        <a:moveTo>
                          <a:pt x="0" y="394969"/>
                        </a:moveTo>
                        <a:cubicBezTo>
                          <a:pt x="0" y="394969"/>
                          <a:pt x="129635" y="12349"/>
                          <a:pt x="216884" y="1681"/>
                        </a:cubicBezTo>
                        <a:cubicBezTo>
                          <a:pt x="304133" y="-9082"/>
                          <a:pt x="340519" y="32066"/>
                          <a:pt x="319945" y="118267"/>
                        </a:cubicBezTo>
                        <a:cubicBezTo>
                          <a:pt x="299371" y="204469"/>
                          <a:pt x="254032" y="471740"/>
                          <a:pt x="174117" y="507459"/>
                        </a:cubicBezTo>
                        <a:cubicBezTo>
                          <a:pt x="94297" y="543082"/>
                          <a:pt x="19240" y="455452"/>
                          <a:pt x="0" y="394969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83CFE665-D0DE-4733-AC15-C4958E045F6F}"/>
                      </a:ext>
                    </a:extLst>
                  </p:cNvPr>
                  <p:cNvSpPr/>
                  <p:nvPr/>
                </p:nvSpPr>
                <p:spPr>
                  <a:xfrm>
                    <a:off x="5686329" y="4600562"/>
                    <a:ext cx="243839" cy="515281"/>
                  </a:xfrm>
                  <a:custGeom>
                    <a:avLst/>
                    <a:gdLst>
                      <a:gd name="connsiteX0" fmla="*/ 243840 w 243839"/>
                      <a:gd name="connsiteY0" fmla="*/ 12 h 515281"/>
                      <a:gd name="connsiteX1" fmla="*/ 216884 w 243839"/>
                      <a:gd name="connsiteY1" fmla="*/ 1536 h 515281"/>
                      <a:gd name="connsiteX2" fmla="*/ 0 w 243839"/>
                      <a:gd name="connsiteY2" fmla="*/ 394823 h 515281"/>
                      <a:gd name="connsiteX3" fmla="*/ 168211 w 243839"/>
                      <a:gd name="connsiteY3" fmla="*/ 509409 h 515281"/>
                      <a:gd name="connsiteX4" fmla="*/ 118110 w 243839"/>
                      <a:gd name="connsiteY4" fmla="*/ 399586 h 515281"/>
                      <a:gd name="connsiteX5" fmla="*/ 243840 w 243839"/>
                      <a:gd name="connsiteY5" fmla="*/ 12 h 515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3839" h="515281">
                        <a:moveTo>
                          <a:pt x="243840" y="12"/>
                        </a:moveTo>
                        <a:cubicBezTo>
                          <a:pt x="235458" y="-83"/>
                          <a:pt x="226600" y="393"/>
                          <a:pt x="216884" y="1536"/>
                        </a:cubicBezTo>
                        <a:cubicBezTo>
                          <a:pt x="129635" y="12299"/>
                          <a:pt x="0" y="394823"/>
                          <a:pt x="0" y="394823"/>
                        </a:cubicBezTo>
                        <a:cubicBezTo>
                          <a:pt x="18764" y="453878"/>
                          <a:pt x="90583" y="538365"/>
                          <a:pt x="168211" y="509409"/>
                        </a:cubicBezTo>
                        <a:cubicBezTo>
                          <a:pt x="144399" y="475309"/>
                          <a:pt x="118015" y="430542"/>
                          <a:pt x="118110" y="399586"/>
                        </a:cubicBezTo>
                        <a:cubicBezTo>
                          <a:pt x="118396" y="349675"/>
                          <a:pt x="217932" y="71449"/>
                          <a:pt x="243840" y="12"/>
                        </a:cubicBezTo>
                        <a:close/>
                      </a:path>
                    </a:pathLst>
                  </a:custGeom>
                  <a:solidFill>
                    <a:srgbClr val="ECC39E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99DAF0AC-A6E1-45D7-8AE5-9FC87213EB8F}"/>
                      </a:ext>
                    </a:extLst>
                  </p:cNvPr>
                  <p:cNvSpPr/>
                  <p:nvPr/>
                </p:nvSpPr>
                <p:spPr>
                  <a:xfrm>
                    <a:off x="5453919" y="4553828"/>
                    <a:ext cx="413727" cy="590862"/>
                  </a:xfrm>
                  <a:custGeom>
                    <a:avLst/>
                    <a:gdLst>
                      <a:gd name="connsiteX0" fmla="*/ 0 w 413727"/>
                      <a:gd name="connsiteY0" fmla="*/ 435747 h 590862"/>
                      <a:gd name="connsiteX1" fmla="*/ 294513 w 413727"/>
                      <a:gd name="connsiteY1" fmla="*/ 169 h 590862"/>
                      <a:gd name="connsiteX2" fmla="*/ 402050 w 413727"/>
                      <a:gd name="connsiteY2" fmla="*/ 146568 h 590862"/>
                      <a:gd name="connsiteX3" fmla="*/ 190786 w 413727"/>
                      <a:gd name="connsiteY3" fmla="*/ 584718 h 590862"/>
                      <a:gd name="connsiteX4" fmla="*/ 0 w 413727"/>
                      <a:gd name="connsiteY4" fmla="*/ 435747 h 590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3727" h="590862">
                        <a:moveTo>
                          <a:pt x="0" y="435747"/>
                        </a:moveTo>
                        <a:cubicBezTo>
                          <a:pt x="0" y="435747"/>
                          <a:pt x="191738" y="3693"/>
                          <a:pt x="294513" y="169"/>
                        </a:cubicBezTo>
                        <a:cubicBezTo>
                          <a:pt x="397288" y="-3355"/>
                          <a:pt x="435197" y="48366"/>
                          <a:pt x="402050" y="146568"/>
                        </a:cubicBezTo>
                        <a:cubicBezTo>
                          <a:pt x="368903" y="244771"/>
                          <a:pt x="287560" y="551381"/>
                          <a:pt x="190786" y="584718"/>
                        </a:cubicBezTo>
                        <a:cubicBezTo>
                          <a:pt x="94012" y="618056"/>
                          <a:pt x="16002" y="508233"/>
                          <a:pt x="0" y="43574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FB8A30D9-8D12-4FD5-8FBD-5984A09C494A}"/>
                      </a:ext>
                    </a:extLst>
                  </p:cNvPr>
                  <p:cNvSpPr/>
                  <p:nvPr/>
                </p:nvSpPr>
                <p:spPr>
                  <a:xfrm>
                    <a:off x="5453824" y="4553954"/>
                    <a:ext cx="305085" cy="572399"/>
                  </a:xfrm>
                  <a:custGeom>
                    <a:avLst/>
                    <a:gdLst>
                      <a:gd name="connsiteX0" fmla="*/ 305086 w 305085"/>
                      <a:gd name="connsiteY0" fmla="*/ 42 h 572399"/>
                      <a:gd name="connsiteX1" fmla="*/ 294513 w 305085"/>
                      <a:gd name="connsiteY1" fmla="*/ 42 h 572399"/>
                      <a:gd name="connsiteX2" fmla="*/ 0 w 305085"/>
                      <a:gd name="connsiteY2" fmla="*/ 435621 h 572399"/>
                      <a:gd name="connsiteX3" fmla="*/ 94202 w 305085"/>
                      <a:gd name="connsiteY3" fmla="*/ 572400 h 572399"/>
                      <a:gd name="connsiteX4" fmla="*/ 80963 w 305085"/>
                      <a:gd name="connsiteY4" fmla="*/ 464005 h 572399"/>
                      <a:gd name="connsiteX5" fmla="*/ 305086 w 305085"/>
                      <a:gd name="connsiteY5" fmla="*/ 42 h 572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5085" h="572399">
                        <a:moveTo>
                          <a:pt x="305086" y="42"/>
                        </a:moveTo>
                        <a:cubicBezTo>
                          <a:pt x="301562" y="42"/>
                          <a:pt x="298228" y="-53"/>
                          <a:pt x="294513" y="42"/>
                        </a:cubicBezTo>
                        <a:cubicBezTo>
                          <a:pt x="191738" y="3567"/>
                          <a:pt x="0" y="435621"/>
                          <a:pt x="0" y="435621"/>
                        </a:cubicBezTo>
                        <a:cubicBezTo>
                          <a:pt x="10096" y="481627"/>
                          <a:pt x="45244" y="542491"/>
                          <a:pt x="94202" y="572400"/>
                        </a:cubicBezTo>
                        <a:cubicBezTo>
                          <a:pt x="90678" y="546206"/>
                          <a:pt x="66103" y="504772"/>
                          <a:pt x="80963" y="464005"/>
                        </a:cubicBezTo>
                        <a:cubicBezTo>
                          <a:pt x="101251" y="408760"/>
                          <a:pt x="254984" y="100341"/>
                          <a:pt x="305086" y="42"/>
                        </a:cubicBezTo>
                        <a:close/>
                      </a:path>
                    </a:pathLst>
                  </a:custGeom>
                  <a:solidFill>
                    <a:srgbClr val="ECC39E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7A1222C7-A95A-4FA5-BAB6-8679A6FFA9EF}"/>
                      </a:ext>
                    </a:extLst>
                  </p:cNvPr>
                  <p:cNvSpPr/>
                  <p:nvPr/>
                </p:nvSpPr>
                <p:spPr>
                  <a:xfrm>
                    <a:off x="5219413" y="4515425"/>
                    <a:ext cx="447357" cy="570487"/>
                  </a:xfrm>
                  <a:custGeom>
                    <a:avLst/>
                    <a:gdLst>
                      <a:gd name="connsiteX0" fmla="*/ 0 w 447357"/>
                      <a:gd name="connsiteY0" fmla="*/ 400902 h 570487"/>
                      <a:gd name="connsiteX1" fmla="*/ 337947 w 447357"/>
                      <a:gd name="connsiteY1" fmla="*/ 90 h 570487"/>
                      <a:gd name="connsiteX2" fmla="*/ 428530 w 447357"/>
                      <a:gd name="connsiteY2" fmla="*/ 155729 h 570487"/>
                      <a:gd name="connsiteX3" fmla="*/ 172498 w 447357"/>
                      <a:gd name="connsiteY3" fmla="*/ 567495 h 570487"/>
                      <a:gd name="connsiteX4" fmla="*/ 0 w 447357"/>
                      <a:gd name="connsiteY4" fmla="*/ 400902 h 570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7357" h="570487">
                        <a:moveTo>
                          <a:pt x="0" y="400902"/>
                        </a:moveTo>
                        <a:cubicBezTo>
                          <a:pt x="0" y="400902"/>
                          <a:pt x="236029" y="-6958"/>
                          <a:pt x="337947" y="90"/>
                        </a:cubicBezTo>
                        <a:cubicBezTo>
                          <a:pt x="439864" y="7043"/>
                          <a:pt x="471868" y="62003"/>
                          <a:pt x="428530" y="155729"/>
                        </a:cubicBezTo>
                        <a:cubicBezTo>
                          <a:pt x="385191" y="249455"/>
                          <a:pt x="271748" y="544349"/>
                          <a:pt x="172498" y="567495"/>
                        </a:cubicBezTo>
                        <a:cubicBezTo>
                          <a:pt x="73247" y="590640"/>
                          <a:pt x="8001" y="474245"/>
                          <a:pt x="0" y="40090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10EB55B-7E11-4B0B-8159-F690E61AD5F0}"/>
                      </a:ext>
                    </a:extLst>
                  </p:cNvPr>
                  <p:cNvSpPr/>
                  <p:nvPr/>
                </p:nvSpPr>
                <p:spPr>
                  <a:xfrm>
                    <a:off x="5219413" y="4522660"/>
                    <a:ext cx="308514" cy="508825"/>
                  </a:xfrm>
                  <a:custGeom>
                    <a:avLst/>
                    <a:gdLst>
                      <a:gd name="connsiteX0" fmla="*/ 0 w 308514"/>
                      <a:gd name="connsiteY0" fmla="*/ 393668 h 508825"/>
                      <a:gd name="connsiteX1" fmla="*/ 48482 w 308514"/>
                      <a:gd name="connsiteY1" fmla="*/ 508825 h 508825"/>
                      <a:gd name="connsiteX2" fmla="*/ 308515 w 308514"/>
                      <a:gd name="connsiteY2" fmla="*/ 0 h 508825"/>
                      <a:gd name="connsiteX3" fmla="*/ 0 w 308514"/>
                      <a:gd name="connsiteY3" fmla="*/ 393668 h 508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514" h="508825">
                        <a:moveTo>
                          <a:pt x="0" y="393668"/>
                        </a:moveTo>
                        <a:cubicBezTo>
                          <a:pt x="3810" y="428815"/>
                          <a:pt x="20860" y="473964"/>
                          <a:pt x="48482" y="508825"/>
                        </a:cubicBezTo>
                        <a:cubicBezTo>
                          <a:pt x="169164" y="383857"/>
                          <a:pt x="268034" y="119729"/>
                          <a:pt x="308515" y="0"/>
                        </a:cubicBezTo>
                        <a:cubicBezTo>
                          <a:pt x="196691" y="53816"/>
                          <a:pt x="0" y="393668"/>
                          <a:pt x="0" y="393668"/>
                        </a:cubicBezTo>
                        <a:close/>
                      </a:path>
                    </a:pathLst>
                  </a:custGeom>
                  <a:solidFill>
                    <a:srgbClr val="ECC39E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F2F1C567-26E0-4F87-80E8-BFE730DADE84}"/>
                      </a:ext>
                    </a:extLst>
                  </p:cNvPr>
                  <p:cNvSpPr/>
                  <p:nvPr/>
                </p:nvSpPr>
                <p:spPr>
                  <a:xfrm>
                    <a:off x="4965310" y="4432780"/>
                    <a:ext cx="480415" cy="579224"/>
                  </a:xfrm>
                  <a:custGeom>
                    <a:avLst/>
                    <a:gdLst>
                      <a:gd name="connsiteX0" fmla="*/ 18455 w 480415"/>
                      <a:gd name="connsiteY0" fmla="*/ 496692 h 579224"/>
                      <a:gd name="connsiteX1" fmla="*/ 31028 w 480415"/>
                      <a:gd name="connsiteY1" fmla="*/ 330195 h 579224"/>
                      <a:gd name="connsiteX2" fmla="*/ 373070 w 480415"/>
                      <a:gd name="connsiteY2" fmla="*/ 439 h 579224"/>
                      <a:gd name="connsiteX3" fmla="*/ 454509 w 480415"/>
                      <a:gd name="connsiteY3" fmla="*/ 169984 h 579224"/>
                      <a:gd name="connsiteX4" fmla="*/ 153900 w 480415"/>
                      <a:gd name="connsiteY4" fmla="*/ 577845 h 579224"/>
                      <a:gd name="connsiteX5" fmla="*/ 18455 w 480415"/>
                      <a:gd name="connsiteY5" fmla="*/ 496692 h 579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0415" h="579224">
                        <a:moveTo>
                          <a:pt x="18455" y="496692"/>
                        </a:moveTo>
                        <a:cubicBezTo>
                          <a:pt x="-10501" y="443828"/>
                          <a:pt x="-4691" y="378772"/>
                          <a:pt x="31028" y="330195"/>
                        </a:cubicBezTo>
                        <a:cubicBezTo>
                          <a:pt x="113609" y="217990"/>
                          <a:pt x="293156" y="-11372"/>
                          <a:pt x="373070" y="439"/>
                        </a:cubicBezTo>
                        <a:cubicBezTo>
                          <a:pt x="478703" y="16060"/>
                          <a:pt x="507468" y="75972"/>
                          <a:pt x="454509" y="169984"/>
                        </a:cubicBezTo>
                        <a:cubicBezTo>
                          <a:pt x="401645" y="264091"/>
                          <a:pt x="259247" y="561938"/>
                          <a:pt x="153900" y="577845"/>
                        </a:cubicBezTo>
                        <a:cubicBezTo>
                          <a:pt x="91797" y="587275"/>
                          <a:pt x="45982" y="547079"/>
                          <a:pt x="18455" y="49669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FDBAC97E-3385-4990-AA19-76B05FC98652}"/>
                      </a:ext>
                    </a:extLst>
                  </p:cNvPr>
                  <p:cNvSpPr/>
                  <p:nvPr/>
                </p:nvSpPr>
                <p:spPr>
                  <a:xfrm>
                    <a:off x="5273760" y="4424344"/>
                    <a:ext cx="172478" cy="182044"/>
                  </a:xfrm>
                  <a:custGeom>
                    <a:avLst/>
                    <a:gdLst>
                      <a:gd name="connsiteX0" fmla="*/ 5946 w 172478"/>
                      <a:gd name="connsiteY0" fmla="*/ 135082 h 182044"/>
                      <a:gd name="connsiteX1" fmla="*/ 87385 w 172478"/>
                      <a:gd name="connsiteY1" fmla="*/ 181850 h 182044"/>
                      <a:gd name="connsiteX2" fmla="*/ 118436 w 172478"/>
                      <a:gd name="connsiteY2" fmla="*/ 167848 h 182044"/>
                      <a:gd name="connsiteX3" fmla="*/ 170729 w 172478"/>
                      <a:gd name="connsiteY3" fmla="*/ 41642 h 182044"/>
                      <a:gd name="connsiteX4" fmla="*/ 64430 w 172478"/>
                      <a:gd name="connsiteY4" fmla="*/ 25640 h 182044"/>
                      <a:gd name="connsiteX5" fmla="*/ 2803 w 172478"/>
                      <a:gd name="connsiteY5" fmla="*/ 104031 h 182044"/>
                      <a:gd name="connsiteX6" fmla="*/ 5946 w 172478"/>
                      <a:gd name="connsiteY6" fmla="*/ 135082 h 182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2478" h="182044">
                        <a:moveTo>
                          <a:pt x="5946" y="135082"/>
                        </a:moveTo>
                        <a:cubicBezTo>
                          <a:pt x="17947" y="151941"/>
                          <a:pt x="42998" y="176897"/>
                          <a:pt x="87385" y="181850"/>
                        </a:cubicBezTo>
                        <a:cubicBezTo>
                          <a:pt x="99577" y="183183"/>
                          <a:pt x="111483" y="177564"/>
                          <a:pt x="118436" y="167848"/>
                        </a:cubicBezTo>
                        <a:cubicBezTo>
                          <a:pt x="139201" y="138416"/>
                          <a:pt x="181587" y="72789"/>
                          <a:pt x="170729" y="41642"/>
                        </a:cubicBezTo>
                        <a:cubicBezTo>
                          <a:pt x="156536" y="779"/>
                          <a:pt x="118817" y="-19509"/>
                          <a:pt x="64430" y="25640"/>
                        </a:cubicBezTo>
                        <a:cubicBezTo>
                          <a:pt x="29282" y="54882"/>
                          <a:pt x="11185" y="85933"/>
                          <a:pt x="2803" y="104031"/>
                        </a:cubicBezTo>
                        <a:cubicBezTo>
                          <a:pt x="-1864" y="114222"/>
                          <a:pt x="-626" y="125938"/>
                          <a:pt x="5946" y="135082"/>
                        </a:cubicBezTo>
                        <a:close/>
                      </a:path>
                    </a:pathLst>
                  </a:custGeom>
                  <a:solidFill>
                    <a:srgbClr val="F2E4D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D4990C9F-5D7D-4976-B857-EAE4A19D95A7}"/>
                      </a:ext>
                    </a:extLst>
                  </p:cNvPr>
                  <p:cNvSpPr/>
                  <p:nvPr/>
                </p:nvSpPr>
                <p:spPr>
                  <a:xfrm>
                    <a:off x="5509032" y="4470022"/>
                    <a:ext cx="158980" cy="173608"/>
                  </a:xfrm>
                  <a:custGeom>
                    <a:avLst/>
                    <a:gdLst>
                      <a:gd name="connsiteX0" fmla="*/ 7371 w 158980"/>
                      <a:gd name="connsiteY0" fmla="*/ 137029 h 173608"/>
                      <a:gd name="connsiteX1" fmla="*/ 88810 w 158980"/>
                      <a:gd name="connsiteY1" fmla="*/ 173605 h 173608"/>
                      <a:gd name="connsiteX2" fmla="*/ 117099 w 158980"/>
                      <a:gd name="connsiteY2" fmla="*/ 157698 h 173608"/>
                      <a:gd name="connsiteX3" fmla="*/ 156152 w 158980"/>
                      <a:gd name="connsiteY3" fmla="*/ 34826 h 173608"/>
                      <a:gd name="connsiteX4" fmla="*/ 53662 w 158980"/>
                      <a:gd name="connsiteY4" fmla="*/ 29301 h 173608"/>
                      <a:gd name="connsiteX5" fmla="*/ 1656 w 158980"/>
                      <a:gd name="connsiteY5" fmla="*/ 108168 h 173608"/>
                      <a:gd name="connsiteX6" fmla="*/ 7371 w 158980"/>
                      <a:gd name="connsiteY6" fmla="*/ 137029 h 173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8980" h="173608">
                        <a:moveTo>
                          <a:pt x="7371" y="137029"/>
                        </a:moveTo>
                        <a:cubicBezTo>
                          <a:pt x="20230" y="151697"/>
                          <a:pt x="46138" y="172938"/>
                          <a:pt x="88810" y="173605"/>
                        </a:cubicBezTo>
                        <a:cubicBezTo>
                          <a:pt x="100430" y="173795"/>
                          <a:pt x="111384" y="167509"/>
                          <a:pt x="117099" y="157698"/>
                        </a:cubicBezTo>
                        <a:cubicBezTo>
                          <a:pt x="134339" y="128266"/>
                          <a:pt x="169106" y="63020"/>
                          <a:pt x="156152" y="34826"/>
                        </a:cubicBezTo>
                        <a:cubicBezTo>
                          <a:pt x="139197" y="-2227"/>
                          <a:pt x="101573" y="-17847"/>
                          <a:pt x="53662" y="29301"/>
                        </a:cubicBezTo>
                        <a:cubicBezTo>
                          <a:pt x="22706" y="59781"/>
                          <a:pt x="8038" y="90547"/>
                          <a:pt x="1656" y="108168"/>
                        </a:cubicBezTo>
                        <a:cubicBezTo>
                          <a:pt x="-1868" y="118170"/>
                          <a:pt x="323" y="129028"/>
                          <a:pt x="7371" y="137029"/>
                        </a:cubicBezTo>
                        <a:close/>
                      </a:path>
                    </a:pathLst>
                  </a:custGeom>
                  <a:solidFill>
                    <a:srgbClr val="F2E4D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E0A7A6FC-ACAF-4CC2-B498-F0E3343972DD}"/>
                      </a:ext>
                    </a:extLst>
                  </p:cNvPr>
                  <p:cNvSpPr/>
                  <p:nvPr/>
                </p:nvSpPr>
                <p:spPr>
                  <a:xfrm>
                    <a:off x="5721742" y="4519045"/>
                    <a:ext cx="149102" cy="174816"/>
                  </a:xfrm>
                  <a:custGeom>
                    <a:avLst/>
                    <a:gdLst>
                      <a:gd name="connsiteX0" fmla="*/ 9735 w 149102"/>
                      <a:gd name="connsiteY0" fmla="*/ 147823 h 174816"/>
                      <a:gd name="connsiteX1" fmla="*/ 94603 w 149102"/>
                      <a:gd name="connsiteY1" fmla="*/ 174112 h 174816"/>
                      <a:gd name="connsiteX2" fmla="*/ 120606 w 149102"/>
                      <a:gd name="connsiteY2" fmla="*/ 155062 h 174816"/>
                      <a:gd name="connsiteX3" fmla="*/ 143942 w 149102"/>
                      <a:gd name="connsiteY3" fmla="*/ 29142 h 174816"/>
                      <a:gd name="connsiteX4" fmla="*/ 42215 w 149102"/>
                      <a:gd name="connsiteY4" fmla="*/ 35904 h 174816"/>
                      <a:gd name="connsiteX5" fmla="*/ 781 w 149102"/>
                      <a:gd name="connsiteY5" fmla="*/ 119915 h 174816"/>
                      <a:gd name="connsiteX6" fmla="*/ 9735 w 149102"/>
                      <a:gd name="connsiteY6" fmla="*/ 147823 h 17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9102" h="174816">
                        <a:moveTo>
                          <a:pt x="9735" y="147823"/>
                        </a:moveTo>
                        <a:cubicBezTo>
                          <a:pt x="24213" y="160777"/>
                          <a:pt x="52407" y="178589"/>
                          <a:pt x="94603" y="174112"/>
                        </a:cubicBezTo>
                        <a:cubicBezTo>
                          <a:pt x="106128" y="172874"/>
                          <a:pt x="116129" y="165349"/>
                          <a:pt x="120606" y="155062"/>
                        </a:cubicBezTo>
                        <a:cubicBezTo>
                          <a:pt x="133941" y="124010"/>
                          <a:pt x="160230" y="55431"/>
                          <a:pt x="143942" y="29142"/>
                        </a:cubicBezTo>
                        <a:cubicBezTo>
                          <a:pt x="122606" y="-5339"/>
                          <a:pt x="83554" y="-16293"/>
                          <a:pt x="42215" y="35904"/>
                        </a:cubicBezTo>
                        <a:cubicBezTo>
                          <a:pt x="15450" y="69718"/>
                          <a:pt x="4877" y="101722"/>
                          <a:pt x="781" y="119915"/>
                        </a:cubicBezTo>
                        <a:cubicBezTo>
                          <a:pt x="-1695" y="130297"/>
                          <a:pt x="1829" y="140775"/>
                          <a:pt x="9735" y="147823"/>
                        </a:cubicBezTo>
                        <a:close/>
                      </a:path>
                    </a:pathLst>
                  </a:custGeom>
                  <a:solidFill>
                    <a:srgbClr val="F2E4D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61D7CA3C-3227-449A-A403-8509FF07C97A}"/>
                      </a:ext>
                    </a:extLst>
                  </p:cNvPr>
                  <p:cNvSpPr/>
                  <p:nvPr/>
                </p:nvSpPr>
                <p:spPr>
                  <a:xfrm>
                    <a:off x="5900187" y="4599264"/>
                    <a:ext cx="111957" cy="141358"/>
                  </a:xfrm>
                  <a:custGeom>
                    <a:avLst/>
                    <a:gdLst>
                      <a:gd name="connsiteX0" fmla="*/ 10360 w 111957"/>
                      <a:gd name="connsiteY0" fmla="*/ 127040 h 141358"/>
                      <a:gd name="connsiteX1" fmla="*/ 80750 w 111957"/>
                      <a:gd name="connsiteY1" fmla="*/ 138470 h 141358"/>
                      <a:gd name="connsiteX2" fmla="*/ 99419 w 111957"/>
                      <a:gd name="connsiteY2" fmla="*/ 120563 h 141358"/>
                      <a:gd name="connsiteX3" fmla="*/ 104658 w 111957"/>
                      <a:gd name="connsiteY3" fmla="*/ 18455 h 141358"/>
                      <a:gd name="connsiteX4" fmla="*/ 24267 w 111957"/>
                      <a:gd name="connsiteY4" fmla="*/ 35028 h 141358"/>
                      <a:gd name="connsiteX5" fmla="*/ 73 w 111957"/>
                      <a:gd name="connsiteY5" fmla="*/ 106085 h 141358"/>
                      <a:gd name="connsiteX6" fmla="*/ 10360 w 111957"/>
                      <a:gd name="connsiteY6" fmla="*/ 127040 h 141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957" h="141358">
                        <a:moveTo>
                          <a:pt x="10360" y="127040"/>
                        </a:moveTo>
                        <a:cubicBezTo>
                          <a:pt x="23314" y="135707"/>
                          <a:pt x="47698" y="146661"/>
                          <a:pt x="80750" y="138470"/>
                        </a:cubicBezTo>
                        <a:cubicBezTo>
                          <a:pt x="89799" y="136279"/>
                          <a:pt x="96943" y="129135"/>
                          <a:pt x="99419" y="120563"/>
                        </a:cubicBezTo>
                        <a:cubicBezTo>
                          <a:pt x="106753" y="94464"/>
                          <a:pt x="120469" y="37410"/>
                          <a:pt x="104658" y="18455"/>
                        </a:cubicBezTo>
                        <a:cubicBezTo>
                          <a:pt x="83989" y="-6501"/>
                          <a:pt x="51794" y="-10787"/>
                          <a:pt x="24267" y="35028"/>
                        </a:cubicBezTo>
                        <a:cubicBezTo>
                          <a:pt x="6455" y="64651"/>
                          <a:pt x="1502" y="91226"/>
                          <a:pt x="73" y="106085"/>
                        </a:cubicBezTo>
                        <a:cubicBezTo>
                          <a:pt x="-593" y="114467"/>
                          <a:pt x="3312" y="122277"/>
                          <a:pt x="10360" y="127040"/>
                        </a:cubicBezTo>
                        <a:close/>
                      </a:path>
                    </a:pathLst>
                  </a:custGeom>
                  <a:solidFill>
                    <a:srgbClr val="F2E4D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5F3CE853-E2C1-4CE5-93A0-A55606448B67}"/>
                    </a:ext>
                  </a:extLst>
                </p:cNvPr>
                <p:cNvSpPr/>
                <p:nvPr/>
              </p:nvSpPr>
              <p:spPr>
                <a:xfrm>
                  <a:off x="6995294" y="4369749"/>
                  <a:ext cx="410862" cy="295776"/>
                </a:xfrm>
                <a:custGeom>
                  <a:avLst/>
                  <a:gdLst>
                    <a:gd name="connsiteX0" fmla="*/ 338574 w 410862"/>
                    <a:gd name="connsiteY0" fmla="*/ 40706 h 295776"/>
                    <a:gd name="connsiteX1" fmla="*/ 78541 w 410862"/>
                    <a:gd name="connsiteY1" fmla="*/ 16417 h 295776"/>
                    <a:gd name="connsiteX2" fmla="*/ 32535 w 410862"/>
                    <a:gd name="connsiteY2" fmla="*/ 200440 h 295776"/>
                    <a:gd name="connsiteX3" fmla="*/ 315523 w 410862"/>
                    <a:gd name="connsiteY3" fmla="*/ 291976 h 295776"/>
                    <a:gd name="connsiteX4" fmla="*/ 338574 w 410862"/>
                    <a:gd name="connsiteY4" fmla="*/ 40706 h 29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0862" h="295776">
                      <a:moveTo>
                        <a:pt x="338574" y="40706"/>
                      </a:moveTo>
                      <a:cubicBezTo>
                        <a:pt x="338574" y="40706"/>
                        <a:pt x="165124" y="-31493"/>
                        <a:pt x="78541" y="16417"/>
                      </a:cubicBezTo>
                      <a:cubicBezTo>
                        <a:pt x="-8041" y="64328"/>
                        <a:pt x="-22519" y="161579"/>
                        <a:pt x="32535" y="200440"/>
                      </a:cubicBezTo>
                      <a:cubicBezTo>
                        <a:pt x="66730" y="224539"/>
                        <a:pt x="239800" y="315312"/>
                        <a:pt x="315523" y="291976"/>
                      </a:cubicBezTo>
                      <a:cubicBezTo>
                        <a:pt x="391342" y="268639"/>
                        <a:pt x="474019" y="125574"/>
                        <a:pt x="338574" y="40706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9066B865-419F-4EB7-B40C-CEA5791867AC}"/>
                    </a:ext>
                  </a:extLst>
                </p:cNvPr>
                <p:cNvSpPr/>
                <p:nvPr/>
              </p:nvSpPr>
              <p:spPr>
                <a:xfrm>
                  <a:off x="6979388" y="4397753"/>
                  <a:ext cx="220294" cy="177129"/>
                </a:xfrm>
                <a:custGeom>
                  <a:avLst/>
                  <a:gdLst>
                    <a:gd name="connsiteX0" fmla="*/ 3389 w 220294"/>
                    <a:gd name="connsiteY0" fmla="*/ 61756 h 177129"/>
                    <a:gd name="connsiteX1" fmla="*/ 31106 w 220294"/>
                    <a:gd name="connsiteY1" fmla="*/ 17464 h 177129"/>
                    <a:gd name="connsiteX2" fmla="*/ 79398 w 220294"/>
                    <a:gd name="connsiteY2" fmla="*/ 319 h 177129"/>
                    <a:gd name="connsiteX3" fmla="*/ 202937 w 220294"/>
                    <a:gd name="connsiteY3" fmla="*/ 44420 h 177129"/>
                    <a:gd name="connsiteX4" fmla="*/ 161408 w 220294"/>
                    <a:gd name="connsiteY4" fmla="*/ 172912 h 177129"/>
                    <a:gd name="connsiteX5" fmla="*/ 25391 w 220294"/>
                    <a:gd name="connsiteY5" fmla="*/ 129288 h 177129"/>
                    <a:gd name="connsiteX6" fmla="*/ 2341 w 220294"/>
                    <a:gd name="connsiteY6" fmla="*/ 97856 h 177129"/>
                    <a:gd name="connsiteX7" fmla="*/ 2055 w 220294"/>
                    <a:gd name="connsiteY7" fmla="*/ 96998 h 177129"/>
                    <a:gd name="connsiteX8" fmla="*/ 3389 w 220294"/>
                    <a:gd name="connsiteY8" fmla="*/ 61756 h 177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0294" h="177129">
                      <a:moveTo>
                        <a:pt x="3389" y="61756"/>
                      </a:moveTo>
                      <a:cubicBezTo>
                        <a:pt x="8818" y="46516"/>
                        <a:pt x="18057" y="31276"/>
                        <a:pt x="31106" y="17464"/>
                      </a:cubicBezTo>
                      <a:cubicBezTo>
                        <a:pt x="43489" y="4415"/>
                        <a:pt x="61586" y="-1490"/>
                        <a:pt x="79398" y="319"/>
                      </a:cubicBezTo>
                      <a:cubicBezTo>
                        <a:pt x="116260" y="3939"/>
                        <a:pt x="177125" y="15369"/>
                        <a:pt x="202937" y="44420"/>
                      </a:cubicBezTo>
                      <a:cubicBezTo>
                        <a:pt x="239990" y="86044"/>
                        <a:pt x="213796" y="150052"/>
                        <a:pt x="161408" y="172912"/>
                      </a:cubicBezTo>
                      <a:cubicBezTo>
                        <a:pt x="121784" y="190248"/>
                        <a:pt x="55300" y="149862"/>
                        <a:pt x="25391" y="129288"/>
                      </a:cubicBezTo>
                      <a:cubicBezTo>
                        <a:pt x="14438" y="121763"/>
                        <a:pt x="6151" y="110714"/>
                        <a:pt x="2341" y="97856"/>
                      </a:cubicBezTo>
                      <a:cubicBezTo>
                        <a:pt x="2246" y="97570"/>
                        <a:pt x="2150" y="97284"/>
                        <a:pt x="2055" y="96998"/>
                      </a:cubicBezTo>
                      <a:cubicBezTo>
                        <a:pt x="-1088" y="85473"/>
                        <a:pt x="-612" y="73090"/>
                        <a:pt x="3389" y="61756"/>
                      </a:cubicBezTo>
                      <a:close/>
                    </a:path>
                  </a:pathLst>
                </a:custGeom>
                <a:solidFill>
                  <a:srgbClr val="F2E4D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C5A1FBD4-5CA1-413C-81BE-139DF9F776B4}"/>
              </a:ext>
            </a:extLst>
          </p:cNvPr>
          <p:cNvSpPr txBox="1"/>
          <p:nvPr/>
        </p:nvSpPr>
        <p:spPr>
          <a:xfrm>
            <a:off x="6096000" y="3947043"/>
            <a:ext cx="6037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GIVE ME</a:t>
            </a:r>
            <a:endParaRPr lang="th-TH" sz="8000" dirty="0">
              <a:latin typeface="+mj-lt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0A1067C-93FC-4BFF-8EDE-53D52EC2D44A}"/>
              </a:ext>
            </a:extLst>
          </p:cNvPr>
          <p:cNvSpPr txBox="1"/>
          <p:nvPr/>
        </p:nvSpPr>
        <p:spPr>
          <a:xfrm>
            <a:off x="7447697" y="4805563"/>
            <a:ext cx="3917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Aliquam</a:t>
            </a:r>
            <a:r>
              <a:rPr lang="en-US" sz="2400" dirty="0"/>
              <a:t> </a:t>
            </a:r>
            <a:r>
              <a:rPr lang="en-US" sz="2400" dirty="0" err="1"/>
              <a:t>tincidunt</a:t>
            </a:r>
            <a:r>
              <a:rPr lang="en-US" sz="2400" dirty="0"/>
              <a:t> ex </a:t>
            </a:r>
            <a:r>
              <a:rPr lang="en-US" sz="2400" dirty="0" err="1"/>
              <a:t>sem</a:t>
            </a:r>
            <a:endParaRPr lang="th-TH" sz="24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25522D9-5168-4279-8B78-46571369BC3A}"/>
              </a:ext>
            </a:extLst>
          </p:cNvPr>
          <p:cNvSpPr txBox="1"/>
          <p:nvPr/>
        </p:nvSpPr>
        <p:spPr>
          <a:xfrm rot="5400000">
            <a:off x="-1890095" y="1931190"/>
            <a:ext cx="5451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YOUR  HEART</a:t>
            </a:r>
            <a:endParaRPr lang="th-TH" sz="9600" dirty="0"/>
          </a:p>
        </p:txBody>
      </p:sp>
      <p:grpSp>
        <p:nvGrpSpPr>
          <p:cNvPr id="162" name="Graphic 559">
            <a:extLst>
              <a:ext uri="{FF2B5EF4-FFF2-40B4-BE49-F238E27FC236}">
                <a16:creationId xmlns:a16="http://schemas.microsoft.com/office/drawing/2014/main" id="{01D259F0-6AEA-485B-B9C1-D6D102E17E98}"/>
              </a:ext>
            </a:extLst>
          </p:cNvPr>
          <p:cNvGrpSpPr/>
          <p:nvPr/>
        </p:nvGrpSpPr>
        <p:grpSpPr>
          <a:xfrm>
            <a:off x="-3137812" y="5257329"/>
            <a:ext cx="5125382" cy="2022332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2190C55-037F-42C0-B13B-C484063822C9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E272439-2457-4E57-86EE-00856F80A3B6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924C7BB-FB14-44E7-A1E3-4388DF297899}"/>
              </a:ext>
            </a:extLst>
          </p:cNvPr>
          <p:cNvGrpSpPr/>
          <p:nvPr/>
        </p:nvGrpSpPr>
        <p:grpSpPr>
          <a:xfrm rot="13041841">
            <a:off x="4604115" y="5761092"/>
            <a:ext cx="3251299" cy="2936963"/>
            <a:chOff x="-846614" y="-999589"/>
            <a:chExt cx="4356730" cy="3597988"/>
          </a:xfrm>
        </p:grpSpPr>
        <p:sp>
          <p:nvSpPr>
            <p:cNvPr id="166" name="Graphic 104">
              <a:extLst>
                <a:ext uri="{FF2B5EF4-FFF2-40B4-BE49-F238E27FC236}">
                  <a16:creationId xmlns:a16="http://schemas.microsoft.com/office/drawing/2014/main" id="{2C686FAB-60F5-4FD0-9F8F-C1752BC9E154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Graphic 106">
              <a:extLst>
                <a:ext uri="{FF2B5EF4-FFF2-40B4-BE49-F238E27FC236}">
                  <a16:creationId xmlns:a16="http://schemas.microsoft.com/office/drawing/2014/main" id="{0D458ED4-E4E1-488D-89BC-073A44F7BB51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69" name="Graphic 108">
            <a:extLst>
              <a:ext uri="{FF2B5EF4-FFF2-40B4-BE49-F238E27FC236}">
                <a16:creationId xmlns:a16="http://schemas.microsoft.com/office/drawing/2014/main" id="{E63AECF4-F2EB-4499-86D0-524290194FC1}"/>
              </a:ext>
            </a:extLst>
          </p:cNvPr>
          <p:cNvSpPr/>
          <p:nvPr/>
        </p:nvSpPr>
        <p:spPr>
          <a:xfrm rot="11786047">
            <a:off x="11090164" y="2190369"/>
            <a:ext cx="2000867" cy="5557663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EAB51E51-2202-495F-865F-43CC397E7E0C}"/>
              </a:ext>
            </a:extLst>
          </p:cNvPr>
          <p:cNvSpPr/>
          <p:nvPr/>
        </p:nvSpPr>
        <p:spPr>
          <a:xfrm>
            <a:off x="3312066" y="5292356"/>
            <a:ext cx="530928" cy="503143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EF838E75-3028-4ED4-B0D1-FE1244382AFE}"/>
              </a:ext>
            </a:extLst>
          </p:cNvPr>
          <p:cNvSpPr/>
          <p:nvPr/>
        </p:nvSpPr>
        <p:spPr>
          <a:xfrm>
            <a:off x="4841817" y="4493859"/>
            <a:ext cx="743666" cy="674980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74CACDF-99CE-4033-9955-0D02A060C484}"/>
              </a:ext>
            </a:extLst>
          </p:cNvPr>
          <p:cNvSpPr txBox="1"/>
          <p:nvPr/>
        </p:nvSpPr>
        <p:spPr>
          <a:xfrm>
            <a:off x="2145576" y="3024978"/>
            <a:ext cx="320058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endParaRPr lang="th-TH" sz="18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5491D10-02D5-4534-B4FE-E77DCA0064B9}"/>
              </a:ext>
            </a:extLst>
          </p:cNvPr>
          <p:cNvSpPr txBox="1"/>
          <p:nvPr/>
        </p:nvSpPr>
        <p:spPr>
          <a:xfrm>
            <a:off x="2129228" y="1168146"/>
            <a:ext cx="307557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endParaRPr lang="th-TH" sz="18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995C376-9FB7-44E6-919F-D5D96BB2CDC0}"/>
              </a:ext>
            </a:extLst>
          </p:cNvPr>
          <p:cNvSpPr txBox="1"/>
          <p:nvPr/>
        </p:nvSpPr>
        <p:spPr>
          <a:xfrm>
            <a:off x="2133412" y="2573313"/>
            <a:ext cx="232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767D"/>
                </a:solidFill>
                <a:latin typeface="+mj-lt"/>
                <a:cs typeface="DB YangDung X" panose="02000506090000020004" pitchFamily="2" charset="-34"/>
              </a:rPr>
              <a:t>CHARITY</a:t>
            </a:r>
            <a:endParaRPr lang="th-TH" sz="6600" dirty="0">
              <a:solidFill>
                <a:srgbClr val="FF767D"/>
              </a:solidFill>
              <a:latin typeface="+mj-lt"/>
              <a:cs typeface="DB YangDung X" panose="02000506090000020004" pitchFamily="2" charset="-34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DF8A4A9-4366-4156-A6F5-D1ED08349FF7}"/>
              </a:ext>
            </a:extLst>
          </p:cNvPr>
          <p:cNvSpPr txBox="1"/>
          <p:nvPr/>
        </p:nvSpPr>
        <p:spPr>
          <a:xfrm>
            <a:off x="2124146" y="678038"/>
            <a:ext cx="232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F9D50"/>
                </a:solidFill>
                <a:latin typeface="+mj-lt"/>
                <a:cs typeface="DB YangDung X" panose="02000506090000020004" pitchFamily="2" charset="-34"/>
              </a:rPr>
              <a:t>CHARITY</a:t>
            </a:r>
            <a:endParaRPr lang="th-TH" sz="6600" dirty="0">
              <a:solidFill>
                <a:srgbClr val="5F9D50"/>
              </a:solidFill>
              <a:latin typeface="+mj-lt"/>
              <a:cs typeface="DB YangDung X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5146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5">
            <a:extLst>
              <a:ext uri="{FF2B5EF4-FFF2-40B4-BE49-F238E27FC236}">
                <a16:creationId xmlns:a16="http://schemas.microsoft.com/office/drawing/2014/main" id="{8B28F3CC-C1B1-41FB-B54E-13316CD5B264}"/>
              </a:ext>
            </a:extLst>
          </p:cNvPr>
          <p:cNvGrpSpPr/>
          <p:nvPr/>
        </p:nvGrpSpPr>
        <p:grpSpPr>
          <a:xfrm rot="19945696" flipH="1">
            <a:off x="6617712" y="-450383"/>
            <a:ext cx="5571579" cy="4133527"/>
            <a:chOff x="2452687" y="704817"/>
            <a:chExt cx="7284751" cy="5449856"/>
          </a:xfrm>
        </p:grpSpPr>
        <p:grpSp>
          <p:nvGrpSpPr>
            <p:cNvPr id="3" name="Graphic 15">
              <a:extLst>
                <a:ext uri="{FF2B5EF4-FFF2-40B4-BE49-F238E27FC236}">
                  <a16:creationId xmlns:a16="http://schemas.microsoft.com/office/drawing/2014/main" id="{68422817-9A66-4F3E-8688-1A32118C9365}"/>
                </a:ext>
              </a:extLst>
            </p:cNvPr>
            <p:cNvGrpSpPr/>
            <p:nvPr/>
          </p:nvGrpSpPr>
          <p:grpSpPr>
            <a:xfrm>
              <a:off x="3071025" y="704817"/>
              <a:ext cx="6666413" cy="4407725"/>
              <a:chOff x="3071025" y="704817"/>
              <a:chExt cx="6666413" cy="4407725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60B95-AB58-4CBB-BD87-C0057408EEFF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C20F1D2-08EF-4F25-86A9-65E4AD53B0D6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8874163-C004-492B-BC0E-E15C0C1B7A63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053A550-342D-4FB7-A08A-33D76CBEA697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42A88AA-E1B1-4367-9B31-2A2EBFBC76A9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7F3A715-3BD0-4E63-965E-6C6827C37707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ACBC6E0-0176-4D59-AADC-5B254622F81E}"/>
                  </a:ext>
                </a:extLst>
              </p:cNvPr>
              <p:cNvSpPr/>
              <p:nvPr/>
            </p:nvSpPr>
            <p:spPr>
              <a:xfrm rot="19017801">
                <a:off x="7196421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5E63AC8-EFE8-4AAA-94FB-FE362CFDF090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A9EB819-12AF-4622-8A84-5B175048F54D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FE02FD4-1EB0-49DE-B841-A8E48748CD3D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3A34DEB-4FEE-4FBE-909E-713A8DA0E232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4860977-B28D-45AC-8CF1-DC6D16444F1C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55A6D65-7B9D-4387-A45B-036A0167B8E4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09D18CB-9A13-4A78-B765-57178D90A97D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3B20E3C-54DA-4C20-9C2A-B599E13AA9CB}"/>
              </a:ext>
            </a:extLst>
          </p:cNvPr>
          <p:cNvSpPr txBox="1"/>
          <p:nvPr/>
        </p:nvSpPr>
        <p:spPr>
          <a:xfrm>
            <a:off x="-12702" y="2010673"/>
            <a:ext cx="6765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767D"/>
                </a:solidFill>
                <a:latin typeface="+mj-lt"/>
              </a:rPr>
              <a:t>YOUR  HEART</a:t>
            </a:r>
            <a:endParaRPr lang="th-TH" sz="7200" dirty="0">
              <a:solidFill>
                <a:srgbClr val="FF767D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C0A4E3-72EA-4A91-BBE8-F18A0F0D85E0}"/>
              </a:ext>
            </a:extLst>
          </p:cNvPr>
          <p:cNvSpPr txBox="1"/>
          <p:nvPr/>
        </p:nvSpPr>
        <p:spPr>
          <a:xfrm>
            <a:off x="2662395" y="2955994"/>
            <a:ext cx="1422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&amp;</a:t>
            </a:r>
            <a:endParaRPr lang="th-TH" sz="4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B0A07C-8FE7-41A6-A6B1-BD9EA2B20AB4}"/>
              </a:ext>
            </a:extLst>
          </p:cNvPr>
          <p:cNvSpPr txBox="1"/>
          <p:nvPr/>
        </p:nvSpPr>
        <p:spPr>
          <a:xfrm>
            <a:off x="904281" y="3354408"/>
            <a:ext cx="5115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5F9D50"/>
                </a:solidFill>
                <a:latin typeface="+mj-lt"/>
              </a:rPr>
              <a:t>CHARITY</a:t>
            </a:r>
            <a:endParaRPr lang="th-TH" sz="7200" dirty="0">
              <a:solidFill>
                <a:srgbClr val="5F9D50"/>
              </a:solidFill>
              <a:latin typeface="+mj-lt"/>
            </a:endParaRPr>
          </a:p>
        </p:txBody>
      </p:sp>
      <p:grpSp>
        <p:nvGrpSpPr>
          <p:cNvPr id="26" name="Graphic 158">
            <a:extLst>
              <a:ext uri="{FF2B5EF4-FFF2-40B4-BE49-F238E27FC236}">
                <a16:creationId xmlns:a16="http://schemas.microsoft.com/office/drawing/2014/main" id="{878F9FE8-6064-4814-98A3-84EB2B88E154}"/>
              </a:ext>
            </a:extLst>
          </p:cNvPr>
          <p:cNvGrpSpPr/>
          <p:nvPr/>
        </p:nvGrpSpPr>
        <p:grpSpPr>
          <a:xfrm rot="2375741">
            <a:off x="-648743" y="4195542"/>
            <a:ext cx="1498293" cy="1494114"/>
            <a:chOff x="5881780" y="3214768"/>
            <a:chExt cx="425575" cy="42557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44CCF57-CD2F-40D6-8E68-DC0CB554E704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2C62D8-F516-4E4D-B957-E56D22C4A1F0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727D792-F4CA-45B0-A68C-04A44FF1428D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0" name="Graphic 158">
            <a:extLst>
              <a:ext uri="{FF2B5EF4-FFF2-40B4-BE49-F238E27FC236}">
                <a16:creationId xmlns:a16="http://schemas.microsoft.com/office/drawing/2014/main" id="{69608EE6-9386-4D79-B446-B6911B61A142}"/>
              </a:ext>
            </a:extLst>
          </p:cNvPr>
          <p:cNvGrpSpPr/>
          <p:nvPr/>
        </p:nvGrpSpPr>
        <p:grpSpPr>
          <a:xfrm rot="20966695">
            <a:off x="3662797" y="-370063"/>
            <a:ext cx="1258636" cy="1182796"/>
            <a:chOff x="5881780" y="3214768"/>
            <a:chExt cx="425575" cy="42557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AFF1D7-B3C7-4D23-9F84-D6EC21978A9B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891585C-8491-4D1D-BB29-A52E4ADD4E8A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BAAF984-8207-444E-A9EE-FC43B023C22D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4" name="Graphic 837">
            <a:extLst>
              <a:ext uri="{FF2B5EF4-FFF2-40B4-BE49-F238E27FC236}">
                <a16:creationId xmlns:a16="http://schemas.microsoft.com/office/drawing/2014/main" id="{B76A633F-FDAC-4F1F-BA8D-9AF75807DB8A}"/>
              </a:ext>
            </a:extLst>
          </p:cNvPr>
          <p:cNvGrpSpPr/>
          <p:nvPr/>
        </p:nvGrpSpPr>
        <p:grpSpPr>
          <a:xfrm rot="8458706">
            <a:off x="-1014823" y="-413168"/>
            <a:ext cx="3489064" cy="2037289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B3333E1-F502-4E83-A5E4-71D96151708A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AD0ED7-895B-48C2-9BD7-A8B71FBB91C5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3AB525-27B3-4DAE-9089-4E712104C4A7}"/>
              </a:ext>
            </a:extLst>
          </p:cNvPr>
          <p:cNvGrpSpPr/>
          <p:nvPr/>
        </p:nvGrpSpPr>
        <p:grpSpPr>
          <a:xfrm>
            <a:off x="3022467" y="4687574"/>
            <a:ext cx="1818019" cy="1664251"/>
            <a:chOff x="8495939" y="3267963"/>
            <a:chExt cx="1402161" cy="1329008"/>
          </a:xfrm>
        </p:grpSpPr>
        <p:grpSp>
          <p:nvGrpSpPr>
            <p:cNvPr id="38" name="Graphic 71">
              <a:extLst>
                <a:ext uri="{FF2B5EF4-FFF2-40B4-BE49-F238E27FC236}">
                  <a16:creationId xmlns:a16="http://schemas.microsoft.com/office/drawing/2014/main" id="{973E00A3-FA1B-4E65-AD80-23BCB25CE2C5}"/>
                </a:ext>
              </a:extLst>
            </p:cNvPr>
            <p:cNvGrpSpPr/>
            <p:nvPr/>
          </p:nvGrpSpPr>
          <p:grpSpPr>
            <a:xfrm>
              <a:off x="8655211" y="3267963"/>
              <a:ext cx="577731" cy="721098"/>
              <a:chOff x="5444034" y="2581317"/>
              <a:chExt cx="692880" cy="920122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3852F95-E976-4BAD-94E1-A831ADD68A51}"/>
                  </a:ext>
                </a:extLst>
              </p:cNvPr>
              <p:cNvSpPr/>
              <p:nvPr/>
            </p:nvSpPr>
            <p:spPr>
              <a:xfrm>
                <a:off x="5444034" y="2581317"/>
                <a:ext cx="692880" cy="920122"/>
              </a:xfrm>
              <a:custGeom>
                <a:avLst/>
                <a:gdLst>
                  <a:gd name="connsiteX0" fmla="*/ 538903 w 692880"/>
                  <a:gd name="connsiteY0" fmla="*/ 382196 h 920122"/>
                  <a:gd name="connsiteX1" fmla="*/ 691875 w 692880"/>
                  <a:gd name="connsiteY1" fmla="*/ 759577 h 920122"/>
                  <a:gd name="connsiteX2" fmla="*/ 688160 w 692880"/>
                  <a:gd name="connsiteY2" fmla="*/ 768149 h 920122"/>
                  <a:gd name="connsiteX3" fmla="*/ 315733 w 692880"/>
                  <a:gd name="connsiteY3" fmla="*/ 919025 h 920122"/>
                  <a:gd name="connsiteX4" fmla="*/ 306303 w 692880"/>
                  <a:gd name="connsiteY4" fmla="*/ 914929 h 920122"/>
                  <a:gd name="connsiteX5" fmla="*/ 1122 w 692880"/>
                  <a:gd name="connsiteY5" fmla="*/ 161216 h 920122"/>
                  <a:gd name="connsiteX6" fmla="*/ 5122 w 692880"/>
                  <a:gd name="connsiteY6" fmla="*/ 151786 h 920122"/>
                  <a:gd name="connsiteX7" fmla="*/ 377550 w 692880"/>
                  <a:gd name="connsiteY7" fmla="*/ 1006 h 920122"/>
                  <a:gd name="connsiteX8" fmla="*/ 386122 w 692880"/>
                  <a:gd name="connsiteY8" fmla="*/ 4720 h 920122"/>
                  <a:gd name="connsiteX9" fmla="*/ 538903 w 692880"/>
                  <a:gd name="connsiteY9" fmla="*/ 382196 h 92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2880" h="920122">
                    <a:moveTo>
                      <a:pt x="538903" y="382196"/>
                    </a:moveTo>
                    <a:cubicBezTo>
                      <a:pt x="589862" y="508021"/>
                      <a:pt x="640821" y="633847"/>
                      <a:pt x="691875" y="759577"/>
                    </a:cubicBezTo>
                    <a:cubicBezTo>
                      <a:pt x="693875" y="764625"/>
                      <a:pt x="693018" y="766244"/>
                      <a:pt x="688160" y="768149"/>
                    </a:cubicBezTo>
                    <a:cubicBezTo>
                      <a:pt x="563954" y="818251"/>
                      <a:pt x="439843" y="868543"/>
                      <a:pt x="315733" y="919025"/>
                    </a:cubicBezTo>
                    <a:cubicBezTo>
                      <a:pt x="310303" y="921216"/>
                      <a:pt x="308494" y="920263"/>
                      <a:pt x="306303" y="914929"/>
                    </a:cubicBezTo>
                    <a:cubicBezTo>
                      <a:pt x="204766" y="663660"/>
                      <a:pt x="103039" y="412390"/>
                      <a:pt x="1122" y="161216"/>
                    </a:cubicBezTo>
                    <a:cubicBezTo>
                      <a:pt x="-1069" y="155787"/>
                      <a:pt x="-212" y="153977"/>
                      <a:pt x="5122" y="151786"/>
                    </a:cubicBezTo>
                    <a:cubicBezTo>
                      <a:pt x="129328" y="101685"/>
                      <a:pt x="253439" y="51393"/>
                      <a:pt x="377550" y="1006"/>
                    </a:cubicBezTo>
                    <a:cubicBezTo>
                      <a:pt x="382598" y="-995"/>
                      <a:pt x="384217" y="-137"/>
                      <a:pt x="386122" y="4720"/>
                    </a:cubicBezTo>
                    <a:cubicBezTo>
                      <a:pt x="436891" y="130546"/>
                      <a:pt x="487945" y="256371"/>
                      <a:pt x="538903" y="382196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593D8DC-D53E-4590-AFBD-DB6BDC89EE5F}"/>
                  </a:ext>
                </a:extLst>
              </p:cNvPr>
              <p:cNvSpPr/>
              <p:nvPr/>
            </p:nvSpPr>
            <p:spPr>
              <a:xfrm>
                <a:off x="5541917" y="2679193"/>
                <a:ext cx="497078" cy="724461"/>
              </a:xfrm>
              <a:custGeom>
                <a:avLst/>
                <a:gdLst>
                  <a:gd name="connsiteX0" fmla="*/ 107169 w 497078"/>
                  <a:gd name="connsiteY0" fmla="*/ 418718 h 724461"/>
                  <a:gd name="connsiteX1" fmla="*/ 1156 w 497078"/>
                  <a:gd name="connsiteY1" fmla="*/ 157352 h 724461"/>
                  <a:gd name="connsiteX2" fmla="*/ 4299 w 497078"/>
                  <a:gd name="connsiteY2" fmla="*/ 145350 h 724461"/>
                  <a:gd name="connsiteX3" fmla="*/ 32779 w 497078"/>
                  <a:gd name="connsiteY3" fmla="*/ 100106 h 724461"/>
                  <a:gd name="connsiteX4" fmla="*/ 36589 w 497078"/>
                  <a:gd name="connsiteY4" fmla="*/ 66102 h 724461"/>
                  <a:gd name="connsiteX5" fmla="*/ 39922 w 497078"/>
                  <a:gd name="connsiteY5" fmla="*/ 60673 h 724461"/>
                  <a:gd name="connsiteX6" fmla="*/ 188322 w 497078"/>
                  <a:gd name="connsiteY6" fmla="*/ 570 h 724461"/>
                  <a:gd name="connsiteX7" fmla="*/ 194989 w 497078"/>
                  <a:gd name="connsiteY7" fmla="*/ 2380 h 724461"/>
                  <a:gd name="connsiteX8" fmla="*/ 269189 w 497078"/>
                  <a:gd name="connsiteY8" fmla="*/ 36956 h 724461"/>
                  <a:gd name="connsiteX9" fmla="*/ 270427 w 497078"/>
                  <a:gd name="connsiteY9" fmla="*/ 36956 h 724461"/>
                  <a:gd name="connsiteX10" fmla="*/ 285286 w 497078"/>
                  <a:gd name="connsiteY10" fmla="*/ 47147 h 724461"/>
                  <a:gd name="connsiteX11" fmla="*/ 495789 w 497078"/>
                  <a:gd name="connsiteY11" fmla="*/ 566641 h 724461"/>
                  <a:gd name="connsiteX12" fmla="*/ 493217 w 497078"/>
                  <a:gd name="connsiteY12" fmla="*/ 578738 h 724461"/>
                  <a:gd name="connsiteX13" fmla="*/ 461499 w 497078"/>
                  <a:gd name="connsiteY13" fmla="*/ 638650 h 724461"/>
                  <a:gd name="connsiteX14" fmla="*/ 460642 w 497078"/>
                  <a:gd name="connsiteY14" fmla="*/ 658367 h 724461"/>
                  <a:gd name="connsiteX15" fmla="*/ 457213 w 497078"/>
                  <a:gd name="connsiteY15" fmla="*/ 663796 h 724461"/>
                  <a:gd name="connsiteX16" fmla="*/ 308813 w 497078"/>
                  <a:gd name="connsiteY16" fmla="*/ 723899 h 724461"/>
                  <a:gd name="connsiteX17" fmla="*/ 302622 w 497078"/>
                  <a:gd name="connsiteY17" fmla="*/ 722470 h 724461"/>
                  <a:gd name="connsiteX18" fmla="*/ 220707 w 497078"/>
                  <a:gd name="connsiteY18" fmla="*/ 687894 h 724461"/>
                  <a:gd name="connsiteX19" fmla="*/ 213849 w 497078"/>
                  <a:gd name="connsiteY19" fmla="*/ 681894 h 724461"/>
                  <a:gd name="connsiteX20" fmla="*/ 117265 w 497078"/>
                  <a:gd name="connsiteY20" fmla="*/ 443387 h 724461"/>
                  <a:gd name="connsiteX21" fmla="*/ 107169 w 497078"/>
                  <a:gd name="connsiteY21" fmla="*/ 418718 h 72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97078" h="724461">
                    <a:moveTo>
                      <a:pt x="107169" y="418718"/>
                    </a:moveTo>
                    <a:cubicBezTo>
                      <a:pt x="71831" y="331564"/>
                      <a:pt x="36589" y="244410"/>
                      <a:pt x="1156" y="157352"/>
                    </a:cubicBezTo>
                    <a:cubicBezTo>
                      <a:pt x="-1035" y="151922"/>
                      <a:pt x="-178" y="149255"/>
                      <a:pt x="4299" y="145350"/>
                    </a:cubicBezTo>
                    <a:cubicBezTo>
                      <a:pt x="18205" y="133253"/>
                      <a:pt x="27635" y="117823"/>
                      <a:pt x="32779" y="100106"/>
                    </a:cubicBezTo>
                    <a:cubicBezTo>
                      <a:pt x="35922" y="89057"/>
                      <a:pt x="36970" y="77627"/>
                      <a:pt x="36589" y="66102"/>
                    </a:cubicBezTo>
                    <a:cubicBezTo>
                      <a:pt x="36493" y="63340"/>
                      <a:pt x="37160" y="61816"/>
                      <a:pt x="39922" y="60673"/>
                    </a:cubicBezTo>
                    <a:cubicBezTo>
                      <a:pt x="89452" y="40766"/>
                      <a:pt x="138887" y="20668"/>
                      <a:pt x="188322" y="570"/>
                    </a:cubicBezTo>
                    <a:cubicBezTo>
                      <a:pt x="191370" y="-668"/>
                      <a:pt x="193084" y="189"/>
                      <a:pt x="194989" y="2380"/>
                    </a:cubicBezTo>
                    <a:cubicBezTo>
                      <a:pt x="214706" y="24668"/>
                      <a:pt x="239662" y="35813"/>
                      <a:pt x="269189" y="36956"/>
                    </a:cubicBezTo>
                    <a:cubicBezTo>
                      <a:pt x="269570" y="36956"/>
                      <a:pt x="270046" y="37146"/>
                      <a:pt x="270427" y="36956"/>
                    </a:cubicBezTo>
                    <a:cubicBezTo>
                      <a:pt x="279667" y="34193"/>
                      <a:pt x="282429" y="40194"/>
                      <a:pt x="285286" y="47147"/>
                    </a:cubicBezTo>
                    <a:cubicBezTo>
                      <a:pt x="355390" y="220407"/>
                      <a:pt x="425494" y="393572"/>
                      <a:pt x="495789" y="566641"/>
                    </a:cubicBezTo>
                    <a:cubicBezTo>
                      <a:pt x="497884" y="571784"/>
                      <a:pt x="497694" y="574737"/>
                      <a:pt x="493217" y="578738"/>
                    </a:cubicBezTo>
                    <a:cubicBezTo>
                      <a:pt x="475405" y="594740"/>
                      <a:pt x="464737" y="614837"/>
                      <a:pt x="461499" y="638650"/>
                    </a:cubicBezTo>
                    <a:cubicBezTo>
                      <a:pt x="460642" y="645127"/>
                      <a:pt x="459975" y="651794"/>
                      <a:pt x="460642" y="658367"/>
                    </a:cubicBezTo>
                    <a:cubicBezTo>
                      <a:pt x="460927" y="661224"/>
                      <a:pt x="459975" y="662653"/>
                      <a:pt x="457213" y="663796"/>
                    </a:cubicBezTo>
                    <a:cubicBezTo>
                      <a:pt x="407683" y="683703"/>
                      <a:pt x="358248" y="703801"/>
                      <a:pt x="308813" y="723899"/>
                    </a:cubicBezTo>
                    <a:cubicBezTo>
                      <a:pt x="306146" y="724946"/>
                      <a:pt x="304527" y="724565"/>
                      <a:pt x="302622" y="722470"/>
                    </a:cubicBezTo>
                    <a:cubicBezTo>
                      <a:pt x="280810" y="698086"/>
                      <a:pt x="253473" y="686465"/>
                      <a:pt x="220707" y="687894"/>
                    </a:cubicBezTo>
                    <a:cubicBezTo>
                      <a:pt x="215849" y="688085"/>
                      <a:pt x="215182" y="685037"/>
                      <a:pt x="213849" y="681894"/>
                    </a:cubicBezTo>
                    <a:cubicBezTo>
                      <a:pt x="181654" y="602360"/>
                      <a:pt x="149460" y="522921"/>
                      <a:pt x="117265" y="443387"/>
                    </a:cubicBezTo>
                    <a:cubicBezTo>
                      <a:pt x="113836" y="435196"/>
                      <a:pt x="110503" y="427004"/>
                      <a:pt x="107169" y="418718"/>
                    </a:cubicBezTo>
                    <a:close/>
                  </a:path>
                </a:pathLst>
              </a:custGeom>
              <a:solidFill>
                <a:srgbClr val="76B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7BACCAC-0E04-478B-94BE-5E6FC7F86993}"/>
                  </a:ext>
                </a:extLst>
              </p:cNvPr>
              <p:cNvSpPr/>
              <p:nvPr/>
            </p:nvSpPr>
            <p:spPr>
              <a:xfrm>
                <a:off x="5827394" y="2584704"/>
                <a:ext cx="307848" cy="758952"/>
              </a:xfrm>
              <a:custGeom>
                <a:avLst/>
                <a:gdLst>
                  <a:gd name="connsiteX0" fmla="*/ 307276 w 307848"/>
                  <a:gd name="connsiteY0" fmla="*/ 758857 h 758952"/>
                  <a:gd name="connsiteX1" fmla="*/ 0 w 307848"/>
                  <a:gd name="connsiteY1" fmla="*/ 190 h 758952"/>
                  <a:gd name="connsiteX2" fmla="*/ 476 w 307848"/>
                  <a:gd name="connsiteY2" fmla="*/ 0 h 758952"/>
                  <a:gd name="connsiteX3" fmla="*/ 307848 w 307848"/>
                  <a:gd name="connsiteY3" fmla="*/ 758952 h 758952"/>
                  <a:gd name="connsiteX4" fmla="*/ 307276 w 307848"/>
                  <a:gd name="connsiteY4" fmla="*/ 758857 h 75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48" h="758952">
                    <a:moveTo>
                      <a:pt x="307276" y="758857"/>
                    </a:moveTo>
                    <a:cubicBezTo>
                      <a:pt x="204788" y="505968"/>
                      <a:pt x="102394" y="253079"/>
                      <a:pt x="0" y="190"/>
                    </a:cubicBezTo>
                    <a:cubicBezTo>
                      <a:pt x="191" y="95"/>
                      <a:pt x="381" y="95"/>
                      <a:pt x="476" y="0"/>
                    </a:cubicBezTo>
                    <a:cubicBezTo>
                      <a:pt x="102965" y="252984"/>
                      <a:pt x="205359" y="505968"/>
                      <a:pt x="307848" y="758952"/>
                    </a:cubicBezTo>
                    <a:cubicBezTo>
                      <a:pt x="307658" y="758857"/>
                      <a:pt x="307467" y="758857"/>
                      <a:pt x="307276" y="758857"/>
                    </a:cubicBezTo>
                    <a:close/>
                  </a:path>
                </a:pathLst>
              </a:custGeom>
              <a:solidFill>
                <a:srgbClr val="4994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A641482-8A24-41D1-9C32-839CE14CBAFE}"/>
                  </a:ext>
                </a:extLst>
              </p:cNvPr>
              <p:cNvSpPr/>
              <p:nvPr/>
            </p:nvSpPr>
            <p:spPr>
              <a:xfrm>
                <a:off x="5445442" y="2739390"/>
                <a:ext cx="307943" cy="758856"/>
              </a:xfrm>
              <a:custGeom>
                <a:avLst/>
                <a:gdLst>
                  <a:gd name="connsiteX0" fmla="*/ 307276 w 307943"/>
                  <a:gd name="connsiteY0" fmla="*/ 758857 h 758856"/>
                  <a:gd name="connsiteX1" fmla="*/ 0 w 307943"/>
                  <a:gd name="connsiteY1" fmla="*/ 191 h 758856"/>
                  <a:gd name="connsiteX2" fmla="*/ 571 w 307943"/>
                  <a:gd name="connsiteY2" fmla="*/ 0 h 758856"/>
                  <a:gd name="connsiteX3" fmla="*/ 307943 w 307943"/>
                  <a:gd name="connsiteY3" fmla="*/ 758857 h 758856"/>
                  <a:gd name="connsiteX4" fmla="*/ 307276 w 307943"/>
                  <a:gd name="connsiteY4" fmla="*/ 758857 h 7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43" h="758856">
                    <a:moveTo>
                      <a:pt x="307276" y="758857"/>
                    </a:moveTo>
                    <a:cubicBezTo>
                      <a:pt x="204883" y="505968"/>
                      <a:pt x="102489" y="253079"/>
                      <a:pt x="0" y="191"/>
                    </a:cubicBezTo>
                    <a:cubicBezTo>
                      <a:pt x="190" y="95"/>
                      <a:pt x="381" y="95"/>
                      <a:pt x="571" y="0"/>
                    </a:cubicBezTo>
                    <a:cubicBezTo>
                      <a:pt x="103061" y="252984"/>
                      <a:pt x="205454" y="505968"/>
                      <a:pt x="307943" y="758857"/>
                    </a:cubicBezTo>
                    <a:cubicBezTo>
                      <a:pt x="307753" y="758857"/>
                      <a:pt x="307467" y="758857"/>
                      <a:pt x="307276" y="758857"/>
                    </a:cubicBezTo>
                    <a:close/>
                  </a:path>
                </a:pathLst>
              </a:custGeom>
              <a:solidFill>
                <a:srgbClr val="4A9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9FE82D5-7AE2-4516-8E69-16D0CFEAE11C}"/>
                  </a:ext>
                </a:extLst>
              </p:cNvPr>
              <p:cNvSpPr/>
              <p:nvPr/>
            </p:nvSpPr>
            <p:spPr>
              <a:xfrm>
                <a:off x="5661845" y="2913083"/>
                <a:ext cx="256973" cy="256696"/>
              </a:xfrm>
              <a:custGeom>
                <a:avLst/>
                <a:gdLst>
                  <a:gd name="connsiteX0" fmla="*/ 9529 w 256973"/>
                  <a:gd name="connsiteY0" fmla="*/ 175588 h 256696"/>
                  <a:gd name="connsiteX1" fmla="*/ 82110 w 256973"/>
                  <a:gd name="connsiteY1" fmla="*/ 8615 h 256696"/>
                  <a:gd name="connsiteX2" fmla="*/ 248226 w 256973"/>
                  <a:gd name="connsiteY2" fmla="*/ 81481 h 256696"/>
                  <a:gd name="connsiteX3" fmla="*/ 174693 w 256973"/>
                  <a:gd name="connsiteY3" fmla="*/ 248264 h 256696"/>
                  <a:gd name="connsiteX4" fmla="*/ 9529 w 256973"/>
                  <a:gd name="connsiteY4" fmla="*/ 175588 h 25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73" h="256696">
                    <a:moveTo>
                      <a:pt x="9529" y="175588"/>
                    </a:moveTo>
                    <a:cubicBezTo>
                      <a:pt x="-17331" y="112437"/>
                      <a:pt x="14387" y="35094"/>
                      <a:pt x="82110" y="8615"/>
                    </a:cubicBezTo>
                    <a:cubicBezTo>
                      <a:pt x="145927" y="-16341"/>
                      <a:pt x="221746" y="14425"/>
                      <a:pt x="248226" y="81481"/>
                    </a:cubicBezTo>
                    <a:cubicBezTo>
                      <a:pt x="273467" y="145489"/>
                      <a:pt x="242606" y="221689"/>
                      <a:pt x="174693" y="248264"/>
                    </a:cubicBezTo>
                    <a:cubicBezTo>
                      <a:pt x="112018" y="272743"/>
                      <a:pt x="34580" y="242549"/>
                      <a:pt x="9529" y="175588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0579BC2A-C814-4563-AA4A-A15EEA2C3A63}"/>
                  </a:ext>
                </a:extLst>
              </p:cNvPr>
              <p:cNvSpPr/>
              <p:nvPr/>
            </p:nvSpPr>
            <p:spPr>
              <a:xfrm>
                <a:off x="5822572" y="3207536"/>
                <a:ext cx="118481" cy="118548"/>
              </a:xfrm>
              <a:custGeom>
                <a:avLst/>
                <a:gdLst>
                  <a:gd name="connsiteX0" fmla="*/ 80736 w 118481"/>
                  <a:gd name="connsiteY0" fmla="*/ 114117 h 118548"/>
                  <a:gd name="connsiteX1" fmla="*/ 4250 w 118481"/>
                  <a:gd name="connsiteY1" fmla="*/ 81256 h 118548"/>
                  <a:gd name="connsiteX2" fmla="*/ 37016 w 118481"/>
                  <a:gd name="connsiteY2" fmla="*/ 4484 h 118548"/>
                  <a:gd name="connsiteX3" fmla="*/ 114169 w 118481"/>
                  <a:gd name="connsiteY3" fmla="*/ 37441 h 118548"/>
                  <a:gd name="connsiteX4" fmla="*/ 80736 w 118481"/>
                  <a:gd name="connsiteY4" fmla="*/ 114117 h 1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81" h="118548">
                    <a:moveTo>
                      <a:pt x="80736" y="114117"/>
                    </a:moveTo>
                    <a:cubicBezTo>
                      <a:pt x="52542" y="126404"/>
                      <a:pt x="16252" y="112403"/>
                      <a:pt x="4250" y="81256"/>
                    </a:cubicBezTo>
                    <a:cubicBezTo>
                      <a:pt x="-7751" y="50014"/>
                      <a:pt x="6441" y="16772"/>
                      <a:pt x="37016" y="4484"/>
                    </a:cubicBezTo>
                    <a:cubicBezTo>
                      <a:pt x="67877" y="-7993"/>
                      <a:pt x="101310" y="6389"/>
                      <a:pt x="114169" y="37441"/>
                    </a:cubicBezTo>
                    <a:cubicBezTo>
                      <a:pt x="126551" y="67064"/>
                      <a:pt x="111311" y="103258"/>
                      <a:pt x="80736" y="114117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A403E94-3D81-4FBE-B294-D2EDF2AD9705}"/>
                  </a:ext>
                </a:extLst>
              </p:cNvPr>
              <p:cNvSpPr/>
              <p:nvPr/>
            </p:nvSpPr>
            <p:spPr>
              <a:xfrm>
                <a:off x="5639902" y="2756975"/>
                <a:ext cx="118365" cy="118210"/>
              </a:xfrm>
              <a:custGeom>
                <a:avLst/>
                <a:gdLst>
                  <a:gd name="connsiteX0" fmla="*/ 114055 w 118365"/>
                  <a:gd name="connsiteY0" fmla="*/ 36516 h 118210"/>
                  <a:gd name="connsiteX1" fmla="*/ 80812 w 118365"/>
                  <a:gd name="connsiteY1" fmla="*/ 114145 h 118210"/>
                  <a:gd name="connsiteX2" fmla="*/ 4231 w 118365"/>
                  <a:gd name="connsiteY2" fmla="*/ 80808 h 118210"/>
                  <a:gd name="connsiteX3" fmla="*/ 37188 w 118365"/>
                  <a:gd name="connsiteY3" fmla="*/ 4227 h 118210"/>
                  <a:gd name="connsiteX4" fmla="*/ 114055 w 118365"/>
                  <a:gd name="connsiteY4" fmla="*/ 36516 h 11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65" h="118210">
                    <a:moveTo>
                      <a:pt x="114055" y="36516"/>
                    </a:moveTo>
                    <a:cubicBezTo>
                      <a:pt x="126247" y="67663"/>
                      <a:pt x="111769" y="102048"/>
                      <a:pt x="80812" y="114145"/>
                    </a:cubicBezTo>
                    <a:cubicBezTo>
                      <a:pt x="51952" y="125480"/>
                      <a:pt x="17281" y="112716"/>
                      <a:pt x="4231" y="80808"/>
                    </a:cubicBezTo>
                    <a:cubicBezTo>
                      <a:pt x="-8056" y="50709"/>
                      <a:pt x="7470" y="16038"/>
                      <a:pt x="37188" y="4227"/>
                    </a:cubicBezTo>
                    <a:cubicBezTo>
                      <a:pt x="66430" y="-7489"/>
                      <a:pt x="101577" y="5751"/>
                      <a:pt x="114055" y="36516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A836888-63BA-4887-AFBE-F1C05989D093}"/>
                  </a:ext>
                </a:extLst>
              </p:cNvPr>
              <p:cNvSpPr/>
              <p:nvPr/>
            </p:nvSpPr>
            <p:spPr>
              <a:xfrm>
                <a:off x="5692147" y="2967586"/>
                <a:ext cx="196493" cy="148041"/>
              </a:xfrm>
              <a:custGeom>
                <a:avLst/>
                <a:gdLst>
                  <a:gd name="connsiteX0" fmla="*/ 136390 w 196493"/>
                  <a:gd name="connsiteY0" fmla="*/ 66221 h 148041"/>
                  <a:gd name="connsiteX1" fmla="*/ 115625 w 196493"/>
                  <a:gd name="connsiteY1" fmla="*/ 74603 h 148041"/>
                  <a:gd name="connsiteX2" fmla="*/ 112292 w 196493"/>
                  <a:gd name="connsiteY2" fmla="*/ 80318 h 148041"/>
                  <a:gd name="connsiteX3" fmla="*/ 114292 w 196493"/>
                  <a:gd name="connsiteY3" fmla="*/ 100035 h 148041"/>
                  <a:gd name="connsiteX4" fmla="*/ 71715 w 196493"/>
                  <a:gd name="connsiteY4" fmla="*/ 147660 h 148041"/>
                  <a:gd name="connsiteX5" fmla="*/ 20280 w 196493"/>
                  <a:gd name="connsiteY5" fmla="*/ 122514 h 148041"/>
                  <a:gd name="connsiteX6" fmla="*/ 8279 w 196493"/>
                  <a:gd name="connsiteY6" fmla="*/ 118133 h 148041"/>
                  <a:gd name="connsiteX7" fmla="*/ 3135 w 196493"/>
                  <a:gd name="connsiteY7" fmla="*/ 116132 h 148041"/>
                  <a:gd name="connsiteX8" fmla="*/ 849 w 196493"/>
                  <a:gd name="connsiteY8" fmla="*/ 110513 h 148041"/>
                  <a:gd name="connsiteX9" fmla="*/ 3707 w 196493"/>
                  <a:gd name="connsiteY9" fmla="*/ 104321 h 148041"/>
                  <a:gd name="connsiteX10" fmla="*/ 8850 w 196493"/>
                  <a:gd name="connsiteY10" fmla="*/ 94606 h 148041"/>
                  <a:gd name="connsiteX11" fmla="*/ 31520 w 196493"/>
                  <a:gd name="connsiteY11" fmla="*/ 36694 h 148041"/>
                  <a:gd name="connsiteX12" fmla="*/ 34472 w 196493"/>
                  <a:gd name="connsiteY12" fmla="*/ 34598 h 148041"/>
                  <a:gd name="connsiteX13" fmla="*/ 47712 w 196493"/>
                  <a:gd name="connsiteY13" fmla="*/ 39361 h 148041"/>
                  <a:gd name="connsiteX14" fmla="*/ 53237 w 196493"/>
                  <a:gd name="connsiteY14" fmla="*/ 52791 h 148041"/>
                  <a:gd name="connsiteX15" fmla="*/ 49712 w 196493"/>
                  <a:gd name="connsiteY15" fmla="*/ 61173 h 148041"/>
                  <a:gd name="connsiteX16" fmla="*/ 34187 w 196493"/>
                  <a:gd name="connsiteY16" fmla="*/ 87176 h 148041"/>
                  <a:gd name="connsiteX17" fmla="*/ 39044 w 196493"/>
                  <a:gd name="connsiteY17" fmla="*/ 90129 h 148041"/>
                  <a:gd name="connsiteX18" fmla="*/ 80478 w 196493"/>
                  <a:gd name="connsiteY18" fmla="*/ 73365 h 148041"/>
                  <a:gd name="connsiteX19" fmla="*/ 84002 w 196493"/>
                  <a:gd name="connsiteY19" fmla="*/ 66983 h 148041"/>
                  <a:gd name="connsiteX20" fmla="*/ 82193 w 196493"/>
                  <a:gd name="connsiteY20" fmla="*/ 43647 h 148041"/>
                  <a:gd name="connsiteX21" fmla="*/ 128389 w 196493"/>
                  <a:gd name="connsiteY21" fmla="*/ 23 h 148041"/>
                  <a:gd name="connsiteX22" fmla="*/ 176776 w 196493"/>
                  <a:gd name="connsiteY22" fmla="*/ 26502 h 148041"/>
                  <a:gd name="connsiteX23" fmla="*/ 187730 w 196493"/>
                  <a:gd name="connsiteY23" fmla="*/ 30026 h 148041"/>
                  <a:gd name="connsiteX24" fmla="*/ 193635 w 196493"/>
                  <a:gd name="connsiteY24" fmla="*/ 32312 h 148041"/>
                  <a:gd name="connsiteX25" fmla="*/ 195445 w 196493"/>
                  <a:gd name="connsiteY25" fmla="*/ 36789 h 148041"/>
                  <a:gd name="connsiteX26" fmla="*/ 192302 w 196493"/>
                  <a:gd name="connsiteY26" fmla="*/ 43742 h 148041"/>
                  <a:gd name="connsiteX27" fmla="*/ 187444 w 196493"/>
                  <a:gd name="connsiteY27" fmla="*/ 52029 h 148041"/>
                  <a:gd name="connsiteX28" fmla="*/ 176300 w 196493"/>
                  <a:gd name="connsiteY28" fmla="*/ 101273 h 148041"/>
                  <a:gd name="connsiteX29" fmla="*/ 156011 w 196493"/>
                  <a:gd name="connsiteY29" fmla="*/ 115847 h 148041"/>
                  <a:gd name="connsiteX30" fmla="*/ 150868 w 196493"/>
                  <a:gd name="connsiteY30" fmla="*/ 113751 h 148041"/>
                  <a:gd name="connsiteX31" fmla="*/ 142486 w 196493"/>
                  <a:gd name="connsiteY31" fmla="*/ 93082 h 148041"/>
                  <a:gd name="connsiteX32" fmla="*/ 146772 w 196493"/>
                  <a:gd name="connsiteY32" fmla="*/ 87081 h 148041"/>
                  <a:gd name="connsiteX33" fmla="*/ 162393 w 196493"/>
                  <a:gd name="connsiteY33" fmla="*/ 60983 h 148041"/>
                  <a:gd name="connsiteX34" fmla="*/ 157631 w 196493"/>
                  <a:gd name="connsiteY34" fmla="*/ 57839 h 148041"/>
                  <a:gd name="connsiteX35" fmla="*/ 136390 w 196493"/>
                  <a:gd name="connsiteY35" fmla="*/ 66221 h 14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96493" h="148041">
                    <a:moveTo>
                      <a:pt x="136390" y="66221"/>
                    </a:moveTo>
                    <a:cubicBezTo>
                      <a:pt x="129532" y="68984"/>
                      <a:pt x="122579" y="71936"/>
                      <a:pt x="115625" y="74603"/>
                    </a:cubicBezTo>
                    <a:cubicBezTo>
                      <a:pt x="112863" y="75651"/>
                      <a:pt x="111815" y="76794"/>
                      <a:pt x="112292" y="80318"/>
                    </a:cubicBezTo>
                    <a:cubicBezTo>
                      <a:pt x="113244" y="86795"/>
                      <a:pt x="114006" y="93368"/>
                      <a:pt x="114292" y="100035"/>
                    </a:cubicBezTo>
                    <a:cubicBezTo>
                      <a:pt x="115625" y="127658"/>
                      <a:pt x="96004" y="144803"/>
                      <a:pt x="71715" y="147660"/>
                    </a:cubicBezTo>
                    <a:cubicBezTo>
                      <a:pt x="49427" y="150232"/>
                      <a:pt x="33044" y="139564"/>
                      <a:pt x="20280" y="122514"/>
                    </a:cubicBezTo>
                    <a:cubicBezTo>
                      <a:pt x="16756" y="117847"/>
                      <a:pt x="14279" y="114227"/>
                      <a:pt x="8279" y="118133"/>
                    </a:cubicBezTo>
                    <a:cubicBezTo>
                      <a:pt x="5993" y="119657"/>
                      <a:pt x="4088" y="118895"/>
                      <a:pt x="3135" y="116132"/>
                    </a:cubicBezTo>
                    <a:cubicBezTo>
                      <a:pt x="2468" y="114227"/>
                      <a:pt x="1802" y="112322"/>
                      <a:pt x="849" y="110513"/>
                    </a:cubicBezTo>
                    <a:cubicBezTo>
                      <a:pt x="-961" y="107084"/>
                      <a:pt x="182" y="105083"/>
                      <a:pt x="3707" y="104321"/>
                    </a:cubicBezTo>
                    <a:cubicBezTo>
                      <a:pt x="9612" y="103178"/>
                      <a:pt x="9612" y="99559"/>
                      <a:pt x="8850" y="94606"/>
                    </a:cubicBezTo>
                    <a:cubicBezTo>
                      <a:pt x="4945" y="70889"/>
                      <a:pt x="11136" y="50981"/>
                      <a:pt x="31520" y="36694"/>
                    </a:cubicBezTo>
                    <a:cubicBezTo>
                      <a:pt x="32472" y="36027"/>
                      <a:pt x="33425" y="35170"/>
                      <a:pt x="34472" y="34598"/>
                    </a:cubicBezTo>
                    <a:cubicBezTo>
                      <a:pt x="43616" y="29741"/>
                      <a:pt x="43807" y="29836"/>
                      <a:pt x="47712" y="39361"/>
                    </a:cubicBezTo>
                    <a:cubicBezTo>
                      <a:pt x="49522" y="43838"/>
                      <a:pt x="51046" y="48505"/>
                      <a:pt x="53237" y="52791"/>
                    </a:cubicBezTo>
                    <a:cubicBezTo>
                      <a:pt x="55523" y="57363"/>
                      <a:pt x="54380" y="59363"/>
                      <a:pt x="49712" y="61173"/>
                    </a:cubicBezTo>
                    <a:cubicBezTo>
                      <a:pt x="39616" y="64983"/>
                      <a:pt x="33329" y="76318"/>
                      <a:pt x="34187" y="87176"/>
                    </a:cubicBezTo>
                    <a:cubicBezTo>
                      <a:pt x="34472" y="91177"/>
                      <a:pt x="35901" y="91463"/>
                      <a:pt x="39044" y="90129"/>
                    </a:cubicBezTo>
                    <a:cubicBezTo>
                      <a:pt x="52856" y="84509"/>
                      <a:pt x="66667" y="78890"/>
                      <a:pt x="80478" y="73365"/>
                    </a:cubicBezTo>
                    <a:cubicBezTo>
                      <a:pt x="83621" y="72127"/>
                      <a:pt x="84574" y="70508"/>
                      <a:pt x="84002" y="66983"/>
                    </a:cubicBezTo>
                    <a:cubicBezTo>
                      <a:pt x="82764" y="59268"/>
                      <a:pt x="81907" y="51458"/>
                      <a:pt x="82193" y="43647"/>
                    </a:cubicBezTo>
                    <a:cubicBezTo>
                      <a:pt x="82955" y="16787"/>
                      <a:pt x="104862" y="689"/>
                      <a:pt x="128389" y="23"/>
                    </a:cubicBezTo>
                    <a:cubicBezTo>
                      <a:pt x="149534" y="-549"/>
                      <a:pt x="165060" y="9738"/>
                      <a:pt x="176776" y="26502"/>
                    </a:cubicBezTo>
                    <a:cubicBezTo>
                      <a:pt x="179729" y="30788"/>
                      <a:pt x="182396" y="33455"/>
                      <a:pt x="187730" y="30026"/>
                    </a:cubicBezTo>
                    <a:cubicBezTo>
                      <a:pt x="190492" y="28217"/>
                      <a:pt x="192587" y="28979"/>
                      <a:pt x="193635" y="32312"/>
                    </a:cubicBezTo>
                    <a:cubicBezTo>
                      <a:pt x="194111" y="33836"/>
                      <a:pt x="194683" y="35360"/>
                      <a:pt x="195445" y="36789"/>
                    </a:cubicBezTo>
                    <a:cubicBezTo>
                      <a:pt x="197636" y="40599"/>
                      <a:pt x="196302" y="42885"/>
                      <a:pt x="192302" y="43742"/>
                    </a:cubicBezTo>
                    <a:cubicBezTo>
                      <a:pt x="187539" y="44790"/>
                      <a:pt x="186587" y="47552"/>
                      <a:pt x="187444" y="52029"/>
                    </a:cubicBezTo>
                    <a:cubicBezTo>
                      <a:pt x="190968" y="70031"/>
                      <a:pt x="188301" y="86700"/>
                      <a:pt x="176300" y="101273"/>
                    </a:cubicBezTo>
                    <a:cubicBezTo>
                      <a:pt x="170775" y="107941"/>
                      <a:pt x="164012" y="112703"/>
                      <a:pt x="156011" y="115847"/>
                    </a:cubicBezTo>
                    <a:cubicBezTo>
                      <a:pt x="153440" y="116894"/>
                      <a:pt x="151916" y="116418"/>
                      <a:pt x="150868" y="113751"/>
                    </a:cubicBezTo>
                    <a:cubicBezTo>
                      <a:pt x="148201" y="106798"/>
                      <a:pt x="145439" y="99845"/>
                      <a:pt x="142486" y="93082"/>
                    </a:cubicBezTo>
                    <a:cubicBezTo>
                      <a:pt x="140486" y="88415"/>
                      <a:pt x="144200" y="88129"/>
                      <a:pt x="146772" y="87081"/>
                    </a:cubicBezTo>
                    <a:cubicBezTo>
                      <a:pt x="156869" y="82795"/>
                      <a:pt x="163250" y="71936"/>
                      <a:pt x="162393" y="60983"/>
                    </a:cubicBezTo>
                    <a:cubicBezTo>
                      <a:pt x="162107" y="57268"/>
                      <a:pt x="161060" y="56315"/>
                      <a:pt x="157631" y="57839"/>
                    </a:cubicBezTo>
                    <a:cubicBezTo>
                      <a:pt x="150582" y="60602"/>
                      <a:pt x="143438" y="63364"/>
                      <a:pt x="136390" y="66221"/>
                    </a:cubicBezTo>
                    <a:close/>
                  </a:path>
                </a:pathLst>
              </a:custGeom>
              <a:solidFill>
                <a:srgbClr val="76B5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5D464930-AE8B-4F96-8985-B81CEC473C1F}"/>
                  </a:ext>
                </a:extLst>
              </p:cNvPr>
              <p:cNvSpPr/>
              <p:nvPr/>
            </p:nvSpPr>
            <p:spPr>
              <a:xfrm>
                <a:off x="5733686" y="3054287"/>
                <a:ext cx="46637" cy="32119"/>
              </a:xfrm>
              <a:custGeom>
                <a:avLst/>
                <a:gdLst>
                  <a:gd name="connsiteX0" fmla="*/ 23033 w 46637"/>
                  <a:gd name="connsiteY0" fmla="*/ 8572 h 32119"/>
                  <a:gd name="connsiteX1" fmla="*/ 42559 w 46637"/>
                  <a:gd name="connsiteY1" fmla="*/ 666 h 32119"/>
                  <a:gd name="connsiteX2" fmla="*/ 46274 w 46637"/>
                  <a:gd name="connsiteY2" fmla="*/ 2285 h 32119"/>
                  <a:gd name="connsiteX3" fmla="*/ 35701 w 46637"/>
                  <a:gd name="connsiteY3" fmla="*/ 28288 h 32119"/>
                  <a:gd name="connsiteX4" fmla="*/ 2649 w 46637"/>
                  <a:gd name="connsiteY4" fmla="*/ 23621 h 32119"/>
                  <a:gd name="connsiteX5" fmla="*/ 4078 w 46637"/>
                  <a:gd name="connsiteY5" fmla="*/ 16192 h 32119"/>
                  <a:gd name="connsiteX6" fmla="*/ 23033 w 46637"/>
                  <a:gd name="connsiteY6" fmla="*/ 8572 h 3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37" h="32119">
                    <a:moveTo>
                      <a:pt x="23033" y="8572"/>
                    </a:moveTo>
                    <a:cubicBezTo>
                      <a:pt x="29510" y="5905"/>
                      <a:pt x="36082" y="3238"/>
                      <a:pt x="42559" y="666"/>
                    </a:cubicBezTo>
                    <a:cubicBezTo>
                      <a:pt x="44178" y="-1"/>
                      <a:pt x="45798" y="-953"/>
                      <a:pt x="46274" y="2285"/>
                    </a:cubicBezTo>
                    <a:cubicBezTo>
                      <a:pt x="47988" y="13429"/>
                      <a:pt x="43512" y="24097"/>
                      <a:pt x="35701" y="28288"/>
                    </a:cubicBezTo>
                    <a:cubicBezTo>
                      <a:pt x="20461" y="36194"/>
                      <a:pt x="10269" y="30479"/>
                      <a:pt x="2649" y="23621"/>
                    </a:cubicBezTo>
                    <a:cubicBezTo>
                      <a:pt x="-780" y="20573"/>
                      <a:pt x="-1446" y="18097"/>
                      <a:pt x="4078" y="16192"/>
                    </a:cubicBezTo>
                    <a:cubicBezTo>
                      <a:pt x="10555" y="14001"/>
                      <a:pt x="16746" y="11143"/>
                      <a:pt x="23033" y="8572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9F242DF-F5A2-4A3E-9920-522FE3D45093}"/>
                  </a:ext>
                </a:extLst>
              </p:cNvPr>
              <p:cNvSpPr/>
              <p:nvPr/>
            </p:nvSpPr>
            <p:spPr>
              <a:xfrm>
                <a:off x="5800744" y="2996563"/>
                <a:ext cx="46777" cy="31891"/>
              </a:xfrm>
              <a:custGeom>
                <a:avLst/>
                <a:gdLst>
                  <a:gd name="connsiteX0" fmla="*/ 23507 w 46777"/>
                  <a:gd name="connsiteY0" fmla="*/ 23338 h 31891"/>
                  <a:gd name="connsiteX1" fmla="*/ 3981 w 46777"/>
                  <a:gd name="connsiteY1" fmla="*/ 31243 h 31891"/>
                  <a:gd name="connsiteX2" fmla="*/ 171 w 46777"/>
                  <a:gd name="connsiteY2" fmla="*/ 29148 h 31891"/>
                  <a:gd name="connsiteX3" fmla="*/ 26365 w 46777"/>
                  <a:gd name="connsiteY3" fmla="*/ 1 h 31891"/>
                  <a:gd name="connsiteX4" fmla="*/ 45700 w 46777"/>
                  <a:gd name="connsiteY4" fmla="*/ 10574 h 31891"/>
                  <a:gd name="connsiteX5" fmla="*/ 43605 w 46777"/>
                  <a:gd name="connsiteY5" fmla="*/ 15146 h 31891"/>
                  <a:gd name="connsiteX6" fmla="*/ 23507 w 46777"/>
                  <a:gd name="connsiteY6" fmla="*/ 23338 h 3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777" h="31891">
                    <a:moveTo>
                      <a:pt x="23507" y="23338"/>
                    </a:moveTo>
                    <a:cubicBezTo>
                      <a:pt x="17030" y="26005"/>
                      <a:pt x="10458" y="28576"/>
                      <a:pt x="3981" y="31243"/>
                    </a:cubicBezTo>
                    <a:cubicBezTo>
                      <a:pt x="1885" y="32101"/>
                      <a:pt x="457" y="32672"/>
                      <a:pt x="171" y="29148"/>
                    </a:cubicBezTo>
                    <a:cubicBezTo>
                      <a:pt x="-1353" y="10669"/>
                      <a:pt x="7315" y="287"/>
                      <a:pt x="26365" y="1"/>
                    </a:cubicBezTo>
                    <a:cubicBezTo>
                      <a:pt x="34366" y="-94"/>
                      <a:pt x="40557" y="4573"/>
                      <a:pt x="45700" y="10574"/>
                    </a:cubicBezTo>
                    <a:cubicBezTo>
                      <a:pt x="48272" y="13527"/>
                      <a:pt x="45700" y="14289"/>
                      <a:pt x="43605" y="15146"/>
                    </a:cubicBezTo>
                    <a:cubicBezTo>
                      <a:pt x="36842" y="17908"/>
                      <a:pt x="30175" y="20575"/>
                      <a:pt x="23507" y="23338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9" name="Graphic 71">
              <a:extLst>
                <a:ext uri="{FF2B5EF4-FFF2-40B4-BE49-F238E27FC236}">
                  <a16:creationId xmlns:a16="http://schemas.microsoft.com/office/drawing/2014/main" id="{57D5108A-5FD6-40EC-A456-96C393F86AB4}"/>
                </a:ext>
              </a:extLst>
            </p:cNvPr>
            <p:cNvGrpSpPr/>
            <p:nvPr/>
          </p:nvGrpSpPr>
          <p:grpSpPr>
            <a:xfrm>
              <a:off x="9100301" y="3701193"/>
              <a:ext cx="797799" cy="659871"/>
              <a:chOff x="5977836" y="3134119"/>
              <a:chExt cx="956811" cy="841996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C6CE4A1-1FE9-4AC5-8A01-D4D9B89DF196}"/>
                  </a:ext>
                </a:extLst>
              </p:cNvPr>
              <p:cNvSpPr/>
              <p:nvPr/>
            </p:nvSpPr>
            <p:spPr>
              <a:xfrm>
                <a:off x="5977836" y="3134119"/>
                <a:ext cx="956811" cy="841996"/>
              </a:xfrm>
              <a:custGeom>
                <a:avLst/>
                <a:gdLst>
                  <a:gd name="connsiteX0" fmla="*/ 690616 w 956811"/>
                  <a:gd name="connsiteY0" fmla="*/ 522242 h 841996"/>
                  <a:gd name="connsiteX1" fmla="*/ 399722 w 956811"/>
                  <a:gd name="connsiteY1" fmla="*/ 838567 h 841996"/>
                  <a:gd name="connsiteX2" fmla="*/ 390673 w 956811"/>
                  <a:gd name="connsiteY2" fmla="*/ 838567 h 841996"/>
                  <a:gd name="connsiteX3" fmla="*/ 3482 w 956811"/>
                  <a:gd name="connsiteY3" fmla="*/ 480713 h 841996"/>
                  <a:gd name="connsiteX4" fmla="*/ 4911 w 956811"/>
                  <a:gd name="connsiteY4" fmla="*/ 469378 h 841996"/>
                  <a:gd name="connsiteX5" fmla="*/ 563647 w 956811"/>
                  <a:gd name="connsiteY5" fmla="*/ 5701 h 841996"/>
                  <a:gd name="connsiteX6" fmla="*/ 573363 w 956811"/>
                  <a:gd name="connsiteY6" fmla="*/ 2844 h 841996"/>
                  <a:gd name="connsiteX7" fmla="*/ 951791 w 956811"/>
                  <a:gd name="connsiteY7" fmla="*/ 69233 h 841996"/>
                  <a:gd name="connsiteX8" fmla="*/ 955410 w 956811"/>
                  <a:gd name="connsiteY8" fmla="*/ 79425 h 841996"/>
                  <a:gd name="connsiteX9" fmla="*/ 690616 w 956811"/>
                  <a:gd name="connsiteY9" fmla="*/ 522242 h 84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6811" h="841996">
                    <a:moveTo>
                      <a:pt x="690616" y="522242"/>
                    </a:moveTo>
                    <a:cubicBezTo>
                      <a:pt x="571743" y="635494"/>
                      <a:pt x="501735" y="724363"/>
                      <a:pt x="399722" y="838567"/>
                    </a:cubicBezTo>
                    <a:cubicBezTo>
                      <a:pt x="395626" y="843139"/>
                      <a:pt x="395817" y="843139"/>
                      <a:pt x="390673" y="838567"/>
                    </a:cubicBezTo>
                    <a:cubicBezTo>
                      <a:pt x="259514" y="720743"/>
                      <a:pt x="113115" y="620826"/>
                      <a:pt x="3482" y="480713"/>
                    </a:cubicBezTo>
                    <a:cubicBezTo>
                      <a:pt x="-1376" y="474522"/>
                      <a:pt x="-1376" y="472807"/>
                      <a:pt x="4911" y="469378"/>
                    </a:cubicBezTo>
                    <a:cubicBezTo>
                      <a:pt x="302662" y="305834"/>
                      <a:pt x="415057" y="359555"/>
                      <a:pt x="563647" y="5701"/>
                    </a:cubicBezTo>
                    <a:cubicBezTo>
                      <a:pt x="566886" y="-2014"/>
                      <a:pt x="566219" y="-776"/>
                      <a:pt x="573363" y="2844"/>
                    </a:cubicBezTo>
                    <a:cubicBezTo>
                      <a:pt x="737764" y="87140"/>
                      <a:pt x="796819" y="32943"/>
                      <a:pt x="951791" y="69233"/>
                    </a:cubicBezTo>
                    <a:cubicBezTo>
                      <a:pt x="958077" y="70662"/>
                      <a:pt x="957411" y="73043"/>
                      <a:pt x="955410" y="79425"/>
                    </a:cubicBezTo>
                    <a:cubicBezTo>
                      <a:pt x="903118" y="244779"/>
                      <a:pt x="809488" y="409085"/>
                      <a:pt x="690616" y="522242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356B5B3-E495-4DEA-86A3-6A9C17FA57BF}"/>
                  </a:ext>
                </a:extLst>
              </p:cNvPr>
              <p:cNvSpPr/>
              <p:nvPr/>
            </p:nvSpPr>
            <p:spPr>
              <a:xfrm>
                <a:off x="6144102" y="3238086"/>
                <a:ext cx="680228" cy="616807"/>
              </a:xfrm>
              <a:custGeom>
                <a:avLst/>
                <a:gdLst>
                  <a:gd name="connsiteX0" fmla="*/ 245743 w 680228"/>
                  <a:gd name="connsiteY0" fmla="*/ 222918 h 616807"/>
                  <a:gd name="connsiteX1" fmla="*/ 403001 w 680228"/>
                  <a:gd name="connsiteY1" fmla="*/ 31084 h 616807"/>
                  <a:gd name="connsiteX2" fmla="*/ 413002 w 680228"/>
                  <a:gd name="connsiteY2" fmla="*/ 26322 h 616807"/>
                  <a:gd name="connsiteX3" fmla="*/ 461103 w 680228"/>
                  <a:gd name="connsiteY3" fmla="*/ 19369 h 616807"/>
                  <a:gd name="connsiteX4" fmla="*/ 485678 w 680228"/>
                  <a:gd name="connsiteY4" fmla="*/ 1462 h 616807"/>
                  <a:gd name="connsiteX5" fmla="*/ 491488 w 680228"/>
                  <a:gd name="connsiteY5" fmla="*/ 414 h 616807"/>
                  <a:gd name="connsiteX6" fmla="*/ 643316 w 680228"/>
                  <a:gd name="connsiteY6" fmla="*/ 16702 h 616807"/>
                  <a:gd name="connsiteX7" fmla="*/ 647031 w 680228"/>
                  <a:gd name="connsiteY7" fmla="*/ 21369 h 616807"/>
                  <a:gd name="connsiteX8" fmla="*/ 673987 w 680228"/>
                  <a:gd name="connsiteY8" fmla="*/ 98998 h 616807"/>
                  <a:gd name="connsiteX9" fmla="*/ 674844 w 680228"/>
                  <a:gd name="connsiteY9" fmla="*/ 99855 h 616807"/>
                  <a:gd name="connsiteX10" fmla="*/ 676463 w 680228"/>
                  <a:gd name="connsiteY10" fmla="*/ 120143 h 616807"/>
                  <a:gd name="connsiteX11" fmla="*/ 275651 w 680228"/>
                  <a:gd name="connsiteY11" fmla="*/ 604870 h 616807"/>
                  <a:gd name="connsiteX12" fmla="*/ 263745 w 680228"/>
                  <a:gd name="connsiteY12" fmla="*/ 608299 h 616807"/>
                  <a:gd name="connsiteX13" fmla="*/ 198499 w 680228"/>
                  <a:gd name="connsiteY13" fmla="*/ 608014 h 616807"/>
                  <a:gd name="connsiteX14" fmla="*/ 180592 w 680228"/>
                  <a:gd name="connsiteY14" fmla="*/ 615919 h 616807"/>
                  <a:gd name="connsiteX15" fmla="*/ 173543 w 680228"/>
                  <a:gd name="connsiteY15" fmla="*/ 614872 h 616807"/>
                  <a:gd name="connsiteX16" fmla="*/ 3046 w 680228"/>
                  <a:gd name="connsiteY16" fmla="*/ 475902 h 616807"/>
                  <a:gd name="connsiteX17" fmla="*/ 569 w 680228"/>
                  <a:gd name="connsiteY17" fmla="*/ 468282 h 616807"/>
                  <a:gd name="connsiteX18" fmla="*/ 950 w 680228"/>
                  <a:gd name="connsiteY18" fmla="*/ 372175 h 616807"/>
                  <a:gd name="connsiteX19" fmla="*/ 5903 w 680228"/>
                  <a:gd name="connsiteY19" fmla="*/ 364840 h 616807"/>
                  <a:gd name="connsiteX20" fmla="*/ 226883 w 680228"/>
                  <a:gd name="connsiteY20" fmla="*/ 237872 h 616807"/>
                  <a:gd name="connsiteX21" fmla="*/ 245743 w 680228"/>
                  <a:gd name="connsiteY21" fmla="*/ 222918 h 616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0228" h="616807">
                    <a:moveTo>
                      <a:pt x="245743" y="222918"/>
                    </a:moveTo>
                    <a:cubicBezTo>
                      <a:pt x="310894" y="166054"/>
                      <a:pt x="364996" y="109285"/>
                      <a:pt x="403001" y="31084"/>
                    </a:cubicBezTo>
                    <a:cubicBezTo>
                      <a:pt x="405382" y="26227"/>
                      <a:pt x="407668" y="25750"/>
                      <a:pt x="413002" y="26322"/>
                    </a:cubicBezTo>
                    <a:cubicBezTo>
                      <a:pt x="429671" y="27941"/>
                      <a:pt x="445863" y="26703"/>
                      <a:pt x="461103" y="19369"/>
                    </a:cubicBezTo>
                    <a:cubicBezTo>
                      <a:pt x="470628" y="14797"/>
                      <a:pt x="477962" y="8510"/>
                      <a:pt x="485678" y="1462"/>
                    </a:cubicBezTo>
                    <a:cubicBezTo>
                      <a:pt x="487583" y="-253"/>
                      <a:pt x="488726" y="-253"/>
                      <a:pt x="491488" y="414"/>
                    </a:cubicBezTo>
                    <a:cubicBezTo>
                      <a:pt x="541685" y="12701"/>
                      <a:pt x="591691" y="16130"/>
                      <a:pt x="643316" y="16702"/>
                    </a:cubicBezTo>
                    <a:cubicBezTo>
                      <a:pt x="646555" y="16702"/>
                      <a:pt x="647031" y="18416"/>
                      <a:pt x="647031" y="21369"/>
                    </a:cubicBezTo>
                    <a:cubicBezTo>
                      <a:pt x="647126" y="52230"/>
                      <a:pt x="655127" y="74518"/>
                      <a:pt x="673987" y="98998"/>
                    </a:cubicBezTo>
                    <a:cubicBezTo>
                      <a:pt x="674273" y="99283"/>
                      <a:pt x="674463" y="99664"/>
                      <a:pt x="674844" y="99855"/>
                    </a:cubicBezTo>
                    <a:cubicBezTo>
                      <a:pt x="682845" y="104903"/>
                      <a:pt x="680654" y="112428"/>
                      <a:pt x="676463" y="120143"/>
                    </a:cubicBezTo>
                    <a:cubicBezTo>
                      <a:pt x="573689" y="311119"/>
                      <a:pt x="411668" y="439707"/>
                      <a:pt x="275651" y="604870"/>
                    </a:cubicBezTo>
                    <a:cubicBezTo>
                      <a:pt x="271556" y="609823"/>
                      <a:pt x="269365" y="610109"/>
                      <a:pt x="263745" y="608299"/>
                    </a:cubicBezTo>
                    <a:cubicBezTo>
                      <a:pt x="241361" y="601346"/>
                      <a:pt x="221073" y="600775"/>
                      <a:pt x="198499" y="608014"/>
                    </a:cubicBezTo>
                    <a:cubicBezTo>
                      <a:pt x="192308" y="610014"/>
                      <a:pt x="186688" y="612967"/>
                      <a:pt x="180592" y="615919"/>
                    </a:cubicBezTo>
                    <a:cubicBezTo>
                      <a:pt x="177925" y="617158"/>
                      <a:pt x="176687" y="617348"/>
                      <a:pt x="173543" y="614872"/>
                    </a:cubicBezTo>
                    <a:cubicBezTo>
                      <a:pt x="116489" y="569342"/>
                      <a:pt x="56957" y="525527"/>
                      <a:pt x="3046" y="475902"/>
                    </a:cubicBezTo>
                    <a:cubicBezTo>
                      <a:pt x="93" y="473235"/>
                      <a:pt x="-669" y="471235"/>
                      <a:pt x="569" y="468282"/>
                    </a:cubicBezTo>
                    <a:cubicBezTo>
                      <a:pt x="14571" y="434468"/>
                      <a:pt x="13428" y="405988"/>
                      <a:pt x="950" y="372175"/>
                    </a:cubicBezTo>
                    <a:cubicBezTo>
                      <a:pt x="-955" y="367126"/>
                      <a:pt x="2760" y="366174"/>
                      <a:pt x="5903" y="364840"/>
                    </a:cubicBezTo>
                    <a:cubicBezTo>
                      <a:pt x="86104" y="331503"/>
                      <a:pt x="158399" y="290355"/>
                      <a:pt x="226883" y="237872"/>
                    </a:cubicBezTo>
                    <a:cubicBezTo>
                      <a:pt x="234313" y="232443"/>
                      <a:pt x="239647" y="228252"/>
                      <a:pt x="245743" y="222918"/>
                    </a:cubicBezTo>
                    <a:close/>
                  </a:path>
                </a:pathLst>
              </a:custGeom>
              <a:solidFill>
                <a:srgbClr val="76B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7F52D27-7C9A-49B7-BD26-1F3EBB9BC53A}"/>
                  </a:ext>
                </a:extLst>
              </p:cNvPr>
              <p:cNvSpPr/>
              <p:nvPr/>
            </p:nvSpPr>
            <p:spPr>
              <a:xfrm>
                <a:off x="6374986" y="3209639"/>
                <a:ext cx="558069" cy="763619"/>
              </a:xfrm>
              <a:custGeom>
                <a:avLst/>
                <a:gdLst>
                  <a:gd name="connsiteX0" fmla="*/ 0 w 558069"/>
                  <a:gd name="connsiteY0" fmla="*/ 763143 h 763619"/>
                  <a:gd name="connsiteX1" fmla="*/ 557498 w 558069"/>
                  <a:gd name="connsiteY1" fmla="*/ 0 h 763619"/>
                  <a:gd name="connsiteX2" fmla="*/ 558070 w 558069"/>
                  <a:gd name="connsiteY2" fmla="*/ 190 h 763619"/>
                  <a:gd name="connsiteX3" fmla="*/ 286 w 558069"/>
                  <a:gd name="connsiteY3" fmla="*/ 763619 h 763619"/>
                  <a:gd name="connsiteX4" fmla="*/ 0 w 558069"/>
                  <a:gd name="connsiteY4" fmla="*/ 763143 h 76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069" h="763619">
                    <a:moveTo>
                      <a:pt x="0" y="763143"/>
                    </a:moveTo>
                    <a:cubicBezTo>
                      <a:pt x="226886" y="508825"/>
                      <a:pt x="443674" y="333565"/>
                      <a:pt x="557498" y="0"/>
                    </a:cubicBezTo>
                    <a:cubicBezTo>
                      <a:pt x="557689" y="95"/>
                      <a:pt x="557879" y="190"/>
                      <a:pt x="558070" y="190"/>
                    </a:cubicBezTo>
                    <a:cubicBezTo>
                      <a:pt x="444056" y="333851"/>
                      <a:pt x="227266" y="509302"/>
                      <a:pt x="286" y="763619"/>
                    </a:cubicBezTo>
                    <a:cubicBezTo>
                      <a:pt x="95" y="763429"/>
                      <a:pt x="95" y="763334"/>
                      <a:pt x="0" y="763143"/>
                    </a:cubicBezTo>
                    <a:close/>
                  </a:path>
                </a:pathLst>
              </a:custGeom>
              <a:solidFill>
                <a:srgbClr val="4994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68E7005-7EA1-498D-9D8E-F8C571E88A41}"/>
                  </a:ext>
                </a:extLst>
              </p:cNvPr>
              <p:cNvSpPr/>
              <p:nvPr/>
            </p:nvSpPr>
            <p:spPr>
              <a:xfrm>
                <a:off x="5980937" y="3137439"/>
                <a:ext cx="563403" cy="469391"/>
              </a:xfrm>
              <a:custGeom>
                <a:avLst/>
                <a:gdLst>
                  <a:gd name="connsiteX0" fmla="*/ 0 w 563403"/>
                  <a:gd name="connsiteY0" fmla="*/ 468725 h 469391"/>
                  <a:gd name="connsiteX1" fmla="*/ 562928 w 563403"/>
                  <a:gd name="connsiteY1" fmla="*/ 0 h 469391"/>
                  <a:gd name="connsiteX2" fmla="*/ 563404 w 563403"/>
                  <a:gd name="connsiteY2" fmla="*/ 286 h 469391"/>
                  <a:gd name="connsiteX3" fmla="*/ 95 w 563403"/>
                  <a:gd name="connsiteY3" fmla="*/ 469392 h 469391"/>
                  <a:gd name="connsiteX4" fmla="*/ 0 w 563403"/>
                  <a:gd name="connsiteY4" fmla="*/ 468725 h 46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403" h="469391">
                    <a:moveTo>
                      <a:pt x="0" y="468725"/>
                    </a:moveTo>
                    <a:cubicBezTo>
                      <a:pt x="300514" y="299180"/>
                      <a:pt x="410432" y="361569"/>
                      <a:pt x="562928" y="0"/>
                    </a:cubicBezTo>
                    <a:cubicBezTo>
                      <a:pt x="563118" y="95"/>
                      <a:pt x="563309" y="191"/>
                      <a:pt x="563404" y="286"/>
                    </a:cubicBezTo>
                    <a:cubicBezTo>
                      <a:pt x="410909" y="361664"/>
                      <a:pt x="300800" y="299847"/>
                      <a:pt x="95" y="469392"/>
                    </a:cubicBezTo>
                    <a:cubicBezTo>
                      <a:pt x="95" y="469106"/>
                      <a:pt x="0" y="468916"/>
                      <a:pt x="0" y="468725"/>
                    </a:cubicBezTo>
                    <a:close/>
                  </a:path>
                </a:pathLst>
              </a:custGeom>
              <a:solidFill>
                <a:srgbClr val="4A9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843BD06-2FD4-4556-BB43-224C51CF2018}"/>
                  </a:ext>
                </a:extLst>
              </p:cNvPr>
              <p:cNvSpPr/>
              <p:nvPr/>
            </p:nvSpPr>
            <p:spPr>
              <a:xfrm>
                <a:off x="6368703" y="3435268"/>
                <a:ext cx="273130" cy="220652"/>
              </a:xfrm>
              <a:custGeom>
                <a:avLst/>
                <a:gdLst>
                  <a:gd name="connsiteX0" fmla="*/ 40859 w 273130"/>
                  <a:gd name="connsiteY0" fmla="*/ 39833 h 220652"/>
                  <a:gd name="connsiteX1" fmla="*/ 228215 w 273130"/>
                  <a:gd name="connsiteY1" fmla="*/ 19354 h 220652"/>
                  <a:gd name="connsiteX2" fmla="*/ 231740 w 273130"/>
                  <a:gd name="connsiteY2" fmla="*/ 177755 h 220652"/>
                  <a:gd name="connsiteX3" fmla="*/ 37715 w 273130"/>
                  <a:gd name="connsiteY3" fmla="*/ 191757 h 220652"/>
                  <a:gd name="connsiteX4" fmla="*/ 40859 w 273130"/>
                  <a:gd name="connsiteY4" fmla="*/ 39833 h 22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130" h="220652">
                    <a:moveTo>
                      <a:pt x="40859" y="39833"/>
                    </a:moveTo>
                    <a:cubicBezTo>
                      <a:pt x="91151" y="-458"/>
                      <a:pt x="164684" y="-15222"/>
                      <a:pt x="228215" y="19354"/>
                    </a:cubicBezTo>
                    <a:cubicBezTo>
                      <a:pt x="288032" y="52025"/>
                      <a:pt x="286985" y="130035"/>
                      <a:pt x="231740" y="177755"/>
                    </a:cubicBezTo>
                    <a:cubicBezTo>
                      <a:pt x="178971" y="223380"/>
                      <a:pt x="94485" y="239477"/>
                      <a:pt x="37715" y="191757"/>
                    </a:cubicBezTo>
                    <a:cubicBezTo>
                      <a:pt x="-14481" y="147942"/>
                      <a:pt x="-11624" y="81838"/>
                      <a:pt x="40859" y="39833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5320806-A52C-4470-892F-20F19DF1F69F}"/>
                  </a:ext>
                </a:extLst>
              </p:cNvPr>
              <p:cNvSpPr/>
              <p:nvPr/>
            </p:nvSpPr>
            <p:spPr>
              <a:xfrm>
                <a:off x="6249529" y="3650838"/>
                <a:ext cx="135896" cy="119791"/>
              </a:xfrm>
              <a:custGeom>
                <a:avLst/>
                <a:gdLst>
                  <a:gd name="connsiteX0" fmla="*/ 27350 w 135896"/>
                  <a:gd name="connsiteY0" fmla="*/ 100583 h 119791"/>
                  <a:gd name="connsiteX1" fmla="*/ 18015 w 135896"/>
                  <a:gd name="connsiteY1" fmla="*/ 14667 h 119791"/>
                  <a:gd name="connsiteX2" fmla="*/ 113742 w 135896"/>
                  <a:gd name="connsiteY2" fmla="*/ 18763 h 119791"/>
                  <a:gd name="connsiteX3" fmla="*/ 120123 w 135896"/>
                  <a:gd name="connsiteY3" fmla="*/ 101249 h 119791"/>
                  <a:gd name="connsiteX4" fmla="*/ 27350 w 135896"/>
                  <a:gd name="connsiteY4" fmla="*/ 100583 h 11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896" h="119791">
                    <a:moveTo>
                      <a:pt x="27350" y="100583"/>
                    </a:moveTo>
                    <a:cubicBezTo>
                      <a:pt x="-558" y="78294"/>
                      <a:pt x="-12655" y="36765"/>
                      <a:pt x="18015" y="14667"/>
                    </a:cubicBezTo>
                    <a:cubicBezTo>
                      <a:pt x="48686" y="-7431"/>
                      <a:pt x="87167" y="-3335"/>
                      <a:pt x="113742" y="18763"/>
                    </a:cubicBezTo>
                    <a:cubicBezTo>
                      <a:pt x="140316" y="40861"/>
                      <a:pt x="143650" y="73341"/>
                      <a:pt x="120123" y="101249"/>
                    </a:cubicBezTo>
                    <a:cubicBezTo>
                      <a:pt x="96692" y="129062"/>
                      <a:pt x="55353" y="122871"/>
                      <a:pt x="27350" y="100583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3C258C1-06F4-4748-900D-36A1E09E4F19}"/>
                  </a:ext>
                </a:extLst>
              </p:cNvPr>
              <p:cNvSpPr/>
              <p:nvPr/>
            </p:nvSpPr>
            <p:spPr>
              <a:xfrm>
                <a:off x="6603170" y="3302744"/>
                <a:ext cx="119034" cy="108114"/>
              </a:xfrm>
              <a:custGeom>
                <a:avLst/>
                <a:gdLst>
                  <a:gd name="connsiteX0" fmla="*/ 111573 w 119034"/>
                  <a:gd name="connsiteY0" fmla="*/ 69486 h 108114"/>
                  <a:gd name="connsiteX1" fmla="*/ 27182 w 119034"/>
                  <a:gd name="connsiteY1" fmla="*/ 103586 h 108114"/>
                  <a:gd name="connsiteX2" fmla="*/ 8703 w 119034"/>
                  <a:gd name="connsiteY2" fmla="*/ 35768 h 108114"/>
                  <a:gd name="connsiteX3" fmla="*/ 86427 w 119034"/>
                  <a:gd name="connsiteY3" fmla="*/ 1668 h 108114"/>
                  <a:gd name="connsiteX4" fmla="*/ 111573 w 119034"/>
                  <a:gd name="connsiteY4" fmla="*/ 69486 h 10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34" h="108114">
                    <a:moveTo>
                      <a:pt x="111573" y="69486"/>
                    </a:moveTo>
                    <a:cubicBezTo>
                      <a:pt x="95952" y="98442"/>
                      <a:pt x="57281" y="117206"/>
                      <a:pt x="27182" y="103586"/>
                    </a:cubicBezTo>
                    <a:cubicBezTo>
                      <a:pt x="-2917" y="89965"/>
                      <a:pt x="-6346" y="61866"/>
                      <a:pt x="8703" y="35768"/>
                    </a:cubicBezTo>
                    <a:cubicBezTo>
                      <a:pt x="23753" y="9669"/>
                      <a:pt x="54614" y="-5190"/>
                      <a:pt x="86427" y="1668"/>
                    </a:cubicBezTo>
                    <a:cubicBezTo>
                      <a:pt x="118241" y="8526"/>
                      <a:pt x="127099" y="40530"/>
                      <a:pt x="111573" y="69486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C3FC3FA-14B4-476B-9A92-EA4EAA4626CC}"/>
                  </a:ext>
                </a:extLst>
              </p:cNvPr>
              <p:cNvSpPr/>
              <p:nvPr/>
            </p:nvSpPr>
            <p:spPr>
              <a:xfrm>
                <a:off x="6413968" y="3475214"/>
                <a:ext cx="182348" cy="139597"/>
              </a:xfrm>
              <a:custGeom>
                <a:avLst/>
                <a:gdLst>
                  <a:gd name="connsiteX0" fmla="*/ 113514 w 182348"/>
                  <a:gd name="connsiteY0" fmla="*/ 92565 h 139597"/>
                  <a:gd name="connsiteX1" fmla="*/ 96178 w 182348"/>
                  <a:gd name="connsiteY1" fmla="*/ 80658 h 139597"/>
                  <a:gd name="connsiteX2" fmla="*/ 88844 w 182348"/>
                  <a:gd name="connsiteY2" fmla="*/ 80849 h 139597"/>
                  <a:gd name="connsiteX3" fmla="*/ 70651 w 182348"/>
                  <a:gd name="connsiteY3" fmla="*/ 90564 h 139597"/>
                  <a:gd name="connsiteX4" fmla="*/ 7596 w 182348"/>
                  <a:gd name="connsiteY4" fmla="*/ 77801 h 139597"/>
                  <a:gd name="connsiteX5" fmla="*/ 9786 w 182348"/>
                  <a:gd name="connsiteY5" fmla="*/ 29604 h 139597"/>
                  <a:gd name="connsiteX6" fmla="*/ 8643 w 182348"/>
                  <a:gd name="connsiteY6" fmla="*/ 19222 h 139597"/>
                  <a:gd name="connsiteX7" fmla="*/ 8358 w 182348"/>
                  <a:gd name="connsiteY7" fmla="*/ 14841 h 139597"/>
                  <a:gd name="connsiteX8" fmla="*/ 12739 w 182348"/>
                  <a:gd name="connsiteY8" fmla="*/ 11126 h 139597"/>
                  <a:gd name="connsiteX9" fmla="*/ 19692 w 182348"/>
                  <a:gd name="connsiteY9" fmla="*/ 11316 h 139597"/>
                  <a:gd name="connsiteX10" fmla="*/ 31027 w 182348"/>
                  <a:gd name="connsiteY10" fmla="*/ 11126 h 139597"/>
                  <a:gd name="connsiteX11" fmla="*/ 95321 w 182348"/>
                  <a:gd name="connsiteY11" fmla="*/ 3696 h 139597"/>
                  <a:gd name="connsiteX12" fmla="*/ 98655 w 182348"/>
                  <a:gd name="connsiteY12" fmla="*/ 4839 h 139597"/>
                  <a:gd name="connsiteX13" fmla="*/ 100274 w 182348"/>
                  <a:gd name="connsiteY13" fmla="*/ 16269 h 139597"/>
                  <a:gd name="connsiteX14" fmla="*/ 90273 w 182348"/>
                  <a:gd name="connsiteY14" fmla="*/ 25699 h 139597"/>
                  <a:gd name="connsiteX15" fmla="*/ 80652 w 182348"/>
                  <a:gd name="connsiteY15" fmla="*/ 26652 h 139597"/>
                  <a:gd name="connsiteX16" fmla="*/ 49220 w 182348"/>
                  <a:gd name="connsiteY16" fmla="*/ 26366 h 139597"/>
                  <a:gd name="connsiteX17" fmla="*/ 48363 w 182348"/>
                  <a:gd name="connsiteY17" fmla="*/ 31033 h 139597"/>
                  <a:gd name="connsiteX18" fmla="*/ 82462 w 182348"/>
                  <a:gd name="connsiteY18" fmla="*/ 54179 h 139597"/>
                  <a:gd name="connsiteX19" fmla="*/ 90273 w 182348"/>
                  <a:gd name="connsiteY19" fmla="*/ 53988 h 139597"/>
                  <a:gd name="connsiteX20" fmla="*/ 112085 w 182348"/>
                  <a:gd name="connsiteY20" fmla="*/ 42654 h 139597"/>
                  <a:gd name="connsiteX21" fmla="*/ 175426 w 182348"/>
                  <a:gd name="connsiteY21" fmla="*/ 55036 h 139597"/>
                  <a:gd name="connsiteX22" fmla="*/ 171426 w 182348"/>
                  <a:gd name="connsiteY22" fmla="*/ 105233 h 139597"/>
                  <a:gd name="connsiteX23" fmla="*/ 172664 w 182348"/>
                  <a:gd name="connsiteY23" fmla="*/ 115329 h 139597"/>
                  <a:gd name="connsiteX24" fmla="*/ 172854 w 182348"/>
                  <a:gd name="connsiteY24" fmla="*/ 120949 h 139597"/>
                  <a:gd name="connsiteX25" fmla="*/ 168663 w 182348"/>
                  <a:gd name="connsiteY25" fmla="*/ 124759 h 139597"/>
                  <a:gd name="connsiteX26" fmla="*/ 160186 w 182348"/>
                  <a:gd name="connsiteY26" fmla="*/ 125426 h 139597"/>
                  <a:gd name="connsiteX27" fmla="*/ 149613 w 182348"/>
                  <a:gd name="connsiteY27" fmla="*/ 125712 h 139597"/>
                  <a:gd name="connsiteX28" fmla="*/ 95511 w 182348"/>
                  <a:gd name="connsiteY28" fmla="*/ 139142 h 139597"/>
                  <a:gd name="connsiteX29" fmla="*/ 72651 w 182348"/>
                  <a:gd name="connsiteY29" fmla="*/ 129712 h 139597"/>
                  <a:gd name="connsiteX30" fmla="*/ 72651 w 182348"/>
                  <a:gd name="connsiteY30" fmla="*/ 124759 h 139597"/>
                  <a:gd name="connsiteX31" fmla="*/ 89415 w 182348"/>
                  <a:gd name="connsiteY31" fmla="*/ 109519 h 139597"/>
                  <a:gd name="connsiteX32" fmla="*/ 97416 w 182348"/>
                  <a:gd name="connsiteY32" fmla="*/ 109900 h 139597"/>
                  <a:gd name="connsiteX33" fmla="*/ 130087 w 182348"/>
                  <a:gd name="connsiteY33" fmla="*/ 110186 h 139597"/>
                  <a:gd name="connsiteX34" fmla="*/ 131421 w 182348"/>
                  <a:gd name="connsiteY34" fmla="*/ 105042 h 139597"/>
                  <a:gd name="connsiteX35" fmla="*/ 113514 w 182348"/>
                  <a:gd name="connsiteY35" fmla="*/ 92565 h 13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2348" h="139597">
                    <a:moveTo>
                      <a:pt x="113514" y="92565"/>
                    </a:moveTo>
                    <a:cubicBezTo>
                      <a:pt x="107513" y="88659"/>
                      <a:pt x="102369" y="84564"/>
                      <a:pt x="96178" y="80658"/>
                    </a:cubicBezTo>
                    <a:cubicBezTo>
                      <a:pt x="93702" y="79039"/>
                      <a:pt x="92940" y="78468"/>
                      <a:pt x="88844" y="80849"/>
                    </a:cubicBezTo>
                    <a:cubicBezTo>
                      <a:pt x="84748" y="83230"/>
                      <a:pt x="76080" y="88088"/>
                      <a:pt x="70651" y="90564"/>
                    </a:cubicBezTo>
                    <a:cubicBezTo>
                      <a:pt x="47982" y="100947"/>
                      <a:pt x="21312" y="96946"/>
                      <a:pt x="7596" y="77801"/>
                    </a:cubicBezTo>
                    <a:cubicBezTo>
                      <a:pt x="-6120" y="58656"/>
                      <a:pt x="1309" y="47035"/>
                      <a:pt x="9786" y="29604"/>
                    </a:cubicBezTo>
                    <a:cubicBezTo>
                      <a:pt x="12168" y="24747"/>
                      <a:pt x="14263" y="22556"/>
                      <a:pt x="8643" y="19222"/>
                    </a:cubicBezTo>
                    <a:cubicBezTo>
                      <a:pt x="6453" y="17889"/>
                      <a:pt x="6453" y="16365"/>
                      <a:pt x="8358" y="14841"/>
                    </a:cubicBezTo>
                    <a:cubicBezTo>
                      <a:pt x="10263" y="13317"/>
                      <a:pt x="10548" y="12745"/>
                      <a:pt x="12739" y="11126"/>
                    </a:cubicBezTo>
                    <a:cubicBezTo>
                      <a:pt x="14930" y="9411"/>
                      <a:pt x="16454" y="8364"/>
                      <a:pt x="19692" y="11316"/>
                    </a:cubicBezTo>
                    <a:cubicBezTo>
                      <a:pt x="22931" y="14174"/>
                      <a:pt x="26550" y="13507"/>
                      <a:pt x="31027" y="11126"/>
                    </a:cubicBezTo>
                    <a:cubicBezTo>
                      <a:pt x="52173" y="-18"/>
                      <a:pt x="72080" y="-3352"/>
                      <a:pt x="95321" y="3696"/>
                    </a:cubicBezTo>
                    <a:cubicBezTo>
                      <a:pt x="96464" y="4077"/>
                      <a:pt x="97702" y="4458"/>
                      <a:pt x="98655" y="4839"/>
                    </a:cubicBezTo>
                    <a:cubicBezTo>
                      <a:pt x="106560" y="8649"/>
                      <a:pt x="106751" y="9983"/>
                      <a:pt x="100274" y="16269"/>
                    </a:cubicBezTo>
                    <a:cubicBezTo>
                      <a:pt x="97226" y="19222"/>
                      <a:pt x="93606" y="22556"/>
                      <a:pt x="90273" y="25699"/>
                    </a:cubicBezTo>
                    <a:cubicBezTo>
                      <a:pt x="86939" y="28842"/>
                      <a:pt x="85129" y="29128"/>
                      <a:pt x="80652" y="26652"/>
                    </a:cubicBezTo>
                    <a:cubicBezTo>
                      <a:pt x="71032" y="21127"/>
                      <a:pt x="59126" y="22080"/>
                      <a:pt x="49220" y="26366"/>
                    </a:cubicBezTo>
                    <a:cubicBezTo>
                      <a:pt x="45600" y="27985"/>
                      <a:pt x="45791" y="29223"/>
                      <a:pt x="48363" y="31033"/>
                    </a:cubicBezTo>
                    <a:cubicBezTo>
                      <a:pt x="59697" y="38748"/>
                      <a:pt x="71032" y="46464"/>
                      <a:pt x="82462" y="54179"/>
                    </a:cubicBezTo>
                    <a:cubicBezTo>
                      <a:pt x="85034" y="55989"/>
                      <a:pt x="87320" y="55703"/>
                      <a:pt x="90273" y="53988"/>
                    </a:cubicBezTo>
                    <a:cubicBezTo>
                      <a:pt x="96559" y="50274"/>
                      <a:pt x="105608" y="45321"/>
                      <a:pt x="112085" y="42654"/>
                    </a:cubicBezTo>
                    <a:cubicBezTo>
                      <a:pt x="134373" y="33414"/>
                      <a:pt x="161996" y="35986"/>
                      <a:pt x="175426" y="55036"/>
                    </a:cubicBezTo>
                    <a:cubicBezTo>
                      <a:pt x="188856" y="74086"/>
                      <a:pt x="180093" y="87993"/>
                      <a:pt x="171426" y="105233"/>
                    </a:cubicBezTo>
                    <a:cubicBezTo>
                      <a:pt x="169235" y="109614"/>
                      <a:pt x="166663" y="112567"/>
                      <a:pt x="172664" y="115329"/>
                    </a:cubicBezTo>
                    <a:cubicBezTo>
                      <a:pt x="175807" y="116853"/>
                      <a:pt x="175045" y="119139"/>
                      <a:pt x="172854" y="120949"/>
                    </a:cubicBezTo>
                    <a:cubicBezTo>
                      <a:pt x="170664" y="122759"/>
                      <a:pt x="170949" y="122568"/>
                      <a:pt x="168663" y="124759"/>
                    </a:cubicBezTo>
                    <a:cubicBezTo>
                      <a:pt x="166377" y="126950"/>
                      <a:pt x="163615" y="128474"/>
                      <a:pt x="160186" y="125426"/>
                    </a:cubicBezTo>
                    <a:cubicBezTo>
                      <a:pt x="156852" y="122378"/>
                      <a:pt x="153709" y="123140"/>
                      <a:pt x="149613" y="125712"/>
                    </a:cubicBezTo>
                    <a:cubicBezTo>
                      <a:pt x="132659" y="135999"/>
                      <a:pt x="115419" y="141237"/>
                      <a:pt x="95511" y="139142"/>
                    </a:cubicBezTo>
                    <a:cubicBezTo>
                      <a:pt x="86367" y="138189"/>
                      <a:pt x="79795" y="134665"/>
                      <a:pt x="72651" y="129712"/>
                    </a:cubicBezTo>
                    <a:cubicBezTo>
                      <a:pt x="70365" y="128093"/>
                      <a:pt x="70746" y="126474"/>
                      <a:pt x="72651" y="124759"/>
                    </a:cubicBezTo>
                    <a:cubicBezTo>
                      <a:pt x="77509" y="120282"/>
                      <a:pt x="85224" y="113520"/>
                      <a:pt x="89415" y="109519"/>
                    </a:cubicBezTo>
                    <a:cubicBezTo>
                      <a:pt x="93606" y="105614"/>
                      <a:pt x="94559" y="108281"/>
                      <a:pt x="97416" y="109900"/>
                    </a:cubicBezTo>
                    <a:cubicBezTo>
                      <a:pt x="108370" y="115996"/>
                      <a:pt x="119419" y="114948"/>
                      <a:pt x="130087" y="110186"/>
                    </a:cubicBezTo>
                    <a:cubicBezTo>
                      <a:pt x="133707" y="108567"/>
                      <a:pt x="134183" y="107138"/>
                      <a:pt x="131421" y="105042"/>
                    </a:cubicBezTo>
                    <a:cubicBezTo>
                      <a:pt x="125515" y="100661"/>
                      <a:pt x="119514" y="96565"/>
                      <a:pt x="113514" y="92565"/>
                    </a:cubicBezTo>
                    <a:close/>
                  </a:path>
                </a:pathLst>
              </a:custGeom>
              <a:solidFill>
                <a:srgbClr val="76B5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FF8AB43-39EE-48AD-AF80-237C5DF93919}"/>
                  </a:ext>
                </a:extLst>
              </p:cNvPr>
              <p:cNvSpPr/>
              <p:nvPr/>
            </p:nvSpPr>
            <p:spPr>
              <a:xfrm>
                <a:off x="6443405" y="3513919"/>
                <a:ext cx="42284" cy="32385"/>
              </a:xfrm>
              <a:custGeom>
                <a:avLst/>
                <a:gdLst>
                  <a:gd name="connsiteX0" fmla="*/ 24926 w 42284"/>
                  <a:gd name="connsiteY0" fmla="*/ 12997 h 32385"/>
                  <a:gd name="connsiteX1" fmla="*/ 40929 w 42284"/>
                  <a:gd name="connsiteY1" fmla="*/ 24142 h 32385"/>
                  <a:gd name="connsiteX2" fmla="*/ 40833 w 42284"/>
                  <a:gd name="connsiteY2" fmla="*/ 27475 h 32385"/>
                  <a:gd name="connsiteX3" fmla="*/ 11877 w 42284"/>
                  <a:gd name="connsiteY3" fmla="*/ 30142 h 32385"/>
                  <a:gd name="connsiteX4" fmla="*/ 1876 w 42284"/>
                  <a:gd name="connsiteY4" fmla="*/ 3949 h 32385"/>
                  <a:gd name="connsiteX5" fmla="*/ 9591 w 42284"/>
                  <a:gd name="connsiteY5" fmla="*/ 2044 h 32385"/>
                  <a:gd name="connsiteX6" fmla="*/ 24926 w 42284"/>
                  <a:gd name="connsiteY6" fmla="*/ 12997 h 3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84" h="32385">
                    <a:moveTo>
                      <a:pt x="24926" y="12997"/>
                    </a:moveTo>
                    <a:cubicBezTo>
                      <a:pt x="29975" y="16331"/>
                      <a:pt x="35404" y="20427"/>
                      <a:pt x="40929" y="24142"/>
                    </a:cubicBezTo>
                    <a:cubicBezTo>
                      <a:pt x="42357" y="25094"/>
                      <a:pt x="43119" y="25951"/>
                      <a:pt x="40833" y="27475"/>
                    </a:cubicBezTo>
                    <a:cubicBezTo>
                      <a:pt x="33118" y="32809"/>
                      <a:pt x="18545" y="33952"/>
                      <a:pt x="11877" y="30142"/>
                    </a:cubicBezTo>
                    <a:cubicBezTo>
                      <a:pt x="-981" y="22808"/>
                      <a:pt x="-1744" y="15188"/>
                      <a:pt x="1876" y="3949"/>
                    </a:cubicBezTo>
                    <a:cubicBezTo>
                      <a:pt x="3495" y="-1100"/>
                      <a:pt x="5496" y="-814"/>
                      <a:pt x="9591" y="2044"/>
                    </a:cubicBezTo>
                    <a:cubicBezTo>
                      <a:pt x="13687" y="4901"/>
                      <a:pt x="19878" y="9664"/>
                      <a:pt x="24926" y="12997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46D13E0-4028-4863-AA87-6280B1991491}"/>
                  </a:ext>
                </a:extLst>
              </p:cNvPr>
              <p:cNvSpPr/>
              <p:nvPr/>
            </p:nvSpPr>
            <p:spPr>
              <a:xfrm>
                <a:off x="6521731" y="3537740"/>
                <a:ext cx="44321" cy="33160"/>
              </a:xfrm>
              <a:custGeom>
                <a:avLst/>
                <a:gdLst>
                  <a:gd name="connsiteX0" fmla="*/ 17943 w 44321"/>
                  <a:gd name="connsiteY0" fmla="*/ 20513 h 33160"/>
                  <a:gd name="connsiteX1" fmla="*/ 1465 w 44321"/>
                  <a:gd name="connsiteY1" fmla="*/ 9369 h 33160"/>
                  <a:gd name="connsiteX2" fmla="*/ 2036 w 44321"/>
                  <a:gd name="connsiteY2" fmla="*/ 5559 h 33160"/>
                  <a:gd name="connsiteX3" fmla="*/ 42136 w 44321"/>
                  <a:gd name="connsiteY3" fmla="*/ 11655 h 33160"/>
                  <a:gd name="connsiteX4" fmla="*/ 40422 w 44321"/>
                  <a:gd name="connsiteY4" fmla="*/ 31181 h 33160"/>
                  <a:gd name="connsiteX5" fmla="*/ 34993 w 44321"/>
                  <a:gd name="connsiteY5" fmla="*/ 31848 h 33160"/>
                  <a:gd name="connsiteX6" fmla="*/ 17943 w 44321"/>
                  <a:gd name="connsiteY6" fmla="*/ 20513 h 3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21" h="33160">
                    <a:moveTo>
                      <a:pt x="17943" y="20513"/>
                    </a:moveTo>
                    <a:cubicBezTo>
                      <a:pt x="12323" y="16703"/>
                      <a:pt x="6989" y="13370"/>
                      <a:pt x="1465" y="9369"/>
                    </a:cubicBezTo>
                    <a:cubicBezTo>
                      <a:pt x="-345" y="8036"/>
                      <a:pt x="-821" y="6988"/>
                      <a:pt x="2036" y="5559"/>
                    </a:cubicBezTo>
                    <a:cubicBezTo>
                      <a:pt x="17467" y="-1775"/>
                      <a:pt x="31564" y="-3776"/>
                      <a:pt x="42136" y="11655"/>
                    </a:cubicBezTo>
                    <a:cubicBezTo>
                      <a:pt x="46613" y="18227"/>
                      <a:pt x="43279" y="24990"/>
                      <a:pt x="40422" y="31181"/>
                    </a:cubicBezTo>
                    <a:cubicBezTo>
                      <a:pt x="38993" y="34229"/>
                      <a:pt x="36802" y="33182"/>
                      <a:pt x="34993" y="31848"/>
                    </a:cubicBezTo>
                    <a:cubicBezTo>
                      <a:pt x="29087" y="27943"/>
                      <a:pt x="23563" y="24323"/>
                      <a:pt x="17943" y="20513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0" name="Graphic 71">
              <a:extLst>
                <a:ext uri="{FF2B5EF4-FFF2-40B4-BE49-F238E27FC236}">
                  <a16:creationId xmlns:a16="http://schemas.microsoft.com/office/drawing/2014/main" id="{928FC411-66EF-4820-917D-1A2414606399}"/>
                </a:ext>
              </a:extLst>
            </p:cNvPr>
            <p:cNvGrpSpPr/>
            <p:nvPr/>
          </p:nvGrpSpPr>
          <p:grpSpPr>
            <a:xfrm>
              <a:off x="8495939" y="3809865"/>
              <a:ext cx="722292" cy="731244"/>
              <a:chOff x="5253017" y="3272785"/>
              <a:chExt cx="866254" cy="933068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8C1AD1F-A58E-4A59-85FA-4E30E81AEC2A}"/>
                  </a:ext>
                </a:extLst>
              </p:cNvPr>
              <p:cNvSpPr/>
              <p:nvPr/>
            </p:nvSpPr>
            <p:spPr>
              <a:xfrm>
                <a:off x="5253017" y="3272785"/>
                <a:ext cx="866254" cy="933068"/>
              </a:xfrm>
              <a:custGeom>
                <a:avLst/>
                <a:gdLst>
                  <a:gd name="connsiteX0" fmla="*/ 533325 w 866254"/>
                  <a:gd name="connsiteY0" fmla="*/ 343095 h 933068"/>
                  <a:gd name="connsiteX1" fmla="*/ 861556 w 866254"/>
                  <a:gd name="connsiteY1" fmla="*/ 499686 h 933068"/>
                  <a:gd name="connsiteX2" fmla="*/ 864699 w 866254"/>
                  <a:gd name="connsiteY2" fmla="*/ 507211 h 933068"/>
                  <a:gd name="connsiteX3" fmla="*/ 609429 w 866254"/>
                  <a:gd name="connsiteY3" fmla="*/ 928597 h 933068"/>
                  <a:gd name="connsiteX4" fmla="*/ 598666 w 866254"/>
                  <a:gd name="connsiteY4" fmla="*/ 929740 h 933068"/>
                  <a:gd name="connsiteX5" fmla="*/ 2211 w 866254"/>
                  <a:gd name="connsiteY5" fmla="*/ 232415 h 933068"/>
                  <a:gd name="connsiteX6" fmla="*/ 4782 w 866254"/>
                  <a:gd name="connsiteY6" fmla="*/ 221842 h 933068"/>
                  <a:gd name="connsiteX7" fmla="*/ 354064 w 866254"/>
                  <a:gd name="connsiteY7" fmla="*/ 1719 h 933068"/>
                  <a:gd name="connsiteX8" fmla="*/ 363303 w 866254"/>
                  <a:gd name="connsiteY8" fmla="*/ 4863 h 933068"/>
                  <a:gd name="connsiteX9" fmla="*/ 533325 w 866254"/>
                  <a:gd name="connsiteY9" fmla="*/ 343095 h 93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6254" h="933068">
                    <a:moveTo>
                      <a:pt x="533325" y="343095"/>
                    </a:moveTo>
                    <a:cubicBezTo>
                      <a:pt x="652768" y="455967"/>
                      <a:pt x="724396" y="453014"/>
                      <a:pt x="861556" y="499686"/>
                    </a:cubicBezTo>
                    <a:cubicBezTo>
                      <a:pt x="867081" y="501591"/>
                      <a:pt x="867176" y="501115"/>
                      <a:pt x="864699" y="507211"/>
                    </a:cubicBezTo>
                    <a:cubicBezTo>
                      <a:pt x="800596" y="664659"/>
                      <a:pt x="712585" y="795057"/>
                      <a:pt x="609429" y="928597"/>
                    </a:cubicBezTo>
                    <a:cubicBezTo>
                      <a:pt x="604857" y="934503"/>
                      <a:pt x="604762" y="934217"/>
                      <a:pt x="598666" y="929740"/>
                    </a:cubicBezTo>
                    <a:cubicBezTo>
                      <a:pt x="314154" y="719904"/>
                      <a:pt x="183471" y="528071"/>
                      <a:pt x="2211" y="232415"/>
                    </a:cubicBezTo>
                    <a:cubicBezTo>
                      <a:pt x="-1695" y="226033"/>
                      <a:pt x="-171" y="225271"/>
                      <a:pt x="4782" y="221842"/>
                    </a:cubicBezTo>
                    <a:cubicBezTo>
                      <a:pt x="118416" y="143356"/>
                      <a:pt x="232430" y="66680"/>
                      <a:pt x="354064" y="1719"/>
                    </a:cubicBezTo>
                    <a:cubicBezTo>
                      <a:pt x="359017" y="-948"/>
                      <a:pt x="361017" y="-948"/>
                      <a:pt x="363303" y="4863"/>
                    </a:cubicBezTo>
                    <a:cubicBezTo>
                      <a:pt x="422835" y="154310"/>
                      <a:pt x="413881" y="230224"/>
                      <a:pt x="533325" y="343095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4982743-62ED-4F77-8854-B2EC50CC98FF}"/>
                  </a:ext>
                </a:extLst>
              </p:cNvPr>
              <p:cNvSpPr/>
              <p:nvPr/>
            </p:nvSpPr>
            <p:spPr>
              <a:xfrm>
                <a:off x="5367310" y="3372359"/>
                <a:ext cx="640274" cy="714056"/>
              </a:xfrm>
              <a:custGeom>
                <a:avLst/>
                <a:gdLst>
                  <a:gd name="connsiteX0" fmla="*/ 186145 w 640274"/>
                  <a:gd name="connsiteY0" fmla="*/ 488313 h 714056"/>
                  <a:gd name="connsiteX1" fmla="*/ 2027 w 640274"/>
                  <a:gd name="connsiteY1" fmla="*/ 215422 h 714056"/>
                  <a:gd name="connsiteX2" fmla="*/ 3075 w 640274"/>
                  <a:gd name="connsiteY2" fmla="*/ 200753 h 714056"/>
                  <a:gd name="connsiteX3" fmla="*/ 24506 w 640274"/>
                  <a:gd name="connsiteY3" fmla="*/ 143318 h 714056"/>
                  <a:gd name="connsiteX4" fmla="*/ 24411 w 640274"/>
                  <a:gd name="connsiteY4" fmla="*/ 104361 h 714056"/>
                  <a:gd name="connsiteX5" fmla="*/ 27173 w 640274"/>
                  <a:gd name="connsiteY5" fmla="*/ 97503 h 714056"/>
                  <a:gd name="connsiteX6" fmla="*/ 173477 w 640274"/>
                  <a:gd name="connsiteY6" fmla="*/ 633 h 714056"/>
                  <a:gd name="connsiteX7" fmla="*/ 179001 w 640274"/>
                  <a:gd name="connsiteY7" fmla="*/ 3015 h 714056"/>
                  <a:gd name="connsiteX8" fmla="*/ 235389 w 640274"/>
                  <a:gd name="connsiteY8" fmla="*/ 47687 h 714056"/>
                  <a:gd name="connsiteX9" fmla="*/ 236247 w 640274"/>
                  <a:gd name="connsiteY9" fmla="*/ 47782 h 714056"/>
                  <a:gd name="connsiteX10" fmla="*/ 246819 w 640274"/>
                  <a:gd name="connsiteY10" fmla="*/ 60546 h 714056"/>
                  <a:gd name="connsiteX11" fmla="*/ 608007 w 640274"/>
                  <a:gd name="connsiteY11" fmla="*/ 424210 h 714056"/>
                  <a:gd name="connsiteX12" fmla="*/ 613818 w 640274"/>
                  <a:gd name="connsiteY12" fmla="*/ 434021 h 714056"/>
                  <a:gd name="connsiteX13" fmla="*/ 626772 w 640274"/>
                  <a:gd name="connsiteY13" fmla="*/ 503077 h 714056"/>
                  <a:gd name="connsiteX14" fmla="*/ 638678 w 640274"/>
                  <a:gd name="connsiteY14" fmla="*/ 518889 h 714056"/>
                  <a:gd name="connsiteX15" fmla="*/ 638868 w 640274"/>
                  <a:gd name="connsiteY15" fmla="*/ 526509 h 714056"/>
                  <a:gd name="connsiteX16" fmla="*/ 520092 w 640274"/>
                  <a:gd name="connsiteY16" fmla="*/ 701483 h 714056"/>
                  <a:gd name="connsiteX17" fmla="*/ 513900 w 640274"/>
                  <a:gd name="connsiteY17" fmla="*/ 703483 h 714056"/>
                  <a:gd name="connsiteX18" fmla="*/ 426461 w 640274"/>
                  <a:gd name="connsiteY18" fmla="*/ 713008 h 714056"/>
                  <a:gd name="connsiteX19" fmla="*/ 417412 w 640274"/>
                  <a:gd name="connsiteY19" fmla="*/ 711008 h 714056"/>
                  <a:gd name="connsiteX20" fmla="*/ 207576 w 640274"/>
                  <a:gd name="connsiteY20" fmla="*/ 511554 h 714056"/>
                  <a:gd name="connsiteX21" fmla="*/ 186145 w 640274"/>
                  <a:gd name="connsiteY21" fmla="*/ 488313 h 7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0274" h="714056">
                    <a:moveTo>
                      <a:pt x="186145" y="488313"/>
                    </a:moveTo>
                    <a:cubicBezTo>
                      <a:pt x="112898" y="403826"/>
                      <a:pt x="53557" y="314482"/>
                      <a:pt x="2027" y="215422"/>
                    </a:cubicBezTo>
                    <a:cubicBezTo>
                      <a:pt x="-1212" y="209231"/>
                      <a:pt x="-354" y="206373"/>
                      <a:pt x="3075" y="200753"/>
                    </a:cubicBezTo>
                    <a:cubicBezTo>
                      <a:pt x="13933" y="183037"/>
                      <a:pt x="21363" y="164178"/>
                      <a:pt x="24506" y="143318"/>
                    </a:cubicBezTo>
                    <a:cubicBezTo>
                      <a:pt x="26506" y="130364"/>
                      <a:pt x="25649" y="117315"/>
                      <a:pt x="24411" y="104361"/>
                    </a:cubicBezTo>
                    <a:cubicBezTo>
                      <a:pt x="24125" y="101217"/>
                      <a:pt x="24506" y="99312"/>
                      <a:pt x="27173" y="97503"/>
                    </a:cubicBezTo>
                    <a:cubicBezTo>
                      <a:pt x="74512" y="64165"/>
                      <a:pt x="122518" y="27684"/>
                      <a:pt x="173477" y="633"/>
                    </a:cubicBezTo>
                    <a:cubicBezTo>
                      <a:pt x="176620" y="-1081"/>
                      <a:pt x="177477" y="1014"/>
                      <a:pt x="179001" y="3015"/>
                    </a:cubicBezTo>
                    <a:cubicBezTo>
                      <a:pt x="194241" y="24351"/>
                      <a:pt x="208624" y="42257"/>
                      <a:pt x="235389" y="47687"/>
                    </a:cubicBezTo>
                    <a:cubicBezTo>
                      <a:pt x="235770" y="47782"/>
                      <a:pt x="235961" y="47782"/>
                      <a:pt x="236247" y="47782"/>
                    </a:cubicBezTo>
                    <a:cubicBezTo>
                      <a:pt x="244629" y="46353"/>
                      <a:pt x="244914" y="53402"/>
                      <a:pt x="246819" y="60546"/>
                    </a:cubicBezTo>
                    <a:cubicBezTo>
                      <a:pt x="293682" y="237615"/>
                      <a:pt x="439701" y="359630"/>
                      <a:pt x="608007" y="424210"/>
                    </a:cubicBezTo>
                    <a:cubicBezTo>
                      <a:pt x="613056" y="426115"/>
                      <a:pt x="614484" y="427734"/>
                      <a:pt x="613818" y="434021"/>
                    </a:cubicBezTo>
                    <a:cubicBezTo>
                      <a:pt x="611246" y="459072"/>
                      <a:pt x="614961" y="480598"/>
                      <a:pt x="626772" y="503077"/>
                    </a:cubicBezTo>
                    <a:cubicBezTo>
                      <a:pt x="630010" y="509268"/>
                      <a:pt x="633725" y="513840"/>
                      <a:pt x="638678" y="518889"/>
                    </a:cubicBezTo>
                    <a:cubicBezTo>
                      <a:pt x="640773" y="521079"/>
                      <a:pt x="640773" y="523080"/>
                      <a:pt x="638868" y="526509"/>
                    </a:cubicBezTo>
                    <a:cubicBezTo>
                      <a:pt x="604769" y="588612"/>
                      <a:pt x="563621" y="645952"/>
                      <a:pt x="520092" y="701483"/>
                    </a:cubicBezTo>
                    <a:cubicBezTo>
                      <a:pt x="517710" y="704531"/>
                      <a:pt x="516758" y="704245"/>
                      <a:pt x="513900" y="703483"/>
                    </a:cubicBezTo>
                    <a:cubicBezTo>
                      <a:pt x="481801" y="695292"/>
                      <a:pt x="455607" y="697482"/>
                      <a:pt x="426461" y="713008"/>
                    </a:cubicBezTo>
                    <a:cubicBezTo>
                      <a:pt x="422079" y="715294"/>
                      <a:pt x="420270" y="713484"/>
                      <a:pt x="417412" y="711008"/>
                    </a:cubicBezTo>
                    <a:cubicBezTo>
                      <a:pt x="343974" y="648238"/>
                      <a:pt x="274728" y="581182"/>
                      <a:pt x="207576" y="511554"/>
                    </a:cubicBezTo>
                    <a:cubicBezTo>
                      <a:pt x="200814" y="504315"/>
                      <a:pt x="193003" y="496314"/>
                      <a:pt x="186145" y="488313"/>
                    </a:cubicBezTo>
                    <a:close/>
                  </a:path>
                </a:pathLst>
              </a:custGeom>
              <a:solidFill>
                <a:srgbClr val="76B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ED93DE00-39BE-4C39-8145-40A652170C64}"/>
                  </a:ext>
                </a:extLst>
              </p:cNvPr>
              <p:cNvSpPr/>
              <p:nvPr/>
            </p:nvSpPr>
            <p:spPr>
              <a:xfrm>
                <a:off x="5254942" y="3501770"/>
                <a:ext cx="600551" cy="701992"/>
              </a:xfrm>
              <a:custGeom>
                <a:avLst/>
                <a:gdLst>
                  <a:gd name="connsiteX0" fmla="*/ 600075 w 600551"/>
                  <a:gd name="connsiteY0" fmla="*/ 701993 h 701992"/>
                  <a:gd name="connsiteX1" fmla="*/ 0 w 600551"/>
                  <a:gd name="connsiteY1" fmla="*/ 286 h 701992"/>
                  <a:gd name="connsiteX2" fmla="*/ 476 w 600551"/>
                  <a:gd name="connsiteY2" fmla="*/ 0 h 701992"/>
                  <a:gd name="connsiteX3" fmla="*/ 600551 w 600551"/>
                  <a:gd name="connsiteY3" fmla="*/ 701802 h 701992"/>
                  <a:gd name="connsiteX4" fmla="*/ 600075 w 600551"/>
                  <a:gd name="connsiteY4" fmla="*/ 701993 h 70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551" h="701992">
                    <a:moveTo>
                      <a:pt x="600075" y="701993"/>
                    </a:moveTo>
                    <a:cubicBezTo>
                      <a:pt x="311753" y="488728"/>
                      <a:pt x="184404" y="298990"/>
                      <a:pt x="0" y="286"/>
                    </a:cubicBezTo>
                    <a:cubicBezTo>
                      <a:pt x="190" y="191"/>
                      <a:pt x="286" y="95"/>
                      <a:pt x="476" y="0"/>
                    </a:cubicBezTo>
                    <a:cubicBezTo>
                      <a:pt x="184976" y="298799"/>
                      <a:pt x="312134" y="488442"/>
                      <a:pt x="600551" y="701802"/>
                    </a:cubicBezTo>
                    <a:cubicBezTo>
                      <a:pt x="600456" y="701802"/>
                      <a:pt x="600266" y="701897"/>
                      <a:pt x="600075" y="701993"/>
                    </a:cubicBezTo>
                    <a:close/>
                  </a:path>
                </a:pathLst>
              </a:custGeom>
              <a:solidFill>
                <a:srgbClr val="4A9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39344698-C944-475C-8895-65A5914D3262}"/>
                  </a:ext>
                </a:extLst>
              </p:cNvPr>
              <p:cNvSpPr/>
              <p:nvPr/>
            </p:nvSpPr>
            <p:spPr>
              <a:xfrm>
                <a:off x="5530978" y="3629548"/>
                <a:ext cx="250604" cy="261201"/>
              </a:xfrm>
              <a:custGeom>
                <a:avLst/>
                <a:gdLst>
                  <a:gd name="connsiteX0" fmla="*/ 39622 w 250604"/>
                  <a:gd name="connsiteY0" fmla="*/ 213218 h 261201"/>
                  <a:gd name="connsiteX1" fmla="*/ 40194 w 250604"/>
                  <a:gd name="connsiteY1" fmla="*/ 23194 h 261201"/>
                  <a:gd name="connsiteX2" fmla="*/ 206786 w 250604"/>
                  <a:gd name="connsiteY2" fmla="*/ 47292 h 261201"/>
                  <a:gd name="connsiteX3" fmla="*/ 221264 w 250604"/>
                  <a:gd name="connsiteY3" fmla="*/ 225124 h 261201"/>
                  <a:gd name="connsiteX4" fmla="*/ 39622 w 250604"/>
                  <a:gd name="connsiteY4" fmla="*/ 213218 h 26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04" h="261201">
                    <a:moveTo>
                      <a:pt x="39622" y="213218"/>
                    </a:moveTo>
                    <a:cubicBezTo>
                      <a:pt x="-8098" y="158735"/>
                      <a:pt x="-18290" y="68438"/>
                      <a:pt x="40194" y="23194"/>
                    </a:cubicBezTo>
                    <a:cubicBezTo>
                      <a:pt x="95248" y="-19383"/>
                      <a:pt x="160113" y="1382"/>
                      <a:pt x="206786" y="47292"/>
                    </a:cubicBezTo>
                    <a:cubicBezTo>
                      <a:pt x="251268" y="91012"/>
                      <a:pt x="271270" y="166164"/>
                      <a:pt x="221264" y="225124"/>
                    </a:cubicBezTo>
                    <a:cubicBezTo>
                      <a:pt x="175068" y="279416"/>
                      <a:pt x="89438" y="269987"/>
                      <a:pt x="39622" y="213218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ECCEB4A-6FE3-4B50-A155-94F40DAC1956}"/>
                  </a:ext>
                </a:extLst>
              </p:cNvPr>
              <p:cNvSpPr/>
              <p:nvPr/>
            </p:nvSpPr>
            <p:spPr>
              <a:xfrm>
                <a:off x="5790428" y="3864023"/>
                <a:ext cx="124101" cy="128812"/>
              </a:xfrm>
              <a:custGeom>
                <a:avLst/>
                <a:gdLst>
                  <a:gd name="connsiteX0" fmla="*/ 109546 w 124101"/>
                  <a:gd name="connsiteY0" fmla="*/ 99234 h 128812"/>
                  <a:gd name="connsiteX1" fmla="*/ 23535 w 124101"/>
                  <a:gd name="connsiteY1" fmla="*/ 115902 h 128812"/>
                  <a:gd name="connsiteX2" fmla="*/ 13344 w 124101"/>
                  <a:gd name="connsiteY2" fmla="*/ 27129 h 128812"/>
                  <a:gd name="connsiteX3" fmla="*/ 98878 w 124101"/>
                  <a:gd name="connsiteY3" fmla="*/ 9984 h 128812"/>
                  <a:gd name="connsiteX4" fmla="*/ 109546 w 124101"/>
                  <a:gd name="connsiteY4" fmla="*/ 99234 h 12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101" h="128812">
                    <a:moveTo>
                      <a:pt x="109546" y="99234"/>
                    </a:moveTo>
                    <a:cubicBezTo>
                      <a:pt x="88591" y="128190"/>
                      <a:pt x="50872" y="139905"/>
                      <a:pt x="23535" y="115902"/>
                    </a:cubicBezTo>
                    <a:cubicBezTo>
                      <a:pt x="-3897" y="91899"/>
                      <a:pt x="-7421" y="54847"/>
                      <a:pt x="13344" y="27129"/>
                    </a:cubicBezTo>
                    <a:cubicBezTo>
                      <a:pt x="34108" y="-493"/>
                      <a:pt x="67350" y="-8494"/>
                      <a:pt x="98878" y="9984"/>
                    </a:cubicBezTo>
                    <a:cubicBezTo>
                      <a:pt x="130406" y="28463"/>
                      <a:pt x="130501" y="70278"/>
                      <a:pt x="109546" y="99234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BB5A782-A21E-4D4E-96C8-0C39E34FBCFD}"/>
                  </a:ext>
                </a:extLst>
              </p:cNvPr>
              <p:cNvSpPr/>
              <p:nvPr/>
            </p:nvSpPr>
            <p:spPr>
              <a:xfrm>
                <a:off x="5459405" y="3468850"/>
                <a:ext cx="102811" cy="137530"/>
              </a:xfrm>
              <a:custGeom>
                <a:avLst/>
                <a:gdLst>
                  <a:gd name="connsiteX0" fmla="*/ 97288 w 102811"/>
                  <a:gd name="connsiteY0" fmla="*/ 40922 h 137530"/>
                  <a:gd name="connsiteX1" fmla="*/ 78619 w 102811"/>
                  <a:gd name="connsiteY1" fmla="*/ 129028 h 137530"/>
                  <a:gd name="connsiteX2" fmla="*/ 6610 w 102811"/>
                  <a:gd name="connsiteY2" fmla="*/ 101215 h 137530"/>
                  <a:gd name="connsiteX3" fmla="*/ 31375 w 102811"/>
                  <a:gd name="connsiteY3" fmla="*/ 7489 h 137530"/>
                  <a:gd name="connsiteX4" fmla="*/ 97288 w 102811"/>
                  <a:gd name="connsiteY4" fmla="*/ 40922 h 13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11" h="137530">
                    <a:moveTo>
                      <a:pt x="97288" y="40922"/>
                    </a:moveTo>
                    <a:cubicBezTo>
                      <a:pt x="106432" y="71783"/>
                      <a:pt x="106718" y="109311"/>
                      <a:pt x="78619" y="129028"/>
                    </a:cubicBezTo>
                    <a:cubicBezTo>
                      <a:pt x="50521" y="148745"/>
                      <a:pt x="20326" y="131981"/>
                      <a:pt x="6610" y="101215"/>
                    </a:cubicBezTo>
                    <a:cubicBezTo>
                      <a:pt x="-7106" y="70545"/>
                      <a:pt x="229" y="27396"/>
                      <a:pt x="31375" y="7489"/>
                    </a:cubicBezTo>
                    <a:cubicBezTo>
                      <a:pt x="62522" y="-12323"/>
                      <a:pt x="88144" y="10061"/>
                      <a:pt x="97288" y="40922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646B23D-8DFD-4931-BBAB-D07F28DF3FBD}"/>
                  </a:ext>
                </a:extLst>
              </p:cNvPr>
              <p:cNvSpPr/>
              <p:nvPr/>
            </p:nvSpPr>
            <p:spPr>
              <a:xfrm>
                <a:off x="5573533" y="3674532"/>
                <a:ext cx="162280" cy="169953"/>
              </a:xfrm>
              <a:custGeom>
                <a:avLst/>
                <a:gdLst>
                  <a:gd name="connsiteX0" fmla="*/ 111462 w 162280"/>
                  <a:gd name="connsiteY0" fmla="*/ 62410 h 169953"/>
                  <a:gd name="connsiteX1" fmla="*/ 97460 w 162280"/>
                  <a:gd name="connsiteY1" fmla="*/ 77365 h 169953"/>
                  <a:gd name="connsiteX2" fmla="*/ 97460 w 162280"/>
                  <a:gd name="connsiteY2" fmla="*/ 84223 h 169953"/>
                  <a:gd name="connsiteX3" fmla="*/ 107938 w 162280"/>
                  <a:gd name="connsiteY3" fmla="*/ 102130 h 169953"/>
                  <a:gd name="connsiteX4" fmla="*/ 94222 w 162280"/>
                  <a:gd name="connsiteY4" fmla="*/ 163471 h 169953"/>
                  <a:gd name="connsiteX5" fmla="*/ 35071 w 162280"/>
                  <a:gd name="connsiteY5" fmla="*/ 156518 h 169953"/>
                  <a:gd name="connsiteX6" fmla="*/ 21832 w 162280"/>
                  <a:gd name="connsiteY6" fmla="*/ 155946 h 169953"/>
                  <a:gd name="connsiteX7" fmla="*/ 16212 w 162280"/>
                  <a:gd name="connsiteY7" fmla="*/ 155470 h 169953"/>
                  <a:gd name="connsiteX8" fmla="*/ 11354 w 162280"/>
                  <a:gd name="connsiteY8" fmla="*/ 150136 h 169953"/>
                  <a:gd name="connsiteX9" fmla="*/ 11354 w 162280"/>
                  <a:gd name="connsiteY9" fmla="*/ 142802 h 169953"/>
                  <a:gd name="connsiteX10" fmla="*/ 11449 w 162280"/>
                  <a:gd name="connsiteY10" fmla="*/ 131181 h 169953"/>
                  <a:gd name="connsiteX11" fmla="*/ 7258 w 162280"/>
                  <a:gd name="connsiteY11" fmla="*/ 64411 h 169953"/>
                  <a:gd name="connsiteX12" fmla="*/ 8973 w 162280"/>
                  <a:gd name="connsiteY12" fmla="*/ 61458 h 169953"/>
                  <a:gd name="connsiteX13" fmla="*/ 22784 w 162280"/>
                  <a:gd name="connsiteY13" fmla="*/ 63077 h 169953"/>
                  <a:gd name="connsiteX14" fmla="*/ 33166 w 162280"/>
                  <a:gd name="connsiteY14" fmla="*/ 74793 h 169953"/>
                  <a:gd name="connsiteX15" fmla="*/ 33547 w 162280"/>
                  <a:gd name="connsiteY15" fmla="*/ 84413 h 169953"/>
                  <a:gd name="connsiteX16" fmla="*/ 30976 w 162280"/>
                  <a:gd name="connsiteY16" fmla="*/ 115274 h 169953"/>
                  <a:gd name="connsiteX17" fmla="*/ 36691 w 162280"/>
                  <a:gd name="connsiteY17" fmla="*/ 116989 h 169953"/>
                  <a:gd name="connsiteX18" fmla="*/ 65932 w 162280"/>
                  <a:gd name="connsiteY18" fmla="*/ 87080 h 169953"/>
                  <a:gd name="connsiteX19" fmla="*/ 66123 w 162280"/>
                  <a:gd name="connsiteY19" fmla="*/ 79651 h 169953"/>
                  <a:gd name="connsiteX20" fmla="*/ 54788 w 162280"/>
                  <a:gd name="connsiteY20" fmla="*/ 57076 h 169953"/>
                  <a:gd name="connsiteX21" fmla="*/ 76505 w 162280"/>
                  <a:gd name="connsiteY21" fmla="*/ 3355 h 169953"/>
                  <a:gd name="connsiteX22" fmla="*/ 128988 w 162280"/>
                  <a:gd name="connsiteY22" fmla="*/ 12785 h 169953"/>
                  <a:gd name="connsiteX23" fmla="*/ 139846 w 162280"/>
                  <a:gd name="connsiteY23" fmla="*/ 12118 h 169953"/>
                  <a:gd name="connsiteX24" fmla="*/ 145752 w 162280"/>
                  <a:gd name="connsiteY24" fmla="*/ 12118 h 169953"/>
                  <a:gd name="connsiteX25" fmla="*/ 149467 w 162280"/>
                  <a:gd name="connsiteY25" fmla="*/ 15738 h 169953"/>
                  <a:gd name="connsiteX26" fmla="*/ 149371 w 162280"/>
                  <a:gd name="connsiteY26" fmla="*/ 22786 h 169953"/>
                  <a:gd name="connsiteX27" fmla="*/ 148800 w 162280"/>
                  <a:gd name="connsiteY27" fmla="*/ 31740 h 169953"/>
                  <a:gd name="connsiteX28" fmla="*/ 161659 w 162280"/>
                  <a:gd name="connsiteY28" fmla="*/ 80222 h 169953"/>
                  <a:gd name="connsiteX29" fmla="*/ 151467 w 162280"/>
                  <a:gd name="connsiteY29" fmla="*/ 101368 h 169953"/>
                  <a:gd name="connsiteX30" fmla="*/ 145942 w 162280"/>
                  <a:gd name="connsiteY30" fmla="*/ 101368 h 169953"/>
                  <a:gd name="connsiteX31" fmla="*/ 129369 w 162280"/>
                  <a:gd name="connsiteY31" fmla="*/ 85366 h 169953"/>
                  <a:gd name="connsiteX32" fmla="*/ 129750 w 162280"/>
                  <a:gd name="connsiteY32" fmla="*/ 77936 h 169953"/>
                  <a:gd name="connsiteX33" fmla="*/ 131369 w 162280"/>
                  <a:gd name="connsiteY33" fmla="*/ 48504 h 169953"/>
                  <a:gd name="connsiteX34" fmla="*/ 125845 w 162280"/>
                  <a:gd name="connsiteY34" fmla="*/ 47266 h 169953"/>
                  <a:gd name="connsiteX35" fmla="*/ 111462 w 162280"/>
                  <a:gd name="connsiteY35" fmla="*/ 62410 h 16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2280" h="169953">
                    <a:moveTo>
                      <a:pt x="111462" y="62410"/>
                    </a:moveTo>
                    <a:cubicBezTo>
                      <a:pt x="106795" y="67554"/>
                      <a:pt x="102127" y="71935"/>
                      <a:pt x="97460" y="77365"/>
                    </a:cubicBezTo>
                    <a:cubicBezTo>
                      <a:pt x="95555" y="79555"/>
                      <a:pt x="94984" y="80127"/>
                      <a:pt x="97460" y="84223"/>
                    </a:cubicBezTo>
                    <a:cubicBezTo>
                      <a:pt x="100032" y="88223"/>
                      <a:pt x="105175" y="96605"/>
                      <a:pt x="107938" y="102130"/>
                    </a:cubicBezTo>
                    <a:cubicBezTo>
                      <a:pt x="119368" y="125180"/>
                      <a:pt x="116129" y="150136"/>
                      <a:pt x="94222" y="163471"/>
                    </a:cubicBezTo>
                    <a:cubicBezTo>
                      <a:pt x="72409" y="176806"/>
                      <a:pt x="54312" y="167090"/>
                      <a:pt x="35071" y="156518"/>
                    </a:cubicBezTo>
                    <a:cubicBezTo>
                      <a:pt x="29737" y="153565"/>
                      <a:pt x="26404" y="149755"/>
                      <a:pt x="21832" y="155946"/>
                    </a:cubicBezTo>
                    <a:cubicBezTo>
                      <a:pt x="20117" y="158327"/>
                      <a:pt x="17926" y="157565"/>
                      <a:pt x="16212" y="155470"/>
                    </a:cubicBezTo>
                    <a:cubicBezTo>
                      <a:pt x="14497" y="153374"/>
                      <a:pt x="13259" y="152517"/>
                      <a:pt x="11354" y="150136"/>
                    </a:cubicBezTo>
                    <a:cubicBezTo>
                      <a:pt x="9449" y="147754"/>
                      <a:pt x="7354" y="145849"/>
                      <a:pt x="11354" y="142802"/>
                    </a:cubicBezTo>
                    <a:cubicBezTo>
                      <a:pt x="15355" y="139753"/>
                      <a:pt x="14116" y="135943"/>
                      <a:pt x="11449" y="131181"/>
                    </a:cubicBezTo>
                    <a:cubicBezTo>
                      <a:pt x="-1219" y="108702"/>
                      <a:pt x="-4457" y="87937"/>
                      <a:pt x="7258" y="64411"/>
                    </a:cubicBezTo>
                    <a:cubicBezTo>
                      <a:pt x="7830" y="63268"/>
                      <a:pt x="8306" y="62315"/>
                      <a:pt x="8973" y="61458"/>
                    </a:cubicBezTo>
                    <a:cubicBezTo>
                      <a:pt x="15164" y="54409"/>
                      <a:pt x="16688" y="55743"/>
                      <a:pt x="22784" y="63077"/>
                    </a:cubicBezTo>
                    <a:cubicBezTo>
                      <a:pt x="25642" y="66506"/>
                      <a:pt x="29928" y="71269"/>
                      <a:pt x="33166" y="74793"/>
                    </a:cubicBezTo>
                    <a:cubicBezTo>
                      <a:pt x="36500" y="78412"/>
                      <a:pt x="37072" y="80317"/>
                      <a:pt x="33547" y="84413"/>
                    </a:cubicBezTo>
                    <a:cubicBezTo>
                      <a:pt x="25737" y="93271"/>
                      <a:pt x="26213" y="105178"/>
                      <a:pt x="30976" y="115274"/>
                    </a:cubicBezTo>
                    <a:cubicBezTo>
                      <a:pt x="32690" y="118989"/>
                      <a:pt x="34405" y="119370"/>
                      <a:pt x="36691" y="116989"/>
                    </a:cubicBezTo>
                    <a:cubicBezTo>
                      <a:pt x="46597" y="106892"/>
                      <a:pt x="56026" y="97177"/>
                      <a:pt x="65932" y="87080"/>
                    </a:cubicBezTo>
                    <a:cubicBezTo>
                      <a:pt x="68218" y="84794"/>
                      <a:pt x="67933" y="82603"/>
                      <a:pt x="66123" y="79651"/>
                    </a:cubicBezTo>
                    <a:cubicBezTo>
                      <a:pt x="62313" y="73174"/>
                      <a:pt x="57265" y="63934"/>
                      <a:pt x="54788" y="57076"/>
                    </a:cubicBezTo>
                    <a:cubicBezTo>
                      <a:pt x="46216" y="33645"/>
                      <a:pt x="55169" y="11737"/>
                      <a:pt x="76505" y="3355"/>
                    </a:cubicBezTo>
                    <a:cubicBezTo>
                      <a:pt x="97841" y="-5122"/>
                      <a:pt x="111367" y="4117"/>
                      <a:pt x="128988" y="12785"/>
                    </a:cubicBezTo>
                    <a:cubicBezTo>
                      <a:pt x="133465" y="14976"/>
                      <a:pt x="136227" y="16976"/>
                      <a:pt x="139846" y="12118"/>
                    </a:cubicBezTo>
                    <a:cubicBezTo>
                      <a:pt x="141751" y="9642"/>
                      <a:pt x="143942" y="10213"/>
                      <a:pt x="145752" y="12118"/>
                    </a:cubicBezTo>
                    <a:cubicBezTo>
                      <a:pt x="147562" y="14023"/>
                      <a:pt x="147276" y="13738"/>
                      <a:pt x="149467" y="15738"/>
                    </a:cubicBezTo>
                    <a:cubicBezTo>
                      <a:pt x="151657" y="17738"/>
                      <a:pt x="152896" y="20215"/>
                      <a:pt x="149371" y="22786"/>
                    </a:cubicBezTo>
                    <a:cubicBezTo>
                      <a:pt x="145847" y="25358"/>
                      <a:pt x="146323" y="28025"/>
                      <a:pt x="148800" y="31740"/>
                    </a:cubicBezTo>
                    <a:cubicBezTo>
                      <a:pt x="159087" y="46980"/>
                      <a:pt x="164135" y="61744"/>
                      <a:pt x="161659" y="80222"/>
                    </a:cubicBezTo>
                    <a:cubicBezTo>
                      <a:pt x="160516" y="88699"/>
                      <a:pt x="156610" y="94986"/>
                      <a:pt x="151467" y="101368"/>
                    </a:cubicBezTo>
                    <a:cubicBezTo>
                      <a:pt x="149752" y="103463"/>
                      <a:pt x="147847" y="103177"/>
                      <a:pt x="145942" y="101368"/>
                    </a:cubicBezTo>
                    <a:cubicBezTo>
                      <a:pt x="141085" y="96796"/>
                      <a:pt x="133655" y="89271"/>
                      <a:pt x="129369" y="85366"/>
                    </a:cubicBezTo>
                    <a:cubicBezTo>
                      <a:pt x="125083" y="81460"/>
                      <a:pt x="128035" y="80413"/>
                      <a:pt x="129750" y="77936"/>
                    </a:cubicBezTo>
                    <a:cubicBezTo>
                      <a:pt x="136322" y="68221"/>
                      <a:pt x="136132" y="58315"/>
                      <a:pt x="131369" y="48504"/>
                    </a:cubicBezTo>
                    <a:cubicBezTo>
                      <a:pt x="129750" y="45170"/>
                      <a:pt x="128226" y="44789"/>
                      <a:pt x="125845" y="47266"/>
                    </a:cubicBezTo>
                    <a:cubicBezTo>
                      <a:pt x="121177" y="52219"/>
                      <a:pt x="116129" y="57267"/>
                      <a:pt x="111462" y="62410"/>
                    </a:cubicBezTo>
                    <a:close/>
                  </a:path>
                </a:pathLst>
              </a:custGeom>
              <a:solidFill>
                <a:srgbClr val="76B5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D349AAE-8EBF-4053-9BE5-845C4928B5D2}"/>
                  </a:ext>
                </a:extLst>
              </p:cNvPr>
              <p:cNvSpPr/>
              <p:nvPr/>
            </p:nvSpPr>
            <p:spPr>
              <a:xfrm>
                <a:off x="5620225" y="3773292"/>
                <a:ext cx="38767" cy="40674"/>
              </a:xfrm>
              <a:custGeom>
                <a:avLst/>
                <a:gdLst>
                  <a:gd name="connsiteX0" fmla="*/ 15526 w 38767"/>
                  <a:gd name="connsiteY0" fmla="*/ 15752 h 40674"/>
                  <a:gd name="connsiteX1" fmla="*/ 29051 w 38767"/>
                  <a:gd name="connsiteY1" fmla="*/ 1084 h 40674"/>
                  <a:gd name="connsiteX2" fmla="*/ 33052 w 38767"/>
                  <a:gd name="connsiteY2" fmla="*/ 1560 h 40674"/>
                  <a:gd name="connsiteX3" fmla="*/ 36195 w 38767"/>
                  <a:gd name="connsiteY3" fmla="*/ 30325 h 40674"/>
                  <a:gd name="connsiteX4" fmla="*/ 4667 w 38767"/>
                  <a:gd name="connsiteY4" fmla="*/ 37660 h 40674"/>
                  <a:gd name="connsiteX5" fmla="*/ 2381 w 38767"/>
                  <a:gd name="connsiteY5" fmla="*/ 29563 h 40674"/>
                  <a:gd name="connsiteX6" fmla="*/ 15526 w 38767"/>
                  <a:gd name="connsiteY6" fmla="*/ 15752 h 4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67" h="40674">
                    <a:moveTo>
                      <a:pt x="15526" y="15752"/>
                    </a:moveTo>
                    <a:cubicBezTo>
                      <a:pt x="19717" y="11085"/>
                      <a:pt x="24479" y="6132"/>
                      <a:pt x="29051" y="1084"/>
                    </a:cubicBezTo>
                    <a:cubicBezTo>
                      <a:pt x="30194" y="-250"/>
                      <a:pt x="31432" y="-631"/>
                      <a:pt x="33052" y="1560"/>
                    </a:cubicBezTo>
                    <a:cubicBezTo>
                      <a:pt x="38481" y="9180"/>
                      <a:pt x="41053" y="23658"/>
                      <a:pt x="36195" y="30325"/>
                    </a:cubicBezTo>
                    <a:cubicBezTo>
                      <a:pt x="26860" y="43184"/>
                      <a:pt x="16574" y="42041"/>
                      <a:pt x="4667" y="37660"/>
                    </a:cubicBezTo>
                    <a:cubicBezTo>
                      <a:pt x="-667" y="35755"/>
                      <a:pt x="-1429" y="33564"/>
                      <a:pt x="2381" y="29563"/>
                    </a:cubicBezTo>
                    <a:cubicBezTo>
                      <a:pt x="6096" y="25563"/>
                      <a:pt x="11335" y="20419"/>
                      <a:pt x="15526" y="15752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5DC4191B-D830-40BD-B1EC-00C6F7A0016B}"/>
                  </a:ext>
                </a:extLst>
              </p:cNvPr>
              <p:cNvSpPr/>
              <p:nvPr/>
            </p:nvSpPr>
            <p:spPr>
              <a:xfrm>
                <a:off x="5653110" y="3701849"/>
                <a:ext cx="37332" cy="38301"/>
              </a:xfrm>
              <a:custGeom>
                <a:avLst/>
                <a:gdLst>
                  <a:gd name="connsiteX0" fmla="*/ 22170 w 37332"/>
                  <a:gd name="connsiteY0" fmla="*/ 23474 h 38301"/>
                  <a:gd name="connsiteX1" fmla="*/ 8454 w 37332"/>
                  <a:gd name="connsiteY1" fmla="*/ 37094 h 38301"/>
                  <a:gd name="connsiteX2" fmla="*/ 4263 w 37332"/>
                  <a:gd name="connsiteY2" fmla="*/ 36142 h 38301"/>
                  <a:gd name="connsiteX3" fmla="*/ 14741 w 37332"/>
                  <a:gd name="connsiteY3" fmla="*/ 1090 h 38301"/>
                  <a:gd name="connsiteX4" fmla="*/ 35410 w 37332"/>
                  <a:gd name="connsiteY4" fmla="*/ 4519 h 38301"/>
                  <a:gd name="connsiteX5" fmla="*/ 35791 w 37332"/>
                  <a:gd name="connsiteY5" fmla="*/ 9377 h 38301"/>
                  <a:gd name="connsiteX6" fmla="*/ 22170 w 37332"/>
                  <a:gd name="connsiteY6" fmla="*/ 23474 h 38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32" h="38301">
                    <a:moveTo>
                      <a:pt x="22170" y="23474"/>
                    </a:moveTo>
                    <a:cubicBezTo>
                      <a:pt x="17408" y="27950"/>
                      <a:pt x="13121" y="32332"/>
                      <a:pt x="8454" y="37094"/>
                    </a:cubicBezTo>
                    <a:cubicBezTo>
                      <a:pt x="6930" y="38618"/>
                      <a:pt x="5597" y="39095"/>
                      <a:pt x="4263" y="36142"/>
                    </a:cubicBezTo>
                    <a:cubicBezTo>
                      <a:pt x="-2690" y="20711"/>
                      <a:pt x="-2404" y="7948"/>
                      <a:pt x="14741" y="1090"/>
                    </a:cubicBezTo>
                    <a:cubicBezTo>
                      <a:pt x="21980" y="-1768"/>
                      <a:pt x="29028" y="1566"/>
                      <a:pt x="35410" y="4519"/>
                    </a:cubicBezTo>
                    <a:cubicBezTo>
                      <a:pt x="38553" y="6043"/>
                      <a:pt x="37220" y="7853"/>
                      <a:pt x="35791" y="9377"/>
                    </a:cubicBezTo>
                    <a:cubicBezTo>
                      <a:pt x="31219" y="14330"/>
                      <a:pt x="26933" y="18997"/>
                      <a:pt x="22170" y="23474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1" name="Graphic 71">
              <a:extLst>
                <a:ext uri="{FF2B5EF4-FFF2-40B4-BE49-F238E27FC236}">
                  <a16:creationId xmlns:a16="http://schemas.microsoft.com/office/drawing/2014/main" id="{D2A46A5B-9150-425B-A8DB-77A0DFE7518B}"/>
                </a:ext>
              </a:extLst>
            </p:cNvPr>
            <p:cNvGrpSpPr/>
            <p:nvPr/>
          </p:nvGrpSpPr>
          <p:grpSpPr>
            <a:xfrm>
              <a:off x="9057851" y="4145109"/>
              <a:ext cx="346814" cy="451862"/>
              <a:chOff x="5926926" y="3700557"/>
              <a:chExt cx="415939" cy="576576"/>
            </a:xfrm>
          </p:grpSpPr>
          <p:grpSp>
            <p:nvGrpSpPr>
              <p:cNvPr id="42" name="Graphic 71">
                <a:extLst>
                  <a:ext uri="{FF2B5EF4-FFF2-40B4-BE49-F238E27FC236}">
                    <a16:creationId xmlns:a16="http://schemas.microsoft.com/office/drawing/2014/main" id="{6798B47E-D43E-421E-BBD7-F8DB34E1155F}"/>
                  </a:ext>
                </a:extLst>
              </p:cNvPr>
              <p:cNvGrpSpPr/>
              <p:nvPr/>
            </p:nvGrpSpPr>
            <p:grpSpPr>
              <a:xfrm>
                <a:off x="6014461" y="3700557"/>
                <a:ext cx="184481" cy="385885"/>
                <a:chOff x="6014461" y="3700557"/>
                <a:chExt cx="184481" cy="385885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D33DA882-F4A7-49D4-913D-C9B48BE307A1}"/>
                    </a:ext>
                  </a:extLst>
                </p:cNvPr>
                <p:cNvSpPr/>
                <p:nvPr/>
              </p:nvSpPr>
              <p:spPr>
                <a:xfrm>
                  <a:off x="6111467" y="3730369"/>
                  <a:ext cx="6671" cy="128305"/>
                </a:xfrm>
                <a:custGeom>
                  <a:avLst/>
                  <a:gdLst>
                    <a:gd name="connsiteX0" fmla="*/ 58 w 6671"/>
                    <a:gd name="connsiteY0" fmla="*/ 63915 h 128305"/>
                    <a:gd name="connsiteX1" fmla="*/ 58 w 6671"/>
                    <a:gd name="connsiteY1" fmla="*/ 6193 h 128305"/>
                    <a:gd name="connsiteX2" fmla="*/ 3297 w 6671"/>
                    <a:gd name="connsiteY2" fmla="*/ 2 h 128305"/>
                    <a:gd name="connsiteX3" fmla="*/ 6630 w 6671"/>
                    <a:gd name="connsiteY3" fmla="*/ 6098 h 128305"/>
                    <a:gd name="connsiteX4" fmla="*/ 6630 w 6671"/>
                    <a:gd name="connsiteY4" fmla="*/ 122112 h 128305"/>
                    <a:gd name="connsiteX5" fmla="*/ 3392 w 6671"/>
                    <a:gd name="connsiteY5" fmla="*/ 128304 h 128305"/>
                    <a:gd name="connsiteX6" fmla="*/ 58 w 6671"/>
                    <a:gd name="connsiteY6" fmla="*/ 122208 h 128305"/>
                    <a:gd name="connsiteX7" fmla="*/ 58 w 6671"/>
                    <a:gd name="connsiteY7" fmla="*/ 63915 h 128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71" h="128305">
                      <a:moveTo>
                        <a:pt x="58" y="63915"/>
                      </a:moveTo>
                      <a:cubicBezTo>
                        <a:pt x="58" y="44674"/>
                        <a:pt x="58" y="25434"/>
                        <a:pt x="58" y="6193"/>
                      </a:cubicBezTo>
                      <a:cubicBezTo>
                        <a:pt x="58" y="3621"/>
                        <a:pt x="-704" y="97"/>
                        <a:pt x="3297" y="2"/>
                      </a:cubicBezTo>
                      <a:cubicBezTo>
                        <a:pt x="7297" y="-93"/>
                        <a:pt x="6630" y="3526"/>
                        <a:pt x="6630" y="6098"/>
                      </a:cubicBezTo>
                      <a:cubicBezTo>
                        <a:pt x="6630" y="44769"/>
                        <a:pt x="6630" y="83441"/>
                        <a:pt x="6630" y="122112"/>
                      </a:cubicBezTo>
                      <a:cubicBezTo>
                        <a:pt x="6630" y="124779"/>
                        <a:pt x="7202" y="128208"/>
                        <a:pt x="3392" y="128304"/>
                      </a:cubicBezTo>
                      <a:cubicBezTo>
                        <a:pt x="-418" y="128399"/>
                        <a:pt x="58" y="124875"/>
                        <a:pt x="58" y="122208"/>
                      </a:cubicBezTo>
                      <a:cubicBezTo>
                        <a:pt x="58" y="102777"/>
                        <a:pt x="58" y="83346"/>
                        <a:pt x="58" y="63915"/>
                      </a:cubicBezTo>
                      <a:close/>
                    </a:path>
                  </a:pathLst>
                </a:custGeom>
                <a:solidFill>
                  <a:srgbClr val="A05B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E8FF4B92-8684-4380-9347-B608A178C0B9}"/>
                    </a:ext>
                  </a:extLst>
                </p:cNvPr>
                <p:cNvSpPr/>
                <p:nvPr/>
              </p:nvSpPr>
              <p:spPr>
                <a:xfrm>
                  <a:off x="6090321" y="3700557"/>
                  <a:ext cx="6704" cy="128015"/>
                </a:xfrm>
                <a:custGeom>
                  <a:avLst/>
                  <a:gdLst>
                    <a:gd name="connsiteX0" fmla="*/ 6630 w 6704"/>
                    <a:gd name="connsiteY0" fmla="*/ 64294 h 128015"/>
                    <a:gd name="connsiteX1" fmla="*/ 6630 w 6704"/>
                    <a:gd name="connsiteY1" fmla="*/ 121920 h 128015"/>
                    <a:gd name="connsiteX2" fmla="*/ 3392 w 6704"/>
                    <a:gd name="connsiteY2" fmla="*/ 128016 h 128015"/>
                    <a:gd name="connsiteX3" fmla="*/ 58 w 6704"/>
                    <a:gd name="connsiteY3" fmla="*/ 122015 h 128015"/>
                    <a:gd name="connsiteX4" fmla="*/ 58 w 6704"/>
                    <a:gd name="connsiteY4" fmla="*/ 6096 h 128015"/>
                    <a:gd name="connsiteX5" fmla="*/ 3296 w 6704"/>
                    <a:gd name="connsiteY5" fmla="*/ 0 h 128015"/>
                    <a:gd name="connsiteX6" fmla="*/ 6630 w 6704"/>
                    <a:gd name="connsiteY6" fmla="*/ 6096 h 128015"/>
                    <a:gd name="connsiteX7" fmla="*/ 6630 w 6704"/>
                    <a:gd name="connsiteY7" fmla="*/ 64294 h 128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04" h="128015">
                      <a:moveTo>
                        <a:pt x="6630" y="64294"/>
                      </a:moveTo>
                      <a:cubicBezTo>
                        <a:pt x="6630" y="83534"/>
                        <a:pt x="6630" y="102679"/>
                        <a:pt x="6630" y="121920"/>
                      </a:cubicBezTo>
                      <a:cubicBezTo>
                        <a:pt x="6630" y="124492"/>
                        <a:pt x="7487" y="128016"/>
                        <a:pt x="3392" y="128016"/>
                      </a:cubicBezTo>
                      <a:cubicBezTo>
                        <a:pt x="-704" y="128016"/>
                        <a:pt x="58" y="124587"/>
                        <a:pt x="58" y="122015"/>
                      </a:cubicBezTo>
                      <a:cubicBezTo>
                        <a:pt x="58" y="83344"/>
                        <a:pt x="58" y="44767"/>
                        <a:pt x="58" y="6096"/>
                      </a:cubicBezTo>
                      <a:cubicBezTo>
                        <a:pt x="58" y="3524"/>
                        <a:pt x="-704" y="0"/>
                        <a:pt x="3296" y="0"/>
                      </a:cubicBezTo>
                      <a:cubicBezTo>
                        <a:pt x="7202" y="0"/>
                        <a:pt x="6630" y="3429"/>
                        <a:pt x="6630" y="6096"/>
                      </a:cubicBezTo>
                      <a:cubicBezTo>
                        <a:pt x="6630" y="25432"/>
                        <a:pt x="6630" y="44863"/>
                        <a:pt x="6630" y="64294"/>
                      </a:cubicBezTo>
                      <a:close/>
                    </a:path>
                  </a:pathLst>
                </a:custGeom>
                <a:solidFill>
                  <a:srgbClr val="A05B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B2C4826E-44CD-48B2-BBF8-23C308487035}"/>
                    </a:ext>
                  </a:extLst>
                </p:cNvPr>
                <p:cNvSpPr/>
                <p:nvPr/>
              </p:nvSpPr>
              <p:spPr>
                <a:xfrm>
                  <a:off x="6075797" y="3772659"/>
                  <a:ext cx="7068" cy="94689"/>
                </a:xfrm>
                <a:custGeom>
                  <a:avLst/>
                  <a:gdLst>
                    <a:gd name="connsiteX0" fmla="*/ 9 w 7068"/>
                    <a:gd name="connsiteY0" fmla="*/ 47437 h 94689"/>
                    <a:gd name="connsiteX1" fmla="*/ 9 w 7068"/>
                    <a:gd name="connsiteY1" fmla="*/ 5241 h 94689"/>
                    <a:gd name="connsiteX2" fmla="*/ 3534 w 7068"/>
                    <a:gd name="connsiteY2" fmla="*/ 2 h 94689"/>
                    <a:gd name="connsiteX3" fmla="*/ 7058 w 7068"/>
                    <a:gd name="connsiteY3" fmla="*/ 5336 h 94689"/>
                    <a:gd name="connsiteX4" fmla="*/ 7058 w 7068"/>
                    <a:gd name="connsiteY4" fmla="*/ 89156 h 94689"/>
                    <a:gd name="connsiteX5" fmla="*/ 3724 w 7068"/>
                    <a:gd name="connsiteY5" fmla="*/ 94681 h 94689"/>
                    <a:gd name="connsiteX6" fmla="*/ 9 w 7068"/>
                    <a:gd name="connsiteY6" fmla="*/ 89061 h 94689"/>
                    <a:gd name="connsiteX7" fmla="*/ 9 w 7068"/>
                    <a:gd name="connsiteY7" fmla="*/ 47437 h 94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68" h="94689">
                      <a:moveTo>
                        <a:pt x="9" y="47437"/>
                      </a:moveTo>
                      <a:cubicBezTo>
                        <a:pt x="9" y="33340"/>
                        <a:pt x="9" y="19243"/>
                        <a:pt x="9" y="5241"/>
                      </a:cubicBezTo>
                      <a:cubicBezTo>
                        <a:pt x="9" y="2669"/>
                        <a:pt x="-181" y="-93"/>
                        <a:pt x="3534" y="2"/>
                      </a:cubicBezTo>
                      <a:cubicBezTo>
                        <a:pt x="6963" y="98"/>
                        <a:pt x="7058" y="2765"/>
                        <a:pt x="7058" y="5336"/>
                      </a:cubicBezTo>
                      <a:cubicBezTo>
                        <a:pt x="7058" y="33245"/>
                        <a:pt x="7058" y="61248"/>
                        <a:pt x="7058" y="89156"/>
                      </a:cubicBezTo>
                      <a:cubicBezTo>
                        <a:pt x="7058" y="91633"/>
                        <a:pt x="7439" y="94586"/>
                        <a:pt x="3724" y="94681"/>
                      </a:cubicBezTo>
                      <a:cubicBezTo>
                        <a:pt x="-372" y="94871"/>
                        <a:pt x="9" y="91823"/>
                        <a:pt x="9" y="89061"/>
                      </a:cubicBezTo>
                      <a:cubicBezTo>
                        <a:pt x="9" y="75155"/>
                        <a:pt x="9" y="61248"/>
                        <a:pt x="9" y="47437"/>
                      </a:cubicBezTo>
                      <a:close/>
                    </a:path>
                  </a:pathLst>
                </a:custGeom>
                <a:solidFill>
                  <a:srgbClr val="A05B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190BF58F-7F9A-47DF-94E8-98C45CD79B83}"/>
                    </a:ext>
                  </a:extLst>
                </p:cNvPr>
                <p:cNvSpPr/>
                <p:nvPr/>
              </p:nvSpPr>
              <p:spPr>
                <a:xfrm>
                  <a:off x="6132850" y="3905318"/>
                  <a:ext cx="6487" cy="7938"/>
                </a:xfrm>
                <a:custGeom>
                  <a:avLst/>
                  <a:gdLst>
                    <a:gd name="connsiteX0" fmla="*/ 6488 w 6487"/>
                    <a:gd name="connsiteY0" fmla="*/ 2122 h 7938"/>
                    <a:gd name="connsiteX1" fmla="*/ 3821 w 6487"/>
                    <a:gd name="connsiteY1" fmla="*/ 7932 h 7938"/>
                    <a:gd name="connsiteX2" fmla="*/ 106 w 6487"/>
                    <a:gd name="connsiteY2" fmla="*/ 26 h 7938"/>
                    <a:gd name="connsiteX3" fmla="*/ 6488 w 6487"/>
                    <a:gd name="connsiteY3" fmla="*/ 2122 h 7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87" h="7938">
                      <a:moveTo>
                        <a:pt x="6488" y="2122"/>
                      </a:moveTo>
                      <a:cubicBezTo>
                        <a:pt x="5154" y="3932"/>
                        <a:pt x="8393" y="8123"/>
                        <a:pt x="3821" y="7932"/>
                      </a:cubicBezTo>
                      <a:cubicBezTo>
                        <a:pt x="-1513" y="7646"/>
                        <a:pt x="392" y="3170"/>
                        <a:pt x="106" y="26"/>
                      </a:cubicBezTo>
                      <a:cubicBezTo>
                        <a:pt x="2487" y="-164"/>
                        <a:pt x="4583" y="693"/>
                        <a:pt x="6488" y="212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62252804-F294-491A-847F-325AAC05EE28}"/>
                    </a:ext>
                  </a:extLst>
                </p:cNvPr>
                <p:cNvSpPr/>
                <p:nvPr/>
              </p:nvSpPr>
              <p:spPr>
                <a:xfrm>
                  <a:off x="6067063" y="3907821"/>
                  <a:ext cx="6226" cy="8193"/>
                </a:xfrm>
                <a:custGeom>
                  <a:avLst/>
                  <a:gdLst>
                    <a:gd name="connsiteX0" fmla="*/ 6171 w 6226"/>
                    <a:gd name="connsiteY0" fmla="*/ 0 h 8193"/>
                    <a:gd name="connsiteX1" fmla="*/ 6171 w 6226"/>
                    <a:gd name="connsiteY1" fmla="*/ 2476 h 8193"/>
                    <a:gd name="connsiteX2" fmla="*/ 2361 w 6226"/>
                    <a:gd name="connsiteY2" fmla="*/ 8192 h 8193"/>
                    <a:gd name="connsiteX3" fmla="*/ 75 w 6226"/>
                    <a:gd name="connsiteY3" fmla="*/ 2476 h 8193"/>
                    <a:gd name="connsiteX4" fmla="*/ 6171 w 6226"/>
                    <a:gd name="connsiteY4" fmla="*/ 0 h 8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26" h="8193">
                      <a:moveTo>
                        <a:pt x="6171" y="0"/>
                      </a:moveTo>
                      <a:cubicBezTo>
                        <a:pt x="6171" y="857"/>
                        <a:pt x="6076" y="1619"/>
                        <a:pt x="6171" y="2476"/>
                      </a:cubicBezTo>
                      <a:cubicBezTo>
                        <a:pt x="6457" y="5525"/>
                        <a:pt x="5695" y="8287"/>
                        <a:pt x="2361" y="8192"/>
                      </a:cubicBezTo>
                      <a:cubicBezTo>
                        <a:pt x="-1734" y="8096"/>
                        <a:pt x="933" y="4381"/>
                        <a:pt x="75" y="2476"/>
                      </a:cubicBezTo>
                      <a:cubicBezTo>
                        <a:pt x="1790" y="1048"/>
                        <a:pt x="3790" y="0"/>
                        <a:pt x="617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3C1BA4DC-760D-46CE-A4FC-8DEE6D2266AF}"/>
                    </a:ext>
                  </a:extLst>
                </p:cNvPr>
                <p:cNvSpPr/>
                <p:nvPr/>
              </p:nvSpPr>
              <p:spPr>
                <a:xfrm>
                  <a:off x="6077520" y="3904107"/>
                  <a:ext cx="7023" cy="7888"/>
                </a:xfrm>
                <a:custGeom>
                  <a:avLst/>
                  <a:gdLst>
                    <a:gd name="connsiteX0" fmla="*/ 6858 w 7023"/>
                    <a:gd name="connsiteY0" fmla="*/ 0 h 7888"/>
                    <a:gd name="connsiteX1" fmla="*/ 6953 w 7023"/>
                    <a:gd name="connsiteY1" fmla="*/ 1238 h 7888"/>
                    <a:gd name="connsiteX2" fmla="*/ 3524 w 7023"/>
                    <a:gd name="connsiteY2" fmla="*/ 7810 h 7888"/>
                    <a:gd name="connsiteX3" fmla="*/ 0 w 7023"/>
                    <a:gd name="connsiteY3" fmla="*/ 2381 h 7888"/>
                    <a:gd name="connsiteX4" fmla="*/ 6858 w 7023"/>
                    <a:gd name="connsiteY4" fmla="*/ 0 h 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3" h="7888">
                      <a:moveTo>
                        <a:pt x="6858" y="0"/>
                      </a:moveTo>
                      <a:cubicBezTo>
                        <a:pt x="6858" y="381"/>
                        <a:pt x="6953" y="857"/>
                        <a:pt x="6953" y="1238"/>
                      </a:cubicBezTo>
                      <a:cubicBezTo>
                        <a:pt x="6953" y="4000"/>
                        <a:pt x="7810" y="7144"/>
                        <a:pt x="3524" y="7810"/>
                      </a:cubicBezTo>
                      <a:cubicBezTo>
                        <a:pt x="-1715" y="8572"/>
                        <a:pt x="2286" y="3524"/>
                        <a:pt x="0" y="2381"/>
                      </a:cubicBezTo>
                      <a:cubicBezTo>
                        <a:pt x="1905" y="667"/>
                        <a:pt x="4381" y="95"/>
                        <a:pt x="6858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518BE796-AB7F-44C7-A99C-017C6AB3A571}"/>
                    </a:ext>
                  </a:extLst>
                </p:cNvPr>
                <p:cNvSpPr/>
                <p:nvPr/>
              </p:nvSpPr>
              <p:spPr>
                <a:xfrm>
                  <a:off x="6120574" y="3902583"/>
                  <a:ext cx="7238" cy="7530"/>
                </a:xfrm>
                <a:custGeom>
                  <a:avLst/>
                  <a:gdLst>
                    <a:gd name="connsiteX0" fmla="*/ 7239 w 7238"/>
                    <a:gd name="connsiteY0" fmla="*/ 1429 h 7530"/>
                    <a:gd name="connsiteX1" fmla="*/ 6286 w 7238"/>
                    <a:gd name="connsiteY1" fmla="*/ 4953 h 7530"/>
                    <a:gd name="connsiteX2" fmla="*/ 3715 w 7238"/>
                    <a:gd name="connsiteY2" fmla="*/ 7525 h 7530"/>
                    <a:gd name="connsiteX3" fmla="*/ 190 w 7238"/>
                    <a:gd name="connsiteY3" fmla="*/ 4858 h 7530"/>
                    <a:gd name="connsiteX4" fmla="*/ 0 w 7238"/>
                    <a:gd name="connsiteY4" fmla="*/ 0 h 7530"/>
                    <a:gd name="connsiteX5" fmla="*/ 7239 w 7238"/>
                    <a:gd name="connsiteY5" fmla="*/ 1429 h 7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38" h="7530">
                      <a:moveTo>
                        <a:pt x="7239" y="1429"/>
                      </a:moveTo>
                      <a:cubicBezTo>
                        <a:pt x="6953" y="2572"/>
                        <a:pt x="6477" y="3715"/>
                        <a:pt x="6286" y="4953"/>
                      </a:cubicBezTo>
                      <a:cubicBezTo>
                        <a:pt x="6096" y="6572"/>
                        <a:pt x="5525" y="7620"/>
                        <a:pt x="3715" y="7525"/>
                      </a:cubicBezTo>
                      <a:cubicBezTo>
                        <a:pt x="1905" y="7429"/>
                        <a:pt x="476" y="6858"/>
                        <a:pt x="190" y="4858"/>
                      </a:cubicBezTo>
                      <a:cubicBezTo>
                        <a:pt x="0" y="3238"/>
                        <a:pt x="95" y="1619"/>
                        <a:pt x="0" y="0"/>
                      </a:cubicBezTo>
                      <a:cubicBezTo>
                        <a:pt x="2476" y="0"/>
                        <a:pt x="4953" y="0"/>
                        <a:pt x="7239" y="1429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7F5B9CA2-25D0-4FEE-976A-BB7BC659F298}"/>
                    </a:ext>
                  </a:extLst>
                </p:cNvPr>
                <p:cNvSpPr/>
                <p:nvPr/>
              </p:nvSpPr>
              <p:spPr>
                <a:xfrm>
                  <a:off x="6108191" y="3901535"/>
                  <a:ext cx="6191" cy="7238"/>
                </a:xfrm>
                <a:custGeom>
                  <a:avLst/>
                  <a:gdLst>
                    <a:gd name="connsiteX0" fmla="*/ 6191 w 6191"/>
                    <a:gd name="connsiteY0" fmla="*/ 191 h 7238"/>
                    <a:gd name="connsiteX1" fmla="*/ 6191 w 6191"/>
                    <a:gd name="connsiteY1" fmla="*/ 4477 h 7238"/>
                    <a:gd name="connsiteX2" fmla="*/ 3048 w 6191"/>
                    <a:gd name="connsiteY2" fmla="*/ 7239 h 7238"/>
                    <a:gd name="connsiteX3" fmla="*/ 0 w 6191"/>
                    <a:gd name="connsiteY3" fmla="*/ 4286 h 7238"/>
                    <a:gd name="connsiteX4" fmla="*/ 0 w 6191"/>
                    <a:gd name="connsiteY4" fmla="*/ 0 h 7238"/>
                    <a:gd name="connsiteX5" fmla="*/ 6191 w 6191"/>
                    <a:gd name="connsiteY5" fmla="*/ 191 h 7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1" h="7238">
                      <a:moveTo>
                        <a:pt x="6191" y="191"/>
                      </a:moveTo>
                      <a:cubicBezTo>
                        <a:pt x="6191" y="1619"/>
                        <a:pt x="6191" y="3048"/>
                        <a:pt x="6191" y="4477"/>
                      </a:cubicBezTo>
                      <a:cubicBezTo>
                        <a:pt x="6191" y="6667"/>
                        <a:pt x="4953" y="7239"/>
                        <a:pt x="3048" y="7239"/>
                      </a:cubicBezTo>
                      <a:cubicBezTo>
                        <a:pt x="1048" y="7239"/>
                        <a:pt x="0" y="6382"/>
                        <a:pt x="0" y="4286"/>
                      </a:cubicBezTo>
                      <a:cubicBezTo>
                        <a:pt x="0" y="2858"/>
                        <a:pt x="0" y="1429"/>
                        <a:pt x="0" y="0"/>
                      </a:cubicBezTo>
                      <a:cubicBezTo>
                        <a:pt x="2000" y="95"/>
                        <a:pt x="4096" y="191"/>
                        <a:pt x="6191" y="191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7C9C337E-EC64-4751-8F99-F13CECD13041}"/>
                    </a:ext>
                  </a:extLst>
                </p:cNvPr>
                <p:cNvSpPr/>
                <p:nvPr/>
              </p:nvSpPr>
              <p:spPr>
                <a:xfrm>
                  <a:off x="6144055" y="3909155"/>
                  <a:ext cx="6426" cy="8218"/>
                </a:xfrm>
                <a:custGeom>
                  <a:avLst/>
                  <a:gdLst>
                    <a:gd name="connsiteX0" fmla="*/ 6427 w 6426"/>
                    <a:gd name="connsiteY0" fmla="*/ 3143 h 8218"/>
                    <a:gd name="connsiteX1" fmla="*/ 3855 w 6426"/>
                    <a:gd name="connsiteY1" fmla="*/ 8192 h 8218"/>
                    <a:gd name="connsiteX2" fmla="*/ 140 w 6426"/>
                    <a:gd name="connsiteY2" fmla="*/ 0 h 8218"/>
                    <a:gd name="connsiteX3" fmla="*/ 6427 w 6426"/>
                    <a:gd name="connsiteY3" fmla="*/ 3143 h 8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6" h="8218">
                      <a:moveTo>
                        <a:pt x="6427" y="3143"/>
                      </a:moveTo>
                      <a:cubicBezTo>
                        <a:pt x="5569" y="4858"/>
                        <a:pt x="7379" y="8572"/>
                        <a:pt x="3855" y="8192"/>
                      </a:cubicBezTo>
                      <a:cubicBezTo>
                        <a:pt x="-1289" y="7620"/>
                        <a:pt x="235" y="3238"/>
                        <a:pt x="140" y="0"/>
                      </a:cubicBezTo>
                      <a:cubicBezTo>
                        <a:pt x="2521" y="571"/>
                        <a:pt x="4712" y="1429"/>
                        <a:pt x="6427" y="314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0AFF96D2-7B52-4A81-B89E-AB5D1642603E}"/>
                    </a:ext>
                  </a:extLst>
                </p:cNvPr>
                <p:cNvSpPr/>
                <p:nvPr/>
              </p:nvSpPr>
              <p:spPr>
                <a:xfrm>
                  <a:off x="6090580" y="3902011"/>
                  <a:ext cx="6322" cy="6959"/>
                </a:xfrm>
                <a:custGeom>
                  <a:avLst/>
                  <a:gdLst>
                    <a:gd name="connsiteX0" fmla="*/ 6181 w 6322"/>
                    <a:gd name="connsiteY0" fmla="*/ 0 h 6959"/>
                    <a:gd name="connsiteX1" fmla="*/ 6181 w 6322"/>
                    <a:gd name="connsiteY1" fmla="*/ 571 h 6959"/>
                    <a:gd name="connsiteX2" fmla="*/ 3228 w 6322"/>
                    <a:gd name="connsiteY2" fmla="*/ 6953 h 6959"/>
                    <a:gd name="connsiteX3" fmla="*/ 85 w 6322"/>
                    <a:gd name="connsiteY3" fmla="*/ 857 h 6959"/>
                    <a:gd name="connsiteX4" fmla="*/ 6181 w 6322"/>
                    <a:gd name="connsiteY4" fmla="*/ 0 h 6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22" h="6959">
                      <a:moveTo>
                        <a:pt x="6181" y="0"/>
                      </a:moveTo>
                      <a:cubicBezTo>
                        <a:pt x="6181" y="190"/>
                        <a:pt x="6276" y="381"/>
                        <a:pt x="6181" y="571"/>
                      </a:cubicBezTo>
                      <a:cubicBezTo>
                        <a:pt x="5705" y="2953"/>
                        <a:pt x="7991" y="6763"/>
                        <a:pt x="3228" y="6953"/>
                      </a:cubicBezTo>
                      <a:cubicBezTo>
                        <a:pt x="-1725" y="7144"/>
                        <a:pt x="656" y="3143"/>
                        <a:pt x="85" y="857"/>
                      </a:cubicBezTo>
                      <a:cubicBezTo>
                        <a:pt x="2085" y="571"/>
                        <a:pt x="4181" y="286"/>
                        <a:pt x="618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F797CD9-5330-4980-8F84-782A9007ABCA}"/>
                    </a:ext>
                  </a:extLst>
                </p:cNvPr>
                <p:cNvSpPr/>
                <p:nvPr/>
              </p:nvSpPr>
              <p:spPr>
                <a:xfrm>
                  <a:off x="6046659" y="3919061"/>
                  <a:ext cx="5454" cy="8684"/>
                </a:xfrm>
                <a:custGeom>
                  <a:avLst/>
                  <a:gdLst>
                    <a:gd name="connsiteX0" fmla="*/ 5429 w 5454"/>
                    <a:gd name="connsiteY0" fmla="*/ 0 h 8684"/>
                    <a:gd name="connsiteX1" fmla="*/ 5429 w 5454"/>
                    <a:gd name="connsiteY1" fmla="*/ 3620 h 8684"/>
                    <a:gd name="connsiteX2" fmla="*/ 2191 w 5454"/>
                    <a:gd name="connsiteY2" fmla="*/ 8668 h 8684"/>
                    <a:gd name="connsiteX3" fmla="*/ 0 w 5454"/>
                    <a:gd name="connsiteY3" fmla="*/ 4191 h 8684"/>
                    <a:gd name="connsiteX4" fmla="*/ 5429 w 5454"/>
                    <a:gd name="connsiteY4" fmla="*/ 0 h 8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54" h="8684">
                      <a:moveTo>
                        <a:pt x="5429" y="0"/>
                      </a:moveTo>
                      <a:cubicBezTo>
                        <a:pt x="5429" y="1238"/>
                        <a:pt x="5334" y="2477"/>
                        <a:pt x="5429" y="3620"/>
                      </a:cubicBezTo>
                      <a:cubicBezTo>
                        <a:pt x="5620" y="6096"/>
                        <a:pt x="4763" y="8477"/>
                        <a:pt x="2191" y="8668"/>
                      </a:cubicBezTo>
                      <a:cubicBezTo>
                        <a:pt x="-1238" y="8954"/>
                        <a:pt x="1238" y="5525"/>
                        <a:pt x="0" y="4191"/>
                      </a:cubicBezTo>
                      <a:cubicBezTo>
                        <a:pt x="1429" y="2191"/>
                        <a:pt x="3143" y="667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018D6994-8BC7-4092-8B81-06AB93DBB824}"/>
                    </a:ext>
                  </a:extLst>
                </p:cNvPr>
                <p:cNvSpPr/>
                <p:nvPr/>
              </p:nvSpPr>
              <p:spPr>
                <a:xfrm>
                  <a:off x="6155053" y="3914965"/>
                  <a:ext cx="5145" cy="8313"/>
                </a:xfrm>
                <a:custGeom>
                  <a:avLst/>
                  <a:gdLst>
                    <a:gd name="connsiteX0" fmla="*/ 5144 w 5145"/>
                    <a:gd name="connsiteY0" fmla="*/ 3048 h 8313"/>
                    <a:gd name="connsiteX1" fmla="*/ 3430 w 5145"/>
                    <a:gd name="connsiteY1" fmla="*/ 8287 h 8313"/>
                    <a:gd name="connsiteX2" fmla="*/ 382 w 5145"/>
                    <a:gd name="connsiteY2" fmla="*/ 0 h 8313"/>
                    <a:gd name="connsiteX3" fmla="*/ 5144 w 5145"/>
                    <a:gd name="connsiteY3" fmla="*/ 3048 h 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45" h="8313">
                      <a:moveTo>
                        <a:pt x="5144" y="3048"/>
                      </a:moveTo>
                      <a:cubicBezTo>
                        <a:pt x="4477" y="4858"/>
                        <a:pt x="6382" y="8668"/>
                        <a:pt x="3430" y="8287"/>
                      </a:cubicBezTo>
                      <a:cubicBezTo>
                        <a:pt x="-1333" y="7715"/>
                        <a:pt x="191" y="3238"/>
                        <a:pt x="382" y="0"/>
                      </a:cubicBezTo>
                      <a:cubicBezTo>
                        <a:pt x="2287" y="476"/>
                        <a:pt x="3715" y="1714"/>
                        <a:pt x="5144" y="3048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85C04A2-1A61-4E70-A5B4-B9E3818911C1}"/>
                    </a:ext>
                  </a:extLst>
                </p:cNvPr>
                <p:cNvSpPr/>
                <p:nvPr/>
              </p:nvSpPr>
              <p:spPr>
                <a:xfrm>
                  <a:off x="6056661" y="3912774"/>
                  <a:ext cx="5461" cy="8017"/>
                </a:xfrm>
                <a:custGeom>
                  <a:avLst/>
                  <a:gdLst>
                    <a:gd name="connsiteX0" fmla="*/ 5429 w 5461"/>
                    <a:gd name="connsiteY0" fmla="*/ 0 h 8017"/>
                    <a:gd name="connsiteX1" fmla="*/ 5429 w 5461"/>
                    <a:gd name="connsiteY1" fmla="*/ 2381 h 8017"/>
                    <a:gd name="connsiteX2" fmla="*/ 2476 w 5461"/>
                    <a:gd name="connsiteY2" fmla="*/ 8001 h 8017"/>
                    <a:gd name="connsiteX3" fmla="*/ 0 w 5461"/>
                    <a:gd name="connsiteY3" fmla="*/ 3143 h 8017"/>
                    <a:gd name="connsiteX4" fmla="*/ 5429 w 5461"/>
                    <a:gd name="connsiteY4" fmla="*/ 0 h 8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61" h="8017">
                      <a:moveTo>
                        <a:pt x="5429" y="0"/>
                      </a:moveTo>
                      <a:cubicBezTo>
                        <a:pt x="5429" y="762"/>
                        <a:pt x="5429" y="1619"/>
                        <a:pt x="5429" y="2381"/>
                      </a:cubicBezTo>
                      <a:cubicBezTo>
                        <a:pt x="5524" y="4858"/>
                        <a:pt x="5620" y="7811"/>
                        <a:pt x="2476" y="8001"/>
                      </a:cubicBezTo>
                      <a:cubicBezTo>
                        <a:pt x="-1143" y="8287"/>
                        <a:pt x="1143" y="4667"/>
                        <a:pt x="0" y="3143"/>
                      </a:cubicBezTo>
                      <a:cubicBezTo>
                        <a:pt x="1429" y="1619"/>
                        <a:pt x="3143" y="381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32C5CE63-FA55-459D-A82C-1A937797B19B}"/>
                    </a:ext>
                  </a:extLst>
                </p:cNvPr>
                <p:cNvSpPr/>
                <p:nvPr/>
              </p:nvSpPr>
              <p:spPr>
                <a:xfrm>
                  <a:off x="6164513" y="3921728"/>
                  <a:ext cx="5590" cy="8858"/>
                </a:xfrm>
                <a:custGeom>
                  <a:avLst/>
                  <a:gdLst>
                    <a:gd name="connsiteX0" fmla="*/ 5591 w 5590"/>
                    <a:gd name="connsiteY0" fmla="*/ 4572 h 8858"/>
                    <a:gd name="connsiteX1" fmla="*/ 3876 w 5590"/>
                    <a:gd name="connsiteY1" fmla="*/ 8858 h 8858"/>
                    <a:gd name="connsiteX2" fmla="*/ 733 w 5590"/>
                    <a:gd name="connsiteY2" fmla="*/ 0 h 8858"/>
                    <a:gd name="connsiteX3" fmla="*/ 5591 w 5590"/>
                    <a:gd name="connsiteY3" fmla="*/ 4572 h 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90" h="8858">
                      <a:moveTo>
                        <a:pt x="5591" y="4572"/>
                      </a:moveTo>
                      <a:cubicBezTo>
                        <a:pt x="5019" y="6001"/>
                        <a:pt x="4448" y="7429"/>
                        <a:pt x="3876" y="8858"/>
                      </a:cubicBezTo>
                      <a:cubicBezTo>
                        <a:pt x="-600" y="7144"/>
                        <a:pt x="-505" y="3810"/>
                        <a:pt x="733" y="0"/>
                      </a:cubicBezTo>
                      <a:cubicBezTo>
                        <a:pt x="2638" y="1143"/>
                        <a:pt x="4543" y="2381"/>
                        <a:pt x="5591" y="457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C3739B47-5089-4511-8CF8-D97CC9AE9E2A}"/>
                    </a:ext>
                  </a:extLst>
                </p:cNvPr>
                <p:cNvSpPr/>
                <p:nvPr/>
              </p:nvSpPr>
              <p:spPr>
                <a:xfrm>
                  <a:off x="6172866" y="3928871"/>
                  <a:ext cx="4857" cy="9345"/>
                </a:xfrm>
                <a:custGeom>
                  <a:avLst/>
                  <a:gdLst>
                    <a:gd name="connsiteX0" fmla="*/ 4858 w 4857"/>
                    <a:gd name="connsiteY0" fmla="*/ 4953 h 9345"/>
                    <a:gd name="connsiteX1" fmla="*/ 3334 w 4857"/>
                    <a:gd name="connsiteY1" fmla="*/ 9335 h 9345"/>
                    <a:gd name="connsiteX2" fmla="*/ 286 w 4857"/>
                    <a:gd name="connsiteY2" fmla="*/ 5334 h 9345"/>
                    <a:gd name="connsiteX3" fmla="*/ 0 w 4857"/>
                    <a:gd name="connsiteY3" fmla="*/ 0 h 9345"/>
                    <a:gd name="connsiteX4" fmla="*/ 4858 w 4857"/>
                    <a:gd name="connsiteY4" fmla="*/ 4953 h 9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7" h="9345">
                      <a:moveTo>
                        <a:pt x="4858" y="4953"/>
                      </a:moveTo>
                      <a:cubicBezTo>
                        <a:pt x="4286" y="6477"/>
                        <a:pt x="5810" y="9144"/>
                        <a:pt x="3334" y="9335"/>
                      </a:cubicBezTo>
                      <a:cubicBezTo>
                        <a:pt x="1429" y="9525"/>
                        <a:pt x="667" y="7144"/>
                        <a:pt x="286" y="5334"/>
                      </a:cubicBezTo>
                      <a:cubicBezTo>
                        <a:pt x="-95" y="3620"/>
                        <a:pt x="95" y="1715"/>
                        <a:pt x="0" y="0"/>
                      </a:cubicBezTo>
                      <a:cubicBezTo>
                        <a:pt x="2191" y="1048"/>
                        <a:pt x="3619" y="2858"/>
                        <a:pt x="4858" y="495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2B75E192-A786-4273-B9C8-97D205A5B038}"/>
                    </a:ext>
                  </a:extLst>
                </p:cNvPr>
                <p:cNvSpPr/>
                <p:nvPr/>
              </p:nvSpPr>
              <p:spPr>
                <a:xfrm>
                  <a:off x="6181343" y="3938492"/>
                  <a:ext cx="4191" cy="9603"/>
                </a:xfrm>
                <a:custGeom>
                  <a:avLst/>
                  <a:gdLst>
                    <a:gd name="connsiteX0" fmla="*/ 4191 w 4191"/>
                    <a:gd name="connsiteY0" fmla="*/ 6477 h 9603"/>
                    <a:gd name="connsiteX1" fmla="*/ 2667 w 4191"/>
                    <a:gd name="connsiteY1" fmla="*/ 9525 h 9603"/>
                    <a:gd name="connsiteX2" fmla="*/ 476 w 4191"/>
                    <a:gd name="connsiteY2" fmla="*/ 7239 h 9603"/>
                    <a:gd name="connsiteX3" fmla="*/ 0 w 4191"/>
                    <a:gd name="connsiteY3" fmla="*/ 0 h 9603"/>
                    <a:gd name="connsiteX4" fmla="*/ 4191 w 4191"/>
                    <a:gd name="connsiteY4" fmla="*/ 6477 h 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1" h="9603">
                      <a:moveTo>
                        <a:pt x="4191" y="6477"/>
                      </a:moveTo>
                      <a:cubicBezTo>
                        <a:pt x="3715" y="7525"/>
                        <a:pt x="3429" y="9239"/>
                        <a:pt x="2667" y="9525"/>
                      </a:cubicBezTo>
                      <a:cubicBezTo>
                        <a:pt x="1238" y="10001"/>
                        <a:pt x="667" y="8192"/>
                        <a:pt x="476" y="7239"/>
                      </a:cubicBezTo>
                      <a:cubicBezTo>
                        <a:pt x="95" y="4858"/>
                        <a:pt x="95" y="2476"/>
                        <a:pt x="0" y="0"/>
                      </a:cubicBezTo>
                      <a:cubicBezTo>
                        <a:pt x="2191" y="1619"/>
                        <a:pt x="3429" y="3905"/>
                        <a:pt x="4191" y="6477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563E8364-386B-4878-ABFA-45BF34CF619B}"/>
                    </a:ext>
                  </a:extLst>
                </p:cNvPr>
                <p:cNvSpPr/>
                <p:nvPr/>
              </p:nvSpPr>
              <p:spPr>
                <a:xfrm>
                  <a:off x="6038182" y="3927062"/>
                  <a:ext cx="4221" cy="9715"/>
                </a:xfrm>
                <a:custGeom>
                  <a:avLst/>
                  <a:gdLst>
                    <a:gd name="connsiteX0" fmla="*/ 4000 w 4221"/>
                    <a:gd name="connsiteY0" fmla="*/ 0 h 9715"/>
                    <a:gd name="connsiteX1" fmla="*/ 571 w 4221"/>
                    <a:gd name="connsiteY1" fmla="*/ 9716 h 9715"/>
                    <a:gd name="connsiteX2" fmla="*/ 0 w 4221"/>
                    <a:gd name="connsiteY2" fmla="*/ 4096 h 9715"/>
                    <a:gd name="connsiteX3" fmla="*/ 4000 w 4221"/>
                    <a:gd name="connsiteY3" fmla="*/ 0 h 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1" h="9715">
                      <a:moveTo>
                        <a:pt x="4000" y="0"/>
                      </a:moveTo>
                      <a:cubicBezTo>
                        <a:pt x="4000" y="3524"/>
                        <a:pt x="5525" y="7525"/>
                        <a:pt x="571" y="9716"/>
                      </a:cubicBezTo>
                      <a:cubicBezTo>
                        <a:pt x="381" y="7715"/>
                        <a:pt x="190" y="5906"/>
                        <a:pt x="0" y="4096"/>
                      </a:cubicBezTo>
                      <a:cubicBezTo>
                        <a:pt x="1429" y="2667"/>
                        <a:pt x="2762" y="1333"/>
                        <a:pt x="4000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7EA0F221-5670-49A7-80EA-74C053236B5A}"/>
                    </a:ext>
                  </a:extLst>
                </p:cNvPr>
                <p:cNvSpPr/>
                <p:nvPr/>
              </p:nvSpPr>
              <p:spPr>
                <a:xfrm>
                  <a:off x="6030848" y="3935253"/>
                  <a:ext cx="3947" cy="8766"/>
                </a:xfrm>
                <a:custGeom>
                  <a:avLst/>
                  <a:gdLst>
                    <a:gd name="connsiteX0" fmla="*/ 3905 w 3947"/>
                    <a:gd name="connsiteY0" fmla="*/ 0 h 8766"/>
                    <a:gd name="connsiteX1" fmla="*/ 3905 w 3947"/>
                    <a:gd name="connsiteY1" fmla="*/ 4763 h 8766"/>
                    <a:gd name="connsiteX2" fmla="*/ 1143 w 3947"/>
                    <a:gd name="connsiteY2" fmla="*/ 8763 h 8766"/>
                    <a:gd name="connsiteX3" fmla="*/ 0 w 3947"/>
                    <a:gd name="connsiteY3" fmla="*/ 4763 h 8766"/>
                    <a:gd name="connsiteX4" fmla="*/ 3905 w 3947"/>
                    <a:gd name="connsiteY4" fmla="*/ 0 h 8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7" h="8766">
                      <a:moveTo>
                        <a:pt x="3905" y="0"/>
                      </a:moveTo>
                      <a:cubicBezTo>
                        <a:pt x="3905" y="1619"/>
                        <a:pt x="4000" y="3239"/>
                        <a:pt x="3905" y="4763"/>
                      </a:cubicBezTo>
                      <a:cubicBezTo>
                        <a:pt x="3810" y="6668"/>
                        <a:pt x="3048" y="8858"/>
                        <a:pt x="1143" y="8763"/>
                      </a:cubicBezTo>
                      <a:cubicBezTo>
                        <a:pt x="-762" y="8573"/>
                        <a:pt x="571" y="6096"/>
                        <a:pt x="0" y="4763"/>
                      </a:cubicBezTo>
                      <a:cubicBezTo>
                        <a:pt x="952" y="2858"/>
                        <a:pt x="2000" y="1048"/>
                        <a:pt x="390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BD2A8420-37D0-45FA-A1D9-08F5D6DE07AF}"/>
                    </a:ext>
                  </a:extLst>
                </p:cNvPr>
                <p:cNvSpPr/>
                <p:nvPr/>
              </p:nvSpPr>
              <p:spPr>
                <a:xfrm>
                  <a:off x="6024752" y="3944397"/>
                  <a:ext cx="3746" cy="10953"/>
                </a:xfrm>
                <a:custGeom>
                  <a:avLst/>
                  <a:gdLst>
                    <a:gd name="connsiteX0" fmla="*/ 3715 w 3746"/>
                    <a:gd name="connsiteY0" fmla="*/ 0 h 10953"/>
                    <a:gd name="connsiteX1" fmla="*/ 476 w 3746"/>
                    <a:gd name="connsiteY1" fmla="*/ 10954 h 10953"/>
                    <a:gd name="connsiteX2" fmla="*/ 0 w 3746"/>
                    <a:gd name="connsiteY2" fmla="*/ 5620 h 10953"/>
                    <a:gd name="connsiteX3" fmla="*/ 3715 w 3746"/>
                    <a:gd name="connsiteY3" fmla="*/ 0 h 10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46" h="10953">
                      <a:moveTo>
                        <a:pt x="3715" y="0"/>
                      </a:moveTo>
                      <a:cubicBezTo>
                        <a:pt x="3810" y="3715"/>
                        <a:pt x="3905" y="7429"/>
                        <a:pt x="476" y="10954"/>
                      </a:cubicBezTo>
                      <a:cubicBezTo>
                        <a:pt x="286" y="8858"/>
                        <a:pt x="95" y="7239"/>
                        <a:pt x="0" y="5620"/>
                      </a:cubicBezTo>
                      <a:cubicBezTo>
                        <a:pt x="667" y="3429"/>
                        <a:pt x="1810" y="1429"/>
                        <a:pt x="371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6D677EF6-0E7B-4F9F-AC2B-931E89C4292B}"/>
                    </a:ext>
                  </a:extLst>
                </p:cNvPr>
                <p:cNvSpPr/>
                <p:nvPr/>
              </p:nvSpPr>
              <p:spPr>
                <a:xfrm>
                  <a:off x="6103196" y="3901630"/>
                  <a:ext cx="3704" cy="5915"/>
                </a:xfrm>
                <a:custGeom>
                  <a:avLst/>
                  <a:gdLst>
                    <a:gd name="connsiteX0" fmla="*/ 3662 w 3704"/>
                    <a:gd name="connsiteY0" fmla="*/ 0 h 5915"/>
                    <a:gd name="connsiteX1" fmla="*/ 3662 w 3704"/>
                    <a:gd name="connsiteY1" fmla="*/ 1810 h 5915"/>
                    <a:gd name="connsiteX2" fmla="*/ 1566 w 3704"/>
                    <a:gd name="connsiteY2" fmla="*/ 5906 h 5915"/>
                    <a:gd name="connsiteX3" fmla="*/ 42 w 3704"/>
                    <a:gd name="connsiteY3" fmla="*/ 1810 h 5915"/>
                    <a:gd name="connsiteX4" fmla="*/ 42 w 3704"/>
                    <a:gd name="connsiteY4" fmla="*/ 0 h 5915"/>
                    <a:gd name="connsiteX5" fmla="*/ 3662 w 3704"/>
                    <a:gd name="connsiteY5" fmla="*/ 0 h 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04" h="5915">
                      <a:moveTo>
                        <a:pt x="3662" y="0"/>
                      </a:moveTo>
                      <a:cubicBezTo>
                        <a:pt x="3662" y="571"/>
                        <a:pt x="3757" y="1238"/>
                        <a:pt x="3662" y="1810"/>
                      </a:cubicBezTo>
                      <a:cubicBezTo>
                        <a:pt x="3376" y="3429"/>
                        <a:pt x="4519" y="6096"/>
                        <a:pt x="1566" y="5906"/>
                      </a:cubicBezTo>
                      <a:cubicBezTo>
                        <a:pt x="-720" y="5715"/>
                        <a:pt x="233" y="3334"/>
                        <a:pt x="42" y="1810"/>
                      </a:cubicBezTo>
                      <a:cubicBezTo>
                        <a:pt x="-53" y="1238"/>
                        <a:pt x="42" y="571"/>
                        <a:pt x="42" y="0"/>
                      </a:cubicBezTo>
                      <a:cubicBezTo>
                        <a:pt x="1185" y="0"/>
                        <a:pt x="2424" y="0"/>
                        <a:pt x="3662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169A9117-C7F6-4F6C-92E2-A2F377497A4F}"/>
                    </a:ext>
                  </a:extLst>
                </p:cNvPr>
                <p:cNvSpPr/>
                <p:nvPr/>
              </p:nvSpPr>
              <p:spPr>
                <a:xfrm>
                  <a:off x="6014461" y="3901535"/>
                  <a:ext cx="184481" cy="184908"/>
                </a:xfrm>
                <a:custGeom>
                  <a:avLst/>
                  <a:gdLst>
                    <a:gd name="connsiteX0" fmla="*/ 184408 w 184481"/>
                    <a:gd name="connsiteY0" fmla="*/ 93345 h 184908"/>
                    <a:gd name="connsiteX1" fmla="*/ 180122 w 184481"/>
                    <a:gd name="connsiteY1" fmla="*/ 63151 h 184908"/>
                    <a:gd name="connsiteX2" fmla="*/ 171073 w 184481"/>
                    <a:gd name="connsiteY2" fmla="*/ 43434 h 184908"/>
                    <a:gd name="connsiteX3" fmla="*/ 169549 w 184481"/>
                    <a:gd name="connsiteY3" fmla="*/ 46482 h 184908"/>
                    <a:gd name="connsiteX4" fmla="*/ 167358 w 184481"/>
                    <a:gd name="connsiteY4" fmla="*/ 44196 h 184908"/>
                    <a:gd name="connsiteX5" fmla="*/ 166882 w 184481"/>
                    <a:gd name="connsiteY5" fmla="*/ 36957 h 184908"/>
                    <a:gd name="connsiteX6" fmla="*/ 163262 w 184481"/>
                    <a:gd name="connsiteY6" fmla="*/ 32290 h 184908"/>
                    <a:gd name="connsiteX7" fmla="*/ 161738 w 184481"/>
                    <a:gd name="connsiteY7" fmla="*/ 36671 h 184908"/>
                    <a:gd name="connsiteX8" fmla="*/ 158690 w 184481"/>
                    <a:gd name="connsiteY8" fmla="*/ 32671 h 184908"/>
                    <a:gd name="connsiteX9" fmla="*/ 158405 w 184481"/>
                    <a:gd name="connsiteY9" fmla="*/ 27337 h 184908"/>
                    <a:gd name="connsiteX10" fmla="*/ 155642 w 184481"/>
                    <a:gd name="connsiteY10" fmla="*/ 24765 h 184908"/>
                    <a:gd name="connsiteX11" fmla="*/ 153928 w 184481"/>
                    <a:gd name="connsiteY11" fmla="*/ 29051 h 184908"/>
                    <a:gd name="connsiteX12" fmla="*/ 150785 w 184481"/>
                    <a:gd name="connsiteY12" fmla="*/ 20193 h 184908"/>
                    <a:gd name="connsiteX13" fmla="*/ 145832 w 184481"/>
                    <a:gd name="connsiteY13" fmla="*/ 16478 h 184908"/>
                    <a:gd name="connsiteX14" fmla="*/ 144117 w 184481"/>
                    <a:gd name="connsiteY14" fmla="*/ 21717 h 184908"/>
                    <a:gd name="connsiteX15" fmla="*/ 141069 w 184481"/>
                    <a:gd name="connsiteY15" fmla="*/ 13430 h 184908"/>
                    <a:gd name="connsiteX16" fmla="*/ 136116 w 184481"/>
                    <a:gd name="connsiteY16" fmla="*/ 10858 h 184908"/>
                    <a:gd name="connsiteX17" fmla="*/ 133544 w 184481"/>
                    <a:gd name="connsiteY17" fmla="*/ 15907 h 184908"/>
                    <a:gd name="connsiteX18" fmla="*/ 129830 w 184481"/>
                    <a:gd name="connsiteY18" fmla="*/ 7715 h 184908"/>
                    <a:gd name="connsiteX19" fmla="*/ 124972 w 184481"/>
                    <a:gd name="connsiteY19" fmla="*/ 5905 h 184908"/>
                    <a:gd name="connsiteX20" fmla="*/ 122305 w 184481"/>
                    <a:gd name="connsiteY20" fmla="*/ 11716 h 184908"/>
                    <a:gd name="connsiteX21" fmla="*/ 118590 w 184481"/>
                    <a:gd name="connsiteY21" fmla="*/ 3810 h 184908"/>
                    <a:gd name="connsiteX22" fmla="*/ 113447 w 184481"/>
                    <a:gd name="connsiteY22" fmla="*/ 2572 h 184908"/>
                    <a:gd name="connsiteX23" fmla="*/ 112494 w 184481"/>
                    <a:gd name="connsiteY23" fmla="*/ 6096 h 184908"/>
                    <a:gd name="connsiteX24" fmla="*/ 109922 w 184481"/>
                    <a:gd name="connsiteY24" fmla="*/ 8668 h 184908"/>
                    <a:gd name="connsiteX25" fmla="*/ 106398 w 184481"/>
                    <a:gd name="connsiteY25" fmla="*/ 6001 h 184908"/>
                    <a:gd name="connsiteX26" fmla="*/ 106208 w 184481"/>
                    <a:gd name="connsiteY26" fmla="*/ 1143 h 184908"/>
                    <a:gd name="connsiteX27" fmla="*/ 100016 w 184481"/>
                    <a:gd name="connsiteY27" fmla="*/ 191 h 184908"/>
                    <a:gd name="connsiteX28" fmla="*/ 100016 w 184481"/>
                    <a:gd name="connsiteY28" fmla="*/ 4477 h 184908"/>
                    <a:gd name="connsiteX29" fmla="*/ 96873 w 184481"/>
                    <a:gd name="connsiteY29" fmla="*/ 7239 h 184908"/>
                    <a:gd name="connsiteX30" fmla="*/ 93825 w 184481"/>
                    <a:gd name="connsiteY30" fmla="*/ 4286 h 184908"/>
                    <a:gd name="connsiteX31" fmla="*/ 93825 w 184481"/>
                    <a:gd name="connsiteY31" fmla="*/ 0 h 184908"/>
                    <a:gd name="connsiteX32" fmla="*/ 92587 w 184481"/>
                    <a:gd name="connsiteY32" fmla="*/ 0 h 184908"/>
                    <a:gd name="connsiteX33" fmla="*/ 92587 w 184481"/>
                    <a:gd name="connsiteY33" fmla="*/ 1810 h 184908"/>
                    <a:gd name="connsiteX34" fmla="*/ 90491 w 184481"/>
                    <a:gd name="connsiteY34" fmla="*/ 5905 h 184908"/>
                    <a:gd name="connsiteX35" fmla="*/ 88967 w 184481"/>
                    <a:gd name="connsiteY35" fmla="*/ 1810 h 184908"/>
                    <a:gd name="connsiteX36" fmla="*/ 88967 w 184481"/>
                    <a:gd name="connsiteY36" fmla="*/ 0 h 184908"/>
                    <a:gd name="connsiteX37" fmla="*/ 82586 w 184481"/>
                    <a:gd name="connsiteY37" fmla="*/ 381 h 184908"/>
                    <a:gd name="connsiteX38" fmla="*/ 82586 w 184481"/>
                    <a:gd name="connsiteY38" fmla="*/ 953 h 184908"/>
                    <a:gd name="connsiteX39" fmla="*/ 79633 w 184481"/>
                    <a:gd name="connsiteY39" fmla="*/ 7334 h 184908"/>
                    <a:gd name="connsiteX40" fmla="*/ 76490 w 184481"/>
                    <a:gd name="connsiteY40" fmla="*/ 1238 h 184908"/>
                    <a:gd name="connsiteX41" fmla="*/ 70203 w 184481"/>
                    <a:gd name="connsiteY41" fmla="*/ 2476 h 184908"/>
                    <a:gd name="connsiteX42" fmla="*/ 70298 w 184481"/>
                    <a:gd name="connsiteY42" fmla="*/ 3715 h 184908"/>
                    <a:gd name="connsiteX43" fmla="*/ 66869 w 184481"/>
                    <a:gd name="connsiteY43" fmla="*/ 10287 h 184908"/>
                    <a:gd name="connsiteX44" fmla="*/ 63345 w 184481"/>
                    <a:gd name="connsiteY44" fmla="*/ 4858 h 184908"/>
                    <a:gd name="connsiteX45" fmla="*/ 59059 w 184481"/>
                    <a:gd name="connsiteY45" fmla="*/ 6096 h 184908"/>
                    <a:gd name="connsiteX46" fmla="*/ 59059 w 184481"/>
                    <a:gd name="connsiteY46" fmla="*/ 8572 h 184908"/>
                    <a:gd name="connsiteX47" fmla="*/ 55249 w 184481"/>
                    <a:gd name="connsiteY47" fmla="*/ 14288 h 184908"/>
                    <a:gd name="connsiteX48" fmla="*/ 52963 w 184481"/>
                    <a:gd name="connsiteY48" fmla="*/ 8572 h 184908"/>
                    <a:gd name="connsiteX49" fmla="*/ 47915 w 184481"/>
                    <a:gd name="connsiteY49" fmla="*/ 11144 h 184908"/>
                    <a:gd name="connsiteX50" fmla="*/ 47915 w 184481"/>
                    <a:gd name="connsiteY50" fmla="*/ 13525 h 184908"/>
                    <a:gd name="connsiteX51" fmla="*/ 44962 w 184481"/>
                    <a:gd name="connsiteY51" fmla="*/ 19145 h 184908"/>
                    <a:gd name="connsiteX52" fmla="*/ 42485 w 184481"/>
                    <a:gd name="connsiteY52" fmla="*/ 14288 h 184908"/>
                    <a:gd name="connsiteX53" fmla="*/ 38009 w 184481"/>
                    <a:gd name="connsiteY53" fmla="*/ 17335 h 184908"/>
                    <a:gd name="connsiteX54" fmla="*/ 38009 w 184481"/>
                    <a:gd name="connsiteY54" fmla="*/ 20955 h 184908"/>
                    <a:gd name="connsiteX55" fmla="*/ 34770 w 184481"/>
                    <a:gd name="connsiteY55" fmla="*/ 26003 h 184908"/>
                    <a:gd name="connsiteX56" fmla="*/ 32579 w 184481"/>
                    <a:gd name="connsiteY56" fmla="*/ 21526 h 184908"/>
                    <a:gd name="connsiteX57" fmla="*/ 28007 w 184481"/>
                    <a:gd name="connsiteY57" fmla="*/ 25241 h 184908"/>
                    <a:gd name="connsiteX58" fmla="*/ 24578 w 184481"/>
                    <a:gd name="connsiteY58" fmla="*/ 34957 h 184908"/>
                    <a:gd name="connsiteX59" fmla="*/ 24007 w 184481"/>
                    <a:gd name="connsiteY59" fmla="*/ 29337 h 184908"/>
                    <a:gd name="connsiteX60" fmla="*/ 20483 w 184481"/>
                    <a:gd name="connsiteY60" fmla="*/ 33528 h 184908"/>
                    <a:gd name="connsiteX61" fmla="*/ 20483 w 184481"/>
                    <a:gd name="connsiteY61" fmla="*/ 38291 h 184908"/>
                    <a:gd name="connsiteX62" fmla="*/ 17720 w 184481"/>
                    <a:gd name="connsiteY62" fmla="*/ 42291 h 184908"/>
                    <a:gd name="connsiteX63" fmla="*/ 16577 w 184481"/>
                    <a:gd name="connsiteY63" fmla="*/ 38291 h 184908"/>
                    <a:gd name="connsiteX64" fmla="*/ 14101 w 184481"/>
                    <a:gd name="connsiteY64" fmla="*/ 42577 h 184908"/>
                    <a:gd name="connsiteX65" fmla="*/ 10862 w 184481"/>
                    <a:gd name="connsiteY65" fmla="*/ 53530 h 184908"/>
                    <a:gd name="connsiteX66" fmla="*/ 10386 w 184481"/>
                    <a:gd name="connsiteY66" fmla="*/ 48196 h 184908"/>
                    <a:gd name="connsiteX67" fmla="*/ 1052 w 184481"/>
                    <a:gd name="connsiteY67" fmla="*/ 77438 h 184908"/>
                    <a:gd name="connsiteX68" fmla="*/ 3814 w 184481"/>
                    <a:gd name="connsiteY68" fmla="*/ 120491 h 184908"/>
                    <a:gd name="connsiteX69" fmla="*/ 110303 w 184481"/>
                    <a:gd name="connsiteY69" fmla="*/ 183166 h 184908"/>
                    <a:gd name="connsiteX70" fmla="*/ 184408 w 184481"/>
                    <a:gd name="connsiteY70" fmla="*/ 93345 h 184908"/>
                    <a:gd name="connsiteX71" fmla="*/ 142593 w 184481"/>
                    <a:gd name="connsiteY71" fmla="*/ 94488 h 184908"/>
                    <a:gd name="connsiteX72" fmla="*/ 97254 w 184481"/>
                    <a:gd name="connsiteY72" fmla="*/ 52388 h 184908"/>
                    <a:gd name="connsiteX73" fmla="*/ 95159 w 184481"/>
                    <a:gd name="connsiteY73" fmla="*/ 44577 h 184908"/>
                    <a:gd name="connsiteX74" fmla="*/ 100588 w 184481"/>
                    <a:gd name="connsiteY74" fmla="*/ 41434 h 184908"/>
                    <a:gd name="connsiteX75" fmla="*/ 104493 w 184481"/>
                    <a:gd name="connsiteY75" fmla="*/ 43720 h 184908"/>
                    <a:gd name="connsiteX76" fmla="*/ 150308 w 184481"/>
                    <a:gd name="connsiteY76" fmla="*/ 86201 h 184908"/>
                    <a:gd name="connsiteX77" fmla="*/ 151261 w 184481"/>
                    <a:gd name="connsiteY77" fmla="*/ 94297 h 184908"/>
                    <a:gd name="connsiteX78" fmla="*/ 142593 w 184481"/>
                    <a:gd name="connsiteY78" fmla="*/ 94488 h 184908"/>
                    <a:gd name="connsiteX79" fmla="*/ 145451 w 184481"/>
                    <a:gd name="connsiteY79" fmla="*/ 106966 h 184908"/>
                    <a:gd name="connsiteX80" fmla="*/ 142117 w 184481"/>
                    <a:gd name="connsiteY80" fmla="*/ 112109 h 184908"/>
                    <a:gd name="connsiteX81" fmla="*/ 136402 w 184481"/>
                    <a:gd name="connsiteY81" fmla="*/ 111633 h 184908"/>
                    <a:gd name="connsiteX82" fmla="*/ 123638 w 184481"/>
                    <a:gd name="connsiteY82" fmla="*/ 99917 h 184908"/>
                    <a:gd name="connsiteX83" fmla="*/ 123162 w 184481"/>
                    <a:gd name="connsiteY83" fmla="*/ 92583 h 184908"/>
                    <a:gd name="connsiteX84" fmla="*/ 129734 w 184481"/>
                    <a:gd name="connsiteY84" fmla="*/ 90964 h 184908"/>
                    <a:gd name="connsiteX85" fmla="*/ 144593 w 184481"/>
                    <a:gd name="connsiteY85" fmla="*/ 104680 h 184908"/>
                    <a:gd name="connsiteX86" fmla="*/ 145451 w 184481"/>
                    <a:gd name="connsiteY86" fmla="*/ 106966 h 184908"/>
                    <a:gd name="connsiteX87" fmla="*/ 106589 w 184481"/>
                    <a:gd name="connsiteY87" fmla="*/ 31433 h 184908"/>
                    <a:gd name="connsiteX88" fmla="*/ 114399 w 184481"/>
                    <a:gd name="connsiteY88" fmla="*/ 31337 h 184908"/>
                    <a:gd name="connsiteX89" fmla="*/ 126686 w 184481"/>
                    <a:gd name="connsiteY89" fmla="*/ 42577 h 184908"/>
                    <a:gd name="connsiteX90" fmla="*/ 127734 w 184481"/>
                    <a:gd name="connsiteY90" fmla="*/ 49339 h 184908"/>
                    <a:gd name="connsiteX91" fmla="*/ 122019 w 184481"/>
                    <a:gd name="connsiteY91" fmla="*/ 52102 h 184908"/>
                    <a:gd name="connsiteX92" fmla="*/ 119733 w 184481"/>
                    <a:gd name="connsiteY92" fmla="*/ 51245 h 184908"/>
                    <a:gd name="connsiteX93" fmla="*/ 106589 w 184481"/>
                    <a:gd name="connsiteY93" fmla="*/ 39148 h 184908"/>
                    <a:gd name="connsiteX94" fmla="*/ 106589 w 184481"/>
                    <a:gd name="connsiteY94" fmla="*/ 31433 h 184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84481" h="184908">
                      <a:moveTo>
                        <a:pt x="184408" y="93345"/>
                      </a:moveTo>
                      <a:cubicBezTo>
                        <a:pt x="184027" y="83153"/>
                        <a:pt x="184122" y="73247"/>
                        <a:pt x="180122" y="63151"/>
                      </a:cubicBezTo>
                      <a:cubicBezTo>
                        <a:pt x="177455" y="56388"/>
                        <a:pt x="175645" y="49339"/>
                        <a:pt x="171073" y="43434"/>
                      </a:cubicBezTo>
                      <a:cubicBezTo>
                        <a:pt x="170597" y="44482"/>
                        <a:pt x="170311" y="46196"/>
                        <a:pt x="169549" y="46482"/>
                      </a:cubicBezTo>
                      <a:cubicBezTo>
                        <a:pt x="168120" y="46958"/>
                        <a:pt x="167549" y="45149"/>
                        <a:pt x="167358" y="44196"/>
                      </a:cubicBezTo>
                      <a:cubicBezTo>
                        <a:pt x="166977" y="41815"/>
                        <a:pt x="166977" y="39433"/>
                        <a:pt x="166882" y="36957"/>
                      </a:cubicBezTo>
                      <a:cubicBezTo>
                        <a:pt x="166310" y="34862"/>
                        <a:pt x="164882" y="33528"/>
                        <a:pt x="163262" y="32290"/>
                      </a:cubicBezTo>
                      <a:cubicBezTo>
                        <a:pt x="162691" y="33814"/>
                        <a:pt x="164215" y="36481"/>
                        <a:pt x="161738" y="36671"/>
                      </a:cubicBezTo>
                      <a:cubicBezTo>
                        <a:pt x="159833" y="36862"/>
                        <a:pt x="159071" y="34480"/>
                        <a:pt x="158690" y="32671"/>
                      </a:cubicBezTo>
                      <a:cubicBezTo>
                        <a:pt x="158309" y="30956"/>
                        <a:pt x="158500" y="29051"/>
                        <a:pt x="158405" y="27337"/>
                      </a:cubicBezTo>
                      <a:cubicBezTo>
                        <a:pt x="158119" y="25813"/>
                        <a:pt x="157166" y="24955"/>
                        <a:pt x="155642" y="24765"/>
                      </a:cubicBezTo>
                      <a:cubicBezTo>
                        <a:pt x="155071" y="26194"/>
                        <a:pt x="154499" y="27622"/>
                        <a:pt x="153928" y="29051"/>
                      </a:cubicBezTo>
                      <a:cubicBezTo>
                        <a:pt x="149451" y="27337"/>
                        <a:pt x="149546" y="24003"/>
                        <a:pt x="150785" y="20193"/>
                      </a:cubicBezTo>
                      <a:cubicBezTo>
                        <a:pt x="149165" y="18955"/>
                        <a:pt x="147451" y="17717"/>
                        <a:pt x="145832" y="16478"/>
                      </a:cubicBezTo>
                      <a:cubicBezTo>
                        <a:pt x="145165" y="18288"/>
                        <a:pt x="147070" y="22098"/>
                        <a:pt x="144117" y="21717"/>
                      </a:cubicBezTo>
                      <a:cubicBezTo>
                        <a:pt x="139355" y="21146"/>
                        <a:pt x="140879" y="16669"/>
                        <a:pt x="141069" y="13430"/>
                      </a:cubicBezTo>
                      <a:cubicBezTo>
                        <a:pt x="139450" y="12573"/>
                        <a:pt x="137831" y="11716"/>
                        <a:pt x="136116" y="10858"/>
                      </a:cubicBezTo>
                      <a:cubicBezTo>
                        <a:pt x="135259" y="12573"/>
                        <a:pt x="137069" y="16288"/>
                        <a:pt x="133544" y="15907"/>
                      </a:cubicBezTo>
                      <a:cubicBezTo>
                        <a:pt x="128401" y="15335"/>
                        <a:pt x="129925" y="10954"/>
                        <a:pt x="129830" y="7715"/>
                      </a:cubicBezTo>
                      <a:cubicBezTo>
                        <a:pt x="128210" y="7144"/>
                        <a:pt x="126591" y="6477"/>
                        <a:pt x="124972" y="5905"/>
                      </a:cubicBezTo>
                      <a:cubicBezTo>
                        <a:pt x="123638" y="7620"/>
                        <a:pt x="126877" y="11906"/>
                        <a:pt x="122305" y="11716"/>
                      </a:cubicBezTo>
                      <a:cubicBezTo>
                        <a:pt x="116971" y="11430"/>
                        <a:pt x="118876" y="6953"/>
                        <a:pt x="118590" y="3810"/>
                      </a:cubicBezTo>
                      <a:cubicBezTo>
                        <a:pt x="117066" y="2476"/>
                        <a:pt x="115256" y="2381"/>
                        <a:pt x="113447" y="2572"/>
                      </a:cubicBezTo>
                      <a:cubicBezTo>
                        <a:pt x="113161" y="3715"/>
                        <a:pt x="112685" y="4858"/>
                        <a:pt x="112494" y="6096"/>
                      </a:cubicBezTo>
                      <a:cubicBezTo>
                        <a:pt x="112304" y="7715"/>
                        <a:pt x="111732" y="8763"/>
                        <a:pt x="109922" y="8668"/>
                      </a:cubicBezTo>
                      <a:cubicBezTo>
                        <a:pt x="108113" y="8572"/>
                        <a:pt x="106684" y="8001"/>
                        <a:pt x="106398" y="6001"/>
                      </a:cubicBezTo>
                      <a:cubicBezTo>
                        <a:pt x="106208" y="4382"/>
                        <a:pt x="106303" y="2762"/>
                        <a:pt x="106208" y="1143"/>
                      </a:cubicBezTo>
                      <a:cubicBezTo>
                        <a:pt x="104303" y="-191"/>
                        <a:pt x="102112" y="191"/>
                        <a:pt x="100016" y="191"/>
                      </a:cubicBezTo>
                      <a:cubicBezTo>
                        <a:pt x="100016" y="1619"/>
                        <a:pt x="100016" y="3048"/>
                        <a:pt x="100016" y="4477"/>
                      </a:cubicBezTo>
                      <a:cubicBezTo>
                        <a:pt x="100016" y="6667"/>
                        <a:pt x="98778" y="7239"/>
                        <a:pt x="96873" y="7239"/>
                      </a:cubicBezTo>
                      <a:cubicBezTo>
                        <a:pt x="94873" y="7239"/>
                        <a:pt x="93825" y="6382"/>
                        <a:pt x="93825" y="4286"/>
                      </a:cubicBezTo>
                      <a:cubicBezTo>
                        <a:pt x="93825" y="2858"/>
                        <a:pt x="93825" y="1429"/>
                        <a:pt x="93825" y="0"/>
                      </a:cubicBezTo>
                      <a:cubicBezTo>
                        <a:pt x="93444" y="0"/>
                        <a:pt x="92968" y="0"/>
                        <a:pt x="92587" y="0"/>
                      </a:cubicBezTo>
                      <a:cubicBezTo>
                        <a:pt x="92587" y="571"/>
                        <a:pt x="92682" y="1238"/>
                        <a:pt x="92587" y="1810"/>
                      </a:cubicBezTo>
                      <a:cubicBezTo>
                        <a:pt x="92301" y="3429"/>
                        <a:pt x="93444" y="6096"/>
                        <a:pt x="90491" y="5905"/>
                      </a:cubicBezTo>
                      <a:cubicBezTo>
                        <a:pt x="88205" y="5715"/>
                        <a:pt x="89158" y="3334"/>
                        <a:pt x="88967" y="1810"/>
                      </a:cubicBezTo>
                      <a:cubicBezTo>
                        <a:pt x="88872" y="1238"/>
                        <a:pt x="88967" y="571"/>
                        <a:pt x="88967" y="0"/>
                      </a:cubicBezTo>
                      <a:cubicBezTo>
                        <a:pt x="86872" y="95"/>
                        <a:pt x="84681" y="191"/>
                        <a:pt x="82586" y="381"/>
                      </a:cubicBezTo>
                      <a:cubicBezTo>
                        <a:pt x="82586" y="571"/>
                        <a:pt x="82681" y="762"/>
                        <a:pt x="82586" y="953"/>
                      </a:cubicBezTo>
                      <a:cubicBezTo>
                        <a:pt x="82109" y="3334"/>
                        <a:pt x="84395" y="7144"/>
                        <a:pt x="79633" y="7334"/>
                      </a:cubicBezTo>
                      <a:cubicBezTo>
                        <a:pt x="74680" y="7525"/>
                        <a:pt x="77061" y="3524"/>
                        <a:pt x="76490" y="1238"/>
                      </a:cubicBezTo>
                      <a:cubicBezTo>
                        <a:pt x="74299" y="1048"/>
                        <a:pt x="72203" y="1524"/>
                        <a:pt x="70203" y="2476"/>
                      </a:cubicBezTo>
                      <a:cubicBezTo>
                        <a:pt x="70203" y="2858"/>
                        <a:pt x="70298" y="3334"/>
                        <a:pt x="70298" y="3715"/>
                      </a:cubicBezTo>
                      <a:cubicBezTo>
                        <a:pt x="70298" y="6477"/>
                        <a:pt x="71156" y="9620"/>
                        <a:pt x="66869" y="10287"/>
                      </a:cubicBezTo>
                      <a:cubicBezTo>
                        <a:pt x="61631" y="11049"/>
                        <a:pt x="65631" y="6001"/>
                        <a:pt x="63345" y="4858"/>
                      </a:cubicBezTo>
                      <a:cubicBezTo>
                        <a:pt x="61726" y="4572"/>
                        <a:pt x="60202" y="4858"/>
                        <a:pt x="59059" y="6096"/>
                      </a:cubicBezTo>
                      <a:cubicBezTo>
                        <a:pt x="59059" y="6953"/>
                        <a:pt x="58964" y="7715"/>
                        <a:pt x="59059" y="8572"/>
                      </a:cubicBezTo>
                      <a:cubicBezTo>
                        <a:pt x="59345" y="11621"/>
                        <a:pt x="58583" y="14383"/>
                        <a:pt x="55249" y="14288"/>
                      </a:cubicBezTo>
                      <a:cubicBezTo>
                        <a:pt x="51153" y="14192"/>
                        <a:pt x="53820" y="10478"/>
                        <a:pt x="52963" y="8572"/>
                      </a:cubicBezTo>
                      <a:cubicBezTo>
                        <a:pt x="51058" y="8954"/>
                        <a:pt x="49343" y="9716"/>
                        <a:pt x="47915" y="11144"/>
                      </a:cubicBezTo>
                      <a:cubicBezTo>
                        <a:pt x="47915" y="11906"/>
                        <a:pt x="47915" y="12763"/>
                        <a:pt x="47915" y="13525"/>
                      </a:cubicBezTo>
                      <a:cubicBezTo>
                        <a:pt x="48010" y="16002"/>
                        <a:pt x="48105" y="18955"/>
                        <a:pt x="44962" y="19145"/>
                      </a:cubicBezTo>
                      <a:cubicBezTo>
                        <a:pt x="41342" y="19431"/>
                        <a:pt x="43628" y="15812"/>
                        <a:pt x="42485" y="14288"/>
                      </a:cubicBezTo>
                      <a:cubicBezTo>
                        <a:pt x="40676" y="14859"/>
                        <a:pt x="39152" y="15812"/>
                        <a:pt x="38009" y="17335"/>
                      </a:cubicBezTo>
                      <a:cubicBezTo>
                        <a:pt x="38009" y="18574"/>
                        <a:pt x="37913" y="19812"/>
                        <a:pt x="38009" y="20955"/>
                      </a:cubicBezTo>
                      <a:cubicBezTo>
                        <a:pt x="38199" y="23432"/>
                        <a:pt x="37342" y="25813"/>
                        <a:pt x="34770" y="26003"/>
                      </a:cubicBezTo>
                      <a:cubicBezTo>
                        <a:pt x="31341" y="26289"/>
                        <a:pt x="33818" y="22860"/>
                        <a:pt x="32579" y="21526"/>
                      </a:cubicBezTo>
                      <a:cubicBezTo>
                        <a:pt x="30674" y="22288"/>
                        <a:pt x="29246" y="23622"/>
                        <a:pt x="28007" y="25241"/>
                      </a:cubicBezTo>
                      <a:cubicBezTo>
                        <a:pt x="28007" y="28766"/>
                        <a:pt x="29531" y="32766"/>
                        <a:pt x="24578" y="34957"/>
                      </a:cubicBezTo>
                      <a:cubicBezTo>
                        <a:pt x="24388" y="32957"/>
                        <a:pt x="24197" y="31147"/>
                        <a:pt x="24007" y="29337"/>
                      </a:cubicBezTo>
                      <a:cubicBezTo>
                        <a:pt x="22483" y="30480"/>
                        <a:pt x="21054" y="31623"/>
                        <a:pt x="20483" y="33528"/>
                      </a:cubicBezTo>
                      <a:cubicBezTo>
                        <a:pt x="20483" y="35147"/>
                        <a:pt x="20578" y="36767"/>
                        <a:pt x="20483" y="38291"/>
                      </a:cubicBezTo>
                      <a:cubicBezTo>
                        <a:pt x="20387" y="40196"/>
                        <a:pt x="19625" y="42386"/>
                        <a:pt x="17720" y="42291"/>
                      </a:cubicBezTo>
                      <a:cubicBezTo>
                        <a:pt x="15815" y="42100"/>
                        <a:pt x="17149" y="39624"/>
                        <a:pt x="16577" y="38291"/>
                      </a:cubicBezTo>
                      <a:cubicBezTo>
                        <a:pt x="15339" y="39433"/>
                        <a:pt x="14291" y="40767"/>
                        <a:pt x="14101" y="42577"/>
                      </a:cubicBezTo>
                      <a:cubicBezTo>
                        <a:pt x="14196" y="46292"/>
                        <a:pt x="14291" y="50006"/>
                        <a:pt x="10862" y="53530"/>
                      </a:cubicBezTo>
                      <a:cubicBezTo>
                        <a:pt x="10672" y="51435"/>
                        <a:pt x="10481" y="49816"/>
                        <a:pt x="10386" y="48196"/>
                      </a:cubicBezTo>
                      <a:cubicBezTo>
                        <a:pt x="4957" y="57150"/>
                        <a:pt x="2290" y="67342"/>
                        <a:pt x="1052" y="77438"/>
                      </a:cubicBezTo>
                      <a:cubicBezTo>
                        <a:pt x="-758" y="91726"/>
                        <a:pt x="-472" y="106299"/>
                        <a:pt x="3814" y="120491"/>
                      </a:cubicBezTo>
                      <a:cubicBezTo>
                        <a:pt x="16958" y="164592"/>
                        <a:pt x="64202" y="192310"/>
                        <a:pt x="110303" y="183166"/>
                      </a:cubicBezTo>
                      <a:cubicBezTo>
                        <a:pt x="154499" y="174784"/>
                        <a:pt x="186218" y="136303"/>
                        <a:pt x="184408" y="93345"/>
                      </a:cubicBezTo>
                      <a:close/>
                      <a:moveTo>
                        <a:pt x="142593" y="94488"/>
                      </a:moveTo>
                      <a:cubicBezTo>
                        <a:pt x="127544" y="80391"/>
                        <a:pt x="112399" y="66389"/>
                        <a:pt x="97254" y="52388"/>
                      </a:cubicBezTo>
                      <a:cubicBezTo>
                        <a:pt x="94873" y="50197"/>
                        <a:pt x="93920" y="47625"/>
                        <a:pt x="95159" y="44577"/>
                      </a:cubicBezTo>
                      <a:cubicBezTo>
                        <a:pt x="96016" y="42482"/>
                        <a:pt x="98016" y="41815"/>
                        <a:pt x="100588" y="41434"/>
                      </a:cubicBezTo>
                      <a:cubicBezTo>
                        <a:pt x="101731" y="42100"/>
                        <a:pt x="103350" y="42672"/>
                        <a:pt x="104493" y="43720"/>
                      </a:cubicBezTo>
                      <a:cubicBezTo>
                        <a:pt x="119828" y="57817"/>
                        <a:pt x="135068" y="72009"/>
                        <a:pt x="150308" y="86201"/>
                      </a:cubicBezTo>
                      <a:cubicBezTo>
                        <a:pt x="152975" y="88678"/>
                        <a:pt x="153833" y="91535"/>
                        <a:pt x="151261" y="94297"/>
                      </a:cubicBezTo>
                      <a:cubicBezTo>
                        <a:pt x="148594" y="97155"/>
                        <a:pt x="145641" y="97346"/>
                        <a:pt x="142593" y="94488"/>
                      </a:cubicBezTo>
                      <a:close/>
                      <a:moveTo>
                        <a:pt x="145451" y="106966"/>
                      </a:moveTo>
                      <a:cubicBezTo>
                        <a:pt x="145355" y="109538"/>
                        <a:pt x="143927" y="110966"/>
                        <a:pt x="142117" y="112109"/>
                      </a:cubicBezTo>
                      <a:cubicBezTo>
                        <a:pt x="140117" y="113443"/>
                        <a:pt x="138116" y="113157"/>
                        <a:pt x="136402" y="111633"/>
                      </a:cubicBezTo>
                      <a:cubicBezTo>
                        <a:pt x="132116" y="107823"/>
                        <a:pt x="127829" y="103918"/>
                        <a:pt x="123638" y="99917"/>
                      </a:cubicBezTo>
                      <a:cubicBezTo>
                        <a:pt x="121448" y="97726"/>
                        <a:pt x="121352" y="95059"/>
                        <a:pt x="123162" y="92583"/>
                      </a:cubicBezTo>
                      <a:cubicBezTo>
                        <a:pt x="124877" y="90202"/>
                        <a:pt x="127639" y="89535"/>
                        <a:pt x="129734" y="90964"/>
                      </a:cubicBezTo>
                      <a:cubicBezTo>
                        <a:pt x="135259" y="94869"/>
                        <a:pt x="140117" y="99632"/>
                        <a:pt x="144593" y="104680"/>
                      </a:cubicBezTo>
                      <a:cubicBezTo>
                        <a:pt x="145165" y="105442"/>
                        <a:pt x="145260" y="106394"/>
                        <a:pt x="145451" y="106966"/>
                      </a:cubicBezTo>
                      <a:close/>
                      <a:moveTo>
                        <a:pt x="106589" y="31433"/>
                      </a:moveTo>
                      <a:cubicBezTo>
                        <a:pt x="109065" y="29146"/>
                        <a:pt x="111923" y="29242"/>
                        <a:pt x="114399" y="31337"/>
                      </a:cubicBezTo>
                      <a:cubicBezTo>
                        <a:pt x="118590" y="34957"/>
                        <a:pt x="122591" y="38767"/>
                        <a:pt x="126686" y="42577"/>
                      </a:cubicBezTo>
                      <a:cubicBezTo>
                        <a:pt x="128782" y="44482"/>
                        <a:pt x="129068" y="46958"/>
                        <a:pt x="127734" y="49339"/>
                      </a:cubicBezTo>
                      <a:cubicBezTo>
                        <a:pt x="126686" y="51245"/>
                        <a:pt x="124877" y="52197"/>
                        <a:pt x="122019" y="52102"/>
                      </a:cubicBezTo>
                      <a:cubicBezTo>
                        <a:pt x="121638" y="51911"/>
                        <a:pt x="120400" y="51816"/>
                        <a:pt x="119733" y="51245"/>
                      </a:cubicBezTo>
                      <a:cubicBezTo>
                        <a:pt x="115256" y="47339"/>
                        <a:pt x="110780" y="43339"/>
                        <a:pt x="106589" y="39148"/>
                      </a:cubicBezTo>
                      <a:cubicBezTo>
                        <a:pt x="104398" y="36957"/>
                        <a:pt x="104017" y="33909"/>
                        <a:pt x="106589" y="31433"/>
                      </a:cubicBezTo>
                      <a:close/>
                    </a:path>
                  </a:pathLst>
                </a:custGeom>
                <a:solidFill>
                  <a:srgbClr val="FFC4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21F8BB48-4962-478D-99FD-105741E22F7F}"/>
                    </a:ext>
                  </a:extLst>
                </p:cNvPr>
                <p:cNvSpPr/>
                <p:nvPr/>
              </p:nvSpPr>
              <p:spPr>
                <a:xfrm>
                  <a:off x="6109171" y="3942969"/>
                  <a:ext cx="58096" cy="55091"/>
                </a:xfrm>
                <a:custGeom>
                  <a:avLst/>
                  <a:gdLst>
                    <a:gd name="connsiteX0" fmla="*/ 5878 w 58096"/>
                    <a:gd name="connsiteY0" fmla="*/ 0 h 55091"/>
                    <a:gd name="connsiteX1" fmla="*/ 9783 w 58096"/>
                    <a:gd name="connsiteY1" fmla="*/ 2286 h 55091"/>
                    <a:gd name="connsiteX2" fmla="*/ 55598 w 58096"/>
                    <a:gd name="connsiteY2" fmla="*/ 44767 h 55091"/>
                    <a:gd name="connsiteX3" fmla="*/ 56551 w 58096"/>
                    <a:gd name="connsiteY3" fmla="*/ 52864 h 55091"/>
                    <a:gd name="connsiteX4" fmla="*/ 47978 w 58096"/>
                    <a:gd name="connsiteY4" fmla="*/ 52959 h 55091"/>
                    <a:gd name="connsiteX5" fmla="*/ 2639 w 58096"/>
                    <a:gd name="connsiteY5" fmla="*/ 10858 h 55091"/>
                    <a:gd name="connsiteX6" fmla="*/ 544 w 58096"/>
                    <a:gd name="connsiteY6" fmla="*/ 3048 h 55091"/>
                    <a:gd name="connsiteX7" fmla="*/ 5878 w 58096"/>
                    <a:gd name="connsiteY7" fmla="*/ 0 h 55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096" h="55091">
                      <a:moveTo>
                        <a:pt x="5878" y="0"/>
                      </a:moveTo>
                      <a:cubicBezTo>
                        <a:pt x="7021" y="667"/>
                        <a:pt x="8640" y="1238"/>
                        <a:pt x="9783" y="2286"/>
                      </a:cubicBezTo>
                      <a:cubicBezTo>
                        <a:pt x="25118" y="16383"/>
                        <a:pt x="40358" y="30575"/>
                        <a:pt x="55598" y="44767"/>
                      </a:cubicBezTo>
                      <a:cubicBezTo>
                        <a:pt x="58265" y="47244"/>
                        <a:pt x="59122" y="50101"/>
                        <a:pt x="56551" y="52864"/>
                      </a:cubicBezTo>
                      <a:cubicBezTo>
                        <a:pt x="53979" y="55721"/>
                        <a:pt x="51026" y="55912"/>
                        <a:pt x="47978" y="52959"/>
                      </a:cubicBezTo>
                      <a:cubicBezTo>
                        <a:pt x="32928" y="38862"/>
                        <a:pt x="17784" y="24860"/>
                        <a:pt x="2639" y="10858"/>
                      </a:cubicBezTo>
                      <a:cubicBezTo>
                        <a:pt x="258" y="8668"/>
                        <a:pt x="-695" y="6096"/>
                        <a:pt x="544" y="3048"/>
                      </a:cubicBezTo>
                      <a:cubicBezTo>
                        <a:pt x="1305" y="1048"/>
                        <a:pt x="3306" y="381"/>
                        <a:pt x="5878" y="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1E2A378-263C-455C-BCE0-6BF0B93779DA}"/>
                    </a:ext>
                  </a:extLst>
                </p:cNvPr>
                <p:cNvSpPr/>
                <p:nvPr/>
              </p:nvSpPr>
              <p:spPr>
                <a:xfrm>
                  <a:off x="6034277" y="4023359"/>
                  <a:ext cx="147161" cy="53775"/>
                </a:xfrm>
                <a:custGeom>
                  <a:avLst/>
                  <a:gdLst>
                    <a:gd name="connsiteX0" fmla="*/ 762 w 147161"/>
                    <a:gd name="connsiteY0" fmla="*/ 5525 h 53775"/>
                    <a:gd name="connsiteX1" fmla="*/ 39338 w 147161"/>
                    <a:gd name="connsiteY1" fmla="*/ 42577 h 53775"/>
                    <a:gd name="connsiteX2" fmla="*/ 143161 w 147161"/>
                    <a:gd name="connsiteY2" fmla="*/ 6763 h 53775"/>
                    <a:gd name="connsiteX3" fmla="*/ 147161 w 147161"/>
                    <a:gd name="connsiteY3" fmla="*/ 0 h 53775"/>
                    <a:gd name="connsiteX4" fmla="*/ 147161 w 147161"/>
                    <a:gd name="connsiteY4" fmla="*/ 0 h 53775"/>
                    <a:gd name="connsiteX5" fmla="*/ 122206 w 147161"/>
                    <a:gd name="connsiteY5" fmla="*/ 36576 h 53775"/>
                    <a:gd name="connsiteX6" fmla="*/ 3143 w 147161"/>
                    <a:gd name="connsiteY6" fmla="*/ 13621 h 53775"/>
                    <a:gd name="connsiteX7" fmla="*/ 0 w 147161"/>
                    <a:gd name="connsiteY7" fmla="*/ 6287 h 53775"/>
                    <a:gd name="connsiteX8" fmla="*/ 762 w 147161"/>
                    <a:gd name="connsiteY8" fmla="*/ 5525 h 53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161" h="53775">
                      <a:moveTo>
                        <a:pt x="762" y="5525"/>
                      </a:moveTo>
                      <a:cubicBezTo>
                        <a:pt x="9716" y="21908"/>
                        <a:pt x="22193" y="34576"/>
                        <a:pt x="39338" y="42577"/>
                      </a:cubicBezTo>
                      <a:cubicBezTo>
                        <a:pt x="77343" y="60389"/>
                        <a:pt x="124301" y="44291"/>
                        <a:pt x="143161" y="6763"/>
                      </a:cubicBezTo>
                      <a:cubicBezTo>
                        <a:pt x="144304" y="4477"/>
                        <a:pt x="144780" y="1619"/>
                        <a:pt x="147161" y="0"/>
                      </a:cubicBezTo>
                      <a:cubicBezTo>
                        <a:pt x="147161" y="0"/>
                        <a:pt x="147161" y="0"/>
                        <a:pt x="147161" y="0"/>
                      </a:cubicBezTo>
                      <a:cubicBezTo>
                        <a:pt x="143637" y="15431"/>
                        <a:pt x="134207" y="26956"/>
                        <a:pt x="122206" y="36576"/>
                      </a:cubicBezTo>
                      <a:cubicBezTo>
                        <a:pt x="84677" y="66961"/>
                        <a:pt x="26765" y="55721"/>
                        <a:pt x="3143" y="13621"/>
                      </a:cubicBezTo>
                      <a:cubicBezTo>
                        <a:pt x="1810" y="11335"/>
                        <a:pt x="1048" y="8668"/>
                        <a:pt x="0" y="6287"/>
                      </a:cubicBezTo>
                      <a:cubicBezTo>
                        <a:pt x="381" y="6096"/>
                        <a:pt x="667" y="5906"/>
                        <a:pt x="762" y="5525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4DFD37A4-57E6-4530-8865-0530DFE69668}"/>
                    </a:ext>
                  </a:extLst>
                </p:cNvPr>
                <p:cNvSpPr/>
                <p:nvPr/>
              </p:nvSpPr>
              <p:spPr>
                <a:xfrm>
                  <a:off x="6035420" y="3917896"/>
                  <a:ext cx="141160" cy="46408"/>
                </a:xfrm>
                <a:custGeom>
                  <a:avLst/>
                  <a:gdLst>
                    <a:gd name="connsiteX0" fmla="*/ 140875 w 141160"/>
                    <a:gd name="connsiteY0" fmla="*/ 43742 h 46408"/>
                    <a:gd name="connsiteX1" fmla="*/ 110681 w 141160"/>
                    <a:gd name="connsiteY1" fmla="*/ 14214 h 46408"/>
                    <a:gd name="connsiteX2" fmla="*/ 23146 w 141160"/>
                    <a:gd name="connsiteY2" fmla="*/ 20024 h 46408"/>
                    <a:gd name="connsiteX3" fmla="*/ 0 w 141160"/>
                    <a:gd name="connsiteY3" fmla="*/ 46409 h 46408"/>
                    <a:gd name="connsiteX4" fmla="*/ 10192 w 141160"/>
                    <a:gd name="connsiteY4" fmla="*/ 28311 h 46408"/>
                    <a:gd name="connsiteX5" fmla="*/ 74200 w 141160"/>
                    <a:gd name="connsiteY5" fmla="*/ 117 h 46408"/>
                    <a:gd name="connsiteX6" fmla="*/ 141161 w 141160"/>
                    <a:gd name="connsiteY6" fmla="*/ 41932 h 46408"/>
                    <a:gd name="connsiteX7" fmla="*/ 140875 w 141160"/>
                    <a:gd name="connsiteY7" fmla="*/ 43742 h 46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160" h="46408">
                      <a:moveTo>
                        <a:pt x="140875" y="43742"/>
                      </a:moveTo>
                      <a:cubicBezTo>
                        <a:pt x="132683" y="31931"/>
                        <a:pt x="123539" y="21453"/>
                        <a:pt x="110681" y="14214"/>
                      </a:cubicBezTo>
                      <a:cubicBezTo>
                        <a:pt x="83820" y="-1121"/>
                        <a:pt x="48101" y="1165"/>
                        <a:pt x="23146" y="20024"/>
                      </a:cubicBezTo>
                      <a:cubicBezTo>
                        <a:pt x="13621" y="27263"/>
                        <a:pt x="6667" y="36598"/>
                        <a:pt x="0" y="46409"/>
                      </a:cubicBezTo>
                      <a:cubicBezTo>
                        <a:pt x="1429" y="39265"/>
                        <a:pt x="5715" y="33550"/>
                        <a:pt x="10192" y="28311"/>
                      </a:cubicBezTo>
                      <a:cubicBezTo>
                        <a:pt x="27051" y="8880"/>
                        <a:pt x="48577" y="-1216"/>
                        <a:pt x="74200" y="117"/>
                      </a:cubicBezTo>
                      <a:cubicBezTo>
                        <a:pt x="103918" y="1641"/>
                        <a:pt x="126968" y="14881"/>
                        <a:pt x="141161" y="41932"/>
                      </a:cubicBezTo>
                      <a:cubicBezTo>
                        <a:pt x="141065" y="42503"/>
                        <a:pt x="140970" y="43075"/>
                        <a:pt x="140875" y="4374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ED069BFC-99B6-4027-A24E-79B205107D6A}"/>
                    </a:ext>
                  </a:extLst>
                </p:cNvPr>
                <p:cNvSpPr/>
                <p:nvPr/>
              </p:nvSpPr>
              <p:spPr>
                <a:xfrm>
                  <a:off x="6119261" y="3931372"/>
                  <a:ext cx="23745" cy="22366"/>
                </a:xfrm>
                <a:custGeom>
                  <a:avLst/>
                  <a:gdLst>
                    <a:gd name="connsiteX0" fmla="*/ 17219 w 23745"/>
                    <a:gd name="connsiteY0" fmla="*/ 22360 h 22366"/>
                    <a:gd name="connsiteX1" fmla="*/ 14933 w 23745"/>
                    <a:gd name="connsiteY1" fmla="*/ 21503 h 22366"/>
                    <a:gd name="connsiteX2" fmla="*/ 1789 w 23745"/>
                    <a:gd name="connsiteY2" fmla="*/ 9406 h 22366"/>
                    <a:gd name="connsiteX3" fmla="*/ 1789 w 23745"/>
                    <a:gd name="connsiteY3" fmla="*/ 1691 h 22366"/>
                    <a:gd name="connsiteX4" fmla="*/ 9599 w 23745"/>
                    <a:gd name="connsiteY4" fmla="*/ 1595 h 22366"/>
                    <a:gd name="connsiteX5" fmla="*/ 21887 w 23745"/>
                    <a:gd name="connsiteY5" fmla="*/ 12835 h 22366"/>
                    <a:gd name="connsiteX6" fmla="*/ 22934 w 23745"/>
                    <a:gd name="connsiteY6" fmla="*/ 19598 h 22366"/>
                    <a:gd name="connsiteX7" fmla="*/ 17219 w 23745"/>
                    <a:gd name="connsiteY7" fmla="*/ 22360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745" h="22366">
                      <a:moveTo>
                        <a:pt x="17219" y="22360"/>
                      </a:moveTo>
                      <a:cubicBezTo>
                        <a:pt x="16838" y="22170"/>
                        <a:pt x="15600" y="22074"/>
                        <a:pt x="14933" y="21503"/>
                      </a:cubicBezTo>
                      <a:cubicBezTo>
                        <a:pt x="10457" y="17597"/>
                        <a:pt x="5980" y="13597"/>
                        <a:pt x="1789" y="9406"/>
                      </a:cubicBezTo>
                      <a:cubicBezTo>
                        <a:pt x="-402" y="7120"/>
                        <a:pt x="-783" y="4167"/>
                        <a:pt x="1789" y="1691"/>
                      </a:cubicBezTo>
                      <a:cubicBezTo>
                        <a:pt x="4265" y="-595"/>
                        <a:pt x="7123" y="-500"/>
                        <a:pt x="9599" y="1595"/>
                      </a:cubicBezTo>
                      <a:cubicBezTo>
                        <a:pt x="13790" y="5215"/>
                        <a:pt x="17791" y="9025"/>
                        <a:pt x="21887" y="12835"/>
                      </a:cubicBezTo>
                      <a:cubicBezTo>
                        <a:pt x="23982" y="14740"/>
                        <a:pt x="24268" y="17216"/>
                        <a:pt x="22934" y="19598"/>
                      </a:cubicBezTo>
                      <a:cubicBezTo>
                        <a:pt x="21887" y="21503"/>
                        <a:pt x="20077" y="22455"/>
                        <a:pt x="17219" y="2236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2B43DA45-70EF-4008-85CE-F162BB9FCA23}"/>
                    </a:ext>
                  </a:extLst>
                </p:cNvPr>
                <p:cNvSpPr/>
                <p:nvPr/>
              </p:nvSpPr>
              <p:spPr>
                <a:xfrm>
                  <a:off x="6136354" y="3991752"/>
                  <a:ext cx="23558" cy="22744"/>
                </a:xfrm>
                <a:custGeom>
                  <a:avLst/>
                  <a:gdLst>
                    <a:gd name="connsiteX0" fmla="*/ 23558 w 23558"/>
                    <a:gd name="connsiteY0" fmla="*/ 16748 h 22744"/>
                    <a:gd name="connsiteX1" fmla="*/ 20224 w 23558"/>
                    <a:gd name="connsiteY1" fmla="*/ 21892 h 22744"/>
                    <a:gd name="connsiteX2" fmla="*/ 14509 w 23558"/>
                    <a:gd name="connsiteY2" fmla="*/ 21416 h 22744"/>
                    <a:gd name="connsiteX3" fmla="*/ 1746 w 23558"/>
                    <a:gd name="connsiteY3" fmla="*/ 9700 h 22744"/>
                    <a:gd name="connsiteX4" fmla="*/ 1270 w 23558"/>
                    <a:gd name="connsiteY4" fmla="*/ 2366 h 22744"/>
                    <a:gd name="connsiteX5" fmla="*/ 7842 w 23558"/>
                    <a:gd name="connsiteY5" fmla="*/ 746 h 22744"/>
                    <a:gd name="connsiteX6" fmla="*/ 22701 w 23558"/>
                    <a:gd name="connsiteY6" fmla="*/ 14463 h 22744"/>
                    <a:gd name="connsiteX7" fmla="*/ 23558 w 23558"/>
                    <a:gd name="connsiteY7" fmla="*/ 16748 h 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558" h="22744">
                      <a:moveTo>
                        <a:pt x="23558" y="16748"/>
                      </a:moveTo>
                      <a:cubicBezTo>
                        <a:pt x="23463" y="19320"/>
                        <a:pt x="22034" y="20749"/>
                        <a:pt x="20224" y="21892"/>
                      </a:cubicBezTo>
                      <a:cubicBezTo>
                        <a:pt x="18224" y="23226"/>
                        <a:pt x="16224" y="22940"/>
                        <a:pt x="14509" y="21416"/>
                      </a:cubicBezTo>
                      <a:cubicBezTo>
                        <a:pt x="10223" y="17606"/>
                        <a:pt x="5937" y="13701"/>
                        <a:pt x="1746" y="9700"/>
                      </a:cubicBezTo>
                      <a:cubicBezTo>
                        <a:pt x="-445" y="7509"/>
                        <a:pt x="-540" y="4842"/>
                        <a:pt x="1270" y="2366"/>
                      </a:cubicBezTo>
                      <a:cubicBezTo>
                        <a:pt x="2984" y="-16"/>
                        <a:pt x="5746" y="-682"/>
                        <a:pt x="7842" y="746"/>
                      </a:cubicBezTo>
                      <a:cubicBezTo>
                        <a:pt x="13366" y="4652"/>
                        <a:pt x="18224" y="9414"/>
                        <a:pt x="22701" y="14463"/>
                      </a:cubicBezTo>
                      <a:cubicBezTo>
                        <a:pt x="23272" y="15224"/>
                        <a:pt x="23368" y="16177"/>
                        <a:pt x="23558" y="16748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3" name="Graphic 71">
                <a:extLst>
                  <a:ext uri="{FF2B5EF4-FFF2-40B4-BE49-F238E27FC236}">
                    <a16:creationId xmlns:a16="http://schemas.microsoft.com/office/drawing/2014/main" id="{68DE340A-7AE3-4FD3-B22A-CD14C25A94FF}"/>
                  </a:ext>
                </a:extLst>
              </p:cNvPr>
              <p:cNvGrpSpPr/>
              <p:nvPr/>
            </p:nvGrpSpPr>
            <p:grpSpPr>
              <a:xfrm>
                <a:off x="6158384" y="4056030"/>
                <a:ext cx="184481" cy="184908"/>
                <a:chOff x="6158384" y="4056030"/>
                <a:chExt cx="184481" cy="184908"/>
              </a:xfrm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2DFBB01-F8E4-476D-BCF9-A871B612D5FF}"/>
                    </a:ext>
                  </a:extLst>
                </p:cNvPr>
                <p:cNvSpPr/>
                <p:nvPr/>
              </p:nvSpPr>
              <p:spPr>
                <a:xfrm>
                  <a:off x="6276773" y="4059832"/>
                  <a:ext cx="6487" cy="7919"/>
                </a:xfrm>
                <a:custGeom>
                  <a:avLst/>
                  <a:gdLst>
                    <a:gd name="connsiteX0" fmla="*/ 6488 w 6487"/>
                    <a:gd name="connsiteY0" fmla="*/ 2103 h 7919"/>
                    <a:gd name="connsiteX1" fmla="*/ 3821 w 6487"/>
                    <a:gd name="connsiteY1" fmla="*/ 7914 h 7919"/>
                    <a:gd name="connsiteX2" fmla="*/ 106 w 6487"/>
                    <a:gd name="connsiteY2" fmla="*/ 8 h 7919"/>
                    <a:gd name="connsiteX3" fmla="*/ 6488 w 6487"/>
                    <a:gd name="connsiteY3" fmla="*/ 2103 h 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87" h="7919">
                      <a:moveTo>
                        <a:pt x="6488" y="2103"/>
                      </a:moveTo>
                      <a:cubicBezTo>
                        <a:pt x="5154" y="3818"/>
                        <a:pt x="8393" y="8104"/>
                        <a:pt x="3821" y="7914"/>
                      </a:cubicBezTo>
                      <a:cubicBezTo>
                        <a:pt x="-1513" y="7628"/>
                        <a:pt x="392" y="3151"/>
                        <a:pt x="106" y="8"/>
                      </a:cubicBezTo>
                      <a:cubicBezTo>
                        <a:pt x="2487" y="-87"/>
                        <a:pt x="4583" y="675"/>
                        <a:pt x="6488" y="210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249548B5-7BEC-4129-A1C4-358FB0244AE2}"/>
                    </a:ext>
                  </a:extLst>
                </p:cNvPr>
                <p:cNvSpPr/>
                <p:nvPr/>
              </p:nvSpPr>
              <p:spPr>
                <a:xfrm>
                  <a:off x="6210890" y="4062317"/>
                  <a:ext cx="6226" cy="8193"/>
                </a:xfrm>
                <a:custGeom>
                  <a:avLst/>
                  <a:gdLst>
                    <a:gd name="connsiteX0" fmla="*/ 6171 w 6226"/>
                    <a:gd name="connsiteY0" fmla="*/ 0 h 8193"/>
                    <a:gd name="connsiteX1" fmla="*/ 6171 w 6226"/>
                    <a:gd name="connsiteY1" fmla="*/ 2476 h 8193"/>
                    <a:gd name="connsiteX2" fmla="*/ 2361 w 6226"/>
                    <a:gd name="connsiteY2" fmla="*/ 8192 h 8193"/>
                    <a:gd name="connsiteX3" fmla="*/ 75 w 6226"/>
                    <a:gd name="connsiteY3" fmla="*/ 2476 h 8193"/>
                    <a:gd name="connsiteX4" fmla="*/ 6171 w 6226"/>
                    <a:gd name="connsiteY4" fmla="*/ 0 h 8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26" h="8193">
                      <a:moveTo>
                        <a:pt x="6171" y="0"/>
                      </a:moveTo>
                      <a:cubicBezTo>
                        <a:pt x="6171" y="857"/>
                        <a:pt x="6076" y="1619"/>
                        <a:pt x="6171" y="2476"/>
                      </a:cubicBezTo>
                      <a:cubicBezTo>
                        <a:pt x="6457" y="5525"/>
                        <a:pt x="5695" y="8287"/>
                        <a:pt x="2361" y="8192"/>
                      </a:cubicBezTo>
                      <a:cubicBezTo>
                        <a:pt x="-1734" y="8096"/>
                        <a:pt x="933" y="4381"/>
                        <a:pt x="75" y="2476"/>
                      </a:cubicBezTo>
                      <a:cubicBezTo>
                        <a:pt x="1885" y="1048"/>
                        <a:pt x="3885" y="95"/>
                        <a:pt x="617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6BC93FBE-C513-4568-BE68-FE98033F2756}"/>
                    </a:ext>
                  </a:extLst>
                </p:cNvPr>
                <p:cNvSpPr/>
                <p:nvPr/>
              </p:nvSpPr>
              <p:spPr>
                <a:xfrm>
                  <a:off x="6221443" y="4058697"/>
                  <a:ext cx="7023" cy="7888"/>
                </a:xfrm>
                <a:custGeom>
                  <a:avLst/>
                  <a:gdLst>
                    <a:gd name="connsiteX0" fmla="*/ 6858 w 7023"/>
                    <a:gd name="connsiteY0" fmla="*/ 0 h 7888"/>
                    <a:gd name="connsiteX1" fmla="*/ 6953 w 7023"/>
                    <a:gd name="connsiteY1" fmla="*/ 1238 h 7888"/>
                    <a:gd name="connsiteX2" fmla="*/ 3524 w 7023"/>
                    <a:gd name="connsiteY2" fmla="*/ 7810 h 7888"/>
                    <a:gd name="connsiteX3" fmla="*/ 0 w 7023"/>
                    <a:gd name="connsiteY3" fmla="*/ 2381 h 7888"/>
                    <a:gd name="connsiteX4" fmla="*/ 6858 w 7023"/>
                    <a:gd name="connsiteY4" fmla="*/ 0 h 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3" h="7888">
                      <a:moveTo>
                        <a:pt x="6858" y="0"/>
                      </a:moveTo>
                      <a:cubicBezTo>
                        <a:pt x="6858" y="381"/>
                        <a:pt x="6953" y="857"/>
                        <a:pt x="6953" y="1238"/>
                      </a:cubicBezTo>
                      <a:cubicBezTo>
                        <a:pt x="6953" y="4000"/>
                        <a:pt x="7810" y="7144"/>
                        <a:pt x="3524" y="7810"/>
                      </a:cubicBezTo>
                      <a:cubicBezTo>
                        <a:pt x="-1715" y="8572"/>
                        <a:pt x="2286" y="3524"/>
                        <a:pt x="0" y="2381"/>
                      </a:cubicBezTo>
                      <a:cubicBezTo>
                        <a:pt x="1905" y="571"/>
                        <a:pt x="4286" y="0"/>
                        <a:pt x="6858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E9C0CDB9-B25A-40AE-B89F-BA2588B82564}"/>
                    </a:ext>
                  </a:extLst>
                </p:cNvPr>
                <p:cNvSpPr/>
                <p:nvPr/>
              </p:nvSpPr>
              <p:spPr>
                <a:xfrm>
                  <a:off x="6264401" y="4057139"/>
                  <a:ext cx="7239" cy="7565"/>
                </a:xfrm>
                <a:custGeom>
                  <a:avLst/>
                  <a:gdLst>
                    <a:gd name="connsiteX0" fmla="*/ 7239 w 7239"/>
                    <a:gd name="connsiteY0" fmla="*/ 1463 h 7565"/>
                    <a:gd name="connsiteX1" fmla="*/ 6286 w 7239"/>
                    <a:gd name="connsiteY1" fmla="*/ 4987 h 7565"/>
                    <a:gd name="connsiteX2" fmla="*/ 3715 w 7239"/>
                    <a:gd name="connsiteY2" fmla="*/ 7559 h 7565"/>
                    <a:gd name="connsiteX3" fmla="*/ 190 w 7239"/>
                    <a:gd name="connsiteY3" fmla="*/ 4892 h 7565"/>
                    <a:gd name="connsiteX4" fmla="*/ 0 w 7239"/>
                    <a:gd name="connsiteY4" fmla="*/ 34 h 7565"/>
                    <a:gd name="connsiteX5" fmla="*/ 7239 w 7239"/>
                    <a:gd name="connsiteY5" fmla="*/ 1463 h 7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39" h="7565">
                      <a:moveTo>
                        <a:pt x="7239" y="1463"/>
                      </a:moveTo>
                      <a:cubicBezTo>
                        <a:pt x="6953" y="2606"/>
                        <a:pt x="6477" y="3749"/>
                        <a:pt x="6286" y="4987"/>
                      </a:cubicBezTo>
                      <a:cubicBezTo>
                        <a:pt x="6096" y="6607"/>
                        <a:pt x="5525" y="7654"/>
                        <a:pt x="3715" y="7559"/>
                      </a:cubicBezTo>
                      <a:cubicBezTo>
                        <a:pt x="1905" y="7464"/>
                        <a:pt x="476" y="6892"/>
                        <a:pt x="190" y="4892"/>
                      </a:cubicBezTo>
                      <a:cubicBezTo>
                        <a:pt x="0" y="3273"/>
                        <a:pt x="95" y="1653"/>
                        <a:pt x="0" y="34"/>
                      </a:cubicBezTo>
                      <a:cubicBezTo>
                        <a:pt x="2572" y="-61"/>
                        <a:pt x="5048" y="-61"/>
                        <a:pt x="7239" y="146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8BD10BFE-63D3-47F8-9B35-D53824004450}"/>
                    </a:ext>
                  </a:extLst>
                </p:cNvPr>
                <p:cNvSpPr/>
                <p:nvPr/>
              </p:nvSpPr>
              <p:spPr>
                <a:xfrm>
                  <a:off x="6252018" y="4056125"/>
                  <a:ext cx="6191" cy="7239"/>
                </a:xfrm>
                <a:custGeom>
                  <a:avLst/>
                  <a:gdLst>
                    <a:gd name="connsiteX0" fmla="*/ 6191 w 6191"/>
                    <a:gd name="connsiteY0" fmla="*/ 191 h 7239"/>
                    <a:gd name="connsiteX1" fmla="*/ 6191 w 6191"/>
                    <a:gd name="connsiteY1" fmla="*/ 4477 h 7239"/>
                    <a:gd name="connsiteX2" fmla="*/ 3048 w 6191"/>
                    <a:gd name="connsiteY2" fmla="*/ 7239 h 7239"/>
                    <a:gd name="connsiteX3" fmla="*/ 0 w 6191"/>
                    <a:gd name="connsiteY3" fmla="*/ 4286 h 7239"/>
                    <a:gd name="connsiteX4" fmla="*/ 0 w 6191"/>
                    <a:gd name="connsiteY4" fmla="*/ 0 h 7239"/>
                    <a:gd name="connsiteX5" fmla="*/ 6191 w 6191"/>
                    <a:gd name="connsiteY5" fmla="*/ 191 h 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1" h="7239">
                      <a:moveTo>
                        <a:pt x="6191" y="191"/>
                      </a:moveTo>
                      <a:cubicBezTo>
                        <a:pt x="6191" y="1619"/>
                        <a:pt x="6191" y="3048"/>
                        <a:pt x="6191" y="4477"/>
                      </a:cubicBezTo>
                      <a:cubicBezTo>
                        <a:pt x="6191" y="6667"/>
                        <a:pt x="4953" y="7239"/>
                        <a:pt x="3048" y="7239"/>
                      </a:cubicBezTo>
                      <a:cubicBezTo>
                        <a:pt x="1048" y="7239"/>
                        <a:pt x="0" y="6382"/>
                        <a:pt x="0" y="4286"/>
                      </a:cubicBezTo>
                      <a:cubicBezTo>
                        <a:pt x="0" y="2858"/>
                        <a:pt x="0" y="1429"/>
                        <a:pt x="0" y="0"/>
                      </a:cubicBezTo>
                      <a:cubicBezTo>
                        <a:pt x="2096" y="95"/>
                        <a:pt x="4096" y="95"/>
                        <a:pt x="6191" y="191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62E25094-4E01-4016-B8D7-35CB9E2F6F9A}"/>
                    </a:ext>
                  </a:extLst>
                </p:cNvPr>
                <p:cNvSpPr/>
                <p:nvPr/>
              </p:nvSpPr>
              <p:spPr>
                <a:xfrm>
                  <a:off x="6287978" y="4063745"/>
                  <a:ext cx="6426" cy="8218"/>
                </a:xfrm>
                <a:custGeom>
                  <a:avLst/>
                  <a:gdLst>
                    <a:gd name="connsiteX0" fmla="*/ 6427 w 6426"/>
                    <a:gd name="connsiteY0" fmla="*/ 3143 h 8218"/>
                    <a:gd name="connsiteX1" fmla="*/ 3855 w 6426"/>
                    <a:gd name="connsiteY1" fmla="*/ 8192 h 8218"/>
                    <a:gd name="connsiteX2" fmla="*/ 140 w 6426"/>
                    <a:gd name="connsiteY2" fmla="*/ 0 h 8218"/>
                    <a:gd name="connsiteX3" fmla="*/ 6427 w 6426"/>
                    <a:gd name="connsiteY3" fmla="*/ 3143 h 8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6" h="8218">
                      <a:moveTo>
                        <a:pt x="6427" y="3143"/>
                      </a:moveTo>
                      <a:cubicBezTo>
                        <a:pt x="5569" y="4858"/>
                        <a:pt x="7379" y="8572"/>
                        <a:pt x="3855" y="8192"/>
                      </a:cubicBezTo>
                      <a:cubicBezTo>
                        <a:pt x="-1289" y="7620"/>
                        <a:pt x="235" y="3238"/>
                        <a:pt x="140" y="0"/>
                      </a:cubicBezTo>
                      <a:cubicBezTo>
                        <a:pt x="2521" y="476"/>
                        <a:pt x="4712" y="1333"/>
                        <a:pt x="6427" y="314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4BBD94ED-B80B-4C8F-9003-8946A76D13C4}"/>
                    </a:ext>
                  </a:extLst>
                </p:cNvPr>
                <p:cNvSpPr/>
                <p:nvPr/>
              </p:nvSpPr>
              <p:spPr>
                <a:xfrm>
                  <a:off x="6234408" y="4056507"/>
                  <a:ext cx="6322" cy="6959"/>
                </a:xfrm>
                <a:custGeom>
                  <a:avLst/>
                  <a:gdLst>
                    <a:gd name="connsiteX0" fmla="*/ 6181 w 6322"/>
                    <a:gd name="connsiteY0" fmla="*/ 0 h 6959"/>
                    <a:gd name="connsiteX1" fmla="*/ 6181 w 6322"/>
                    <a:gd name="connsiteY1" fmla="*/ 571 h 6959"/>
                    <a:gd name="connsiteX2" fmla="*/ 3228 w 6322"/>
                    <a:gd name="connsiteY2" fmla="*/ 6953 h 6959"/>
                    <a:gd name="connsiteX3" fmla="*/ 85 w 6322"/>
                    <a:gd name="connsiteY3" fmla="*/ 857 h 6959"/>
                    <a:gd name="connsiteX4" fmla="*/ 6181 w 6322"/>
                    <a:gd name="connsiteY4" fmla="*/ 0 h 6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22" h="6959">
                      <a:moveTo>
                        <a:pt x="6181" y="0"/>
                      </a:moveTo>
                      <a:cubicBezTo>
                        <a:pt x="6181" y="190"/>
                        <a:pt x="6276" y="381"/>
                        <a:pt x="6181" y="571"/>
                      </a:cubicBezTo>
                      <a:cubicBezTo>
                        <a:pt x="5705" y="2953"/>
                        <a:pt x="7991" y="6763"/>
                        <a:pt x="3228" y="6953"/>
                      </a:cubicBezTo>
                      <a:cubicBezTo>
                        <a:pt x="-1725" y="7144"/>
                        <a:pt x="656" y="3143"/>
                        <a:pt x="85" y="857"/>
                      </a:cubicBezTo>
                      <a:cubicBezTo>
                        <a:pt x="2180" y="571"/>
                        <a:pt x="4181" y="286"/>
                        <a:pt x="618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46F297EA-D33A-4528-98B0-8789D75C5402}"/>
                    </a:ext>
                  </a:extLst>
                </p:cNvPr>
                <p:cNvSpPr/>
                <p:nvPr/>
              </p:nvSpPr>
              <p:spPr>
                <a:xfrm>
                  <a:off x="6190582" y="4073556"/>
                  <a:ext cx="5454" cy="8684"/>
                </a:xfrm>
                <a:custGeom>
                  <a:avLst/>
                  <a:gdLst>
                    <a:gd name="connsiteX0" fmla="*/ 5429 w 5454"/>
                    <a:gd name="connsiteY0" fmla="*/ 0 h 8684"/>
                    <a:gd name="connsiteX1" fmla="*/ 5429 w 5454"/>
                    <a:gd name="connsiteY1" fmla="*/ 3620 h 8684"/>
                    <a:gd name="connsiteX2" fmla="*/ 2191 w 5454"/>
                    <a:gd name="connsiteY2" fmla="*/ 8668 h 8684"/>
                    <a:gd name="connsiteX3" fmla="*/ 0 w 5454"/>
                    <a:gd name="connsiteY3" fmla="*/ 4191 h 8684"/>
                    <a:gd name="connsiteX4" fmla="*/ 5429 w 5454"/>
                    <a:gd name="connsiteY4" fmla="*/ 0 h 8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54" h="8684">
                      <a:moveTo>
                        <a:pt x="5429" y="0"/>
                      </a:moveTo>
                      <a:cubicBezTo>
                        <a:pt x="5429" y="1238"/>
                        <a:pt x="5334" y="2476"/>
                        <a:pt x="5429" y="3620"/>
                      </a:cubicBezTo>
                      <a:cubicBezTo>
                        <a:pt x="5620" y="6096"/>
                        <a:pt x="4763" y="8477"/>
                        <a:pt x="2191" y="8668"/>
                      </a:cubicBezTo>
                      <a:cubicBezTo>
                        <a:pt x="-1238" y="8954"/>
                        <a:pt x="1238" y="5525"/>
                        <a:pt x="0" y="4191"/>
                      </a:cubicBezTo>
                      <a:cubicBezTo>
                        <a:pt x="1333" y="2286"/>
                        <a:pt x="3048" y="667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BA163767-11E8-43F6-9C13-E54D18C1C58C}"/>
                    </a:ext>
                  </a:extLst>
                </p:cNvPr>
                <p:cNvSpPr/>
                <p:nvPr/>
              </p:nvSpPr>
              <p:spPr>
                <a:xfrm>
                  <a:off x="6298976" y="4069461"/>
                  <a:ext cx="5145" cy="8313"/>
                </a:xfrm>
                <a:custGeom>
                  <a:avLst/>
                  <a:gdLst>
                    <a:gd name="connsiteX0" fmla="*/ 5144 w 5145"/>
                    <a:gd name="connsiteY0" fmla="*/ 3048 h 8313"/>
                    <a:gd name="connsiteX1" fmla="*/ 3430 w 5145"/>
                    <a:gd name="connsiteY1" fmla="*/ 8287 h 8313"/>
                    <a:gd name="connsiteX2" fmla="*/ 382 w 5145"/>
                    <a:gd name="connsiteY2" fmla="*/ 0 h 8313"/>
                    <a:gd name="connsiteX3" fmla="*/ 5144 w 5145"/>
                    <a:gd name="connsiteY3" fmla="*/ 3048 h 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45" h="8313">
                      <a:moveTo>
                        <a:pt x="5144" y="3048"/>
                      </a:moveTo>
                      <a:cubicBezTo>
                        <a:pt x="4477" y="4858"/>
                        <a:pt x="6382" y="8668"/>
                        <a:pt x="3430" y="8287"/>
                      </a:cubicBezTo>
                      <a:cubicBezTo>
                        <a:pt x="-1333" y="7715"/>
                        <a:pt x="191" y="3238"/>
                        <a:pt x="382" y="0"/>
                      </a:cubicBezTo>
                      <a:cubicBezTo>
                        <a:pt x="2287" y="476"/>
                        <a:pt x="3715" y="1714"/>
                        <a:pt x="5144" y="3048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57FD0EDF-C819-4DDE-BB62-BFE7E252659D}"/>
                    </a:ext>
                  </a:extLst>
                </p:cNvPr>
                <p:cNvSpPr/>
                <p:nvPr/>
              </p:nvSpPr>
              <p:spPr>
                <a:xfrm>
                  <a:off x="6200488" y="4067365"/>
                  <a:ext cx="5461" cy="8016"/>
                </a:xfrm>
                <a:custGeom>
                  <a:avLst/>
                  <a:gdLst>
                    <a:gd name="connsiteX0" fmla="*/ 5429 w 5461"/>
                    <a:gd name="connsiteY0" fmla="*/ 0 h 8016"/>
                    <a:gd name="connsiteX1" fmla="*/ 5429 w 5461"/>
                    <a:gd name="connsiteY1" fmla="*/ 2381 h 8016"/>
                    <a:gd name="connsiteX2" fmla="*/ 2477 w 5461"/>
                    <a:gd name="connsiteY2" fmla="*/ 8001 h 8016"/>
                    <a:gd name="connsiteX3" fmla="*/ 0 w 5461"/>
                    <a:gd name="connsiteY3" fmla="*/ 3143 h 8016"/>
                    <a:gd name="connsiteX4" fmla="*/ 5429 w 5461"/>
                    <a:gd name="connsiteY4" fmla="*/ 0 h 8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61" h="8016">
                      <a:moveTo>
                        <a:pt x="5429" y="0"/>
                      </a:moveTo>
                      <a:cubicBezTo>
                        <a:pt x="5429" y="762"/>
                        <a:pt x="5429" y="1619"/>
                        <a:pt x="5429" y="2381"/>
                      </a:cubicBezTo>
                      <a:cubicBezTo>
                        <a:pt x="5525" y="4858"/>
                        <a:pt x="5620" y="7810"/>
                        <a:pt x="2477" y="8001"/>
                      </a:cubicBezTo>
                      <a:cubicBezTo>
                        <a:pt x="-1143" y="8287"/>
                        <a:pt x="1143" y="4667"/>
                        <a:pt x="0" y="3143"/>
                      </a:cubicBezTo>
                      <a:cubicBezTo>
                        <a:pt x="1524" y="1524"/>
                        <a:pt x="3238" y="286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3451629-8CCC-4643-A40F-E66F9FBD61AF}"/>
                    </a:ext>
                  </a:extLst>
                </p:cNvPr>
                <p:cNvSpPr/>
                <p:nvPr/>
              </p:nvSpPr>
              <p:spPr>
                <a:xfrm>
                  <a:off x="6308340" y="4076223"/>
                  <a:ext cx="5590" cy="8858"/>
                </a:xfrm>
                <a:custGeom>
                  <a:avLst/>
                  <a:gdLst>
                    <a:gd name="connsiteX0" fmla="*/ 5591 w 5590"/>
                    <a:gd name="connsiteY0" fmla="*/ 4572 h 8858"/>
                    <a:gd name="connsiteX1" fmla="*/ 3876 w 5590"/>
                    <a:gd name="connsiteY1" fmla="*/ 8858 h 8858"/>
                    <a:gd name="connsiteX2" fmla="*/ 733 w 5590"/>
                    <a:gd name="connsiteY2" fmla="*/ 0 h 8858"/>
                    <a:gd name="connsiteX3" fmla="*/ 5591 w 5590"/>
                    <a:gd name="connsiteY3" fmla="*/ 4572 h 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90" h="8858">
                      <a:moveTo>
                        <a:pt x="5591" y="4572"/>
                      </a:moveTo>
                      <a:cubicBezTo>
                        <a:pt x="5019" y="6001"/>
                        <a:pt x="4448" y="7429"/>
                        <a:pt x="3876" y="8858"/>
                      </a:cubicBezTo>
                      <a:cubicBezTo>
                        <a:pt x="-600" y="7144"/>
                        <a:pt x="-505" y="3810"/>
                        <a:pt x="733" y="0"/>
                      </a:cubicBezTo>
                      <a:cubicBezTo>
                        <a:pt x="2733" y="1143"/>
                        <a:pt x="4543" y="2381"/>
                        <a:pt x="5591" y="457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5DC55A32-0740-429F-B8D5-6EB1975785B1}"/>
                    </a:ext>
                  </a:extLst>
                </p:cNvPr>
                <p:cNvSpPr/>
                <p:nvPr/>
              </p:nvSpPr>
              <p:spPr>
                <a:xfrm>
                  <a:off x="6316789" y="4083367"/>
                  <a:ext cx="4857" cy="9345"/>
                </a:xfrm>
                <a:custGeom>
                  <a:avLst/>
                  <a:gdLst>
                    <a:gd name="connsiteX0" fmla="*/ 4858 w 4857"/>
                    <a:gd name="connsiteY0" fmla="*/ 4953 h 9345"/>
                    <a:gd name="connsiteX1" fmla="*/ 3334 w 4857"/>
                    <a:gd name="connsiteY1" fmla="*/ 9334 h 9345"/>
                    <a:gd name="connsiteX2" fmla="*/ 286 w 4857"/>
                    <a:gd name="connsiteY2" fmla="*/ 5334 h 9345"/>
                    <a:gd name="connsiteX3" fmla="*/ 0 w 4857"/>
                    <a:gd name="connsiteY3" fmla="*/ 0 h 9345"/>
                    <a:gd name="connsiteX4" fmla="*/ 4858 w 4857"/>
                    <a:gd name="connsiteY4" fmla="*/ 4953 h 9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7" h="9345">
                      <a:moveTo>
                        <a:pt x="4858" y="4953"/>
                      </a:moveTo>
                      <a:cubicBezTo>
                        <a:pt x="4286" y="6477"/>
                        <a:pt x="5810" y="9144"/>
                        <a:pt x="3334" y="9334"/>
                      </a:cubicBezTo>
                      <a:cubicBezTo>
                        <a:pt x="1429" y="9525"/>
                        <a:pt x="667" y="7144"/>
                        <a:pt x="286" y="5334"/>
                      </a:cubicBezTo>
                      <a:cubicBezTo>
                        <a:pt x="-95" y="3620"/>
                        <a:pt x="95" y="1715"/>
                        <a:pt x="0" y="0"/>
                      </a:cubicBezTo>
                      <a:cubicBezTo>
                        <a:pt x="2096" y="1048"/>
                        <a:pt x="3619" y="2858"/>
                        <a:pt x="4858" y="495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392F3D84-1E70-49EF-9126-4108524F64CF}"/>
                    </a:ext>
                  </a:extLst>
                </p:cNvPr>
                <p:cNvSpPr/>
                <p:nvPr/>
              </p:nvSpPr>
              <p:spPr>
                <a:xfrm>
                  <a:off x="6325266" y="4092987"/>
                  <a:ext cx="4191" cy="9603"/>
                </a:xfrm>
                <a:custGeom>
                  <a:avLst/>
                  <a:gdLst>
                    <a:gd name="connsiteX0" fmla="*/ 4191 w 4191"/>
                    <a:gd name="connsiteY0" fmla="*/ 6477 h 9603"/>
                    <a:gd name="connsiteX1" fmla="*/ 2667 w 4191"/>
                    <a:gd name="connsiteY1" fmla="*/ 9525 h 9603"/>
                    <a:gd name="connsiteX2" fmla="*/ 476 w 4191"/>
                    <a:gd name="connsiteY2" fmla="*/ 7239 h 9603"/>
                    <a:gd name="connsiteX3" fmla="*/ 0 w 4191"/>
                    <a:gd name="connsiteY3" fmla="*/ 0 h 9603"/>
                    <a:gd name="connsiteX4" fmla="*/ 4191 w 4191"/>
                    <a:gd name="connsiteY4" fmla="*/ 6477 h 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1" h="9603">
                      <a:moveTo>
                        <a:pt x="4191" y="6477"/>
                      </a:moveTo>
                      <a:cubicBezTo>
                        <a:pt x="3715" y="7525"/>
                        <a:pt x="3429" y="9239"/>
                        <a:pt x="2667" y="9525"/>
                      </a:cubicBezTo>
                      <a:cubicBezTo>
                        <a:pt x="1238" y="10001"/>
                        <a:pt x="667" y="8192"/>
                        <a:pt x="476" y="7239"/>
                      </a:cubicBezTo>
                      <a:cubicBezTo>
                        <a:pt x="95" y="4858"/>
                        <a:pt x="95" y="2476"/>
                        <a:pt x="0" y="0"/>
                      </a:cubicBezTo>
                      <a:cubicBezTo>
                        <a:pt x="2191" y="1619"/>
                        <a:pt x="3334" y="3905"/>
                        <a:pt x="4191" y="6477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996B332D-DACC-459A-A126-BE0876E8DE80}"/>
                    </a:ext>
                  </a:extLst>
                </p:cNvPr>
                <p:cNvSpPr/>
                <p:nvPr/>
              </p:nvSpPr>
              <p:spPr>
                <a:xfrm>
                  <a:off x="6182105" y="4081557"/>
                  <a:ext cx="4221" cy="9715"/>
                </a:xfrm>
                <a:custGeom>
                  <a:avLst/>
                  <a:gdLst>
                    <a:gd name="connsiteX0" fmla="*/ 4000 w 4221"/>
                    <a:gd name="connsiteY0" fmla="*/ 0 h 9715"/>
                    <a:gd name="connsiteX1" fmla="*/ 571 w 4221"/>
                    <a:gd name="connsiteY1" fmla="*/ 9716 h 9715"/>
                    <a:gd name="connsiteX2" fmla="*/ 0 w 4221"/>
                    <a:gd name="connsiteY2" fmla="*/ 4096 h 9715"/>
                    <a:gd name="connsiteX3" fmla="*/ 4000 w 4221"/>
                    <a:gd name="connsiteY3" fmla="*/ 0 h 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1" h="9715">
                      <a:moveTo>
                        <a:pt x="4000" y="0"/>
                      </a:moveTo>
                      <a:cubicBezTo>
                        <a:pt x="4000" y="3524"/>
                        <a:pt x="5525" y="7525"/>
                        <a:pt x="571" y="9716"/>
                      </a:cubicBezTo>
                      <a:cubicBezTo>
                        <a:pt x="381" y="7715"/>
                        <a:pt x="190" y="5906"/>
                        <a:pt x="0" y="4096"/>
                      </a:cubicBezTo>
                      <a:cubicBezTo>
                        <a:pt x="1333" y="2667"/>
                        <a:pt x="2667" y="1333"/>
                        <a:pt x="4000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EF99BEC6-A24E-4942-B353-78AC079A2040}"/>
                    </a:ext>
                  </a:extLst>
                </p:cNvPr>
                <p:cNvSpPr/>
                <p:nvPr/>
              </p:nvSpPr>
              <p:spPr>
                <a:xfrm>
                  <a:off x="6174771" y="4089749"/>
                  <a:ext cx="3947" cy="8765"/>
                </a:xfrm>
                <a:custGeom>
                  <a:avLst/>
                  <a:gdLst>
                    <a:gd name="connsiteX0" fmla="*/ 3905 w 3947"/>
                    <a:gd name="connsiteY0" fmla="*/ 0 h 8765"/>
                    <a:gd name="connsiteX1" fmla="*/ 3905 w 3947"/>
                    <a:gd name="connsiteY1" fmla="*/ 4763 h 8765"/>
                    <a:gd name="connsiteX2" fmla="*/ 1143 w 3947"/>
                    <a:gd name="connsiteY2" fmla="*/ 8763 h 8765"/>
                    <a:gd name="connsiteX3" fmla="*/ 0 w 3947"/>
                    <a:gd name="connsiteY3" fmla="*/ 4763 h 8765"/>
                    <a:gd name="connsiteX4" fmla="*/ 3905 w 3947"/>
                    <a:gd name="connsiteY4" fmla="*/ 0 h 8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7" h="8765">
                      <a:moveTo>
                        <a:pt x="3905" y="0"/>
                      </a:moveTo>
                      <a:cubicBezTo>
                        <a:pt x="3905" y="1619"/>
                        <a:pt x="4001" y="3239"/>
                        <a:pt x="3905" y="4763"/>
                      </a:cubicBezTo>
                      <a:cubicBezTo>
                        <a:pt x="3810" y="6668"/>
                        <a:pt x="3048" y="8858"/>
                        <a:pt x="1143" y="8763"/>
                      </a:cubicBezTo>
                      <a:cubicBezTo>
                        <a:pt x="-762" y="8573"/>
                        <a:pt x="572" y="6096"/>
                        <a:pt x="0" y="4763"/>
                      </a:cubicBezTo>
                      <a:cubicBezTo>
                        <a:pt x="953" y="2953"/>
                        <a:pt x="1905" y="1143"/>
                        <a:pt x="390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A24F8707-558D-4C4D-89B9-95A375BC71F6}"/>
                    </a:ext>
                  </a:extLst>
                </p:cNvPr>
                <p:cNvSpPr/>
                <p:nvPr/>
              </p:nvSpPr>
              <p:spPr>
                <a:xfrm>
                  <a:off x="6168675" y="4098893"/>
                  <a:ext cx="3746" cy="10953"/>
                </a:xfrm>
                <a:custGeom>
                  <a:avLst/>
                  <a:gdLst>
                    <a:gd name="connsiteX0" fmla="*/ 3715 w 3746"/>
                    <a:gd name="connsiteY0" fmla="*/ 0 h 10953"/>
                    <a:gd name="connsiteX1" fmla="*/ 476 w 3746"/>
                    <a:gd name="connsiteY1" fmla="*/ 10954 h 10953"/>
                    <a:gd name="connsiteX2" fmla="*/ 0 w 3746"/>
                    <a:gd name="connsiteY2" fmla="*/ 5620 h 10953"/>
                    <a:gd name="connsiteX3" fmla="*/ 3715 w 3746"/>
                    <a:gd name="connsiteY3" fmla="*/ 0 h 10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46" h="10953">
                      <a:moveTo>
                        <a:pt x="3715" y="0"/>
                      </a:moveTo>
                      <a:cubicBezTo>
                        <a:pt x="3810" y="3715"/>
                        <a:pt x="3905" y="7429"/>
                        <a:pt x="476" y="10954"/>
                      </a:cubicBezTo>
                      <a:cubicBezTo>
                        <a:pt x="286" y="8858"/>
                        <a:pt x="95" y="7239"/>
                        <a:pt x="0" y="5620"/>
                      </a:cubicBezTo>
                      <a:cubicBezTo>
                        <a:pt x="667" y="3429"/>
                        <a:pt x="1715" y="1429"/>
                        <a:pt x="371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6131729F-D0FA-4911-8894-C7B9F2A7AB52}"/>
                    </a:ext>
                  </a:extLst>
                </p:cNvPr>
                <p:cNvSpPr/>
                <p:nvPr/>
              </p:nvSpPr>
              <p:spPr>
                <a:xfrm>
                  <a:off x="6247023" y="4056125"/>
                  <a:ext cx="3704" cy="5915"/>
                </a:xfrm>
                <a:custGeom>
                  <a:avLst/>
                  <a:gdLst>
                    <a:gd name="connsiteX0" fmla="*/ 3662 w 3704"/>
                    <a:gd name="connsiteY0" fmla="*/ 0 h 5915"/>
                    <a:gd name="connsiteX1" fmla="*/ 3662 w 3704"/>
                    <a:gd name="connsiteY1" fmla="*/ 1810 h 5915"/>
                    <a:gd name="connsiteX2" fmla="*/ 1566 w 3704"/>
                    <a:gd name="connsiteY2" fmla="*/ 5906 h 5915"/>
                    <a:gd name="connsiteX3" fmla="*/ 42 w 3704"/>
                    <a:gd name="connsiteY3" fmla="*/ 1810 h 5915"/>
                    <a:gd name="connsiteX4" fmla="*/ 42 w 3704"/>
                    <a:gd name="connsiteY4" fmla="*/ 0 h 5915"/>
                    <a:gd name="connsiteX5" fmla="*/ 3662 w 3704"/>
                    <a:gd name="connsiteY5" fmla="*/ 0 h 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04" h="5915">
                      <a:moveTo>
                        <a:pt x="3662" y="0"/>
                      </a:moveTo>
                      <a:cubicBezTo>
                        <a:pt x="3662" y="571"/>
                        <a:pt x="3757" y="1238"/>
                        <a:pt x="3662" y="1810"/>
                      </a:cubicBezTo>
                      <a:cubicBezTo>
                        <a:pt x="3376" y="3429"/>
                        <a:pt x="4519" y="6096"/>
                        <a:pt x="1566" y="5906"/>
                      </a:cubicBezTo>
                      <a:cubicBezTo>
                        <a:pt x="-720" y="5715"/>
                        <a:pt x="233" y="3334"/>
                        <a:pt x="42" y="1810"/>
                      </a:cubicBezTo>
                      <a:cubicBezTo>
                        <a:pt x="-53" y="1238"/>
                        <a:pt x="42" y="571"/>
                        <a:pt x="42" y="0"/>
                      </a:cubicBezTo>
                      <a:cubicBezTo>
                        <a:pt x="1185" y="0"/>
                        <a:pt x="2424" y="0"/>
                        <a:pt x="3662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376CF8B7-9CDF-4168-8E1A-02A94312A509}"/>
                    </a:ext>
                  </a:extLst>
                </p:cNvPr>
                <p:cNvSpPr/>
                <p:nvPr/>
              </p:nvSpPr>
              <p:spPr>
                <a:xfrm>
                  <a:off x="6158384" y="4056030"/>
                  <a:ext cx="184481" cy="184908"/>
                </a:xfrm>
                <a:custGeom>
                  <a:avLst/>
                  <a:gdLst>
                    <a:gd name="connsiteX0" fmla="*/ 184408 w 184481"/>
                    <a:gd name="connsiteY0" fmla="*/ 93345 h 184908"/>
                    <a:gd name="connsiteX1" fmla="*/ 180122 w 184481"/>
                    <a:gd name="connsiteY1" fmla="*/ 63151 h 184908"/>
                    <a:gd name="connsiteX2" fmla="*/ 171073 w 184481"/>
                    <a:gd name="connsiteY2" fmla="*/ 43434 h 184908"/>
                    <a:gd name="connsiteX3" fmla="*/ 169549 w 184481"/>
                    <a:gd name="connsiteY3" fmla="*/ 46482 h 184908"/>
                    <a:gd name="connsiteX4" fmla="*/ 167358 w 184481"/>
                    <a:gd name="connsiteY4" fmla="*/ 44196 h 184908"/>
                    <a:gd name="connsiteX5" fmla="*/ 166882 w 184481"/>
                    <a:gd name="connsiteY5" fmla="*/ 36957 h 184908"/>
                    <a:gd name="connsiteX6" fmla="*/ 163262 w 184481"/>
                    <a:gd name="connsiteY6" fmla="*/ 32290 h 184908"/>
                    <a:gd name="connsiteX7" fmla="*/ 161738 w 184481"/>
                    <a:gd name="connsiteY7" fmla="*/ 36671 h 184908"/>
                    <a:gd name="connsiteX8" fmla="*/ 158690 w 184481"/>
                    <a:gd name="connsiteY8" fmla="*/ 32671 h 184908"/>
                    <a:gd name="connsiteX9" fmla="*/ 158405 w 184481"/>
                    <a:gd name="connsiteY9" fmla="*/ 27337 h 184908"/>
                    <a:gd name="connsiteX10" fmla="*/ 155642 w 184481"/>
                    <a:gd name="connsiteY10" fmla="*/ 24765 h 184908"/>
                    <a:gd name="connsiteX11" fmla="*/ 153928 w 184481"/>
                    <a:gd name="connsiteY11" fmla="*/ 29051 h 184908"/>
                    <a:gd name="connsiteX12" fmla="*/ 150785 w 184481"/>
                    <a:gd name="connsiteY12" fmla="*/ 20193 h 184908"/>
                    <a:gd name="connsiteX13" fmla="*/ 145832 w 184481"/>
                    <a:gd name="connsiteY13" fmla="*/ 16478 h 184908"/>
                    <a:gd name="connsiteX14" fmla="*/ 144117 w 184481"/>
                    <a:gd name="connsiteY14" fmla="*/ 21717 h 184908"/>
                    <a:gd name="connsiteX15" fmla="*/ 141069 w 184481"/>
                    <a:gd name="connsiteY15" fmla="*/ 13430 h 184908"/>
                    <a:gd name="connsiteX16" fmla="*/ 136116 w 184481"/>
                    <a:gd name="connsiteY16" fmla="*/ 10858 h 184908"/>
                    <a:gd name="connsiteX17" fmla="*/ 133544 w 184481"/>
                    <a:gd name="connsiteY17" fmla="*/ 15907 h 184908"/>
                    <a:gd name="connsiteX18" fmla="*/ 129830 w 184481"/>
                    <a:gd name="connsiteY18" fmla="*/ 7715 h 184908"/>
                    <a:gd name="connsiteX19" fmla="*/ 124972 w 184481"/>
                    <a:gd name="connsiteY19" fmla="*/ 5905 h 184908"/>
                    <a:gd name="connsiteX20" fmla="*/ 122305 w 184481"/>
                    <a:gd name="connsiteY20" fmla="*/ 11716 h 184908"/>
                    <a:gd name="connsiteX21" fmla="*/ 118590 w 184481"/>
                    <a:gd name="connsiteY21" fmla="*/ 3810 h 184908"/>
                    <a:gd name="connsiteX22" fmla="*/ 113447 w 184481"/>
                    <a:gd name="connsiteY22" fmla="*/ 2572 h 184908"/>
                    <a:gd name="connsiteX23" fmla="*/ 112494 w 184481"/>
                    <a:gd name="connsiteY23" fmla="*/ 6096 h 184908"/>
                    <a:gd name="connsiteX24" fmla="*/ 109922 w 184481"/>
                    <a:gd name="connsiteY24" fmla="*/ 8668 h 184908"/>
                    <a:gd name="connsiteX25" fmla="*/ 106398 w 184481"/>
                    <a:gd name="connsiteY25" fmla="*/ 6001 h 184908"/>
                    <a:gd name="connsiteX26" fmla="*/ 106208 w 184481"/>
                    <a:gd name="connsiteY26" fmla="*/ 1143 h 184908"/>
                    <a:gd name="connsiteX27" fmla="*/ 100016 w 184481"/>
                    <a:gd name="connsiteY27" fmla="*/ 191 h 184908"/>
                    <a:gd name="connsiteX28" fmla="*/ 100016 w 184481"/>
                    <a:gd name="connsiteY28" fmla="*/ 4477 h 184908"/>
                    <a:gd name="connsiteX29" fmla="*/ 96873 w 184481"/>
                    <a:gd name="connsiteY29" fmla="*/ 7239 h 184908"/>
                    <a:gd name="connsiteX30" fmla="*/ 93825 w 184481"/>
                    <a:gd name="connsiteY30" fmla="*/ 4286 h 184908"/>
                    <a:gd name="connsiteX31" fmla="*/ 93825 w 184481"/>
                    <a:gd name="connsiteY31" fmla="*/ 0 h 184908"/>
                    <a:gd name="connsiteX32" fmla="*/ 92587 w 184481"/>
                    <a:gd name="connsiteY32" fmla="*/ 0 h 184908"/>
                    <a:gd name="connsiteX33" fmla="*/ 92587 w 184481"/>
                    <a:gd name="connsiteY33" fmla="*/ 1810 h 184908"/>
                    <a:gd name="connsiteX34" fmla="*/ 90491 w 184481"/>
                    <a:gd name="connsiteY34" fmla="*/ 5905 h 184908"/>
                    <a:gd name="connsiteX35" fmla="*/ 88967 w 184481"/>
                    <a:gd name="connsiteY35" fmla="*/ 1810 h 184908"/>
                    <a:gd name="connsiteX36" fmla="*/ 88967 w 184481"/>
                    <a:gd name="connsiteY36" fmla="*/ 0 h 184908"/>
                    <a:gd name="connsiteX37" fmla="*/ 82586 w 184481"/>
                    <a:gd name="connsiteY37" fmla="*/ 381 h 184908"/>
                    <a:gd name="connsiteX38" fmla="*/ 82586 w 184481"/>
                    <a:gd name="connsiteY38" fmla="*/ 952 h 184908"/>
                    <a:gd name="connsiteX39" fmla="*/ 79633 w 184481"/>
                    <a:gd name="connsiteY39" fmla="*/ 7334 h 184908"/>
                    <a:gd name="connsiteX40" fmla="*/ 76490 w 184481"/>
                    <a:gd name="connsiteY40" fmla="*/ 1238 h 184908"/>
                    <a:gd name="connsiteX41" fmla="*/ 70203 w 184481"/>
                    <a:gd name="connsiteY41" fmla="*/ 2476 h 184908"/>
                    <a:gd name="connsiteX42" fmla="*/ 70298 w 184481"/>
                    <a:gd name="connsiteY42" fmla="*/ 3715 h 184908"/>
                    <a:gd name="connsiteX43" fmla="*/ 66869 w 184481"/>
                    <a:gd name="connsiteY43" fmla="*/ 10287 h 184908"/>
                    <a:gd name="connsiteX44" fmla="*/ 63345 w 184481"/>
                    <a:gd name="connsiteY44" fmla="*/ 4858 h 184908"/>
                    <a:gd name="connsiteX45" fmla="*/ 59059 w 184481"/>
                    <a:gd name="connsiteY45" fmla="*/ 6096 h 184908"/>
                    <a:gd name="connsiteX46" fmla="*/ 59059 w 184481"/>
                    <a:gd name="connsiteY46" fmla="*/ 8572 h 184908"/>
                    <a:gd name="connsiteX47" fmla="*/ 55249 w 184481"/>
                    <a:gd name="connsiteY47" fmla="*/ 14288 h 184908"/>
                    <a:gd name="connsiteX48" fmla="*/ 52963 w 184481"/>
                    <a:gd name="connsiteY48" fmla="*/ 8572 h 184908"/>
                    <a:gd name="connsiteX49" fmla="*/ 47915 w 184481"/>
                    <a:gd name="connsiteY49" fmla="*/ 11144 h 184908"/>
                    <a:gd name="connsiteX50" fmla="*/ 47915 w 184481"/>
                    <a:gd name="connsiteY50" fmla="*/ 13525 h 184908"/>
                    <a:gd name="connsiteX51" fmla="*/ 44962 w 184481"/>
                    <a:gd name="connsiteY51" fmla="*/ 19145 h 184908"/>
                    <a:gd name="connsiteX52" fmla="*/ 42485 w 184481"/>
                    <a:gd name="connsiteY52" fmla="*/ 14288 h 184908"/>
                    <a:gd name="connsiteX53" fmla="*/ 38009 w 184481"/>
                    <a:gd name="connsiteY53" fmla="*/ 17335 h 184908"/>
                    <a:gd name="connsiteX54" fmla="*/ 38009 w 184481"/>
                    <a:gd name="connsiteY54" fmla="*/ 20955 h 184908"/>
                    <a:gd name="connsiteX55" fmla="*/ 34770 w 184481"/>
                    <a:gd name="connsiteY55" fmla="*/ 26003 h 184908"/>
                    <a:gd name="connsiteX56" fmla="*/ 32579 w 184481"/>
                    <a:gd name="connsiteY56" fmla="*/ 21526 h 184908"/>
                    <a:gd name="connsiteX57" fmla="*/ 28007 w 184481"/>
                    <a:gd name="connsiteY57" fmla="*/ 25241 h 184908"/>
                    <a:gd name="connsiteX58" fmla="*/ 24578 w 184481"/>
                    <a:gd name="connsiteY58" fmla="*/ 34957 h 184908"/>
                    <a:gd name="connsiteX59" fmla="*/ 24007 w 184481"/>
                    <a:gd name="connsiteY59" fmla="*/ 29337 h 184908"/>
                    <a:gd name="connsiteX60" fmla="*/ 20483 w 184481"/>
                    <a:gd name="connsiteY60" fmla="*/ 33528 h 184908"/>
                    <a:gd name="connsiteX61" fmla="*/ 20483 w 184481"/>
                    <a:gd name="connsiteY61" fmla="*/ 38291 h 184908"/>
                    <a:gd name="connsiteX62" fmla="*/ 17720 w 184481"/>
                    <a:gd name="connsiteY62" fmla="*/ 42291 h 184908"/>
                    <a:gd name="connsiteX63" fmla="*/ 16577 w 184481"/>
                    <a:gd name="connsiteY63" fmla="*/ 38291 h 184908"/>
                    <a:gd name="connsiteX64" fmla="*/ 14101 w 184481"/>
                    <a:gd name="connsiteY64" fmla="*/ 42577 h 184908"/>
                    <a:gd name="connsiteX65" fmla="*/ 10862 w 184481"/>
                    <a:gd name="connsiteY65" fmla="*/ 53530 h 184908"/>
                    <a:gd name="connsiteX66" fmla="*/ 10386 w 184481"/>
                    <a:gd name="connsiteY66" fmla="*/ 48196 h 184908"/>
                    <a:gd name="connsiteX67" fmla="*/ 1052 w 184481"/>
                    <a:gd name="connsiteY67" fmla="*/ 77438 h 184908"/>
                    <a:gd name="connsiteX68" fmla="*/ 3814 w 184481"/>
                    <a:gd name="connsiteY68" fmla="*/ 120491 h 184908"/>
                    <a:gd name="connsiteX69" fmla="*/ 110303 w 184481"/>
                    <a:gd name="connsiteY69" fmla="*/ 183166 h 184908"/>
                    <a:gd name="connsiteX70" fmla="*/ 184408 w 184481"/>
                    <a:gd name="connsiteY70" fmla="*/ 93345 h 184908"/>
                    <a:gd name="connsiteX71" fmla="*/ 142593 w 184481"/>
                    <a:gd name="connsiteY71" fmla="*/ 94488 h 184908"/>
                    <a:gd name="connsiteX72" fmla="*/ 97254 w 184481"/>
                    <a:gd name="connsiteY72" fmla="*/ 52388 h 184908"/>
                    <a:gd name="connsiteX73" fmla="*/ 95159 w 184481"/>
                    <a:gd name="connsiteY73" fmla="*/ 44577 h 184908"/>
                    <a:gd name="connsiteX74" fmla="*/ 100588 w 184481"/>
                    <a:gd name="connsiteY74" fmla="*/ 41434 h 184908"/>
                    <a:gd name="connsiteX75" fmla="*/ 104493 w 184481"/>
                    <a:gd name="connsiteY75" fmla="*/ 43720 h 184908"/>
                    <a:gd name="connsiteX76" fmla="*/ 150308 w 184481"/>
                    <a:gd name="connsiteY76" fmla="*/ 86201 h 184908"/>
                    <a:gd name="connsiteX77" fmla="*/ 151261 w 184481"/>
                    <a:gd name="connsiteY77" fmla="*/ 94297 h 184908"/>
                    <a:gd name="connsiteX78" fmla="*/ 142593 w 184481"/>
                    <a:gd name="connsiteY78" fmla="*/ 94488 h 184908"/>
                    <a:gd name="connsiteX79" fmla="*/ 145451 w 184481"/>
                    <a:gd name="connsiteY79" fmla="*/ 107061 h 184908"/>
                    <a:gd name="connsiteX80" fmla="*/ 142117 w 184481"/>
                    <a:gd name="connsiteY80" fmla="*/ 112204 h 184908"/>
                    <a:gd name="connsiteX81" fmla="*/ 136402 w 184481"/>
                    <a:gd name="connsiteY81" fmla="*/ 111728 h 184908"/>
                    <a:gd name="connsiteX82" fmla="*/ 123638 w 184481"/>
                    <a:gd name="connsiteY82" fmla="*/ 100013 h 184908"/>
                    <a:gd name="connsiteX83" fmla="*/ 123162 w 184481"/>
                    <a:gd name="connsiteY83" fmla="*/ 92678 h 184908"/>
                    <a:gd name="connsiteX84" fmla="*/ 129734 w 184481"/>
                    <a:gd name="connsiteY84" fmla="*/ 91059 h 184908"/>
                    <a:gd name="connsiteX85" fmla="*/ 144593 w 184481"/>
                    <a:gd name="connsiteY85" fmla="*/ 104775 h 184908"/>
                    <a:gd name="connsiteX86" fmla="*/ 145451 w 184481"/>
                    <a:gd name="connsiteY86" fmla="*/ 107061 h 184908"/>
                    <a:gd name="connsiteX87" fmla="*/ 106589 w 184481"/>
                    <a:gd name="connsiteY87" fmla="*/ 31528 h 184908"/>
                    <a:gd name="connsiteX88" fmla="*/ 114399 w 184481"/>
                    <a:gd name="connsiteY88" fmla="*/ 31433 h 184908"/>
                    <a:gd name="connsiteX89" fmla="*/ 126686 w 184481"/>
                    <a:gd name="connsiteY89" fmla="*/ 42672 h 184908"/>
                    <a:gd name="connsiteX90" fmla="*/ 127734 w 184481"/>
                    <a:gd name="connsiteY90" fmla="*/ 49435 h 184908"/>
                    <a:gd name="connsiteX91" fmla="*/ 122019 w 184481"/>
                    <a:gd name="connsiteY91" fmla="*/ 52197 h 184908"/>
                    <a:gd name="connsiteX92" fmla="*/ 119733 w 184481"/>
                    <a:gd name="connsiteY92" fmla="*/ 51340 h 184908"/>
                    <a:gd name="connsiteX93" fmla="*/ 106589 w 184481"/>
                    <a:gd name="connsiteY93" fmla="*/ 39243 h 184908"/>
                    <a:gd name="connsiteX94" fmla="*/ 106589 w 184481"/>
                    <a:gd name="connsiteY94" fmla="*/ 31528 h 184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84481" h="184908">
                      <a:moveTo>
                        <a:pt x="184408" y="93345"/>
                      </a:moveTo>
                      <a:cubicBezTo>
                        <a:pt x="184027" y="83153"/>
                        <a:pt x="184122" y="73247"/>
                        <a:pt x="180122" y="63151"/>
                      </a:cubicBezTo>
                      <a:cubicBezTo>
                        <a:pt x="177455" y="56388"/>
                        <a:pt x="175645" y="49339"/>
                        <a:pt x="171073" y="43434"/>
                      </a:cubicBezTo>
                      <a:cubicBezTo>
                        <a:pt x="170597" y="44482"/>
                        <a:pt x="170311" y="46196"/>
                        <a:pt x="169549" y="46482"/>
                      </a:cubicBezTo>
                      <a:cubicBezTo>
                        <a:pt x="168120" y="46958"/>
                        <a:pt x="167549" y="45149"/>
                        <a:pt x="167358" y="44196"/>
                      </a:cubicBezTo>
                      <a:cubicBezTo>
                        <a:pt x="166977" y="41815"/>
                        <a:pt x="166977" y="39433"/>
                        <a:pt x="166882" y="36957"/>
                      </a:cubicBezTo>
                      <a:cubicBezTo>
                        <a:pt x="166310" y="34862"/>
                        <a:pt x="164882" y="33528"/>
                        <a:pt x="163262" y="32290"/>
                      </a:cubicBezTo>
                      <a:cubicBezTo>
                        <a:pt x="162691" y="33814"/>
                        <a:pt x="164215" y="36481"/>
                        <a:pt x="161738" y="36671"/>
                      </a:cubicBezTo>
                      <a:cubicBezTo>
                        <a:pt x="159833" y="36862"/>
                        <a:pt x="159071" y="34480"/>
                        <a:pt x="158690" y="32671"/>
                      </a:cubicBezTo>
                      <a:cubicBezTo>
                        <a:pt x="158309" y="30956"/>
                        <a:pt x="158500" y="29051"/>
                        <a:pt x="158405" y="27337"/>
                      </a:cubicBezTo>
                      <a:cubicBezTo>
                        <a:pt x="158119" y="25813"/>
                        <a:pt x="157166" y="24955"/>
                        <a:pt x="155642" y="24765"/>
                      </a:cubicBezTo>
                      <a:cubicBezTo>
                        <a:pt x="155071" y="26194"/>
                        <a:pt x="154499" y="27622"/>
                        <a:pt x="153928" y="29051"/>
                      </a:cubicBezTo>
                      <a:cubicBezTo>
                        <a:pt x="149451" y="27337"/>
                        <a:pt x="149546" y="24003"/>
                        <a:pt x="150785" y="20193"/>
                      </a:cubicBezTo>
                      <a:cubicBezTo>
                        <a:pt x="149165" y="18955"/>
                        <a:pt x="147451" y="17717"/>
                        <a:pt x="145832" y="16478"/>
                      </a:cubicBezTo>
                      <a:cubicBezTo>
                        <a:pt x="145165" y="18288"/>
                        <a:pt x="147070" y="22098"/>
                        <a:pt x="144117" y="21717"/>
                      </a:cubicBezTo>
                      <a:cubicBezTo>
                        <a:pt x="139355" y="21146"/>
                        <a:pt x="140879" y="16669"/>
                        <a:pt x="141069" y="13430"/>
                      </a:cubicBezTo>
                      <a:cubicBezTo>
                        <a:pt x="139450" y="12573"/>
                        <a:pt x="137831" y="11716"/>
                        <a:pt x="136116" y="10858"/>
                      </a:cubicBezTo>
                      <a:cubicBezTo>
                        <a:pt x="135259" y="12573"/>
                        <a:pt x="137069" y="16288"/>
                        <a:pt x="133544" y="15907"/>
                      </a:cubicBezTo>
                      <a:cubicBezTo>
                        <a:pt x="128401" y="15335"/>
                        <a:pt x="129925" y="10954"/>
                        <a:pt x="129830" y="7715"/>
                      </a:cubicBezTo>
                      <a:cubicBezTo>
                        <a:pt x="128210" y="7144"/>
                        <a:pt x="126591" y="6477"/>
                        <a:pt x="124972" y="5905"/>
                      </a:cubicBezTo>
                      <a:cubicBezTo>
                        <a:pt x="123638" y="7620"/>
                        <a:pt x="126877" y="11906"/>
                        <a:pt x="122305" y="11716"/>
                      </a:cubicBezTo>
                      <a:cubicBezTo>
                        <a:pt x="116971" y="11430"/>
                        <a:pt x="118876" y="6953"/>
                        <a:pt x="118590" y="3810"/>
                      </a:cubicBezTo>
                      <a:cubicBezTo>
                        <a:pt x="117066" y="2476"/>
                        <a:pt x="115256" y="2381"/>
                        <a:pt x="113447" y="2572"/>
                      </a:cubicBezTo>
                      <a:cubicBezTo>
                        <a:pt x="113161" y="3715"/>
                        <a:pt x="112685" y="4858"/>
                        <a:pt x="112494" y="6096"/>
                      </a:cubicBezTo>
                      <a:cubicBezTo>
                        <a:pt x="112304" y="7715"/>
                        <a:pt x="111732" y="8763"/>
                        <a:pt x="109922" y="8668"/>
                      </a:cubicBezTo>
                      <a:cubicBezTo>
                        <a:pt x="108113" y="8572"/>
                        <a:pt x="106684" y="8001"/>
                        <a:pt x="106398" y="6001"/>
                      </a:cubicBezTo>
                      <a:cubicBezTo>
                        <a:pt x="106208" y="4381"/>
                        <a:pt x="106303" y="2762"/>
                        <a:pt x="106208" y="1143"/>
                      </a:cubicBezTo>
                      <a:cubicBezTo>
                        <a:pt x="104303" y="-191"/>
                        <a:pt x="102112" y="191"/>
                        <a:pt x="100016" y="191"/>
                      </a:cubicBezTo>
                      <a:cubicBezTo>
                        <a:pt x="100016" y="1619"/>
                        <a:pt x="100016" y="3048"/>
                        <a:pt x="100016" y="4477"/>
                      </a:cubicBezTo>
                      <a:cubicBezTo>
                        <a:pt x="100016" y="6667"/>
                        <a:pt x="98778" y="7239"/>
                        <a:pt x="96873" y="7239"/>
                      </a:cubicBezTo>
                      <a:cubicBezTo>
                        <a:pt x="94873" y="7239"/>
                        <a:pt x="93825" y="6382"/>
                        <a:pt x="93825" y="4286"/>
                      </a:cubicBezTo>
                      <a:cubicBezTo>
                        <a:pt x="93825" y="2858"/>
                        <a:pt x="93825" y="1429"/>
                        <a:pt x="93825" y="0"/>
                      </a:cubicBezTo>
                      <a:cubicBezTo>
                        <a:pt x="93444" y="0"/>
                        <a:pt x="92968" y="0"/>
                        <a:pt x="92587" y="0"/>
                      </a:cubicBezTo>
                      <a:cubicBezTo>
                        <a:pt x="92587" y="571"/>
                        <a:pt x="92682" y="1238"/>
                        <a:pt x="92587" y="1810"/>
                      </a:cubicBezTo>
                      <a:cubicBezTo>
                        <a:pt x="92301" y="3429"/>
                        <a:pt x="93444" y="6096"/>
                        <a:pt x="90491" y="5905"/>
                      </a:cubicBezTo>
                      <a:cubicBezTo>
                        <a:pt x="88205" y="5715"/>
                        <a:pt x="89158" y="3334"/>
                        <a:pt x="88967" y="1810"/>
                      </a:cubicBezTo>
                      <a:cubicBezTo>
                        <a:pt x="88872" y="1238"/>
                        <a:pt x="88967" y="571"/>
                        <a:pt x="88967" y="0"/>
                      </a:cubicBezTo>
                      <a:cubicBezTo>
                        <a:pt x="86872" y="95"/>
                        <a:pt x="84681" y="191"/>
                        <a:pt x="82586" y="381"/>
                      </a:cubicBezTo>
                      <a:cubicBezTo>
                        <a:pt x="82586" y="571"/>
                        <a:pt x="82681" y="762"/>
                        <a:pt x="82586" y="952"/>
                      </a:cubicBezTo>
                      <a:cubicBezTo>
                        <a:pt x="82109" y="3334"/>
                        <a:pt x="84395" y="7144"/>
                        <a:pt x="79633" y="7334"/>
                      </a:cubicBezTo>
                      <a:cubicBezTo>
                        <a:pt x="74680" y="7525"/>
                        <a:pt x="77061" y="3524"/>
                        <a:pt x="76490" y="1238"/>
                      </a:cubicBezTo>
                      <a:cubicBezTo>
                        <a:pt x="74299" y="1048"/>
                        <a:pt x="72203" y="1524"/>
                        <a:pt x="70203" y="2476"/>
                      </a:cubicBezTo>
                      <a:cubicBezTo>
                        <a:pt x="70203" y="2858"/>
                        <a:pt x="70298" y="3334"/>
                        <a:pt x="70298" y="3715"/>
                      </a:cubicBezTo>
                      <a:cubicBezTo>
                        <a:pt x="70298" y="6477"/>
                        <a:pt x="71156" y="9620"/>
                        <a:pt x="66869" y="10287"/>
                      </a:cubicBezTo>
                      <a:cubicBezTo>
                        <a:pt x="61631" y="11049"/>
                        <a:pt x="65631" y="6001"/>
                        <a:pt x="63345" y="4858"/>
                      </a:cubicBezTo>
                      <a:cubicBezTo>
                        <a:pt x="61726" y="4572"/>
                        <a:pt x="60202" y="4858"/>
                        <a:pt x="59059" y="6096"/>
                      </a:cubicBezTo>
                      <a:cubicBezTo>
                        <a:pt x="59059" y="6953"/>
                        <a:pt x="58964" y="7715"/>
                        <a:pt x="59059" y="8572"/>
                      </a:cubicBezTo>
                      <a:cubicBezTo>
                        <a:pt x="59345" y="11621"/>
                        <a:pt x="58583" y="14383"/>
                        <a:pt x="55249" y="14288"/>
                      </a:cubicBezTo>
                      <a:cubicBezTo>
                        <a:pt x="51153" y="14192"/>
                        <a:pt x="53820" y="10477"/>
                        <a:pt x="52963" y="8572"/>
                      </a:cubicBezTo>
                      <a:cubicBezTo>
                        <a:pt x="51058" y="8954"/>
                        <a:pt x="49343" y="9716"/>
                        <a:pt x="47915" y="11144"/>
                      </a:cubicBezTo>
                      <a:cubicBezTo>
                        <a:pt x="47915" y="11906"/>
                        <a:pt x="47915" y="12763"/>
                        <a:pt x="47915" y="13525"/>
                      </a:cubicBezTo>
                      <a:cubicBezTo>
                        <a:pt x="48010" y="16002"/>
                        <a:pt x="48105" y="18955"/>
                        <a:pt x="44962" y="19145"/>
                      </a:cubicBezTo>
                      <a:cubicBezTo>
                        <a:pt x="41342" y="19431"/>
                        <a:pt x="43628" y="15812"/>
                        <a:pt x="42485" y="14288"/>
                      </a:cubicBezTo>
                      <a:cubicBezTo>
                        <a:pt x="40676" y="14859"/>
                        <a:pt x="39152" y="15812"/>
                        <a:pt x="38009" y="17335"/>
                      </a:cubicBezTo>
                      <a:cubicBezTo>
                        <a:pt x="38009" y="18574"/>
                        <a:pt x="37913" y="19812"/>
                        <a:pt x="38009" y="20955"/>
                      </a:cubicBezTo>
                      <a:cubicBezTo>
                        <a:pt x="38199" y="23431"/>
                        <a:pt x="37342" y="25813"/>
                        <a:pt x="34770" y="26003"/>
                      </a:cubicBezTo>
                      <a:cubicBezTo>
                        <a:pt x="31341" y="26289"/>
                        <a:pt x="33818" y="22860"/>
                        <a:pt x="32579" y="21526"/>
                      </a:cubicBezTo>
                      <a:cubicBezTo>
                        <a:pt x="30674" y="22288"/>
                        <a:pt x="29246" y="23622"/>
                        <a:pt x="28007" y="25241"/>
                      </a:cubicBezTo>
                      <a:cubicBezTo>
                        <a:pt x="28007" y="28766"/>
                        <a:pt x="29531" y="32766"/>
                        <a:pt x="24578" y="34957"/>
                      </a:cubicBezTo>
                      <a:cubicBezTo>
                        <a:pt x="24388" y="32956"/>
                        <a:pt x="24197" y="31147"/>
                        <a:pt x="24007" y="29337"/>
                      </a:cubicBezTo>
                      <a:cubicBezTo>
                        <a:pt x="22483" y="30480"/>
                        <a:pt x="21054" y="31623"/>
                        <a:pt x="20483" y="33528"/>
                      </a:cubicBezTo>
                      <a:cubicBezTo>
                        <a:pt x="20483" y="35147"/>
                        <a:pt x="20578" y="36767"/>
                        <a:pt x="20483" y="38291"/>
                      </a:cubicBezTo>
                      <a:cubicBezTo>
                        <a:pt x="20387" y="40196"/>
                        <a:pt x="19625" y="42386"/>
                        <a:pt x="17720" y="42291"/>
                      </a:cubicBezTo>
                      <a:cubicBezTo>
                        <a:pt x="15815" y="42100"/>
                        <a:pt x="17149" y="39624"/>
                        <a:pt x="16577" y="38291"/>
                      </a:cubicBezTo>
                      <a:cubicBezTo>
                        <a:pt x="15339" y="39433"/>
                        <a:pt x="14291" y="40767"/>
                        <a:pt x="14101" y="42577"/>
                      </a:cubicBezTo>
                      <a:cubicBezTo>
                        <a:pt x="14196" y="46292"/>
                        <a:pt x="14291" y="50006"/>
                        <a:pt x="10862" y="53530"/>
                      </a:cubicBezTo>
                      <a:cubicBezTo>
                        <a:pt x="10672" y="51435"/>
                        <a:pt x="10481" y="49816"/>
                        <a:pt x="10386" y="48196"/>
                      </a:cubicBezTo>
                      <a:cubicBezTo>
                        <a:pt x="4957" y="57150"/>
                        <a:pt x="2290" y="67342"/>
                        <a:pt x="1052" y="77438"/>
                      </a:cubicBezTo>
                      <a:cubicBezTo>
                        <a:pt x="-758" y="91726"/>
                        <a:pt x="-472" y="106299"/>
                        <a:pt x="3814" y="120491"/>
                      </a:cubicBezTo>
                      <a:cubicBezTo>
                        <a:pt x="16958" y="164592"/>
                        <a:pt x="64202" y="192310"/>
                        <a:pt x="110303" y="183166"/>
                      </a:cubicBezTo>
                      <a:cubicBezTo>
                        <a:pt x="154499" y="174784"/>
                        <a:pt x="186218" y="136303"/>
                        <a:pt x="184408" y="93345"/>
                      </a:cubicBezTo>
                      <a:close/>
                      <a:moveTo>
                        <a:pt x="142593" y="94488"/>
                      </a:moveTo>
                      <a:cubicBezTo>
                        <a:pt x="127544" y="80391"/>
                        <a:pt x="112399" y="66389"/>
                        <a:pt x="97254" y="52388"/>
                      </a:cubicBezTo>
                      <a:cubicBezTo>
                        <a:pt x="94873" y="50197"/>
                        <a:pt x="93920" y="47625"/>
                        <a:pt x="95159" y="44577"/>
                      </a:cubicBezTo>
                      <a:cubicBezTo>
                        <a:pt x="96016" y="42481"/>
                        <a:pt x="98016" y="41815"/>
                        <a:pt x="100588" y="41434"/>
                      </a:cubicBezTo>
                      <a:cubicBezTo>
                        <a:pt x="101731" y="42100"/>
                        <a:pt x="103350" y="42672"/>
                        <a:pt x="104493" y="43720"/>
                      </a:cubicBezTo>
                      <a:cubicBezTo>
                        <a:pt x="119828" y="57817"/>
                        <a:pt x="135068" y="72009"/>
                        <a:pt x="150308" y="86201"/>
                      </a:cubicBezTo>
                      <a:cubicBezTo>
                        <a:pt x="152975" y="88678"/>
                        <a:pt x="153833" y="91535"/>
                        <a:pt x="151261" y="94297"/>
                      </a:cubicBezTo>
                      <a:cubicBezTo>
                        <a:pt x="148594" y="97250"/>
                        <a:pt x="145641" y="97441"/>
                        <a:pt x="142593" y="94488"/>
                      </a:cubicBezTo>
                      <a:close/>
                      <a:moveTo>
                        <a:pt x="145451" y="107061"/>
                      </a:moveTo>
                      <a:cubicBezTo>
                        <a:pt x="145355" y="109633"/>
                        <a:pt x="143927" y="111062"/>
                        <a:pt x="142117" y="112204"/>
                      </a:cubicBezTo>
                      <a:cubicBezTo>
                        <a:pt x="140117" y="113538"/>
                        <a:pt x="138116" y="113252"/>
                        <a:pt x="136402" y="111728"/>
                      </a:cubicBezTo>
                      <a:cubicBezTo>
                        <a:pt x="132116" y="107918"/>
                        <a:pt x="127829" y="104013"/>
                        <a:pt x="123638" y="100013"/>
                      </a:cubicBezTo>
                      <a:cubicBezTo>
                        <a:pt x="121448" y="97822"/>
                        <a:pt x="121352" y="95155"/>
                        <a:pt x="123162" y="92678"/>
                      </a:cubicBezTo>
                      <a:cubicBezTo>
                        <a:pt x="124877" y="90297"/>
                        <a:pt x="127639" y="89630"/>
                        <a:pt x="129734" y="91059"/>
                      </a:cubicBezTo>
                      <a:cubicBezTo>
                        <a:pt x="135259" y="94964"/>
                        <a:pt x="140117" y="99727"/>
                        <a:pt x="144593" y="104775"/>
                      </a:cubicBezTo>
                      <a:cubicBezTo>
                        <a:pt x="145165" y="105442"/>
                        <a:pt x="145260" y="106394"/>
                        <a:pt x="145451" y="107061"/>
                      </a:cubicBezTo>
                      <a:close/>
                      <a:moveTo>
                        <a:pt x="106589" y="31528"/>
                      </a:moveTo>
                      <a:cubicBezTo>
                        <a:pt x="109065" y="29242"/>
                        <a:pt x="111923" y="29337"/>
                        <a:pt x="114399" y="31433"/>
                      </a:cubicBezTo>
                      <a:cubicBezTo>
                        <a:pt x="118590" y="35052"/>
                        <a:pt x="122591" y="38862"/>
                        <a:pt x="126686" y="42672"/>
                      </a:cubicBezTo>
                      <a:cubicBezTo>
                        <a:pt x="128782" y="44577"/>
                        <a:pt x="129068" y="47054"/>
                        <a:pt x="127734" y="49435"/>
                      </a:cubicBezTo>
                      <a:cubicBezTo>
                        <a:pt x="126686" y="51340"/>
                        <a:pt x="124877" y="52292"/>
                        <a:pt x="122019" y="52197"/>
                      </a:cubicBezTo>
                      <a:cubicBezTo>
                        <a:pt x="121638" y="52006"/>
                        <a:pt x="120400" y="51911"/>
                        <a:pt x="119733" y="51340"/>
                      </a:cubicBezTo>
                      <a:cubicBezTo>
                        <a:pt x="115256" y="47434"/>
                        <a:pt x="110780" y="43434"/>
                        <a:pt x="106589" y="39243"/>
                      </a:cubicBezTo>
                      <a:cubicBezTo>
                        <a:pt x="104398" y="36957"/>
                        <a:pt x="103922" y="33909"/>
                        <a:pt x="106589" y="31528"/>
                      </a:cubicBezTo>
                      <a:close/>
                    </a:path>
                  </a:pathLst>
                </a:custGeom>
                <a:solidFill>
                  <a:srgbClr val="FFC4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AC254ADE-2BE6-40FD-A70E-9CFFEE7CD1DA}"/>
                    </a:ext>
                  </a:extLst>
                </p:cNvPr>
                <p:cNvSpPr/>
                <p:nvPr/>
              </p:nvSpPr>
              <p:spPr>
                <a:xfrm>
                  <a:off x="6253094" y="4097464"/>
                  <a:ext cx="58096" cy="55091"/>
                </a:xfrm>
                <a:custGeom>
                  <a:avLst/>
                  <a:gdLst>
                    <a:gd name="connsiteX0" fmla="*/ 5878 w 58096"/>
                    <a:gd name="connsiteY0" fmla="*/ 0 h 55091"/>
                    <a:gd name="connsiteX1" fmla="*/ 9783 w 58096"/>
                    <a:gd name="connsiteY1" fmla="*/ 2286 h 55091"/>
                    <a:gd name="connsiteX2" fmla="*/ 55598 w 58096"/>
                    <a:gd name="connsiteY2" fmla="*/ 44768 h 55091"/>
                    <a:gd name="connsiteX3" fmla="*/ 56551 w 58096"/>
                    <a:gd name="connsiteY3" fmla="*/ 52864 h 55091"/>
                    <a:gd name="connsiteX4" fmla="*/ 47978 w 58096"/>
                    <a:gd name="connsiteY4" fmla="*/ 52959 h 55091"/>
                    <a:gd name="connsiteX5" fmla="*/ 2639 w 58096"/>
                    <a:gd name="connsiteY5" fmla="*/ 10859 h 55091"/>
                    <a:gd name="connsiteX6" fmla="*/ 544 w 58096"/>
                    <a:gd name="connsiteY6" fmla="*/ 3048 h 55091"/>
                    <a:gd name="connsiteX7" fmla="*/ 5878 w 58096"/>
                    <a:gd name="connsiteY7" fmla="*/ 0 h 55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096" h="55091">
                      <a:moveTo>
                        <a:pt x="5878" y="0"/>
                      </a:moveTo>
                      <a:cubicBezTo>
                        <a:pt x="7021" y="667"/>
                        <a:pt x="8640" y="1238"/>
                        <a:pt x="9783" y="2286"/>
                      </a:cubicBezTo>
                      <a:cubicBezTo>
                        <a:pt x="25118" y="16383"/>
                        <a:pt x="40358" y="30575"/>
                        <a:pt x="55598" y="44768"/>
                      </a:cubicBezTo>
                      <a:cubicBezTo>
                        <a:pt x="58265" y="47244"/>
                        <a:pt x="59122" y="50102"/>
                        <a:pt x="56551" y="52864"/>
                      </a:cubicBezTo>
                      <a:cubicBezTo>
                        <a:pt x="53979" y="55721"/>
                        <a:pt x="51026" y="55912"/>
                        <a:pt x="47978" y="52959"/>
                      </a:cubicBezTo>
                      <a:cubicBezTo>
                        <a:pt x="32928" y="38862"/>
                        <a:pt x="17784" y="24860"/>
                        <a:pt x="2639" y="10859"/>
                      </a:cubicBezTo>
                      <a:cubicBezTo>
                        <a:pt x="258" y="8668"/>
                        <a:pt x="-695" y="6096"/>
                        <a:pt x="544" y="3048"/>
                      </a:cubicBezTo>
                      <a:cubicBezTo>
                        <a:pt x="1305" y="1048"/>
                        <a:pt x="3306" y="381"/>
                        <a:pt x="5878" y="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D804D3F5-7CB9-4133-885F-19A8ABB29A5F}"/>
                    </a:ext>
                  </a:extLst>
                </p:cNvPr>
                <p:cNvSpPr/>
                <p:nvPr/>
              </p:nvSpPr>
              <p:spPr>
                <a:xfrm>
                  <a:off x="6178200" y="4177855"/>
                  <a:ext cx="147161" cy="53775"/>
                </a:xfrm>
                <a:custGeom>
                  <a:avLst/>
                  <a:gdLst>
                    <a:gd name="connsiteX0" fmla="*/ 762 w 147161"/>
                    <a:gd name="connsiteY0" fmla="*/ 5525 h 53775"/>
                    <a:gd name="connsiteX1" fmla="*/ 39338 w 147161"/>
                    <a:gd name="connsiteY1" fmla="*/ 42577 h 53775"/>
                    <a:gd name="connsiteX2" fmla="*/ 143161 w 147161"/>
                    <a:gd name="connsiteY2" fmla="*/ 6763 h 53775"/>
                    <a:gd name="connsiteX3" fmla="*/ 147161 w 147161"/>
                    <a:gd name="connsiteY3" fmla="*/ 0 h 53775"/>
                    <a:gd name="connsiteX4" fmla="*/ 147161 w 147161"/>
                    <a:gd name="connsiteY4" fmla="*/ 0 h 53775"/>
                    <a:gd name="connsiteX5" fmla="*/ 122206 w 147161"/>
                    <a:gd name="connsiteY5" fmla="*/ 36576 h 53775"/>
                    <a:gd name="connsiteX6" fmla="*/ 3143 w 147161"/>
                    <a:gd name="connsiteY6" fmla="*/ 13621 h 53775"/>
                    <a:gd name="connsiteX7" fmla="*/ 0 w 147161"/>
                    <a:gd name="connsiteY7" fmla="*/ 6287 h 53775"/>
                    <a:gd name="connsiteX8" fmla="*/ 762 w 147161"/>
                    <a:gd name="connsiteY8" fmla="*/ 5525 h 53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161" h="53775">
                      <a:moveTo>
                        <a:pt x="762" y="5525"/>
                      </a:moveTo>
                      <a:cubicBezTo>
                        <a:pt x="9716" y="21908"/>
                        <a:pt x="22193" y="34576"/>
                        <a:pt x="39338" y="42577"/>
                      </a:cubicBezTo>
                      <a:cubicBezTo>
                        <a:pt x="77343" y="60389"/>
                        <a:pt x="124301" y="44291"/>
                        <a:pt x="143161" y="6763"/>
                      </a:cubicBezTo>
                      <a:cubicBezTo>
                        <a:pt x="144304" y="4477"/>
                        <a:pt x="144780" y="1619"/>
                        <a:pt x="147161" y="0"/>
                      </a:cubicBezTo>
                      <a:cubicBezTo>
                        <a:pt x="147161" y="0"/>
                        <a:pt x="147161" y="0"/>
                        <a:pt x="147161" y="0"/>
                      </a:cubicBezTo>
                      <a:cubicBezTo>
                        <a:pt x="143637" y="15431"/>
                        <a:pt x="134207" y="26956"/>
                        <a:pt x="122206" y="36576"/>
                      </a:cubicBezTo>
                      <a:cubicBezTo>
                        <a:pt x="84677" y="66961"/>
                        <a:pt x="26765" y="55721"/>
                        <a:pt x="3143" y="13621"/>
                      </a:cubicBezTo>
                      <a:cubicBezTo>
                        <a:pt x="1810" y="11335"/>
                        <a:pt x="1048" y="8668"/>
                        <a:pt x="0" y="6287"/>
                      </a:cubicBezTo>
                      <a:cubicBezTo>
                        <a:pt x="286" y="6191"/>
                        <a:pt x="572" y="5906"/>
                        <a:pt x="762" y="5525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6CFFC84D-FE13-44FE-852D-BB7F01C1ED97}"/>
                    </a:ext>
                  </a:extLst>
                </p:cNvPr>
                <p:cNvSpPr/>
                <p:nvPr/>
              </p:nvSpPr>
              <p:spPr>
                <a:xfrm>
                  <a:off x="6179247" y="4072391"/>
                  <a:ext cx="141160" cy="46408"/>
                </a:xfrm>
                <a:custGeom>
                  <a:avLst/>
                  <a:gdLst>
                    <a:gd name="connsiteX0" fmla="*/ 140875 w 141160"/>
                    <a:gd name="connsiteY0" fmla="*/ 43742 h 46408"/>
                    <a:gd name="connsiteX1" fmla="*/ 110681 w 141160"/>
                    <a:gd name="connsiteY1" fmla="*/ 14214 h 46408"/>
                    <a:gd name="connsiteX2" fmla="*/ 23146 w 141160"/>
                    <a:gd name="connsiteY2" fmla="*/ 20024 h 46408"/>
                    <a:gd name="connsiteX3" fmla="*/ 0 w 141160"/>
                    <a:gd name="connsiteY3" fmla="*/ 46409 h 46408"/>
                    <a:gd name="connsiteX4" fmla="*/ 10192 w 141160"/>
                    <a:gd name="connsiteY4" fmla="*/ 28311 h 46408"/>
                    <a:gd name="connsiteX5" fmla="*/ 74200 w 141160"/>
                    <a:gd name="connsiteY5" fmla="*/ 117 h 46408"/>
                    <a:gd name="connsiteX6" fmla="*/ 141161 w 141160"/>
                    <a:gd name="connsiteY6" fmla="*/ 41932 h 46408"/>
                    <a:gd name="connsiteX7" fmla="*/ 140875 w 141160"/>
                    <a:gd name="connsiteY7" fmla="*/ 43742 h 46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160" h="46408">
                      <a:moveTo>
                        <a:pt x="140875" y="43742"/>
                      </a:moveTo>
                      <a:cubicBezTo>
                        <a:pt x="132683" y="31931"/>
                        <a:pt x="123539" y="21453"/>
                        <a:pt x="110681" y="14214"/>
                      </a:cubicBezTo>
                      <a:cubicBezTo>
                        <a:pt x="83820" y="-1121"/>
                        <a:pt x="48101" y="1165"/>
                        <a:pt x="23146" y="20024"/>
                      </a:cubicBezTo>
                      <a:cubicBezTo>
                        <a:pt x="13621" y="27263"/>
                        <a:pt x="6668" y="36598"/>
                        <a:pt x="0" y="46409"/>
                      </a:cubicBezTo>
                      <a:cubicBezTo>
                        <a:pt x="1429" y="39265"/>
                        <a:pt x="5715" y="33550"/>
                        <a:pt x="10192" y="28311"/>
                      </a:cubicBezTo>
                      <a:cubicBezTo>
                        <a:pt x="27051" y="8880"/>
                        <a:pt x="48577" y="-1216"/>
                        <a:pt x="74200" y="117"/>
                      </a:cubicBezTo>
                      <a:cubicBezTo>
                        <a:pt x="103918" y="1641"/>
                        <a:pt x="126968" y="14881"/>
                        <a:pt x="141161" y="41932"/>
                      </a:cubicBezTo>
                      <a:cubicBezTo>
                        <a:pt x="141161" y="42503"/>
                        <a:pt x="141065" y="43170"/>
                        <a:pt x="140875" y="4374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52FA2B6E-214E-47A0-8BAD-F8D5B85D3D40}"/>
                    </a:ext>
                  </a:extLst>
                </p:cNvPr>
                <p:cNvSpPr/>
                <p:nvPr/>
              </p:nvSpPr>
              <p:spPr>
                <a:xfrm>
                  <a:off x="6263088" y="4085867"/>
                  <a:ext cx="23745" cy="22366"/>
                </a:xfrm>
                <a:custGeom>
                  <a:avLst/>
                  <a:gdLst>
                    <a:gd name="connsiteX0" fmla="*/ 17219 w 23745"/>
                    <a:gd name="connsiteY0" fmla="*/ 22360 h 22366"/>
                    <a:gd name="connsiteX1" fmla="*/ 14933 w 23745"/>
                    <a:gd name="connsiteY1" fmla="*/ 21503 h 22366"/>
                    <a:gd name="connsiteX2" fmla="*/ 1789 w 23745"/>
                    <a:gd name="connsiteY2" fmla="*/ 9406 h 22366"/>
                    <a:gd name="connsiteX3" fmla="*/ 1789 w 23745"/>
                    <a:gd name="connsiteY3" fmla="*/ 1691 h 22366"/>
                    <a:gd name="connsiteX4" fmla="*/ 9599 w 23745"/>
                    <a:gd name="connsiteY4" fmla="*/ 1595 h 22366"/>
                    <a:gd name="connsiteX5" fmla="*/ 21886 w 23745"/>
                    <a:gd name="connsiteY5" fmla="*/ 12835 h 22366"/>
                    <a:gd name="connsiteX6" fmla="*/ 22934 w 23745"/>
                    <a:gd name="connsiteY6" fmla="*/ 19598 h 22366"/>
                    <a:gd name="connsiteX7" fmla="*/ 17219 w 23745"/>
                    <a:gd name="connsiteY7" fmla="*/ 22360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745" h="22366">
                      <a:moveTo>
                        <a:pt x="17219" y="22360"/>
                      </a:moveTo>
                      <a:cubicBezTo>
                        <a:pt x="16838" y="22169"/>
                        <a:pt x="15600" y="22074"/>
                        <a:pt x="14933" y="21503"/>
                      </a:cubicBezTo>
                      <a:cubicBezTo>
                        <a:pt x="10457" y="17597"/>
                        <a:pt x="5980" y="13597"/>
                        <a:pt x="1789" y="9406"/>
                      </a:cubicBezTo>
                      <a:cubicBezTo>
                        <a:pt x="-402" y="7120"/>
                        <a:pt x="-783" y="4167"/>
                        <a:pt x="1789" y="1691"/>
                      </a:cubicBezTo>
                      <a:cubicBezTo>
                        <a:pt x="4265" y="-595"/>
                        <a:pt x="7123" y="-500"/>
                        <a:pt x="9599" y="1595"/>
                      </a:cubicBezTo>
                      <a:cubicBezTo>
                        <a:pt x="13790" y="5215"/>
                        <a:pt x="17791" y="9025"/>
                        <a:pt x="21886" y="12835"/>
                      </a:cubicBezTo>
                      <a:cubicBezTo>
                        <a:pt x="23982" y="14740"/>
                        <a:pt x="24268" y="17216"/>
                        <a:pt x="22934" y="19598"/>
                      </a:cubicBezTo>
                      <a:cubicBezTo>
                        <a:pt x="21886" y="21503"/>
                        <a:pt x="20077" y="22455"/>
                        <a:pt x="17219" y="2236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4442D6C3-9377-4E9B-A2A4-6F77C5406C17}"/>
                    </a:ext>
                  </a:extLst>
                </p:cNvPr>
                <p:cNvSpPr/>
                <p:nvPr/>
              </p:nvSpPr>
              <p:spPr>
                <a:xfrm>
                  <a:off x="6280276" y="4146343"/>
                  <a:ext cx="23558" cy="22744"/>
                </a:xfrm>
                <a:custGeom>
                  <a:avLst/>
                  <a:gdLst>
                    <a:gd name="connsiteX0" fmla="*/ 23558 w 23558"/>
                    <a:gd name="connsiteY0" fmla="*/ 16749 h 22744"/>
                    <a:gd name="connsiteX1" fmla="*/ 20224 w 23558"/>
                    <a:gd name="connsiteY1" fmla="*/ 21892 h 22744"/>
                    <a:gd name="connsiteX2" fmla="*/ 14509 w 23558"/>
                    <a:gd name="connsiteY2" fmla="*/ 21416 h 22744"/>
                    <a:gd name="connsiteX3" fmla="*/ 1746 w 23558"/>
                    <a:gd name="connsiteY3" fmla="*/ 9700 h 22744"/>
                    <a:gd name="connsiteX4" fmla="*/ 1270 w 23558"/>
                    <a:gd name="connsiteY4" fmla="*/ 2366 h 22744"/>
                    <a:gd name="connsiteX5" fmla="*/ 7842 w 23558"/>
                    <a:gd name="connsiteY5" fmla="*/ 746 h 22744"/>
                    <a:gd name="connsiteX6" fmla="*/ 22701 w 23558"/>
                    <a:gd name="connsiteY6" fmla="*/ 14462 h 22744"/>
                    <a:gd name="connsiteX7" fmla="*/ 23558 w 23558"/>
                    <a:gd name="connsiteY7" fmla="*/ 16749 h 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558" h="22744">
                      <a:moveTo>
                        <a:pt x="23558" y="16749"/>
                      </a:moveTo>
                      <a:cubicBezTo>
                        <a:pt x="23463" y="19320"/>
                        <a:pt x="22034" y="20749"/>
                        <a:pt x="20224" y="21892"/>
                      </a:cubicBezTo>
                      <a:cubicBezTo>
                        <a:pt x="18224" y="23225"/>
                        <a:pt x="16224" y="22940"/>
                        <a:pt x="14509" y="21416"/>
                      </a:cubicBezTo>
                      <a:cubicBezTo>
                        <a:pt x="10223" y="17606"/>
                        <a:pt x="5937" y="13700"/>
                        <a:pt x="1746" y="9700"/>
                      </a:cubicBezTo>
                      <a:cubicBezTo>
                        <a:pt x="-445" y="7509"/>
                        <a:pt x="-540" y="4842"/>
                        <a:pt x="1270" y="2366"/>
                      </a:cubicBezTo>
                      <a:cubicBezTo>
                        <a:pt x="2984" y="-16"/>
                        <a:pt x="5746" y="-682"/>
                        <a:pt x="7842" y="746"/>
                      </a:cubicBezTo>
                      <a:cubicBezTo>
                        <a:pt x="13366" y="4652"/>
                        <a:pt x="18224" y="9414"/>
                        <a:pt x="22701" y="14462"/>
                      </a:cubicBezTo>
                      <a:cubicBezTo>
                        <a:pt x="23272" y="15129"/>
                        <a:pt x="23368" y="16082"/>
                        <a:pt x="23558" y="16749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" name="Graphic 71">
                <a:extLst>
                  <a:ext uri="{FF2B5EF4-FFF2-40B4-BE49-F238E27FC236}">
                    <a16:creationId xmlns:a16="http://schemas.microsoft.com/office/drawing/2014/main" id="{C329849A-4C0B-47CC-AE74-56225C7FE0F3}"/>
                  </a:ext>
                </a:extLst>
              </p:cNvPr>
              <p:cNvGrpSpPr/>
              <p:nvPr/>
            </p:nvGrpSpPr>
            <p:grpSpPr>
              <a:xfrm>
                <a:off x="5926926" y="4092225"/>
                <a:ext cx="184474" cy="184908"/>
                <a:chOff x="5926926" y="4092225"/>
                <a:chExt cx="184474" cy="184908"/>
              </a:xfrm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96C40AD8-23C6-49C9-BE43-9C08B4E72813}"/>
                    </a:ext>
                  </a:extLst>
                </p:cNvPr>
                <p:cNvSpPr/>
                <p:nvPr/>
              </p:nvSpPr>
              <p:spPr>
                <a:xfrm>
                  <a:off x="6045220" y="4096027"/>
                  <a:ext cx="6487" cy="7919"/>
                </a:xfrm>
                <a:custGeom>
                  <a:avLst/>
                  <a:gdLst>
                    <a:gd name="connsiteX0" fmla="*/ 6488 w 6487"/>
                    <a:gd name="connsiteY0" fmla="*/ 2103 h 7919"/>
                    <a:gd name="connsiteX1" fmla="*/ 3821 w 6487"/>
                    <a:gd name="connsiteY1" fmla="*/ 7914 h 7919"/>
                    <a:gd name="connsiteX2" fmla="*/ 106 w 6487"/>
                    <a:gd name="connsiteY2" fmla="*/ 8 h 7919"/>
                    <a:gd name="connsiteX3" fmla="*/ 6488 w 6487"/>
                    <a:gd name="connsiteY3" fmla="*/ 2103 h 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87" h="7919">
                      <a:moveTo>
                        <a:pt x="6488" y="2103"/>
                      </a:moveTo>
                      <a:cubicBezTo>
                        <a:pt x="5154" y="3818"/>
                        <a:pt x="8393" y="8104"/>
                        <a:pt x="3821" y="7914"/>
                      </a:cubicBezTo>
                      <a:cubicBezTo>
                        <a:pt x="-1513" y="7628"/>
                        <a:pt x="392" y="3151"/>
                        <a:pt x="106" y="8"/>
                      </a:cubicBezTo>
                      <a:cubicBezTo>
                        <a:pt x="2487" y="-87"/>
                        <a:pt x="4583" y="675"/>
                        <a:pt x="6488" y="210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23E3445F-86B5-4A47-A763-0493FCB64E0A}"/>
                    </a:ext>
                  </a:extLst>
                </p:cNvPr>
                <p:cNvSpPr/>
                <p:nvPr/>
              </p:nvSpPr>
              <p:spPr>
                <a:xfrm>
                  <a:off x="5979433" y="4098512"/>
                  <a:ext cx="6226" cy="8193"/>
                </a:xfrm>
                <a:custGeom>
                  <a:avLst/>
                  <a:gdLst>
                    <a:gd name="connsiteX0" fmla="*/ 6171 w 6226"/>
                    <a:gd name="connsiteY0" fmla="*/ 0 h 8193"/>
                    <a:gd name="connsiteX1" fmla="*/ 6171 w 6226"/>
                    <a:gd name="connsiteY1" fmla="*/ 2477 h 8193"/>
                    <a:gd name="connsiteX2" fmla="*/ 2361 w 6226"/>
                    <a:gd name="connsiteY2" fmla="*/ 8192 h 8193"/>
                    <a:gd name="connsiteX3" fmla="*/ 75 w 6226"/>
                    <a:gd name="connsiteY3" fmla="*/ 2477 h 8193"/>
                    <a:gd name="connsiteX4" fmla="*/ 6171 w 6226"/>
                    <a:gd name="connsiteY4" fmla="*/ 0 h 8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26" h="8193">
                      <a:moveTo>
                        <a:pt x="6171" y="0"/>
                      </a:moveTo>
                      <a:cubicBezTo>
                        <a:pt x="6171" y="857"/>
                        <a:pt x="6076" y="1619"/>
                        <a:pt x="6171" y="2477"/>
                      </a:cubicBezTo>
                      <a:cubicBezTo>
                        <a:pt x="6457" y="5525"/>
                        <a:pt x="5695" y="8287"/>
                        <a:pt x="2361" y="8192"/>
                      </a:cubicBezTo>
                      <a:cubicBezTo>
                        <a:pt x="-1734" y="8096"/>
                        <a:pt x="933" y="4382"/>
                        <a:pt x="75" y="2477"/>
                      </a:cubicBezTo>
                      <a:cubicBezTo>
                        <a:pt x="1790" y="1048"/>
                        <a:pt x="3790" y="95"/>
                        <a:pt x="617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59EBC319-2A9E-4494-B255-094523072D43}"/>
                    </a:ext>
                  </a:extLst>
                </p:cNvPr>
                <p:cNvSpPr/>
                <p:nvPr/>
              </p:nvSpPr>
              <p:spPr>
                <a:xfrm>
                  <a:off x="5989986" y="4094892"/>
                  <a:ext cx="7023" cy="7888"/>
                </a:xfrm>
                <a:custGeom>
                  <a:avLst/>
                  <a:gdLst>
                    <a:gd name="connsiteX0" fmla="*/ 6858 w 7023"/>
                    <a:gd name="connsiteY0" fmla="*/ 0 h 7888"/>
                    <a:gd name="connsiteX1" fmla="*/ 6953 w 7023"/>
                    <a:gd name="connsiteY1" fmla="*/ 1238 h 7888"/>
                    <a:gd name="connsiteX2" fmla="*/ 3524 w 7023"/>
                    <a:gd name="connsiteY2" fmla="*/ 7810 h 7888"/>
                    <a:gd name="connsiteX3" fmla="*/ 0 w 7023"/>
                    <a:gd name="connsiteY3" fmla="*/ 2381 h 7888"/>
                    <a:gd name="connsiteX4" fmla="*/ 6858 w 7023"/>
                    <a:gd name="connsiteY4" fmla="*/ 0 h 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3" h="7888">
                      <a:moveTo>
                        <a:pt x="6858" y="0"/>
                      </a:moveTo>
                      <a:cubicBezTo>
                        <a:pt x="6858" y="381"/>
                        <a:pt x="6953" y="857"/>
                        <a:pt x="6953" y="1238"/>
                      </a:cubicBezTo>
                      <a:cubicBezTo>
                        <a:pt x="6953" y="4000"/>
                        <a:pt x="7810" y="7144"/>
                        <a:pt x="3524" y="7810"/>
                      </a:cubicBezTo>
                      <a:cubicBezTo>
                        <a:pt x="-1715" y="8572"/>
                        <a:pt x="2286" y="3524"/>
                        <a:pt x="0" y="2381"/>
                      </a:cubicBezTo>
                      <a:cubicBezTo>
                        <a:pt x="1905" y="571"/>
                        <a:pt x="4286" y="95"/>
                        <a:pt x="6858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2C5BD3F3-29D9-45E3-B21C-DB05264A6C3B}"/>
                    </a:ext>
                  </a:extLst>
                </p:cNvPr>
                <p:cNvSpPr/>
                <p:nvPr/>
              </p:nvSpPr>
              <p:spPr>
                <a:xfrm>
                  <a:off x="6032943" y="4093367"/>
                  <a:ext cx="7239" cy="7531"/>
                </a:xfrm>
                <a:custGeom>
                  <a:avLst/>
                  <a:gdLst>
                    <a:gd name="connsiteX0" fmla="*/ 7239 w 7239"/>
                    <a:gd name="connsiteY0" fmla="*/ 1430 h 7531"/>
                    <a:gd name="connsiteX1" fmla="*/ 6287 w 7239"/>
                    <a:gd name="connsiteY1" fmla="*/ 4954 h 7531"/>
                    <a:gd name="connsiteX2" fmla="*/ 3715 w 7239"/>
                    <a:gd name="connsiteY2" fmla="*/ 7526 h 7531"/>
                    <a:gd name="connsiteX3" fmla="*/ 191 w 7239"/>
                    <a:gd name="connsiteY3" fmla="*/ 4859 h 7531"/>
                    <a:gd name="connsiteX4" fmla="*/ 0 w 7239"/>
                    <a:gd name="connsiteY4" fmla="*/ 1 h 7531"/>
                    <a:gd name="connsiteX5" fmla="*/ 7239 w 7239"/>
                    <a:gd name="connsiteY5" fmla="*/ 1430 h 7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39" h="7531">
                      <a:moveTo>
                        <a:pt x="7239" y="1430"/>
                      </a:moveTo>
                      <a:cubicBezTo>
                        <a:pt x="6953" y="2573"/>
                        <a:pt x="6477" y="3716"/>
                        <a:pt x="6287" y="4954"/>
                      </a:cubicBezTo>
                      <a:cubicBezTo>
                        <a:pt x="6096" y="6573"/>
                        <a:pt x="5525" y="7621"/>
                        <a:pt x="3715" y="7526"/>
                      </a:cubicBezTo>
                      <a:cubicBezTo>
                        <a:pt x="1905" y="7431"/>
                        <a:pt x="476" y="6859"/>
                        <a:pt x="191" y="4859"/>
                      </a:cubicBezTo>
                      <a:cubicBezTo>
                        <a:pt x="0" y="3240"/>
                        <a:pt x="95" y="1620"/>
                        <a:pt x="0" y="1"/>
                      </a:cubicBezTo>
                      <a:cubicBezTo>
                        <a:pt x="2477" y="1"/>
                        <a:pt x="5048" y="-94"/>
                        <a:pt x="7239" y="143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B6C1D83-F6D8-43CA-9AA7-19B086913CE3}"/>
                    </a:ext>
                  </a:extLst>
                </p:cNvPr>
                <p:cNvSpPr/>
                <p:nvPr/>
              </p:nvSpPr>
              <p:spPr>
                <a:xfrm>
                  <a:off x="6020561" y="4092320"/>
                  <a:ext cx="6191" cy="7238"/>
                </a:xfrm>
                <a:custGeom>
                  <a:avLst/>
                  <a:gdLst>
                    <a:gd name="connsiteX0" fmla="*/ 6191 w 6191"/>
                    <a:gd name="connsiteY0" fmla="*/ 191 h 7238"/>
                    <a:gd name="connsiteX1" fmla="*/ 6191 w 6191"/>
                    <a:gd name="connsiteY1" fmla="*/ 4477 h 7238"/>
                    <a:gd name="connsiteX2" fmla="*/ 3048 w 6191"/>
                    <a:gd name="connsiteY2" fmla="*/ 7239 h 7238"/>
                    <a:gd name="connsiteX3" fmla="*/ 0 w 6191"/>
                    <a:gd name="connsiteY3" fmla="*/ 4286 h 7238"/>
                    <a:gd name="connsiteX4" fmla="*/ 0 w 6191"/>
                    <a:gd name="connsiteY4" fmla="*/ 0 h 7238"/>
                    <a:gd name="connsiteX5" fmla="*/ 6191 w 6191"/>
                    <a:gd name="connsiteY5" fmla="*/ 191 h 7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1" h="7238">
                      <a:moveTo>
                        <a:pt x="6191" y="191"/>
                      </a:moveTo>
                      <a:cubicBezTo>
                        <a:pt x="6191" y="1619"/>
                        <a:pt x="6191" y="3048"/>
                        <a:pt x="6191" y="4477"/>
                      </a:cubicBezTo>
                      <a:cubicBezTo>
                        <a:pt x="6191" y="6667"/>
                        <a:pt x="4953" y="7239"/>
                        <a:pt x="3048" y="7239"/>
                      </a:cubicBezTo>
                      <a:cubicBezTo>
                        <a:pt x="1048" y="7239"/>
                        <a:pt x="0" y="6382"/>
                        <a:pt x="0" y="4286"/>
                      </a:cubicBezTo>
                      <a:cubicBezTo>
                        <a:pt x="0" y="2858"/>
                        <a:pt x="0" y="1429"/>
                        <a:pt x="0" y="0"/>
                      </a:cubicBezTo>
                      <a:cubicBezTo>
                        <a:pt x="2000" y="95"/>
                        <a:pt x="4096" y="95"/>
                        <a:pt x="6191" y="191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B1324FE-D1D4-4EDF-B72A-7220DD256F40}"/>
                    </a:ext>
                  </a:extLst>
                </p:cNvPr>
                <p:cNvSpPr/>
                <p:nvPr/>
              </p:nvSpPr>
              <p:spPr>
                <a:xfrm>
                  <a:off x="6056425" y="4099941"/>
                  <a:ext cx="6426" cy="8218"/>
                </a:xfrm>
                <a:custGeom>
                  <a:avLst/>
                  <a:gdLst>
                    <a:gd name="connsiteX0" fmla="*/ 6427 w 6426"/>
                    <a:gd name="connsiteY0" fmla="*/ 3143 h 8218"/>
                    <a:gd name="connsiteX1" fmla="*/ 3855 w 6426"/>
                    <a:gd name="connsiteY1" fmla="*/ 8192 h 8218"/>
                    <a:gd name="connsiteX2" fmla="*/ 140 w 6426"/>
                    <a:gd name="connsiteY2" fmla="*/ 0 h 8218"/>
                    <a:gd name="connsiteX3" fmla="*/ 6427 w 6426"/>
                    <a:gd name="connsiteY3" fmla="*/ 3143 h 8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6" h="8218">
                      <a:moveTo>
                        <a:pt x="6427" y="3143"/>
                      </a:moveTo>
                      <a:cubicBezTo>
                        <a:pt x="5569" y="4858"/>
                        <a:pt x="7379" y="8572"/>
                        <a:pt x="3855" y="8192"/>
                      </a:cubicBezTo>
                      <a:cubicBezTo>
                        <a:pt x="-1289" y="7620"/>
                        <a:pt x="235" y="3238"/>
                        <a:pt x="140" y="0"/>
                      </a:cubicBezTo>
                      <a:cubicBezTo>
                        <a:pt x="2521" y="571"/>
                        <a:pt x="4712" y="1333"/>
                        <a:pt x="6427" y="314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F87DF99-2400-4B84-8EE6-A9DBE7A66264}"/>
                    </a:ext>
                  </a:extLst>
                </p:cNvPr>
                <p:cNvSpPr/>
                <p:nvPr/>
              </p:nvSpPr>
              <p:spPr>
                <a:xfrm>
                  <a:off x="6002950" y="4092701"/>
                  <a:ext cx="6322" cy="6959"/>
                </a:xfrm>
                <a:custGeom>
                  <a:avLst/>
                  <a:gdLst>
                    <a:gd name="connsiteX0" fmla="*/ 6181 w 6322"/>
                    <a:gd name="connsiteY0" fmla="*/ 0 h 6959"/>
                    <a:gd name="connsiteX1" fmla="*/ 6181 w 6322"/>
                    <a:gd name="connsiteY1" fmla="*/ 572 h 6959"/>
                    <a:gd name="connsiteX2" fmla="*/ 3228 w 6322"/>
                    <a:gd name="connsiteY2" fmla="*/ 6953 h 6959"/>
                    <a:gd name="connsiteX3" fmla="*/ 85 w 6322"/>
                    <a:gd name="connsiteY3" fmla="*/ 857 h 6959"/>
                    <a:gd name="connsiteX4" fmla="*/ 6181 w 6322"/>
                    <a:gd name="connsiteY4" fmla="*/ 0 h 6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22" h="6959">
                      <a:moveTo>
                        <a:pt x="6181" y="0"/>
                      </a:moveTo>
                      <a:cubicBezTo>
                        <a:pt x="6181" y="191"/>
                        <a:pt x="6276" y="381"/>
                        <a:pt x="6181" y="572"/>
                      </a:cubicBezTo>
                      <a:cubicBezTo>
                        <a:pt x="5705" y="2953"/>
                        <a:pt x="7991" y="6763"/>
                        <a:pt x="3228" y="6953"/>
                      </a:cubicBezTo>
                      <a:cubicBezTo>
                        <a:pt x="-1725" y="7144"/>
                        <a:pt x="656" y="3143"/>
                        <a:pt x="85" y="857"/>
                      </a:cubicBezTo>
                      <a:cubicBezTo>
                        <a:pt x="2085" y="667"/>
                        <a:pt x="4181" y="381"/>
                        <a:pt x="618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F1F7A53-E847-4EDA-BBAF-9AD503CF55BB}"/>
                    </a:ext>
                  </a:extLst>
                </p:cNvPr>
                <p:cNvSpPr/>
                <p:nvPr/>
              </p:nvSpPr>
              <p:spPr>
                <a:xfrm>
                  <a:off x="5959125" y="4109846"/>
                  <a:ext cx="5454" cy="8684"/>
                </a:xfrm>
                <a:custGeom>
                  <a:avLst/>
                  <a:gdLst>
                    <a:gd name="connsiteX0" fmla="*/ 5429 w 5454"/>
                    <a:gd name="connsiteY0" fmla="*/ 0 h 8684"/>
                    <a:gd name="connsiteX1" fmla="*/ 5429 w 5454"/>
                    <a:gd name="connsiteY1" fmla="*/ 3620 h 8684"/>
                    <a:gd name="connsiteX2" fmla="*/ 2191 w 5454"/>
                    <a:gd name="connsiteY2" fmla="*/ 8668 h 8684"/>
                    <a:gd name="connsiteX3" fmla="*/ 0 w 5454"/>
                    <a:gd name="connsiteY3" fmla="*/ 4191 h 8684"/>
                    <a:gd name="connsiteX4" fmla="*/ 5429 w 5454"/>
                    <a:gd name="connsiteY4" fmla="*/ 0 h 8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54" h="8684">
                      <a:moveTo>
                        <a:pt x="5429" y="0"/>
                      </a:moveTo>
                      <a:cubicBezTo>
                        <a:pt x="5429" y="1238"/>
                        <a:pt x="5334" y="2477"/>
                        <a:pt x="5429" y="3620"/>
                      </a:cubicBezTo>
                      <a:cubicBezTo>
                        <a:pt x="5620" y="6096"/>
                        <a:pt x="4763" y="8477"/>
                        <a:pt x="2191" y="8668"/>
                      </a:cubicBezTo>
                      <a:cubicBezTo>
                        <a:pt x="-1238" y="8954"/>
                        <a:pt x="1238" y="5525"/>
                        <a:pt x="0" y="4191"/>
                      </a:cubicBezTo>
                      <a:cubicBezTo>
                        <a:pt x="1333" y="2191"/>
                        <a:pt x="3048" y="667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80D70ED-60DB-40F4-8B27-71B10D525B09}"/>
                    </a:ext>
                  </a:extLst>
                </p:cNvPr>
                <p:cNvSpPr/>
                <p:nvPr/>
              </p:nvSpPr>
              <p:spPr>
                <a:xfrm>
                  <a:off x="6067423" y="4105655"/>
                  <a:ext cx="5145" cy="8313"/>
                </a:xfrm>
                <a:custGeom>
                  <a:avLst/>
                  <a:gdLst>
                    <a:gd name="connsiteX0" fmla="*/ 5144 w 5145"/>
                    <a:gd name="connsiteY0" fmla="*/ 3048 h 8313"/>
                    <a:gd name="connsiteX1" fmla="*/ 3430 w 5145"/>
                    <a:gd name="connsiteY1" fmla="*/ 8287 h 8313"/>
                    <a:gd name="connsiteX2" fmla="*/ 382 w 5145"/>
                    <a:gd name="connsiteY2" fmla="*/ 0 h 8313"/>
                    <a:gd name="connsiteX3" fmla="*/ 5144 w 5145"/>
                    <a:gd name="connsiteY3" fmla="*/ 3048 h 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45" h="8313">
                      <a:moveTo>
                        <a:pt x="5144" y="3048"/>
                      </a:moveTo>
                      <a:cubicBezTo>
                        <a:pt x="4477" y="4858"/>
                        <a:pt x="6382" y="8668"/>
                        <a:pt x="3430" y="8287"/>
                      </a:cubicBezTo>
                      <a:cubicBezTo>
                        <a:pt x="-1333" y="7715"/>
                        <a:pt x="191" y="3239"/>
                        <a:pt x="382" y="0"/>
                      </a:cubicBezTo>
                      <a:cubicBezTo>
                        <a:pt x="2287" y="476"/>
                        <a:pt x="3715" y="1715"/>
                        <a:pt x="5144" y="3048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E3D91924-71F6-4558-A1D9-D948CF38308B}"/>
                    </a:ext>
                  </a:extLst>
                </p:cNvPr>
                <p:cNvSpPr/>
                <p:nvPr/>
              </p:nvSpPr>
              <p:spPr>
                <a:xfrm>
                  <a:off x="5969031" y="4103560"/>
                  <a:ext cx="5461" cy="8016"/>
                </a:xfrm>
                <a:custGeom>
                  <a:avLst/>
                  <a:gdLst>
                    <a:gd name="connsiteX0" fmla="*/ 5429 w 5461"/>
                    <a:gd name="connsiteY0" fmla="*/ 0 h 8016"/>
                    <a:gd name="connsiteX1" fmla="*/ 5429 w 5461"/>
                    <a:gd name="connsiteY1" fmla="*/ 2381 h 8016"/>
                    <a:gd name="connsiteX2" fmla="*/ 2477 w 5461"/>
                    <a:gd name="connsiteY2" fmla="*/ 8001 h 8016"/>
                    <a:gd name="connsiteX3" fmla="*/ 0 w 5461"/>
                    <a:gd name="connsiteY3" fmla="*/ 3143 h 8016"/>
                    <a:gd name="connsiteX4" fmla="*/ 5429 w 5461"/>
                    <a:gd name="connsiteY4" fmla="*/ 0 h 8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61" h="8016">
                      <a:moveTo>
                        <a:pt x="5429" y="0"/>
                      </a:moveTo>
                      <a:cubicBezTo>
                        <a:pt x="5429" y="762"/>
                        <a:pt x="5429" y="1619"/>
                        <a:pt x="5429" y="2381"/>
                      </a:cubicBezTo>
                      <a:cubicBezTo>
                        <a:pt x="5525" y="4858"/>
                        <a:pt x="5620" y="7810"/>
                        <a:pt x="2477" y="8001"/>
                      </a:cubicBezTo>
                      <a:cubicBezTo>
                        <a:pt x="-1143" y="8287"/>
                        <a:pt x="1143" y="4667"/>
                        <a:pt x="0" y="3143"/>
                      </a:cubicBezTo>
                      <a:cubicBezTo>
                        <a:pt x="1524" y="1619"/>
                        <a:pt x="3143" y="381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458A970-E989-4083-B376-FB64D0A8FD20}"/>
                    </a:ext>
                  </a:extLst>
                </p:cNvPr>
                <p:cNvSpPr/>
                <p:nvPr/>
              </p:nvSpPr>
              <p:spPr>
                <a:xfrm>
                  <a:off x="6076883" y="4112418"/>
                  <a:ext cx="5590" cy="8858"/>
                </a:xfrm>
                <a:custGeom>
                  <a:avLst/>
                  <a:gdLst>
                    <a:gd name="connsiteX0" fmla="*/ 5591 w 5590"/>
                    <a:gd name="connsiteY0" fmla="*/ 4572 h 8858"/>
                    <a:gd name="connsiteX1" fmla="*/ 3876 w 5590"/>
                    <a:gd name="connsiteY1" fmla="*/ 8858 h 8858"/>
                    <a:gd name="connsiteX2" fmla="*/ 733 w 5590"/>
                    <a:gd name="connsiteY2" fmla="*/ 0 h 8858"/>
                    <a:gd name="connsiteX3" fmla="*/ 5591 w 5590"/>
                    <a:gd name="connsiteY3" fmla="*/ 4572 h 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90" h="8858">
                      <a:moveTo>
                        <a:pt x="5591" y="4572"/>
                      </a:moveTo>
                      <a:cubicBezTo>
                        <a:pt x="5019" y="6001"/>
                        <a:pt x="4448" y="7429"/>
                        <a:pt x="3876" y="8858"/>
                      </a:cubicBezTo>
                      <a:cubicBezTo>
                        <a:pt x="-600" y="7144"/>
                        <a:pt x="-505" y="3810"/>
                        <a:pt x="733" y="0"/>
                      </a:cubicBezTo>
                      <a:cubicBezTo>
                        <a:pt x="2638" y="1143"/>
                        <a:pt x="4543" y="2476"/>
                        <a:pt x="5591" y="457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C2043F6-A653-4B50-85FE-EF24D7E1987E}"/>
                    </a:ext>
                  </a:extLst>
                </p:cNvPr>
                <p:cNvSpPr/>
                <p:nvPr/>
              </p:nvSpPr>
              <p:spPr>
                <a:xfrm>
                  <a:off x="6085236" y="4119562"/>
                  <a:ext cx="4857" cy="9345"/>
                </a:xfrm>
                <a:custGeom>
                  <a:avLst/>
                  <a:gdLst>
                    <a:gd name="connsiteX0" fmla="*/ 4858 w 4857"/>
                    <a:gd name="connsiteY0" fmla="*/ 4953 h 9345"/>
                    <a:gd name="connsiteX1" fmla="*/ 3334 w 4857"/>
                    <a:gd name="connsiteY1" fmla="*/ 9334 h 9345"/>
                    <a:gd name="connsiteX2" fmla="*/ 286 w 4857"/>
                    <a:gd name="connsiteY2" fmla="*/ 5334 h 9345"/>
                    <a:gd name="connsiteX3" fmla="*/ 0 w 4857"/>
                    <a:gd name="connsiteY3" fmla="*/ 0 h 9345"/>
                    <a:gd name="connsiteX4" fmla="*/ 4858 w 4857"/>
                    <a:gd name="connsiteY4" fmla="*/ 4953 h 9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7" h="9345">
                      <a:moveTo>
                        <a:pt x="4858" y="4953"/>
                      </a:moveTo>
                      <a:cubicBezTo>
                        <a:pt x="4286" y="6477"/>
                        <a:pt x="5810" y="9144"/>
                        <a:pt x="3334" y="9334"/>
                      </a:cubicBezTo>
                      <a:cubicBezTo>
                        <a:pt x="1429" y="9525"/>
                        <a:pt x="667" y="7144"/>
                        <a:pt x="286" y="5334"/>
                      </a:cubicBezTo>
                      <a:cubicBezTo>
                        <a:pt x="-95" y="3620"/>
                        <a:pt x="95" y="1714"/>
                        <a:pt x="0" y="0"/>
                      </a:cubicBezTo>
                      <a:cubicBezTo>
                        <a:pt x="2191" y="1143"/>
                        <a:pt x="3619" y="2953"/>
                        <a:pt x="4858" y="495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BE2A5B7C-4CDA-42C9-820C-E0E58E6048BA}"/>
                    </a:ext>
                  </a:extLst>
                </p:cNvPr>
                <p:cNvSpPr/>
                <p:nvPr/>
              </p:nvSpPr>
              <p:spPr>
                <a:xfrm>
                  <a:off x="6093713" y="4129278"/>
                  <a:ext cx="4190" cy="9603"/>
                </a:xfrm>
                <a:custGeom>
                  <a:avLst/>
                  <a:gdLst>
                    <a:gd name="connsiteX0" fmla="*/ 4191 w 4190"/>
                    <a:gd name="connsiteY0" fmla="*/ 6477 h 9603"/>
                    <a:gd name="connsiteX1" fmla="*/ 2667 w 4190"/>
                    <a:gd name="connsiteY1" fmla="*/ 9525 h 9603"/>
                    <a:gd name="connsiteX2" fmla="*/ 476 w 4190"/>
                    <a:gd name="connsiteY2" fmla="*/ 7239 h 9603"/>
                    <a:gd name="connsiteX3" fmla="*/ 0 w 4190"/>
                    <a:gd name="connsiteY3" fmla="*/ 0 h 9603"/>
                    <a:gd name="connsiteX4" fmla="*/ 4191 w 4190"/>
                    <a:gd name="connsiteY4" fmla="*/ 6477 h 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" h="9603">
                      <a:moveTo>
                        <a:pt x="4191" y="6477"/>
                      </a:moveTo>
                      <a:cubicBezTo>
                        <a:pt x="3715" y="7525"/>
                        <a:pt x="3429" y="9239"/>
                        <a:pt x="2667" y="9525"/>
                      </a:cubicBezTo>
                      <a:cubicBezTo>
                        <a:pt x="1238" y="10001"/>
                        <a:pt x="667" y="8192"/>
                        <a:pt x="476" y="7239"/>
                      </a:cubicBezTo>
                      <a:cubicBezTo>
                        <a:pt x="95" y="4858"/>
                        <a:pt x="95" y="2476"/>
                        <a:pt x="0" y="0"/>
                      </a:cubicBezTo>
                      <a:cubicBezTo>
                        <a:pt x="2191" y="1524"/>
                        <a:pt x="3429" y="3905"/>
                        <a:pt x="4191" y="6477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38319190-8F36-4F6E-A760-8B2A1A7D4144}"/>
                    </a:ext>
                  </a:extLst>
                </p:cNvPr>
                <p:cNvSpPr/>
                <p:nvPr/>
              </p:nvSpPr>
              <p:spPr>
                <a:xfrm>
                  <a:off x="5950552" y="4117752"/>
                  <a:ext cx="4221" cy="9715"/>
                </a:xfrm>
                <a:custGeom>
                  <a:avLst/>
                  <a:gdLst>
                    <a:gd name="connsiteX0" fmla="*/ 4000 w 4221"/>
                    <a:gd name="connsiteY0" fmla="*/ 0 h 9715"/>
                    <a:gd name="connsiteX1" fmla="*/ 571 w 4221"/>
                    <a:gd name="connsiteY1" fmla="*/ 9716 h 9715"/>
                    <a:gd name="connsiteX2" fmla="*/ 0 w 4221"/>
                    <a:gd name="connsiteY2" fmla="*/ 4096 h 9715"/>
                    <a:gd name="connsiteX3" fmla="*/ 4000 w 4221"/>
                    <a:gd name="connsiteY3" fmla="*/ 0 h 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1" h="9715">
                      <a:moveTo>
                        <a:pt x="4000" y="0"/>
                      </a:moveTo>
                      <a:cubicBezTo>
                        <a:pt x="4000" y="3524"/>
                        <a:pt x="5524" y="7525"/>
                        <a:pt x="571" y="9716"/>
                      </a:cubicBezTo>
                      <a:cubicBezTo>
                        <a:pt x="381" y="7715"/>
                        <a:pt x="190" y="5905"/>
                        <a:pt x="0" y="4096"/>
                      </a:cubicBezTo>
                      <a:cubicBezTo>
                        <a:pt x="1429" y="2762"/>
                        <a:pt x="2762" y="1429"/>
                        <a:pt x="4000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5ABE51EC-4C34-4D20-A1EA-89ADFB383DC4}"/>
                    </a:ext>
                  </a:extLst>
                </p:cNvPr>
                <p:cNvSpPr/>
                <p:nvPr/>
              </p:nvSpPr>
              <p:spPr>
                <a:xfrm>
                  <a:off x="5943218" y="4126039"/>
                  <a:ext cx="3947" cy="8766"/>
                </a:xfrm>
                <a:custGeom>
                  <a:avLst/>
                  <a:gdLst>
                    <a:gd name="connsiteX0" fmla="*/ 3905 w 3947"/>
                    <a:gd name="connsiteY0" fmla="*/ 0 h 8766"/>
                    <a:gd name="connsiteX1" fmla="*/ 3905 w 3947"/>
                    <a:gd name="connsiteY1" fmla="*/ 4763 h 8766"/>
                    <a:gd name="connsiteX2" fmla="*/ 1143 w 3947"/>
                    <a:gd name="connsiteY2" fmla="*/ 8763 h 8766"/>
                    <a:gd name="connsiteX3" fmla="*/ 0 w 3947"/>
                    <a:gd name="connsiteY3" fmla="*/ 4763 h 8766"/>
                    <a:gd name="connsiteX4" fmla="*/ 3905 w 3947"/>
                    <a:gd name="connsiteY4" fmla="*/ 0 h 8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7" h="8766">
                      <a:moveTo>
                        <a:pt x="3905" y="0"/>
                      </a:moveTo>
                      <a:cubicBezTo>
                        <a:pt x="3905" y="1619"/>
                        <a:pt x="4000" y="3239"/>
                        <a:pt x="3905" y="4763"/>
                      </a:cubicBezTo>
                      <a:cubicBezTo>
                        <a:pt x="3810" y="6668"/>
                        <a:pt x="3048" y="8858"/>
                        <a:pt x="1143" y="8763"/>
                      </a:cubicBezTo>
                      <a:cubicBezTo>
                        <a:pt x="-762" y="8573"/>
                        <a:pt x="571" y="6096"/>
                        <a:pt x="0" y="4763"/>
                      </a:cubicBezTo>
                      <a:cubicBezTo>
                        <a:pt x="952" y="2858"/>
                        <a:pt x="2000" y="1048"/>
                        <a:pt x="390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B361A20-F6B3-4605-811E-C075CD66FFA9}"/>
                    </a:ext>
                  </a:extLst>
                </p:cNvPr>
                <p:cNvSpPr/>
                <p:nvPr/>
              </p:nvSpPr>
              <p:spPr>
                <a:xfrm>
                  <a:off x="5937122" y="4135088"/>
                  <a:ext cx="3746" cy="10953"/>
                </a:xfrm>
                <a:custGeom>
                  <a:avLst/>
                  <a:gdLst>
                    <a:gd name="connsiteX0" fmla="*/ 3715 w 3746"/>
                    <a:gd name="connsiteY0" fmla="*/ 0 h 10953"/>
                    <a:gd name="connsiteX1" fmla="*/ 476 w 3746"/>
                    <a:gd name="connsiteY1" fmla="*/ 10954 h 10953"/>
                    <a:gd name="connsiteX2" fmla="*/ 0 w 3746"/>
                    <a:gd name="connsiteY2" fmla="*/ 5620 h 10953"/>
                    <a:gd name="connsiteX3" fmla="*/ 3715 w 3746"/>
                    <a:gd name="connsiteY3" fmla="*/ 0 h 10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46" h="10953">
                      <a:moveTo>
                        <a:pt x="3715" y="0"/>
                      </a:moveTo>
                      <a:cubicBezTo>
                        <a:pt x="3810" y="3715"/>
                        <a:pt x="3905" y="7429"/>
                        <a:pt x="476" y="10954"/>
                      </a:cubicBezTo>
                      <a:cubicBezTo>
                        <a:pt x="286" y="8858"/>
                        <a:pt x="95" y="7239"/>
                        <a:pt x="0" y="5620"/>
                      </a:cubicBezTo>
                      <a:cubicBezTo>
                        <a:pt x="667" y="3429"/>
                        <a:pt x="1810" y="1429"/>
                        <a:pt x="371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1D9D8BA-BC24-452E-A562-D1983F5D5493}"/>
                    </a:ext>
                  </a:extLst>
                </p:cNvPr>
                <p:cNvSpPr/>
                <p:nvPr/>
              </p:nvSpPr>
              <p:spPr>
                <a:xfrm>
                  <a:off x="6015566" y="4092416"/>
                  <a:ext cx="3704" cy="5915"/>
                </a:xfrm>
                <a:custGeom>
                  <a:avLst/>
                  <a:gdLst>
                    <a:gd name="connsiteX0" fmla="*/ 3662 w 3704"/>
                    <a:gd name="connsiteY0" fmla="*/ 0 h 5915"/>
                    <a:gd name="connsiteX1" fmla="*/ 3662 w 3704"/>
                    <a:gd name="connsiteY1" fmla="*/ 1810 h 5915"/>
                    <a:gd name="connsiteX2" fmla="*/ 1566 w 3704"/>
                    <a:gd name="connsiteY2" fmla="*/ 5906 h 5915"/>
                    <a:gd name="connsiteX3" fmla="*/ 42 w 3704"/>
                    <a:gd name="connsiteY3" fmla="*/ 1810 h 5915"/>
                    <a:gd name="connsiteX4" fmla="*/ 42 w 3704"/>
                    <a:gd name="connsiteY4" fmla="*/ 0 h 5915"/>
                    <a:gd name="connsiteX5" fmla="*/ 3662 w 3704"/>
                    <a:gd name="connsiteY5" fmla="*/ 0 h 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04" h="5915">
                      <a:moveTo>
                        <a:pt x="3662" y="0"/>
                      </a:moveTo>
                      <a:cubicBezTo>
                        <a:pt x="3662" y="572"/>
                        <a:pt x="3757" y="1238"/>
                        <a:pt x="3662" y="1810"/>
                      </a:cubicBezTo>
                      <a:cubicBezTo>
                        <a:pt x="3376" y="3429"/>
                        <a:pt x="4519" y="6096"/>
                        <a:pt x="1566" y="5906"/>
                      </a:cubicBezTo>
                      <a:cubicBezTo>
                        <a:pt x="-720" y="5715"/>
                        <a:pt x="233" y="3334"/>
                        <a:pt x="42" y="1810"/>
                      </a:cubicBezTo>
                      <a:cubicBezTo>
                        <a:pt x="-53" y="1238"/>
                        <a:pt x="42" y="572"/>
                        <a:pt x="42" y="0"/>
                      </a:cubicBezTo>
                      <a:cubicBezTo>
                        <a:pt x="1185" y="0"/>
                        <a:pt x="2424" y="0"/>
                        <a:pt x="3662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D25DF45-E573-430E-8318-32358F813F12}"/>
                    </a:ext>
                  </a:extLst>
                </p:cNvPr>
                <p:cNvSpPr/>
                <p:nvPr/>
              </p:nvSpPr>
              <p:spPr>
                <a:xfrm>
                  <a:off x="5926926" y="4092225"/>
                  <a:ext cx="184474" cy="184908"/>
                </a:xfrm>
                <a:custGeom>
                  <a:avLst/>
                  <a:gdLst>
                    <a:gd name="connsiteX0" fmla="*/ 184408 w 184474"/>
                    <a:gd name="connsiteY0" fmla="*/ 93345 h 184908"/>
                    <a:gd name="connsiteX1" fmla="*/ 180122 w 184474"/>
                    <a:gd name="connsiteY1" fmla="*/ 63151 h 184908"/>
                    <a:gd name="connsiteX2" fmla="*/ 171073 w 184474"/>
                    <a:gd name="connsiteY2" fmla="*/ 43434 h 184908"/>
                    <a:gd name="connsiteX3" fmla="*/ 169549 w 184474"/>
                    <a:gd name="connsiteY3" fmla="*/ 46482 h 184908"/>
                    <a:gd name="connsiteX4" fmla="*/ 167358 w 184474"/>
                    <a:gd name="connsiteY4" fmla="*/ 44196 h 184908"/>
                    <a:gd name="connsiteX5" fmla="*/ 166882 w 184474"/>
                    <a:gd name="connsiteY5" fmla="*/ 36957 h 184908"/>
                    <a:gd name="connsiteX6" fmla="*/ 163262 w 184474"/>
                    <a:gd name="connsiteY6" fmla="*/ 32290 h 184908"/>
                    <a:gd name="connsiteX7" fmla="*/ 161739 w 184474"/>
                    <a:gd name="connsiteY7" fmla="*/ 36671 h 184908"/>
                    <a:gd name="connsiteX8" fmla="*/ 158691 w 184474"/>
                    <a:gd name="connsiteY8" fmla="*/ 32671 h 184908"/>
                    <a:gd name="connsiteX9" fmla="*/ 158405 w 184474"/>
                    <a:gd name="connsiteY9" fmla="*/ 27337 h 184908"/>
                    <a:gd name="connsiteX10" fmla="*/ 155642 w 184474"/>
                    <a:gd name="connsiteY10" fmla="*/ 24765 h 184908"/>
                    <a:gd name="connsiteX11" fmla="*/ 153928 w 184474"/>
                    <a:gd name="connsiteY11" fmla="*/ 29051 h 184908"/>
                    <a:gd name="connsiteX12" fmla="*/ 150785 w 184474"/>
                    <a:gd name="connsiteY12" fmla="*/ 20193 h 184908"/>
                    <a:gd name="connsiteX13" fmla="*/ 145832 w 184474"/>
                    <a:gd name="connsiteY13" fmla="*/ 16478 h 184908"/>
                    <a:gd name="connsiteX14" fmla="*/ 144117 w 184474"/>
                    <a:gd name="connsiteY14" fmla="*/ 21717 h 184908"/>
                    <a:gd name="connsiteX15" fmla="*/ 141069 w 184474"/>
                    <a:gd name="connsiteY15" fmla="*/ 13430 h 184908"/>
                    <a:gd name="connsiteX16" fmla="*/ 136116 w 184474"/>
                    <a:gd name="connsiteY16" fmla="*/ 10858 h 184908"/>
                    <a:gd name="connsiteX17" fmla="*/ 133544 w 184474"/>
                    <a:gd name="connsiteY17" fmla="*/ 15907 h 184908"/>
                    <a:gd name="connsiteX18" fmla="*/ 129830 w 184474"/>
                    <a:gd name="connsiteY18" fmla="*/ 7715 h 184908"/>
                    <a:gd name="connsiteX19" fmla="*/ 124972 w 184474"/>
                    <a:gd name="connsiteY19" fmla="*/ 5905 h 184908"/>
                    <a:gd name="connsiteX20" fmla="*/ 122305 w 184474"/>
                    <a:gd name="connsiteY20" fmla="*/ 11716 h 184908"/>
                    <a:gd name="connsiteX21" fmla="*/ 118590 w 184474"/>
                    <a:gd name="connsiteY21" fmla="*/ 3810 h 184908"/>
                    <a:gd name="connsiteX22" fmla="*/ 113447 w 184474"/>
                    <a:gd name="connsiteY22" fmla="*/ 2572 h 184908"/>
                    <a:gd name="connsiteX23" fmla="*/ 112494 w 184474"/>
                    <a:gd name="connsiteY23" fmla="*/ 6096 h 184908"/>
                    <a:gd name="connsiteX24" fmla="*/ 109922 w 184474"/>
                    <a:gd name="connsiteY24" fmla="*/ 8668 h 184908"/>
                    <a:gd name="connsiteX25" fmla="*/ 106398 w 184474"/>
                    <a:gd name="connsiteY25" fmla="*/ 6001 h 184908"/>
                    <a:gd name="connsiteX26" fmla="*/ 106208 w 184474"/>
                    <a:gd name="connsiteY26" fmla="*/ 1143 h 184908"/>
                    <a:gd name="connsiteX27" fmla="*/ 100016 w 184474"/>
                    <a:gd name="connsiteY27" fmla="*/ 190 h 184908"/>
                    <a:gd name="connsiteX28" fmla="*/ 100016 w 184474"/>
                    <a:gd name="connsiteY28" fmla="*/ 4477 h 184908"/>
                    <a:gd name="connsiteX29" fmla="*/ 96873 w 184474"/>
                    <a:gd name="connsiteY29" fmla="*/ 7239 h 184908"/>
                    <a:gd name="connsiteX30" fmla="*/ 93825 w 184474"/>
                    <a:gd name="connsiteY30" fmla="*/ 4286 h 184908"/>
                    <a:gd name="connsiteX31" fmla="*/ 93825 w 184474"/>
                    <a:gd name="connsiteY31" fmla="*/ 0 h 184908"/>
                    <a:gd name="connsiteX32" fmla="*/ 92587 w 184474"/>
                    <a:gd name="connsiteY32" fmla="*/ 0 h 184908"/>
                    <a:gd name="connsiteX33" fmla="*/ 92587 w 184474"/>
                    <a:gd name="connsiteY33" fmla="*/ 1810 h 184908"/>
                    <a:gd name="connsiteX34" fmla="*/ 90491 w 184474"/>
                    <a:gd name="connsiteY34" fmla="*/ 5905 h 184908"/>
                    <a:gd name="connsiteX35" fmla="*/ 88967 w 184474"/>
                    <a:gd name="connsiteY35" fmla="*/ 1810 h 184908"/>
                    <a:gd name="connsiteX36" fmla="*/ 88967 w 184474"/>
                    <a:gd name="connsiteY36" fmla="*/ 0 h 184908"/>
                    <a:gd name="connsiteX37" fmla="*/ 82586 w 184474"/>
                    <a:gd name="connsiteY37" fmla="*/ 381 h 184908"/>
                    <a:gd name="connsiteX38" fmla="*/ 82586 w 184474"/>
                    <a:gd name="connsiteY38" fmla="*/ 952 h 184908"/>
                    <a:gd name="connsiteX39" fmla="*/ 79633 w 184474"/>
                    <a:gd name="connsiteY39" fmla="*/ 7334 h 184908"/>
                    <a:gd name="connsiteX40" fmla="*/ 76490 w 184474"/>
                    <a:gd name="connsiteY40" fmla="*/ 1238 h 184908"/>
                    <a:gd name="connsiteX41" fmla="*/ 70203 w 184474"/>
                    <a:gd name="connsiteY41" fmla="*/ 2476 h 184908"/>
                    <a:gd name="connsiteX42" fmla="*/ 70298 w 184474"/>
                    <a:gd name="connsiteY42" fmla="*/ 3715 h 184908"/>
                    <a:gd name="connsiteX43" fmla="*/ 66869 w 184474"/>
                    <a:gd name="connsiteY43" fmla="*/ 10287 h 184908"/>
                    <a:gd name="connsiteX44" fmla="*/ 63345 w 184474"/>
                    <a:gd name="connsiteY44" fmla="*/ 4858 h 184908"/>
                    <a:gd name="connsiteX45" fmla="*/ 59059 w 184474"/>
                    <a:gd name="connsiteY45" fmla="*/ 6096 h 184908"/>
                    <a:gd name="connsiteX46" fmla="*/ 59059 w 184474"/>
                    <a:gd name="connsiteY46" fmla="*/ 8572 h 184908"/>
                    <a:gd name="connsiteX47" fmla="*/ 55249 w 184474"/>
                    <a:gd name="connsiteY47" fmla="*/ 14288 h 184908"/>
                    <a:gd name="connsiteX48" fmla="*/ 52963 w 184474"/>
                    <a:gd name="connsiteY48" fmla="*/ 8572 h 184908"/>
                    <a:gd name="connsiteX49" fmla="*/ 47915 w 184474"/>
                    <a:gd name="connsiteY49" fmla="*/ 11144 h 184908"/>
                    <a:gd name="connsiteX50" fmla="*/ 47915 w 184474"/>
                    <a:gd name="connsiteY50" fmla="*/ 13525 h 184908"/>
                    <a:gd name="connsiteX51" fmla="*/ 44962 w 184474"/>
                    <a:gd name="connsiteY51" fmla="*/ 19145 h 184908"/>
                    <a:gd name="connsiteX52" fmla="*/ 42485 w 184474"/>
                    <a:gd name="connsiteY52" fmla="*/ 14288 h 184908"/>
                    <a:gd name="connsiteX53" fmla="*/ 38009 w 184474"/>
                    <a:gd name="connsiteY53" fmla="*/ 17335 h 184908"/>
                    <a:gd name="connsiteX54" fmla="*/ 38009 w 184474"/>
                    <a:gd name="connsiteY54" fmla="*/ 20955 h 184908"/>
                    <a:gd name="connsiteX55" fmla="*/ 34770 w 184474"/>
                    <a:gd name="connsiteY55" fmla="*/ 26003 h 184908"/>
                    <a:gd name="connsiteX56" fmla="*/ 32579 w 184474"/>
                    <a:gd name="connsiteY56" fmla="*/ 21526 h 184908"/>
                    <a:gd name="connsiteX57" fmla="*/ 28007 w 184474"/>
                    <a:gd name="connsiteY57" fmla="*/ 25241 h 184908"/>
                    <a:gd name="connsiteX58" fmla="*/ 24578 w 184474"/>
                    <a:gd name="connsiteY58" fmla="*/ 34957 h 184908"/>
                    <a:gd name="connsiteX59" fmla="*/ 24007 w 184474"/>
                    <a:gd name="connsiteY59" fmla="*/ 29337 h 184908"/>
                    <a:gd name="connsiteX60" fmla="*/ 20483 w 184474"/>
                    <a:gd name="connsiteY60" fmla="*/ 33528 h 184908"/>
                    <a:gd name="connsiteX61" fmla="*/ 20483 w 184474"/>
                    <a:gd name="connsiteY61" fmla="*/ 38290 h 184908"/>
                    <a:gd name="connsiteX62" fmla="*/ 17720 w 184474"/>
                    <a:gd name="connsiteY62" fmla="*/ 42291 h 184908"/>
                    <a:gd name="connsiteX63" fmla="*/ 16577 w 184474"/>
                    <a:gd name="connsiteY63" fmla="*/ 38290 h 184908"/>
                    <a:gd name="connsiteX64" fmla="*/ 14101 w 184474"/>
                    <a:gd name="connsiteY64" fmla="*/ 42577 h 184908"/>
                    <a:gd name="connsiteX65" fmla="*/ 10862 w 184474"/>
                    <a:gd name="connsiteY65" fmla="*/ 53530 h 184908"/>
                    <a:gd name="connsiteX66" fmla="*/ 10386 w 184474"/>
                    <a:gd name="connsiteY66" fmla="*/ 48196 h 184908"/>
                    <a:gd name="connsiteX67" fmla="*/ 1052 w 184474"/>
                    <a:gd name="connsiteY67" fmla="*/ 77438 h 184908"/>
                    <a:gd name="connsiteX68" fmla="*/ 3814 w 184474"/>
                    <a:gd name="connsiteY68" fmla="*/ 120491 h 184908"/>
                    <a:gd name="connsiteX69" fmla="*/ 110303 w 184474"/>
                    <a:gd name="connsiteY69" fmla="*/ 183166 h 184908"/>
                    <a:gd name="connsiteX70" fmla="*/ 184408 w 184474"/>
                    <a:gd name="connsiteY70" fmla="*/ 93345 h 184908"/>
                    <a:gd name="connsiteX71" fmla="*/ 142498 w 184474"/>
                    <a:gd name="connsiteY71" fmla="*/ 94583 h 184908"/>
                    <a:gd name="connsiteX72" fmla="*/ 97159 w 184474"/>
                    <a:gd name="connsiteY72" fmla="*/ 52483 h 184908"/>
                    <a:gd name="connsiteX73" fmla="*/ 95064 w 184474"/>
                    <a:gd name="connsiteY73" fmla="*/ 44672 h 184908"/>
                    <a:gd name="connsiteX74" fmla="*/ 100493 w 184474"/>
                    <a:gd name="connsiteY74" fmla="*/ 41529 h 184908"/>
                    <a:gd name="connsiteX75" fmla="*/ 104398 w 184474"/>
                    <a:gd name="connsiteY75" fmla="*/ 43815 h 184908"/>
                    <a:gd name="connsiteX76" fmla="*/ 150213 w 184474"/>
                    <a:gd name="connsiteY76" fmla="*/ 86296 h 184908"/>
                    <a:gd name="connsiteX77" fmla="*/ 151166 w 184474"/>
                    <a:gd name="connsiteY77" fmla="*/ 94393 h 184908"/>
                    <a:gd name="connsiteX78" fmla="*/ 142498 w 184474"/>
                    <a:gd name="connsiteY78" fmla="*/ 94583 h 184908"/>
                    <a:gd name="connsiteX79" fmla="*/ 145451 w 184474"/>
                    <a:gd name="connsiteY79" fmla="*/ 107061 h 184908"/>
                    <a:gd name="connsiteX80" fmla="*/ 142117 w 184474"/>
                    <a:gd name="connsiteY80" fmla="*/ 112204 h 184908"/>
                    <a:gd name="connsiteX81" fmla="*/ 136402 w 184474"/>
                    <a:gd name="connsiteY81" fmla="*/ 111728 h 184908"/>
                    <a:gd name="connsiteX82" fmla="*/ 123639 w 184474"/>
                    <a:gd name="connsiteY82" fmla="*/ 100013 h 184908"/>
                    <a:gd name="connsiteX83" fmla="*/ 123162 w 184474"/>
                    <a:gd name="connsiteY83" fmla="*/ 92678 h 184908"/>
                    <a:gd name="connsiteX84" fmla="*/ 129735 w 184474"/>
                    <a:gd name="connsiteY84" fmla="*/ 91059 h 184908"/>
                    <a:gd name="connsiteX85" fmla="*/ 144593 w 184474"/>
                    <a:gd name="connsiteY85" fmla="*/ 104775 h 184908"/>
                    <a:gd name="connsiteX86" fmla="*/ 145451 w 184474"/>
                    <a:gd name="connsiteY86" fmla="*/ 107061 h 184908"/>
                    <a:gd name="connsiteX87" fmla="*/ 106493 w 184474"/>
                    <a:gd name="connsiteY87" fmla="*/ 31528 h 184908"/>
                    <a:gd name="connsiteX88" fmla="*/ 114304 w 184474"/>
                    <a:gd name="connsiteY88" fmla="*/ 31432 h 184908"/>
                    <a:gd name="connsiteX89" fmla="*/ 126591 w 184474"/>
                    <a:gd name="connsiteY89" fmla="*/ 42672 h 184908"/>
                    <a:gd name="connsiteX90" fmla="*/ 127639 w 184474"/>
                    <a:gd name="connsiteY90" fmla="*/ 49435 h 184908"/>
                    <a:gd name="connsiteX91" fmla="*/ 121924 w 184474"/>
                    <a:gd name="connsiteY91" fmla="*/ 52197 h 184908"/>
                    <a:gd name="connsiteX92" fmla="*/ 119638 w 184474"/>
                    <a:gd name="connsiteY92" fmla="*/ 51340 h 184908"/>
                    <a:gd name="connsiteX93" fmla="*/ 106493 w 184474"/>
                    <a:gd name="connsiteY93" fmla="*/ 39243 h 184908"/>
                    <a:gd name="connsiteX94" fmla="*/ 106493 w 184474"/>
                    <a:gd name="connsiteY94" fmla="*/ 31528 h 184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84474" h="184908">
                      <a:moveTo>
                        <a:pt x="184408" y="93345"/>
                      </a:moveTo>
                      <a:cubicBezTo>
                        <a:pt x="184027" y="83153"/>
                        <a:pt x="184122" y="73247"/>
                        <a:pt x="180122" y="63151"/>
                      </a:cubicBezTo>
                      <a:cubicBezTo>
                        <a:pt x="177455" y="56388"/>
                        <a:pt x="175645" y="49339"/>
                        <a:pt x="171073" y="43434"/>
                      </a:cubicBezTo>
                      <a:cubicBezTo>
                        <a:pt x="170597" y="44482"/>
                        <a:pt x="170311" y="46196"/>
                        <a:pt x="169549" y="46482"/>
                      </a:cubicBezTo>
                      <a:cubicBezTo>
                        <a:pt x="168120" y="46958"/>
                        <a:pt x="167549" y="45148"/>
                        <a:pt x="167358" y="44196"/>
                      </a:cubicBezTo>
                      <a:cubicBezTo>
                        <a:pt x="166977" y="41815"/>
                        <a:pt x="166977" y="39433"/>
                        <a:pt x="166882" y="36957"/>
                      </a:cubicBezTo>
                      <a:cubicBezTo>
                        <a:pt x="166310" y="34861"/>
                        <a:pt x="164882" y="33528"/>
                        <a:pt x="163262" y="32290"/>
                      </a:cubicBezTo>
                      <a:cubicBezTo>
                        <a:pt x="162691" y="33814"/>
                        <a:pt x="164215" y="36481"/>
                        <a:pt x="161739" y="36671"/>
                      </a:cubicBezTo>
                      <a:cubicBezTo>
                        <a:pt x="159833" y="36862"/>
                        <a:pt x="159071" y="34480"/>
                        <a:pt x="158691" y="32671"/>
                      </a:cubicBezTo>
                      <a:cubicBezTo>
                        <a:pt x="158310" y="30956"/>
                        <a:pt x="158500" y="29051"/>
                        <a:pt x="158405" y="27337"/>
                      </a:cubicBezTo>
                      <a:cubicBezTo>
                        <a:pt x="158119" y="25813"/>
                        <a:pt x="157166" y="24955"/>
                        <a:pt x="155642" y="24765"/>
                      </a:cubicBezTo>
                      <a:cubicBezTo>
                        <a:pt x="155071" y="26194"/>
                        <a:pt x="154499" y="27622"/>
                        <a:pt x="153928" y="29051"/>
                      </a:cubicBezTo>
                      <a:cubicBezTo>
                        <a:pt x="149451" y="27337"/>
                        <a:pt x="149546" y="24003"/>
                        <a:pt x="150785" y="20193"/>
                      </a:cubicBezTo>
                      <a:cubicBezTo>
                        <a:pt x="149166" y="18955"/>
                        <a:pt x="147451" y="17717"/>
                        <a:pt x="145832" y="16478"/>
                      </a:cubicBezTo>
                      <a:cubicBezTo>
                        <a:pt x="145165" y="18288"/>
                        <a:pt x="147070" y="22098"/>
                        <a:pt x="144117" y="21717"/>
                      </a:cubicBezTo>
                      <a:cubicBezTo>
                        <a:pt x="139355" y="21146"/>
                        <a:pt x="140879" y="16669"/>
                        <a:pt x="141069" y="13430"/>
                      </a:cubicBezTo>
                      <a:cubicBezTo>
                        <a:pt x="139450" y="12573"/>
                        <a:pt x="137831" y="11716"/>
                        <a:pt x="136116" y="10858"/>
                      </a:cubicBezTo>
                      <a:cubicBezTo>
                        <a:pt x="135259" y="12573"/>
                        <a:pt x="137069" y="16288"/>
                        <a:pt x="133544" y="15907"/>
                      </a:cubicBezTo>
                      <a:cubicBezTo>
                        <a:pt x="128401" y="15335"/>
                        <a:pt x="129925" y="10954"/>
                        <a:pt x="129830" y="7715"/>
                      </a:cubicBezTo>
                      <a:cubicBezTo>
                        <a:pt x="128210" y="7144"/>
                        <a:pt x="126591" y="6477"/>
                        <a:pt x="124972" y="5905"/>
                      </a:cubicBezTo>
                      <a:cubicBezTo>
                        <a:pt x="123639" y="7620"/>
                        <a:pt x="126877" y="11906"/>
                        <a:pt x="122305" y="11716"/>
                      </a:cubicBezTo>
                      <a:cubicBezTo>
                        <a:pt x="116971" y="11430"/>
                        <a:pt x="118876" y="6953"/>
                        <a:pt x="118590" y="3810"/>
                      </a:cubicBezTo>
                      <a:cubicBezTo>
                        <a:pt x="117066" y="2476"/>
                        <a:pt x="115256" y="2381"/>
                        <a:pt x="113447" y="2572"/>
                      </a:cubicBezTo>
                      <a:cubicBezTo>
                        <a:pt x="113161" y="3715"/>
                        <a:pt x="112685" y="4858"/>
                        <a:pt x="112494" y="6096"/>
                      </a:cubicBezTo>
                      <a:cubicBezTo>
                        <a:pt x="112304" y="7715"/>
                        <a:pt x="111732" y="8763"/>
                        <a:pt x="109922" y="8668"/>
                      </a:cubicBezTo>
                      <a:cubicBezTo>
                        <a:pt x="108113" y="8572"/>
                        <a:pt x="106684" y="8001"/>
                        <a:pt x="106398" y="6001"/>
                      </a:cubicBezTo>
                      <a:cubicBezTo>
                        <a:pt x="106208" y="4381"/>
                        <a:pt x="106303" y="2762"/>
                        <a:pt x="106208" y="1143"/>
                      </a:cubicBezTo>
                      <a:cubicBezTo>
                        <a:pt x="104303" y="-191"/>
                        <a:pt x="102112" y="190"/>
                        <a:pt x="100016" y="190"/>
                      </a:cubicBezTo>
                      <a:cubicBezTo>
                        <a:pt x="100016" y="1619"/>
                        <a:pt x="100016" y="3048"/>
                        <a:pt x="100016" y="4477"/>
                      </a:cubicBezTo>
                      <a:cubicBezTo>
                        <a:pt x="100016" y="6667"/>
                        <a:pt x="98778" y="7239"/>
                        <a:pt x="96873" y="7239"/>
                      </a:cubicBezTo>
                      <a:cubicBezTo>
                        <a:pt x="94873" y="7239"/>
                        <a:pt x="93825" y="6382"/>
                        <a:pt x="93825" y="4286"/>
                      </a:cubicBezTo>
                      <a:cubicBezTo>
                        <a:pt x="93825" y="2857"/>
                        <a:pt x="93825" y="1429"/>
                        <a:pt x="93825" y="0"/>
                      </a:cubicBezTo>
                      <a:cubicBezTo>
                        <a:pt x="93444" y="0"/>
                        <a:pt x="92968" y="0"/>
                        <a:pt x="92587" y="0"/>
                      </a:cubicBezTo>
                      <a:cubicBezTo>
                        <a:pt x="92587" y="571"/>
                        <a:pt x="92682" y="1238"/>
                        <a:pt x="92587" y="1810"/>
                      </a:cubicBezTo>
                      <a:cubicBezTo>
                        <a:pt x="92301" y="3429"/>
                        <a:pt x="93444" y="6096"/>
                        <a:pt x="90491" y="5905"/>
                      </a:cubicBezTo>
                      <a:cubicBezTo>
                        <a:pt x="88205" y="5715"/>
                        <a:pt x="89158" y="3334"/>
                        <a:pt x="88967" y="1810"/>
                      </a:cubicBezTo>
                      <a:cubicBezTo>
                        <a:pt x="88872" y="1238"/>
                        <a:pt x="88967" y="571"/>
                        <a:pt x="88967" y="0"/>
                      </a:cubicBezTo>
                      <a:cubicBezTo>
                        <a:pt x="86872" y="95"/>
                        <a:pt x="84681" y="190"/>
                        <a:pt x="82586" y="381"/>
                      </a:cubicBezTo>
                      <a:cubicBezTo>
                        <a:pt x="82586" y="571"/>
                        <a:pt x="82681" y="762"/>
                        <a:pt x="82586" y="952"/>
                      </a:cubicBezTo>
                      <a:cubicBezTo>
                        <a:pt x="82110" y="3334"/>
                        <a:pt x="84395" y="7144"/>
                        <a:pt x="79633" y="7334"/>
                      </a:cubicBezTo>
                      <a:cubicBezTo>
                        <a:pt x="74680" y="7525"/>
                        <a:pt x="77061" y="3524"/>
                        <a:pt x="76490" y="1238"/>
                      </a:cubicBezTo>
                      <a:cubicBezTo>
                        <a:pt x="74299" y="1048"/>
                        <a:pt x="72203" y="1524"/>
                        <a:pt x="70203" y="2476"/>
                      </a:cubicBezTo>
                      <a:cubicBezTo>
                        <a:pt x="70203" y="2857"/>
                        <a:pt x="70298" y="3334"/>
                        <a:pt x="70298" y="3715"/>
                      </a:cubicBezTo>
                      <a:cubicBezTo>
                        <a:pt x="70298" y="6477"/>
                        <a:pt x="71156" y="9620"/>
                        <a:pt x="66869" y="10287"/>
                      </a:cubicBezTo>
                      <a:cubicBezTo>
                        <a:pt x="61631" y="11049"/>
                        <a:pt x="65631" y="6001"/>
                        <a:pt x="63345" y="4858"/>
                      </a:cubicBezTo>
                      <a:cubicBezTo>
                        <a:pt x="61726" y="4572"/>
                        <a:pt x="60202" y="4858"/>
                        <a:pt x="59059" y="6096"/>
                      </a:cubicBezTo>
                      <a:cubicBezTo>
                        <a:pt x="59059" y="6953"/>
                        <a:pt x="58964" y="7715"/>
                        <a:pt x="59059" y="8572"/>
                      </a:cubicBezTo>
                      <a:cubicBezTo>
                        <a:pt x="59345" y="11621"/>
                        <a:pt x="58583" y="14383"/>
                        <a:pt x="55249" y="14288"/>
                      </a:cubicBezTo>
                      <a:cubicBezTo>
                        <a:pt x="51153" y="14192"/>
                        <a:pt x="53820" y="10477"/>
                        <a:pt x="52963" y="8572"/>
                      </a:cubicBezTo>
                      <a:cubicBezTo>
                        <a:pt x="51058" y="8954"/>
                        <a:pt x="49343" y="9715"/>
                        <a:pt x="47915" y="11144"/>
                      </a:cubicBezTo>
                      <a:cubicBezTo>
                        <a:pt x="47915" y="11906"/>
                        <a:pt x="47915" y="12763"/>
                        <a:pt x="47915" y="13525"/>
                      </a:cubicBezTo>
                      <a:cubicBezTo>
                        <a:pt x="48010" y="16002"/>
                        <a:pt x="48105" y="18955"/>
                        <a:pt x="44962" y="19145"/>
                      </a:cubicBezTo>
                      <a:cubicBezTo>
                        <a:pt x="41342" y="19431"/>
                        <a:pt x="43628" y="15811"/>
                        <a:pt x="42485" y="14288"/>
                      </a:cubicBezTo>
                      <a:cubicBezTo>
                        <a:pt x="40676" y="14859"/>
                        <a:pt x="39152" y="15811"/>
                        <a:pt x="38009" y="17335"/>
                      </a:cubicBezTo>
                      <a:cubicBezTo>
                        <a:pt x="38009" y="18574"/>
                        <a:pt x="37914" y="19812"/>
                        <a:pt x="38009" y="20955"/>
                      </a:cubicBezTo>
                      <a:cubicBezTo>
                        <a:pt x="38199" y="23431"/>
                        <a:pt x="37342" y="25813"/>
                        <a:pt x="34770" y="26003"/>
                      </a:cubicBezTo>
                      <a:cubicBezTo>
                        <a:pt x="31341" y="26289"/>
                        <a:pt x="33818" y="22860"/>
                        <a:pt x="32579" y="21526"/>
                      </a:cubicBezTo>
                      <a:cubicBezTo>
                        <a:pt x="30674" y="22288"/>
                        <a:pt x="29246" y="23622"/>
                        <a:pt x="28007" y="25241"/>
                      </a:cubicBezTo>
                      <a:cubicBezTo>
                        <a:pt x="28007" y="28765"/>
                        <a:pt x="29531" y="32766"/>
                        <a:pt x="24578" y="34957"/>
                      </a:cubicBezTo>
                      <a:cubicBezTo>
                        <a:pt x="24388" y="32956"/>
                        <a:pt x="24197" y="31147"/>
                        <a:pt x="24007" y="29337"/>
                      </a:cubicBezTo>
                      <a:cubicBezTo>
                        <a:pt x="22483" y="30480"/>
                        <a:pt x="21054" y="31623"/>
                        <a:pt x="20483" y="33528"/>
                      </a:cubicBezTo>
                      <a:cubicBezTo>
                        <a:pt x="20483" y="35147"/>
                        <a:pt x="20578" y="36767"/>
                        <a:pt x="20483" y="38290"/>
                      </a:cubicBezTo>
                      <a:cubicBezTo>
                        <a:pt x="20387" y="40196"/>
                        <a:pt x="19625" y="42386"/>
                        <a:pt x="17720" y="42291"/>
                      </a:cubicBezTo>
                      <a:cubicBezTo>
                        <a:pt x="15816" y="42100"/>
                        <a:pt x="17149" y="39624"/>
                        <a:pt x="16577" y="38290"/>
                      </a:cubicBezTo>
                      <a:cubicBezTo>
                        <a:pt x="15339" y="39433"/>
                        <a:pt x="14291" y="40767"/>
                        <a:pt x="14101" y="42577"/>
                      </a:cubicBezTo>
                      <a:cubicBezTo>
                        <a:pt x="14196" y="46292"/>
                        <a:pt x="14291" y="50006"/>
                        <a:pt x="10862" y="53530"/>
                      </a:cubicBezTo>
                      <a:cubicBezTo>
                        <a:pt x="10672" y="51435"/>
                        <a:pt x="10481" y="49816"/>
                        <a:pt x="10386" y="48196"/>
                      </a:cubicBezTo>
                      <a:cubicBezTo>
                        <a:pt x="4957" y="57150"/>
                        <a:pt x="2290" y="67342"/>
                        <a:pt x="1052" y="77438"/>
                      </a:cubicBezTo>
                      <a:cubicBezTo>
                        <a:pt x="-758" y="91726"/>
                        <a:pt x="-472" y="106299"/>
                        <a:pt x="3814" y="120491"/>
                      </a:cubicBezTo>
                      <a:cubicBezTo>
                        <a:pt x="16958" y="164592"/>
                        <a:pt x="64202" y="192310"/>
                        <a:pt x="110303" y="183166"/>
                      </a:cubicBezTo>
                      <a:cubicBezTo>
                        <a:pt x="154404" y="174784"/>
                        <a:pt x="186122" y="136398"/>
                        <a:pt x="184408" y="93345"/>
                      </a:cubicBezTo>
                      <a:close/>
                      <a:moveTo>
                        <a:pt x="142498" y="94583"/>
                      </a:moveTo>
                      <a:cubicBezTo>
                        <a:pt x="127448" y="80486"/>
                        <a:pt x="112304" y="66484"/>
                        <a:pt x="97159" y="52483"/>
                      </a:cubicBezTo>
                      <a:cubicBezTo>
                        <a:pt x="94778" y="50292"/>
                        <a:pt x="93825" y="47720"/>
                        <a:pt x="95064" y="44672"/>
                      </a:cubicBezTo>
                      <a:cubicBezTo>
                        <a:pt x="95921" y="42577"/>
                        <a:pt x="97921" y="41910"/>
                        <a:pt x="100493" y="41529"/>
                      </a:cubicBezTo>
                      <a:cubicBezTo>
                        <a:pt x="101636" y="42196"/>
                        <a:pt x="103255" y="42767"/>
                        <a:pt x="104398" y="43815"/>
                      </a:cubicBezTo>
                      <a:cubicBezTo>
                        <a:pt x="119733" y="57912"/>
                        <a:pt x="134973" y="72104"/>
                        <a:pt x="150213" y="86296"/>
                      </a:cubicBezTo>
                      <a:cubicBezTo>
                        <a:pt x="152880" y="88773"/>
                        <a:pt x="153737" y="91630"/>
                        <a:pt x="151166" y="94393"/>
                      </a:cubicBezTo>
                      <a:cubicBezTo>
                        <a:pt x="148499" y="97250"/>
                        <a:pt x="145641" y="97441"/>
                        <a:pt x="142498" y="94583"/>
                      </a:cubicBezTo>
                      <a:close/>
                      <a:moveTo>
                        <a:pt x="145451" y="107061"/>
                      </a:moveTo>
                      <a:cubicBezTo>
                        <a:pt x="145355" y="109633"/>
                        <a:pt x="143927" y="111061"/>
                        <a:pt x="142117" y="112204"/>
                      </a:cubicBezTo>
                      <a:cubicBezTo>
                        <a:pt x="140117" y="113538"/>
                        <a:pt x="138116" y="113252"/>
                        <a:pt x="136402" y="111728"/>
                      </a:cubicBezTo>
                      <a:cubicBezTo>
                        <a:pt x="132116" y="107918"/>
                        <a:pt x="127829" y="104013"/>
                        <a:pt x="123639" y="100013"/>
                      </a:cubicBezTo>
                      <a:cubicBezTo>
                        <a:pt x="121448" y="97822"/>
                        <a:pt x="121352" y="95155"/>
                        <a:pt x="123162" y="92678"/>
                      </a:cubicBezTo>
                      <a:cubicBezTo>
                        <a:pt x="124877" y="90297"/>
                        <a:pt x="127639" y="89630"/>
                        <a:pt x="129735" y="91059"/>
                      </a:cubicBezTo>
                      <a:cubicBezTo>
                        <a:pt x="135259" y="94964"/>
                        <a:pt x="140117" y="99727"/>
                        <a:pt x="144593" y="104775"/>
                      </a:cubicBezTo>
                      <a:cubicBezTo>
                        <a:pt x="145165" y="105537"/>
                        <a:pt x="145165" y="106489"/>
                        <a:pt x="145451" y="107061"/>
                      </a:cubicBezTo>
                      <a:close/>
                      <a:moveTo>
                        <a:pt x="106493" y="31528"/>
                      </a:moveTo>
                      <a:cubicBezTo>
                        <a:pt x="108970" y="29242"/>
                        <a:pt x="111827" y="29337"/>
                        <a:pt x="114304" y="31432"/>
                      </a:cubicBezTo>
                      <a:cubicBezTo>
                        <a:pt x="118495" y="35052"/>
                        <a:pt x="122495" y="38862"/>
                        <a:pt x="126591" y="42672"/>
                      </a:cubicBezTo>
                      <a:cubicBezTo>
                        <a:pt x="128687" y="44577"/>
                        <a:pt x="128972" y="47054"/>
                        <a:pt x="127639" y="49435"/>
                      </a:cubicBezTo>
                      <a:cubicBezTo>
                        <a:pt x="126591" y="51340"/>
                        <a:pt x="124781" y="52292"/>
                        <a:pt x="121924" y="52197"/>
                      </a:cubicBezTo>
                      <a:cubicBezTo>
                        <a:pt x="121543" y="52006"/>
                        <a:pt x="120305" y="51911"/>
                        <a:pt x="119638" y="51340"/>
                      </a:cubicBezTo>
                      <a:cubicBezTo>
                        <a:pt x="115161" y="47434"/>
                        <a:pt x="110685" y="43434"/>
                        <a:pt x="106493" y="39243"/>
                      </a:cubicBezTo>
                      <a:cubicBezTo>
                        <a:pt x="104303" y="36957"/>
                        <a:pt x="103922" y="34004"/>
                        <a:pt x="106493" y="31528"/>
                      </a:cubicBezTo>
                      <a:close/>
                    </a:path>
                  </a:pathLst>
                </a:custGeom>
                <a:solidFill>
                  <a:srgbClr val="FFC4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CE14D42-1A2E-4E0C-82CE-1439D0E4FDE0}"/>
                    </a:ext>
                  </a:extLst>
                </p:cNvPr>
                <p:cNvSpPr/>
                <p:nvPr/>
              </p:nvSpPr>
              <p:spPr>
                <a:xfrm>
                  <a:off x="6021541" y="4133659"/>
                  <a:ext cx="58096" cy="55091"/>
                </a:xfrm>
                <a:custGeom>
                  <a:avLst/>
                  <a:gdLst>
                    <a:gd name="connsiteX0" fmla="*/ 5878 w 58096"/>
                    <a:gd name="connsiteY0" fmla="*/ 0 h 55091"/>
                    <a:gd name="connsiteX1" fmla="*/ 9783 w 58096"/>
                    <a:gd name="connsiteY1" fmla="*/ 2286 h 55091"/>
                    <a:gd name="connsiteX2" fmla="*/ 55598 w 58096"/>
                    <a:gd name="connsiteY2" fmla="*/ 44767 h 55091"/>
                    <a:gd name="connsiteX3" fmla="*/ 56551 w 58096"/>
                    <a:gd name="connsiteY3" fmla="*/ 52864 h 55091"/>
                    <a:gd name="connsiteX4" fmla="*/ 47978 w 58096"/>
                    <a:gd name="connsiteY4" fmla="*/ 52959 h 55091"/>
                    <a:gd name="connsiteX5" fmla="*/ 2639 w 58096"/>
                    <a:gd name="connsiteY5" fmla="*/ 10858 h 55091"/>
                    <a:gd name="connsiteX6" fmla="*/ 544 w 58096"/>
                    <a:gd name="connsiteY6" fmla="*/ 3048 h 55091"/>
                    <a:gd name="connsiteX7" fmla="*/ 5878 w 58096"/>
                    <a:gd name="connsiteY7" fmla="*/ 0 h 55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096" h="55091">
                      <a:moveTo>
                        <a:pt x="5878" y="0"/>
                      </a:moveTo>
                      <a:cubicBezTo>
                        <a:pt x="7021" y="667"/>
                        <a:pt x="8640" y="1238"/>
                        <a:pt x="9783" y="2286"/>
                      </a:cubicBezTo>
                      <a:cubicBezTo>
                        <a:pt x="25118" y="16383"/>
                        <a:pt x="40358" y="30575"/>
                        <a:pt x="55598" y="44767"/>
                      </a:cubicBezTo>
                      <a:cubicBezTo>
                        <a:pt x="58265" y="47244"/>
                        <a:pt x="59122" y="50102"/>
                        <a:pt x="56551" y="52864"/>
                      </a:cubicBezTo>
                      <a:cubicBezTo>
                        <a:pt x="53979" y="55721"/>
                        <a:pt x="51026" y="55912"/>
                        <a:pt x="47978" y="52959"/>
                      </a:cubicBezTo>
                      <a:cubicBezTo>
                        <a:pt x="32929" y="38862"/>
                        <a:pt x="17784" y="24860"/>
                        <a:pt x="2639" y="10858"/>
                      </a:cubicBezTo>
                      <a:cubicBezTo>
                        <a:pt x="258" y="8668"/>
                        <a:pt x="-695" y="6096"/>
                        <a:pt x="544" y="3048"/>
                      </a:cubicBezTo>
                      <a:cubicBezTo>
                        <a:pt x="1306" y="1048"/>
                        <a:pt x="3306" y="381"/>
                        <a:pt x="5878" y="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D1535631-DD34-4073-8BDE-7A908B67E8BA}"/>
                    </a:ext>
                  </a:extLst>
                </p:cNvPr>
                <p:cNvSpPr/>
                <p:nvPr/>
              </p:nvSpPr>
              <p:spPr>
                <a:xfrm>
                  <a:off x="5946647" y="4214050"/>
                  <a:ext cx="147161" cy="53775"/>
                </a:xfrm>
                <a:custGeom>
                  <a:avLst/>
                  <a:gdLst>
                    <a:gd name="connsiteX0" fmla="*/ 762 w 147161"/>
                    <a:gd name="connsiteY0" fmla="*/ 5525 h 53775"/>
                    <a:gd name="connsiteX1" fmla="*/ 39338 w 147161"/>
                    <a:gd name="connsiteY1" fmla="*/ 42577 h 53775"/>
                    <a:gd name="connsiteX2" fmla="*/ 143161 w 147161"/>
                    <a:gd name="connsiteY2" fmla="*/ 6763 h 53775"/>
                    <a:gd name="connsiteX3" fmla="*/ 147161 w 147161"/>
                    <a:gd name="connsiteY3" fmla="*/ 0 h 53775"/>
                    <a:gd name="connsiteX4" fmla="*/ 147161 w 147161"/>
                    <a:gd name="connsiteY4" fmla="*/ 0 h 53775"/>
                    <a:gd name="connsiteX5" fmla="*/ 122206 w 147161"/>
                    <a:gd name="connsiteY5" fmla="*/ 36576 h 53775"/>
                    <a:gd name="connsiteX6" fmla="*/ 3143 w 147161"/>
                    <a:gd name="connsiteY6" fmla="*/ 13621 h 53775"/>
                    <a:gd name="connsiteX7" fmla="*/ 0 w 147161"/>
                    <a:gd name="connsiteY7" fmla="*/ 6287 h 53775"/>
                    <a:gd name="connsiteX8" fmla="*/ 762 w 147161"/>
                    <a:gd name="connsiteY8" fmla="*/ 5525 h 53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161" h="53775">
                      <a:moveTo>
                        <a:pt x="762" y="5525"/>
                      </a:moveTo>
                      <a:cubicBezTo>
                        <a:pt x="9715" y="21908"/>
                        <a:pt x="22193" y="34576"/>
                        <a:pt x="39338" y="42577"/>
                      </a:cubicBezTo>
                      <a:cubicBezTo>
                        <a:pt x="77343" y="60388"/>
                        <a:pt x="124301" y="44291"/>
                        <a:pt x="143161" y="6763"/>
                      </a:cubicBezTo>
                      <a:cubicBezTo>
                        <a:pt x="144304" y="4477"/>
                        <a:pt x="144780" y="1619"/>
                        <a:pt x="147161" y="0"/>
                      </a:cubicBezTo>
                      <a:cubicBezTo>
                        <a:pt x="147161" y="0"/>
                        <a:pt x="147161" y="0"/>
                        <a:pt x="147161" y="0"/>
                      </a:cubicBezTo>
                      <a:cubicBezTo>
                        <a:pt x="143637" y="15430"/>
                        <a:pt x="134207" y="26956"/>
                        <a:pt x="122206" y="36576"/>
                      </a:cubicBezTo>
                      <a:cubicBezTo>
                        <a:pt x="84677" y="66961"/>
                        <a:pt x="26765" y="55721"/>
                        <a:pt x="3143" y="13621"/>
                      </a:cubicBezTo>
                      <a:cubicBezTo>
                        <a:pt x="1810" y="11335"/>
                        <a:pt x="1048" y="8668"/>
                        <a:pt x="0" y="6287"/>
                      </a:cubicBezTo>
                      <a:cubicBezTo>
                        <a:pt x="381" y="6191"/>
                        <a:pt x="667" y="5905"/>
                        <a:pt x="762" y="5525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0B61C81-9B34-4492-AFAE-06FFB1771904}"/>
                    </a:ext>
                  </a:extLst>
                </p:cNvPr>
                <p:cNvSpPr/>
                <p:nvPr/>
              </p:nvSpPr>
              <p:spPr>
                <a:xfrm>
                  <a:off x="5947790" y="4108682"/>
                  <a:ext cx="141160" cy="46408"/>
                </a:xfrm>
                <a:custGeom>
                  <a:avLst/>
                  <a:gdLst>
                    <a:gd name="connsiteX0" fmla="*/ 140875 w 141160"/>
                    <a:gd name="connsiteY0" fmla="*/ 43742 h 46408"/>
                    <a:gd name="connsiteX1" fmla="*/ 110680 w 141160"/>
                    <a:gd name="connsiteY1" fmla="*/ 14214 h 46408"/>
                    <a:gd name="connsiteX2" fmla="*/ 23146 w 141160"/>
                    <a:gd name="connsiteY2" fmla="*/ 20024 h 46408"/>
                    <a:gd name="connsiteX3" fmla="*/ 0 w 141160"/>
                    <a:gd name="connsiteY3" fmla="*/ 46409 h 46408"/>
                    <a:gd name="connsiteX4" fmla="*/ 10192 w 141160"/>
                    <a:gd name="connsiteY4" fmla="*/ 28311 h 46408"/>
                    <a:gd name="connsiteX5" fmla="*/ 74200 w 141160"/>
                    <a:gd name="connsiteY5" fmla="*/ 117 h 46408"/>
                    <a:gd name="connsiteX6" fmla="*/ 141161 w 141160"/>
                    <a:gd name="connsiteY6" fmla="*/ 41932 h 46408"/>
                    <a:gd name="connsiteX7" fmla="*/ 140875 w 141160"/>
                    <a:gd name="connsiteY7" fmla="*/ 43742 h 46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160" h="46408">
                      <a:moveTo>
                        <a:pt x="140875" y="43742"/>
                      </a:moveTo>
                      <a:cubicBezTo>
                        <a:pt x="132683" y="31931"/>
                        <a:pt x="123539" y="21453"/>
                        <a:pt x="110680" y="14214"/>
                      </a:cubicBezTo>
                      <a:cubicBezTo>
                        <a:pt x="83820" y="-1121"/>
                        <a:pt x="48101" y="1165"/>
                        <a:pt x="23146" y="20024"/>
                      </a:cubicBezTo>
                      <a:cubicBezTo>
                        <a:pt x="13621" y="27263"/>
                        <a:pt x="6667" y="36598"/>
                        <a:pt x="0" y="46409"/>
                      </a:cubicBezTo>
                      <a:cubicBezTo>
                        <a:pt x="1429" y="39265"/>
                        <a:pt x="5715" y="33550"/>
                        <a:pt x="10192" y="28311"/>
                      </a:cubicBezTo>
                      <a:cubicBezTo>
                        <a:pt x="27051" y="8880"/>
                        <a:pt x="48577" y="-1216"/>
                        <a:pt x="74200" y="117"/>
                      </a:cubicBezTo>
                      <a:cubicBezTo>
                        <a:pt x="103918" y="1641"/>
                        <a:pt x="126968" y="14881"/>
                        <a:pt x="141161" y="41932"/>
                      </a:cubicBezTo>
                      <a:cubicBezTo>
                        <a:pt x="141065" y="42408"/>
                        <a:pt x="140970" y="43075"/>
                        <a:pt x="140875" y="4374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6B636573-CC67-4E58-8D06-77CD6AF26905}"/>
                    </a:ext>
                  </a:extLst>
                </p:cNvPr>
                <p:cNvSpPr/>
                <p:nvPr/>
              </p:nvSpPr>
              <p:spPr>
                <a:xfrm>
                  <a:off x="6031631" y="4122062"/>
                  <a:ext cx="23745" cy="22366"/>
                </a:xfrm>
                <a:custGeom>
                  <a:avLst/>
                  <a:gdLst>
                    <a:gd name="connsiteX0" fmla="*/ 17219 w 23745"/>
                    <a:gd name="connsiteY0" fmla="*/ 22360 h 22366"/>
                    <a:gd name="connsiteX1" fmla="*/ 14933 w 23745"/>
                    <a:gd name="connsiteY1" fmla="*/ 21503 h 22366"/>
                    <a:gd name="connsiteX2" fmla="*/ 1789 w 23745"/>
                    <a:gd name="connsiteY2" fmla="*/ 9406 h 22366"/>
                    <a:gd name="connsiteX3" fmla="*/ 1789 w 23745"/>
                    <a:gd name="connsiteY3" fmla="*/ 1691 h 22366"/>
                    <a:gd name="connsiteX4" fmla="*/ 9599 w 23745"/>
                    <a:gd name="connsiteY4" fmla="*/ 1595 h 22366"/>
                    <a:gd name="connsiteX5" fmla="*/ 21887 w 23745"/>
                    <a:gd name="connsiteY5" fmla="*/ 12835 h 22366"/>
                    <a:gd name="connsiteX6" fmla="*/ 22934 w 23745"/>
                    <a:gd name="connsiteY6" fmla="*/ 19598 h 22366"/>
                    <a:gd name="connsiteX7" fmla="*/ 17219 w 23745"/>
                    <a:gd name="connsiteY7" fmla="*/ 22360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745" h="22366">
                      <a:moveTo>
                        <a:pt x="17219" y="22360"/>
                      </a:moveTo>
                      <a:cubicBezTo>
                        <a:pt x="16838" y="22169"/>
                        <a:pt x="15600" y="22074"/>
                        <a:pt x="14933" y="21503"/>
                      </a:cubicBezTo>
                      <a:cubicBezTo>
                        <a:pt x="10456" y="17597"/>
                        <a:pt x="5980" y="13597"/>
                        <a:pt x="1789" y="9406"/>
                      </a:cubicBezTo>
                      <a:cubicBezTo>
                        <a:pt x="-402" y="7120"/>
                        <a:pt x="-783" y="4167"/>
                        <a:pt x="1789" y="1691"/>
                      </a:cubicBezTo>
                      <a:cubicBezTo>
                        <a:pt x="4265" y="-595"/>
                        <a:pt x="7123" y="-500"/>
                        <a:pt x="9599" y="1595"/>
                      </a:cubicBezTo>
                      <a:cubicBezTo>
                        <a:pt x="13790" y="5215"/>
                        <a:pt x="17791" y="9025"/>
                        <a:pt x="21887" y="12835"/>
                      </a:cubicBezTo>
                      <a:cubicBezTo>
                        <a:pt x="23982" y="14740"/>
                        <a:pt x="24268" y="17217"/>
                        <a:pt x="22934" y="19598"/>
                      </a:cubicBezTo>
                      <a:cubicBezTo>
                        <a:pt x="21887" y="21503"/>
                        <a:pt x="20077" y="22455"/>
                        <a:pt x="17219" y="2236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59403B58-D940-40C9-83B4-806568CCF775}"/>
                    </a:ext>
                  </a:extLst>
                </p:cNvPr>
                <p:cNvSpPr/>
                <p:nvPr/>
              </p:nvSpPr>
              <p:spPr>
                <a:xfrm>
                  <a:off x="6048819" y="4182538"/>
                  <a:ext cx="23558" cy="22744"/>
                </a:xfrm>
                <a:custGeom>
                  <a:avLst/>
                  <a:gdLst>
                    <a:gd name="connsiteX0" fmla="*/ 23558 w 23558"/>
                    <a:gd name="connsiteY0" fmla="*/ 16748 h 22744"/>
                    <a:gd name="connsiteX1" fmla="*/ 20224 w 23558"/>
                    <a:gd name="connsiteY1" fmla="*/ 21892 h 22744"/>
                    <a:gd name="connsiteX2" fmla="*/ 14509 w 23558"/>
                    <a:gd name="connsiteY2" fmla="*/ 21416 h 22744"/>
                    <a:gd name="connsiteX3" fmla="*/ 1746 w 23558"/>
                    <a:gd name="connsiteY3" fmla="*/ 9700 h 22744"/>
                    <a:gd name="connsiteX4" fmla="*/ 1270 w 23558"/>
                    <a:gd name="connsiteY4" fmla="*/ 2366 h 22744"/>
                    <a:gd name="connsiteX5" fmla="*/ 7842 w 23558"/>
                    <a:gd name="connsiteY5" fmla="*/ 746 h 22744"/>
                    <a:gd name="connsiteX6" fmla="*/ 22701 w 23558"/>
                    <a:gd name="connsiteY6" fmla="*/ 14463 h 22744"/>
                    <a:gd name="connsiteX7" fmla="*/ 23558 w 23558"/>
                    <a:gd name="connsiteY7" fmla="*/ 16748 h 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558" h="22744">
                      <a:moveTo>
                        <a:pt x="23558" y="16748"/>
                      </a:moveTo>
                      <a:cubicBezTo>
                        <a:pt x="23463" y="19320"/>
                        <a:pt x="22034" y="20749"/>
                        <a:pt x="20224" y="21892"/>
                      </a:cubicBezTo>
                      <a:cubicBezTo>
                        <a:pt x="18224" y="23226"/>
                        <a:pt x="16224" y="22940"/>
                        <a:pt x="14509" y="21416"/>
                      </a:cubicBezTo>
                      <a:cubicBezTo>
                        <a:pt x="10223" y="17606"/>
                        <a:pt x="5937" y="13701"/>
                        <a:pt x="1746" y="9700"/>
                      </a:cubicBezTo>
                      <a:cubicBezTo>
                        <a:pt x="-445" y="7509"/>
                        <a:pt x="-540" y="4842"/>
                        <a:pt x="1270" y="2366"/>
                      </a:cubicBezTo>
                      <a:cubicBezTo>
                        <a:pt x="2984" y="-16"/>
                        <a:pt x="5746" y="-682"/>
                        <a:pt x="7842" y="746"/>
                      </a:cubicBezTo>
                      <a:cubicBezTo>
                        <a:pt x="13366" y="4652"/>
                        <a:pt x="18224" y="9414"/>
                        <a:pt x="22701" y="14463"/>
                      </a:cubicBezTo>
                      <a:cubicBezTo>
                        <a:pt x="23272" y="15225"/>
                        <a:pt x="23272" y="16177"/>
                        <a:pt x="23558" y="16748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46" name="Graphic 559">
            <a:extLst>
              <a:ext uri="{FF2B5EF4-FFF2-40B4-BE49-F238E27FC236}">
                <a16:creationId xmlns:a16="http://schemas.microsoft.com/office/drawing/2014/main" id="{E9A14331-7EB8-403D-9C49-B6475C0346B1}"/>
              </a:ext>
            </a:extLst>
          </p:cNvPr>
          <p:cNvGrpSpPr/>
          <p:nvPr/>
        </p:nvGrpSpPr>
        <p:grpSpPr>
          <a:xfrm rot="18659573">
            <a:off x="9205326" y="5101614"/>
            <a:ext cx="5125382" cy="2022332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4ADCAF0-8E0B-49C5-8824-6B7EF0E24DF0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7BCD53B-DC31-4F48-A3B4-88B4E72DF43E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49" name="Graphic 554">
            <a:extLst>
              <a:ext uri="{FF2B5EF4-FFF2-40B4-BE49-F238E27FC236}">
                <a16:creationId xmlns:a16="http://schemas.microsoft.com/office/drawing/2014/main" id="{20BC0C3E-4C2B-4F7D-BAA2-4E0D94C8340E}"/>
              </a:ext>
            </a:extLst>
          </p:cNvPr>
          <p:cNvGrpSpPr/>
          <p:nvPr/>
        </p:nvGrpSpPr>
        <p:grpSpPr>
          <a:xfrm rot="18459810">
            <a:off x="2944725" y="4843764"/>
            <a:ext cx="288405" cy="269223"/>
            <a:chOff x="6536163" y="3422285"/>
            <a:chExt cx="288405" cy="269223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947A86E-E81A-4740-A909-38CAA3AF9FEA}"/>
                </a:ext>
              </a:extLst>
            </p:cNvPr>
            <p:cNvSpPr/>
            <p:nvPr/>
          </p:nvSpPr>
          <p:spPr>
            <a:xfrm>
              <a:off x="6536163" y="3422285"/>
              <a:ext cx="288405" cy="269223"/>
            </a:xfrm>
            <a:custGeom>
              <a:avLst/>
              <a:gdLst>
                <a:gd name="connsiteX0" fmla="*/ 68090 w 288405"/>
                <a:gd name="connsiteY0" fmla="*/ 269223 h 269223"/>
                <a:gd name="connsiteX1" fmla="*/ 49231 w 288405"/>
                <a:gd name="connsiteY1" fmla="*/ 259317 h 269223"/>
                <a:gd name="connsiteX2" fmla="*/ 82 w 288405"/>
                <a:gd name="connsiteY2" fmla="*/ 95106 h 269223"/>
                <a:gd name="connsiteX3" fmla="*/ 159340 w 288405"/>
                <a:gd name="connsiteY3" fmla="*/ 89296 h 269223"/>
                <a:gd name="connsiteX4" fmla="*/ 275640 w 288405"/>
                <a:gd name="connsiteY4" fmla="*/ 97488 h 269223"/>
                <a:gd name="connsiteX5" fmla="*/ 68090 w 288405"/>
                <a:gd name="connsiteY5" fmla="*/ 269223 h 26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405" h="269223">
                  <a:moveTo>
                    <a:pt x="68090" y="269223"/>
                  </a:moveTo>
                  <a:cubicBezTo>
                    <a:pt x="60566" y="269223"/>
                    <a:pt x="53517" y="265509"/>
                    <a:pt x="49231" y="259317"/>
                  </a:cubicBezTo>
                  <a:cubicBezTo>
                    <a:pt x="34848" y="238458"/>
                    <a:pt x="4273" y="184165"/>
                    <a:pt x="82" y="95106"/>
                  </a:cubicBezTo>
                  <a:cubicBezTo>
                    <a:pt x="-3824" y="12429"/>
                    <a:pt x="133432" y="-66723"/>
                    <a:pt x="159340" y="89296"/>
                  </a:cubicBezTo>
                  <a:cubicBezTo>
                    <a:pt x="159340" y="89296"/>
                    <a:pt x="229348" y="30908"/>
                    <a:pt x="275640" y="97488"/>
                  </a:cubicBezTo>
                  <a:cubicBezTo>
                    <a:pt x="316693" y="156543"/>
                    <a:pt x="261638" y="268366"/>
                    <a:pt x="68090" y="269223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C620982-8697-4C70-9E0F-7ED75F43CD57}"/>
                </a:ext>
              </a:extLst>
            </p:cNvPr>
            <p:cNvSpPr/>
            <p:nvPr/>
          </p:nvSpPr>
          <p:spPr>
            <a:xfrm>
              <a:off x="6558057" y="3455686"/>
              <a:ext cx="83854" cy="67516"/>
            </a:xfrm>
            <a:custGeom>
              <a:avLst/>
              <a:gdLst>
                <a:gd name="connsiteX0" fmla="*/ 29528 w 83854"/>
                <a:gd name="connsiteY0" fmla="*/ 10938 h 67516"/>
                <a:gd name="connsiteX1" fmla="*/ 0 w 83854"/>
                <a:gd name="connsiteY1" fmla="*/ 67516 h 67516"/>
                <a:gd name="connsiteX2" fmla="*/ 43529 w 83854"/>
                <a:gd name="connsiteY2" fmla="*/ 41799 h 67516"/>
                <a:gd name="connsiteX3" fmla="*/ 83820 w 83854"/>
                <a:gd name="connsiteY3" fmla="*/ 13986 h 67516"/>
                <a:gd name="connsiteX4" fmla="*/ 65627 w 83854"/>
                <a:gd name="connsiteY4" fmla="*/ 460 h 67516"/>
                <a:gd name="connsiteX5" fmla="*/ 29528 w 83854"/>
                <a:gd name="connsiteY5" fmla="*/ 10938 h 6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54" h="67516">
                  <a:moveTo>
                    <a:pt x="29528" y="10938"/>
                  </a:moveTo>
                  <a:cubicBezTo>
                    <a:pt x="10382" y="24558"/>
                    <a:pt x="1715" y="45418"/>
                    <a:pt x="0" y="67516"/>
                  </a:cubicBezTo>
                  <a:cubicBezTo>
                    <a:pt x="13049" y="57039"/>
                    <a:pt x="28766" y="49704"/>
                    <a:pt x="43529" y="41799"/>
                  </a:cubicBezTo>
                  <a:cubicBezTo>
                    <a:pt x="53626" y="36465"/>
                    <a:pt x="82677" y="27797"/>
                    <a:pt x="83820" y="13986"/>
                  </a:cubicBezTo>
                  <a:cubicBezTo>
                    <a:pt x="84582" y="4937"/>
                    <a:pt x="72676" y="1603"/>
                    <a:pt x="65627" y="460"/>
                  </a:cubicBezTo>
                  <a:cubicBezTo>
                    <a:pt x="53150" y="-1635"/>
                    <a:pt x="39719" y="3699"/>
                    <a:pt x="29528" y="10938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0F59F5F-4D6D-4084-B272-7E6F9186D6E9}"/>
                </a:ext>
              </a:extLst>
            </p:cNvPr>
            <p:cNvSpPr/>
            <p:nvPr/>
          </p:nvSpPr>
          <p:spPr>
            <a:xfrm>
              <a:off x="6551771" y="3567207"/>
              <a:ext cx="272605" cy="124301"/>
            </a:xfrm>
            <a:custGeom>
              <a:avLst/>
              <a:gdLst>
                <a:gd name="connsiteX0" fmla="*/ 272605 w 272605"/>
                <a:gd name="connsiteY0" fmla="*/ 0 h 124301"/>
                <a:gd name="connsiteX1" fmla="*/ 151733 w 272605"/>
                <a:gd name="connsiteY1" fmla="*/ 71533 h 124301"/>
                <a:gd name="connsiteX2" fmla="*/ 21717 w 272605"/>
                <a:gd name="connsiteY2" fmla="*/ 54388 h 124301"/>
                <a:gd name="connsiteX3" fmla="*/ 0 w 272605"/>
                <a:gd name="connsiteY3" fmla="*/ 42100 h 124301"/>
                <a:gd name="connsiteX4" fmla="*/ 33623 w 272605"/>
                <a:gd name="connsiteY4" fmla="*/ 114395 h 124301"/>
                <a:gd name="connsiteX5" fmla="*/ 52483 w 272605"/>
                <a:gd name="connsiteY5" fmla="*/ 124301 h 124301"/>
                <a:gd name="connsiteX6" fmla="*/ 272605 w 272605"/>
                <a:gd name="connsiteY6" fmla="*/ 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605" h="124301">
                  <a:moveTo>
                    <a:pt x="272605" y="0"/>
                  </a:moveTo>
                  <a:cubicBezTo>
                    <a:pt x="254413" y="40291"/>
                    <a:pt x="189167" y="64484"/>
                    <a:pt x="151733" y="71533"/>
                  </a:cubicBezTo>
                  <a:cubicBezTo>
                    <a:pt x="109442" y="79534"/>
                    <a:pt x="60484" y="72866"/>
                    <a:pt x="21717" y="54388"/>
                  </a:cubicBezTo>
                  <a:cubicBezTo>
                    <a:pt x="14097" y="50768"/>
                    <a:pt x="6858" y="46673"/>
                    <a:pt x="0" y="42100"/>
                  </a:cubicBezTo>
                  <a:cubicBezTo>
                    <a:pt x="11049" y="78010"/>
                    <a:pt x="25146" y="102013"/>
                    <a:pt x="33623" y="114395"/>
                  </a:cubicBezTo>
                  <a:cubicBezTo>
                    <a:pt x="37909" y="120586"/>
                    <a:pt x="44958" y="124301"/>
                    <a:pt x="52483" y="124301"/>
                  </a:cubicBezTo>
                  <a:cubicBezTo>
                    <a:pt x="201263" y="123634"/>
                    <a:pt x="268224" y="57436"/>
                    <a:pt x="272605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53" name="Graphic 554">
            <a:extLst>
              <a:ext uri="{FF2B5EF4-FFF2-40B4-BE49-F238E27FC236}">
                <a16:creationId xmlns:a16="http://schemas.microsoft.com/office/drawing/2014/main" id="{A6E320FC-D068-4DF2-9514-FD21421D1042}"/>
              </a:ext>
            </a:extLst>
          </p:cNvPr>
          <p:cNvGrpSpPr/>
          <p:nvPr/>
        </p:nvGrpSpPr>
        <p:grpSpPr>
          <a:xfrm rot="4946163">
            <a:off x="4295050" y="4567638"/>
            <a:ext cx="268994" cy="281229"/>
            <a:chOff x="5178230" y="3124011"/>
            <a:chExt cx="268994" cy="281229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9D2FC88-73D1-4A89-B67A-D5319512CB06}"/>
                </a:ext>
              </a:extLst>
            </p:cNvPr>
            <p:cNvSpPr/>
            <p:nvPr/>
          </p:nvSpPr>
          <p:spPr>
            <a:xfrm>
              <a:off x="5178230" y="3124011"/>
              <a:ext cx="268934" cy="281229"/>
            </a:xfrm>
            <a:custGeom>
              <a:avLst/>
              <a:gdLst>
                <a:gd name="connsiteX0" fmla="*/ 263497 w 268934"/>
                <a:gd name="connsiteY0" fmla="*/ 239266 h 281229"/>
                <a:gd name="connsiteX1" fmla="*/ 250733 w 268934"/>
                <a:gd name="connsiteY1" fmla="*/ 256316 h 281229"/>
                <a:gd name="connsiteX2" fmla="*/ 80808 w 268934"/>
                <a:gd name="connsiteY2" fmla="*/ 278604 h 281229"/>
                <a:gd name="connsiteX3" fmla="*/ 100524 w 268934"/>
                <a:gd name="connsiteY3" fmla="*/ 120489 h 281229"/>
                <a:gd name="connsiteX4" fmla="*/ 127194 w 268934"/>
                <a:gd name="connsiteY4" fmla="*/ 6951 h 281229"/>
                <a:gd name="connsiteX5" fmla="*/ 263497 w 268934"/>
                <a:gd name="connsiteY5" fmla="*/ 239266 h 28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934" h="281229">
                  <a:moveTo>
                    <a:pt x="263497" y="239266"/>
                  </a:moveTo>
                  <a:cubicBezTo>
                    <a:pt x="262354" y="246696"/>
                    <a:pt x="257592" y="253077"/>
                    <a:pt x="250733" y="256316"/>
                  </a:cubicBezTo>
                  <a:cubicBezTo>
                    <a:pt x="227874" y="267174"/>
                    <a:pt x="169390" y="288701"/>
                    <a:pt x="80808" y="278604"/>
                  </a:cubicBezTo>
                  <a:cubicBezTo>
                    <a:pt x="-1393" y="269270"/>
                    <a:pt x="-57686" y="121061"/>
                    <a:pt x="100524" y="120489"/>
                  </a:cubicBezTo>
                  <a:cubicBezTo>
                    <a:pt x="100524" y="120489"/>
                    <a:pt x="54042" y="42003"/>
                    <a:pt x="127194" y="6951"/>
                  </a:cubicBezTo>
                  <a:cubicBezTo>
                    <a:pt x="191869" y="-24100"/>
                    <a:pt x="293596" y="48099"/>
                    <a:pt x="263497" y="239266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A3AEEB2-624C-4445-8AFD-D66D8FB60E56}"/>
                </a:ext>
              </a:extLst>
            </p:cNvPr>
            <p:cNvSpPr/>
            <p:nvPr/>
          </p:nvSpPr>
          <p:spPr>
            <a:xfrm>
              <a:off x="5210593" y="3290511"/>
              <a:ext cx="57588" cy="91530"/>
            </a:xfrm>
            <a:custGeom>
              <a:avLst/>
              <a:gdLst>
                <a:gd name="connsiteX0" fmla="*/ 6439 w 57588"/>
                <a:gd name="connsiteY0" fmla="*/ 53335 h 91530"/>
                <a:gd name="connsiteX1" fmla="*/ 57589 w 57588"/>
                <a:gd name="connsiteY1" fmla="*/ 91530 h 91530"/>
                <a:gd name="connsiteX2" fmla="*/ 39205 w 57588"/>
                <a:gd name="connsiteY2" fmla="*/ 44477 h 91530"/>
                <a:gd name="connsiteX3" fmla="*/ 18155 w 57588"/>
                <a:gd name="connsiteY3" fmla="*/ 281 h 91530"/>
                <a:gd name="connsiteX4" fmla="*/ 1867 w 57588"/>
                <a:gd name="connsiteY4" fmla="*/ 16092 h 91530"/>
                <a:gd name="connsiteX5" fmla="*/ 6439 w 57588"/>
                <a:gd name="connsiteY5" fmla="*/ 53335 h 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88" h="91530">
                  <a:moveTo>
                    <a:pt x="6439" y="53335"/>
                  </a:moveTo>
                  <a:cubicBezTo>
                    <a:pt x="16822" y="74385"/>
                    <a:pt x="36062" y="86291"/>
                    <a:pt x="57589" y="91530"/>
                  </a:cubicBezTo>
                  <a:cubicBezTo>
                    <a:pt x="49302" y="76957"/>
                    <a:pt x="44539" y="60288"/>
                    <a:pt x="39205" y="44477"/>
                  </a:cubicBezTo>
                  <a:cubicBezTo>
                    <a:pt x="35491" y="33618"/>
                    <a:pt x="31585" y="3614"/>
                    <a:pt x="18155" y="281"/>
                  </a:cubicBezTo>
                  <a:cubicBezTo>
                    <a:pt x="9297" y="-1910"/>
                    <a:pt x="4153" y="9234"/>
                    <a:pt x="1867" y="16092"/>
                  </a:cubicBezTo>
                  <a:cubicBezTo>
                    <a:pt x="-2228" y="27998"/>
                    <a:pt x="915" y="42191"/>
                    <a:pt x="6439" y="53335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5C95BEE-8BB3-4EAB-A28D-67273516899A}"/>
                </a:ext>
              </a:extLst>
            </p:cNvPr>
            <p:cNvSpPr/>
            <p:nvPr/>
          </p:nvSpPr>
          <p:spPr>
            <a:xfrm>
              <a:off x="5352383" y="3126200"/>
              <a:ext cx="94841" cy="275748"/>
            </a:xfrm>
            <a:custGeom>
              <a:avLst/>
              <a:gdLst>
                <a:gd name="connsiteX0" fmla="*/ 1810 w 94841"/>
                <a:gd name="connsiteY0" fmla="*/ 0 h 275748"/>
                <a:gd name="connsiteX1" fmla="*/ 53150 w 94841"/>
                <a:gd name="connsiteY1" fmla="*/ 130683 h 275748"/>
                <a:gd name="connsiteX2" fmla="*/ 15526 w 94841"/>
                <a:gd name="connsiteY2" fmla="*/ 256318 h 275748"/>
                <a:gd name="connsiteX3" fmla="*/ 0 w 94841"/>
                <a:gd name="connsiteY3" fmla="*/ 275749 h 275748"/>
                <a:gd name="connsiteX4" fmla="*/ 76676 w 94841"/>
                <a:gd name="connsiteY4" fmla="*/ 254032 h 275748"/>
                <a:gd name="connsiteX5" fmla="*/ 89440 w 94841"/>
                <a:gd name="connsiteY5" fmla="*/ 236982 h 275748"/>
                <a:gd name="connsiteX6" fmla="*/ 1810 w 94841"/>
                <a:gd name="connsiteY6" fmla="*/ 0 h 27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41" h="275748">
                  <a:moveTo>
                    <a:pt x="1810" y="0"/>
                  </a:moveTo>
                  <a:cubicBezTo>
                    <a:pt x="38671" y="24384"/>
                    <a:pt x="52102" y="92678"/>
                    <a:pt x="53150" y="130683"/>
                  </a:cubicBezTo>
                  <a:cubicBezTo>
                    <a:pt x="54292" y="173736"/>
                    <a:pt x="39910" y="220980"/>
                    <a:pt x="15526" y="256318"/>
                  </a:cubicBezTo>
                  <a:cubicBezTo>
                    <a:pt x="10763" y="263271"/>
                    <a:pt x="5524" y="269748"/>
                    <a:pt x="0" y="275749"/>
                  </a:cubicBezTo>
                  <a:cubicBezTo>
                    <a:pt x="37243" y="270605"/>
                    <a:pt x="63151" y="260509"/>
                    <a:pt x="76676" y="254032"/>
                  </a:cubicBezTo>
                  <a:cubicBezTo>
                    <a:pt x="83439" y="250793"/>
                    <a:pt x="88297" y="244412"/>
                    <a:pt x="89440" y="236982"/>
                  </a:cubicBezTo>
                  <a:cubicBezTo>
                    <a:pt x="112490" y="90106"/>
                    <a:pt x="57721" y="13526"/>
                    <a:pt x="1810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57" name="Graphic 554">
            <a:extLst>
              <a:ext uri="{FF2B5EF4-FFF2-40B4-BE49-F238E27FC236}">
                <a16:creationId xmlns:a16="http://schemas.microsoft.com/office/drawing/2014/main" id="{19AA8E7D-5F54-49AA-A544-BFC56A773A20}"/>
              </a:ext>
            </a:extLst>
          </p:cNvPr>
          <p:cNvGrpSpPr/>
          <p:nvPr/>
        </p:nvGrpSpPr>
        <p:grpSpPr>
          <a:xfrm rot="339364">
            <a:off x="2530439" y="5699994"/>
            <a:ext cx="263913" cy="233974"/>
            <a:chOff x="5906503" y="2801142"/>
            <a:chExt cx="263913" cy="23397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5C7A998-7596-45A5-8B5C-7C6EDAB96602}"/>
                </a:ext>
              </a:extLst>
            </p:cNvPr>
            <p:cNvSpPr/>
            <p:nvPr/>
          </p:nvSpPr>
          <p:spPr>
            <a:xfrm>
              <a:off x="5906503" y="2801142"/>
              <a:ext cx="263913" cy="233974"/>
            </a:xfrm>
            <a:custGeom>
              <a:avLst/>
              <a:gdLst>
                <a:gd name="connsiteX0" fmla="*/ 118249 w 263913"/>
                <a:gd name="connsiteY0" fmla="*/ 232570 h 233974"/>
                <a:gd name="connsiteX1" fmla="*/ 99485 w 263913"/>
                <a:gd name="connsiteY1" fmla="*/ 230474 h 233974"/>
                <a:gd name="connsiteX2" fmla="*/ 5949 w 263913"/>
                <a:gd name="connsiteY2" fmla="*/ 110269 h 233974"/>
                <a:gd name="connsiteX3" fmla="*/ 136061 w 263913"/>
                <a:gd name="connsiteY3" fmla="*/ 54262 h 233974"/>
                <a:gd name="connsiteX4" fmla="*/ 235121 w 263913"/>
                <a:gd name="connsiteY4" fmla="*/ 23591 h 233974"/>
                <a:gd name="connsiteX5" fmla="*/ 118249 w 263913"/>
                <a:gd name="connsiteY5" fmla="*/ 232570 h 23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913" h="233974">
                  <a:moveTo>
                    <a:pt x="118249" y="232570"/>
                  </a:moveTo>
                  <a:cubicBezTo>
                    <a:pt x="112058" y="235046"/>
                    <a:pt x="105009" y="234189"/>
                    <a:pt x="99485" y="230474"/>
                  </a:cubicBezTo>
                  <a:cubicBezTo>
                    <a:pt x="80911" y="217806"/>
                    <a:pt x="38049" y="182659"/>
                    <a:pt x="5949" y="110269"/>
                  </a:cubicBezTo>
                  <a:cubicBezTo>
                    <a:pt x="-23864" y="43022"/>
                    <a:pt x="64433" y="-66801"/>
                    <a:pt x="136061" y="54262"/>
                  </a:cubicBezTo>
                  <a:cubicBezTo>
                    <a:pt x="136061" y="54262"/>
                    <a:pt x="175304" y="-16700"/>
                    <a:pt x="235121" y="23591"/>
                  </a:cubicBezTo>
                  <a:cubicBezTo>
                    <a:pt x="287985" y="59119"/>
                    <a:pt x="278364" y="169609"/>
                    <a:pt x="118249" y="232570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AFBA9F6-B18E-444D-833E-B2F8189838FB}"/>
                </a:ext>
              </a:extLst>
            </p:cNvPr>
            <p:cNvSpPr/>
            <p:nvPr/>
          </p:nvSpPr>
          <p:spPr>
            <a:xfrm>
              <a:off x="5928758" y="2831395"/>
              <a:ext cx="56170" cy="77634"/>
            </a:xfrm>
            <a:custGeom>
              <a:avLst/>
              <a:gdLst>
                <a:gd name="connsiteX0" fmla="*/ 9793 w 56170"/>
                <a:gd name="connsiteY0" fmla="*/ 21247 h 77634"/>
                <a:gd name="connsiteX1" fmla="*/ 3507 w 56170"/>
                <a:gd name="connsiteY1" fmla="*/ 77635 h 77634"/>
                <a:gd name="connsiteX2" fmla="*/ 31320 w 56170"/>
                <a:gd name="connsiteY2" fmla="*/ 42392 h 77634"/>
                <a:gd name="connsiteX3" fmla="*/ 55799 w 56170"/>
                <a:gd name="connsiteY3" fmla="*/ 6293 h 77634"/>
                <a:gd name="connsiteX4" fmla="*/ 36368 w 56170"/>
                <a:gd name="connsiteY4" fmla="*/ 863 h 77634"/>
                <a:gd name="connsiteX5" fmla="*/ 9793 w 56170"/>
                <a:gd name="connsiteY5" fmla="*/ 21247 h 7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70" h="77634">
                  <a:moveTo>
                    <a:pt x="9793" y="21247"/>
                  </a:moveTo>
                  <a:cubicBezTo>
                    <a:pt x="-1637" y="38678"/>
                    <a:pt x="-2113" y="58775"/>
                    <a:pt x="3507" y="77635"/>
                  </a:cubicBezTo>
                  <a:cubicBezTo>
                    <a:pt x="10936" y="64776"/>
                    <a:pt x="21604" y="53632"/>
                    <a:pt x="31320" y="42392"/>
                  </a:cubicBezTo>
                  <a:cubicBezTo>
                    <a:pt x="37987" y="34677"/>
                    <a:pt x="59228" y="18199"/>
                    <a:pt x="55799" y="6293"/>
                  </a:cubicBezTo>
                  <a:cubicBezTo>
                    <a:pt x="53513" y="-1423"/>
                    <a:pt x="42655" y="-375"/>
                    <a:pt x="36368" y="863"/>
                  </a:cubicBezTo>
                  <a:cubicBezTo>
                    <a:pt x="25224" y="3245"/>
                    <a:pt x="15794" y="12008"/>
                    <a:pt x="9793" y="21247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4B5A38C-1F84-4774-AD2C-6F0B6DBB25AE}"/>
                </a:ext>
              </a:extLst>
            </p:cNvPr>
            <p:cNvSpPr/>
            <p:nvPr/>
          </p:nvSpPr>
          <p:spPr>
            <a:xfrm>
              <a:off x="5954839" y="2859881"/>
              <a:ext cx="215531" cy="175236"/>
            </a:xfrm>
            <a:custGeom>
              <a:avLst/>
              <a:gdLst>
                <a:gd name="connsiteX0" fmla="*/ 212312 w 215531"/>
                <a:gd name="connsiteY0" fmla="*/ 0 h 175236"/>
                <a:gd name="connsiteX1" fmla="*/ 135160 w 215531"/>
                <a:gd name="connsiteY1" fmla="*/ 98203 h 175236"/>
                <a:gd name="connsiteX2" fmla="*/ 21908 w 215531"/>
                <a:gd name="connsiteY2" fmla="*/ 125825 h 175236"/>
                <a:gd name="connsiteX3" fmla="*/ 0 w 215531"/>
                <a:gd name="connsiteY3" fmla="*/ 122682 h 175236"/>
                <a:gd name="connsiteX4" fmla="*/ 51149 w 215531"/>
                <a:gd name="connsiteY4" fmla="*/ 171736 h 175236"/>
                <a:gd name="connsiteX5" fmla="*/ 69913 w 215531"/>
                <a:gd name="connsiteY5" fmla="*/ 173831 h 175236"/>
                <a:gd name="connsiteX6" fmla="*/ 212312 w 215531"/>
                <a:gd name="connsiteY6" fmla="*/ 0 h 17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531" h="175236">
                  <a:moveTo>
                    <a:pt x="212312" y="0"/>
                  </a:moveTo>
                  <a:cubicBezTo>
                    <a:pt x="210217" y="39243"/>
                    <a:pt x="163925" y="80296"/>
                    <a:pt x="135160" y="98203"/>
                  </a:cubicBezTo>
                  <a:cubicBezTo>
                    <a:pt x="102679" y="118396"/>
                    <a:pt x="59912" y="128683"/>
                    <a:pt x="21908" y="125825"/>
                  </a:cubicBezTo>
                  <a:cubicBezTo>
                    <a:pt x="14383" y="125254"/>
                    <a:pt x="7144" y="124206"/>
                    <a:pt x="0" y="122682"/>
                  </a:cubicBezTo>
                  <a:cubicBezTo>
                    <a:pt x="20669" y="148876"/>
                    <a:pt x="40196" y="164211"/>
                    <a:pt x="51149" y="171736"/>
                  </a:cubicBezTo>
                  <a:cubicBezTo>
                    <a:pt x="56674" y="175451"/>
                    <a:pt x="63722" y="176308"/>
                    <a:pt x="69913" y="173831"/>
                  </a:cubicBezTo>
                  <a:cubicBezTo>
                    <a:pt x="192977" y="125444"/>
                    <a:pt x="227076" y="48959"/>
                    <a:pt x="212312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61" name="Graphic 554">
            <a:extLst>
              <a:ext uri="{FF2B5EF4-FFF2-40B4-BE49-F238E27FC236}">
                <a16:creationId xmlns:a16="http://schemas.microsoft.com/office/drawing/2014/main" id="{64052C2B-217A-4B52-B1B2-0024F1DD3659}"/>
              </a:ext>
            </a:extLst>
          </p:cNvPr>
          <p:cNvGrpSpPr/>
          <p:nvPr/>
        </p:nvGrpSpPr>
        <p:grpSpPr>
          <a:xfrm rot="18459810">
            <a:off x="2195691" y="4946170"/>
            <a:ext cx="495159" cy="422487"/>
            <a:chOff x="6417094" y="2748971"/>
            <a:chExt cx="495159" cy="422487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64F141D-EFB8-47AD-B2A3-89D34DB19849}"/>
                </a:ext>
              </a:extLst>
            </p:cNvPr>
            <p:cNvSpPr/>
            <p:nvPr/>
          </p:nvSpPr>
          <p:spPr>
            <a:xfrm>
              <a:off x="6417094" y="2801038"/>
              <a:ext cx="486530" cy="370419"/>
            </a:xfrm>
            <a:custGeom>
              <a:avLst/>
              <a:gdLst>
                <a:gd name="connsiteX0" fmla="*/ 486530 w 486530"/>
                <a:gd name="connsiteY0" fmla="*/ 277156 h 370419"/>
                <a:gd name="connsiteX1" fmla="*/ 476719 w 486530"/>
                <a:gd name="connsiteY1" fmla="*/ 271726 h 370419"/>
                <a:gd name="connsiteX2" fmla="*/ 314318 w 486530"/>
                <a:gd name="connsiteY2" fmla="*/ 54937 h 370419"/>
                <a:gd name="connsiteX3" fmla="*/ 35426 w 486530"/>
                <a:gd name="connsiteY3" fmla="*/ 27505 h 370419"/>
                <a:gd name="connsiteX4" fmla="*/ 29521 w 486530"/>
                <a:gd name="connsiteY4" fmla="*/ 24267 h 370419"/>
                <a:gd name="connsiteX5" fmla="*/ 12471 w 486530"/>
                <a:gd name="connsiteY5" fmla="*/ 53509 h 370419"/>
                <a:gd name="connsiteX6" fmla="*/ 162490 w 486530"/>
                <a:gd name="connsiteY6" fmla="*/ 315446 h 370419"/>
                <a:gd name="connsiteX7" fmla="*/ 464337 w 486530"/>
                <a:gd name="connsiteY7" fmla="*/ 316875 h 370419"/>
                <a:gd name="connsiteX8" fmla="*/ 486530 w 486530"/>
                <a:gd name="connsiteY8" fmla="*/ 277156 h 37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530" h="370419">
                  <a:moveTo>
                    <a:pt x="486530" y="277156"/>
                  </a:moveTo>
                  <a:lnTo>
                    <a:pt x="476719" y="271726"/>
                  </a:lnTo>
                  <a:cubicBezTo>
                    <a:pt x="478720" y="202099"/>
                    <a:pt x="415474" y="113897"/>
                    <a:pt x="314318" y="54937"/>
                  </a:cubicBezTo>
                  <a:cubicBezTo>
                    <a:pt x="207067" y="-7547"/>
                    <a:pt x="92195" y="-16786"/>
                    <a:pt x="35426" y="27505"/>
                  </a:cubicBezTo>
                  <a:lnTo>
                    <a:pt x="29521" y="24267"/>
                  </a:lnTo>
                  <a:lnTo>
                    <a:pt x="12471" y="53509"/>
                  </a:lnTo>
                  <a:cubicBezTo>
                    <a:pt x="-29439" y="125422"/>
                    <a:pt x="37712" y="242675"/>
                    <a:pt x="162490" y="315446"/>
                  </a:cubicBezTo>
                  <a:cubicBezTo>
                    <a:pt x="287267" y="388217"/>
                    <a:pt x="422427" y="388789"/>
                    <a:pt x="464337" y="316875"/>
                  </a:cubicBezTo>
                  <a:lnTo>
                    <a:pt x="486530" y="277156"/>
                  </a:lnTo>
                  <a:close/>
                </a:path>
              </a:pathLst>
            </a:custGeom>
            <a:solidFill>
              <a:srgbClr val="F4AE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8FDB60B-28D5-4E7A-9575-F1F6B59A98B4}"/>
                </a:ext>
              </a:extLst>
            </p:cNvPr>
            <p:cNvSpPr/>
            <p:nvPr/>
          </p:nvSpPr>
          <p:spPr>
            <a:xfrm>
              <a:off x="6434144" y="2771795"/>
              <a:ext cx="476808" cy="370385"/>
            </a:xfrm>
            <a:custGeom>
              <a:avLst/>
              <a:gdLst>
                <a:gd name="connsiteX0" fmla="*/ 464337 w 476808"/>
                <a:gd name="connsiteY0" fmla="*/ 316876 h 370385"/>
                <a:gd name="connsiteX1" fmla="*/ 162490 w 476808"/>
                <a:gd name="connsiteY1" fmla="*/ 315447 h 370385"/>
                <a:gd name="connsiteX2" fmla="*/ 12471 w 476808"/>
                <a:gd name="connsiteY2" fmla="*/ 53510 h 370385"/>
                <a:gd name="connsiteX3" fmla="*/ 314318 w 476808"/>
                <a:gd name="connsiteY3" fmla="*/ 54938 h 370385"/>
                <a:gd name="connsiteX4" fmla="*/ 464337 w 476808"/>
                <a:gd name="connsiteY4" fmla="*/ 316876 h 37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808" h="370385">
                  <a:moveTo>
                    <a:pt x="464337" y="316876"/>
                  </a:moveTo>
                  <a:cubicBezTo>
                    <a:pt x="422427" y="388790"/>
                    <a:pt x="287267" y="388123"/>
                    <a:pt x="162490" y="315447"/>
                  </a:cubicBezTo>
                  <a:cubicBezTo>
                    <a:pt x="37712" y="242676"/>
                    <a:pt x="-29439" y="125423"/>
                    <a:pt x="12471" y="53510"/>
                  </a:cubicBezTo>
                  <a:cubicBezTo>
                    <a:pt x="54381" y="-18404"/>
                    <a:pt x="189541" y="-17737"/>
                    <a:pt x="314318" y="54938"/>
                  </a:cubicBezTo>
                  <a:cubicBezTo>
                    <a:pt x="439096" y="127709"/>
                    <a:pt x="506247" y="244962"/>
                    <a:pt x="464337" y="316876"/>
                  </a:cubicBezTo>
                  <a:close/>
                </a:path>
              </a:pathLst>
            </a:custGeom>
            <a:solidFill>
              <a:srgbClr val="FFC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58BE2C3E-55F5-445C-91D4-D693D089C79B}"/>
                </a:ext>
              </a:extLst>
            </p:cNvPr>
            <p:cNvSpPr/>
            <p:nvPr/>
          </p:nvSpPr>
          <p:spPr>
            <a:xfrm rot="-3585801">
              <a:off x="6552816" y="2749330"/>
              <a:ext cx="239471" cy="415312"/>
            </a:xfrm>
            <a:custGeom>
              <a:avLst/>
              <a:gdLst>
                <a:gd name="connsiteX0" fmla="*/ 239472 w 239471"/>
                <a:gd name="connsiteY0" fmla="*/ 207656 h 415312"/>
                <a:gd name="connsiteX1" fmla="*/ 119736 w 239471"/>
                <a:gd name="connsiteY1" fmla="*/ 415313 h 415312"/>
                <a:gd name="connsiteX2" fmla="*/ 0 w 239471"/>
                <a:gd name="connsiteY2" fmla="*/ 207656 h 415312"/>
                <a:gd name="connsiteX3" fmla="*/ 119736 w 239471"/>
                <a:gd name="connsiteY3" fmla="*/ 0 h 415312"/>
                <a:gd name="connsiteX4" fmla="*/ 239472 w 239471"/>
                <a:gd name="connsiteY4" fmla="*/ 207656 h 41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471" h="415312">
                  <a:moveTo>
                    <a:pt x="239472" y="207656"/>
                  </a:moveTo>
                  <a:cubicBezTo>
                    <a:pt x="239472" y="322342"/>
                    <a:pt x="185864" y="415313"/>
                    <a:pt x="119736" y="415313"/>
                  </a:cubicBezTo>
                  <a:cubicBezTo>
                    <a:pt x="53607" y="415313"/>
                    <a:pt x="0" y="322342"/>
                    <a:pt x="0" y="207656"/>
                  </a:cubicBezTo>
                  <a:cubicBezTo>
                    <a:pt x="0" y="92971"/>
                    <a:pt x="53607" y="0"/>
                    <a:pt x="119736" y="0"/>
                  </a:cubicBezTo>
                  <a:cubicBezTo>
                    <a:pt x="185864" y="0"/>
                    <a:pt x="239472" y="92971"/>
                    <a:pt x="239472" y="207656"/>
                  </a:cubicBezTo>
                  <a:close/>
                </a:path>
              </a:pathLst>
            </a:custGeom>
            <a:solidFill>
              <a:srgbClr val="F4AE2C">
                <a:alpha val="60000"/>
              </a:srgbClr>
            </a:solidFill>
            <a:ln w="9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7305267-C73B-4E5F-9178-5FA6A66A7864}"/>
                </a:ext>
              </a:extLst>
            </p:cNvPr>
            <p:cNvSpPr/>
            <p:nvPr/>
          </p:nvSpPr>
          <p:spPr>
            <a:xfrm>
              <a:off x="6589765" y="2865589"/>
              <a:ext cx="181313" cy="175371"/>
            </a:xfrm>
            <a:custGeom>
              <a:avLst/>
              <a:gdLst>
                <a:gd name="connsiteX0" fmla="*/ 135742 w 181313"/>
                <a:gd name="connsiteY0" fmla="*/ 16295 h 175371"/>
                <a:gd name="connsiteX1" fmla="*/ 174318 w 181313"/>
                <a:gd name="connsiteY1" fmla="*/ 53633 h 175371"/>
                <a:gd name="connsiteX2" fmla="*/ 178319 w 181313"/>
                <a:gd name="connsiteY2" fmla="*/ 88208 h 175371"/>
                <a:gd name="connsiteX3" fmla="*/ 171080 w 181313"/>
                <a:gd name="connsiteY3" fmla="*/ 93352 h 175371"/>
                <a:gd name="connsiteX4" fmla="*/ 161079 w 181313"/>
                <a:gd name="connsiteY4" fmla="*/ 91828 h 175371"/>
                <a:gd name="connsiteX5" fmla="*/ 153268 w 181313"/>
                <a:gd name="connsiteY5" fmla="*/ 83160 h 175371"/>
                <a:gd name="connsiteX6" fmla="*/ 147172 w 181313"/>
                <a:gd name="connsiteY6" fmla="*/ 70873 h 175371"/>
                <a:gd name="connsiteX7" fmla="*/ 138695 w 181313"/>
                <a:gd name="connsiteY7" fmla="*/ 57347 h 175371"/>
                <a:gd name="connsiteX8" fmla="*/ 124407 w 181313"/>
                <a:gd name="connsiteY8" fmla="*/ 45155 h 175371"/>
                <a:gd name="connsiteX9" fmla="*/ 108977 w 181313"/>
                <a:gd name="connsiteY9" fmla="*/ 45536 h 175371"/>
                <a:gd name="connsiteX10" fmla="*/ 110215 w 181313"/>
                <a:gd name="connsiteY10" fmla="*/ 56776 h 175371"/>
                <a:gd name="connsiteX11" fmla="*/ 123645 w 181313"/>
                <a:gd name="connsiteY11" fmla="*/ 72778 h 175371"/>
                <a:gd name="connsiteX12" fmla="*/ 137076 w 181313"/>
                <a:gd name="connsiteY12" fmla="*/ 88780 h 175371"/>
                <a:gd name="connsiteX13" fmla="*/ 156411 w 181313"/>
                <a:gd name="connsiteY13" fmla="*/ 124403 h 175371"/>
                <a:gd name="connsiteX14" fmla="*/ 149553 w 181313"/>
                <a:gd name="connsiteY14" fmla="*/ 154883 h 175371"/>
                <a:gd name="connsiteX15" fmla="*/ 136123 w 181313"/>
                <a:gd name="connsiteY15" fmla="*/ 167933 h 175371"/>
                <a:gd name="connsiteX16" fmla="*/ 114597 w 181313"/>
                <a:gd name="connsiteY16" fmla="*/ 174886 h 175371"/>
                <a:gd name="connsiteX17" fmla="*/ 84498 w 181313"/>
                <a:gd name="connsiteY17" fmla="*/ 172124 h 175371"/>
                <a:gd name="connsiteX18" fmla="*/ 47922 w 181313"/>
                <a:gd name="connsiteY18" fmla="*/ 156407 h 175371"/>
                <a:gd name="connsiteX19" fmla="*/ 1821 w 181313"/>
                <a:gd name="connsiteY19" fmla="*/ 106592 h 175371"/>
                <a:gd name="connsiteX20" fmla="*/ 2964 w 181313"/>
                <a:gd name="connsiteY20" fmla="*/ 83922 h 175371"/>
                <a:gd name="connsiteX21" fmla="*/ 11631 w 181313"/>
                <a:gd name="connsiteY21" fmla="*/ 77350 h 175371"/>
                <a:gd name="connsiteX22" fmla="*/ 23823 w 181313"/>
                <a:gd name="connsiteY22" fmla="*/ 80207 h 175371"/>
                <a:gd name="connsiteX23" fmla="*/ 40397 w 181313"/>
                <a:gd name="connsiteY23" fmla="*/ 98591 h 175371"/>
                <a:gd name="connsiteX24" fmla="*/ 61828 w 181313"/>
                <a:gd name="connsiteY24" fmla="*/ 119831 h 175371"/>
                <a:gd name="connsiteX25" fmla="*/ 82402 w 181313"/>
                <a:gd name="connsiteY25" fmla="*/ 121260 h 175371"/>
                <a:gd name="connsiteX26" fmla="*/ 77830 w 181313"/>
                <a:gd name="connsiteY26" fmla="*/ 109830 h 175371"/>
                <a:gd name="connsiteX27" fmla="*/ 59256 w 181313"/>
                <a:gd name="connsiteY27" fmla="*/ 90971 h 175371"/>
                <a:gd name="connsiteX28" fmla="*/ 42588 w 181313"/>
                <a:gd name="connsiteY28" fmla="*/ 69539 h 175371"/>
                <a:gd name="connsiteX29" fmla="*/ 32777 w 181313"/>
                <a:gd name="connsiteY29" fmla="*/ 45346 h 175371"/>
                <a:gd name="connsiteX30" fmla="*/ 39444 w 181313"/>
                <a:gd name="connsiteY30" fmla="*/ 22200 h 175371"/>
                <a:gd name="connsiteX31" fmla="*/ 78116 w 181313"/>
                <a:gd name="connsiteY31" fmla="*/ 197 h 175371"/>
                <a:gd name="connsiteX32" fmla="*/ 135742 w 181313"/>
                <a:gd name="connsiteY32" fmla="*/ 16295 h 17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1313" h="175371">
                  <a:moveTo>
                    <a:pt x="135742" y="16295"/>
                  </a:moveTo>
                  <a:cubicBezTo>
                    <a:pt x="153744" y="26772"/>
                    <a:pt x="166603" y="39250"/>
                    <a:pt x="174318" y="53633"/>
                  </a:cubicBezTo>
                  <a:cubicBezTo>
                    <a:pt x="182034" y="68015"/>
                    <a:pt x="183367" y="79541"/>
                    <a:pt x="178319" y="88208"/>
                  </a:cubicBezTo>
                  <a:cubicBezTo>
                    <a:pt x="176890" y="90685"/>
                    <a:pt x="174414" y="92399"/>
                    <a:pt x="171080" y="93352"/>
                  </a:cubicBezTo>
                  <a:cubicBezTo>
                    <a:pt x="167746" y="94209"/>
                    <a:pt x="164412" y="93733"/>
                    <a:pt x="161079" y="91828"/>
                  </a:cubicBezTo>
                  <a:cubicBezTo>
                    <a:pt x="158126" y="90113"/>
                    <a:pt x="155554" y="87256"/>
                    <a:pt x="153268" y="83160"/>
                  </a:cubicBezTo>
                  <a:cubicBezTo>
                    <a:pt x="150982" y="79064"/>
                    <a:pt x="148982" y="74969"/>
                    <a:pt x="147172" y="70873"/>
                  </a:cubicBezTo>
                  <a:cubicBezTo>
                    <a:pt x="145458" y="66777"/>
                    <a:pt x="142600" y="62205"/>
                    <a:pt x="138695" y="57347"/>
                  </a:cubicBezTo>
                  <a:cubicBezTo>
                    <a:pt x="134790" y="52490"/>
                    <a:pt x="130027" y="48394"/>
                    <a:pt x="124407" y="45155"/>
                  </a:cubicBezTo>
                  <a:cubicBezTo>
                    <a:pt x="116883" y="40774"/>
                    <a:pt x="111739" y="40869"/>
                    <a:pt x="108977" y="45536"/>
                  </a:cubicBezTo>
                  <a:cubicBezTo>
                    <a:pt x="107072" y="48870"/>
                    <a:pt x="107453" y="52585"/>
                    <a:pt x="110215" y="56776"/>
                  </a:cubicBezTo>
                  <a:cubicBezTo>
                    <a:pt x="112977" y="60967"/>
                    <a:pt x="117454" y="66301"/>
                    <a:pt x="123645" y="72778"/>
                  </a:cubicBezTo>
                  <a:cubicBezTo>
                    <a:pt x="129837" y="79255"/>
                    <a:pt x="134313" y="84589"/>
                    <a:pt x="137076" y="88780"/>
                  </a:cubicBezTo>
                  <a:cubicBezTo>
                    <a:pt x="148315" y="102877"/>
                    <a:pt x="154792" y="114783"/>
                    <a:pt x="156411" y="124403"/>
                  </a:cubicBezTo>
                  <a:cubicBezTo>
                    <a:pt x="158031" y="134024"/>
                    <a:pt x="155745" y="144215"/>
                    <a:pt x="149553" y="154883"/>
                  </a:cubicBezTo>
                  <a:cubicBezTo>
                    <a:pt x="146505" y="160122"/>
                    <a:pt x="142029" y="164408"/>
                    <a:pt x="136123" y="167933"/>
                  </a:cubicBezTo>
                  <a:cubicBezTo>
                    <a:pt x="130218" y="171362"/>
                    <a:pt x="123074" y="173648"/>
                    <a:pt x="114597" y="174886"/>
                  </a:cubicBezTo>
                  <a:cubicBezTo>
                    <a:pt x="106119" y="176029"/>
                    <a:pt x="96118" y="175172"/>
                    <a:pt x="84498" y="172124"/>
                  </a:cubicBezTo>
                  <a:cubicBezTo>
                    <a:pt x="72877" y="169076"/>
                    <a:pt x="60685" y="163932"/>
                    <a:pt x="47922" y="156407"/>
                  </a:cubicBezTo>
                  <a:cubicBezTo>
                    <a:pt x="22966" y="141834"/>
                    <a:pt x="7536" y="125261"/>
                    <a:pt x="1821" y="106592"/>
                  </a:cubicBezTo>
                  <a:cubicBezTo>
                    <a:pt x="-942" y="97448"/>
                    <a:pt x="-561" y="89923"/>
                    <a:pt x="2964" y="83922"/>
                  </a:cubicBezTo>
                  <a:cubicBezTo>
                    <a:pt x="5059" y="80207"/>
                    <a:pt x="8012" y="78017"/>
                    <a:pt x="11631" y="77350"/>
                  </a:cubicBezTo>
                  <a:cubicBezTo>
                    <a:pt x="15251" y="76588"/>
                    <a:pt x="19347" y="77540"/>
                    <a:pt x="23823" y="80207"/>
                  </a:cubicBezTo>
                  <a:cubicBezTo>
                    <a:pt x="28300" y="82779"/>
                    <a:pt x="33825" y="88970"/>
                    <a:pt x="40397" y="98591"/>
                  </a:cubicBezTo>
                  <a:cubicBezTo>
                    <a:pt x="46969" y="108211"/>
                    <a:pt x="54113" y="115355"/>
                    <a:pt x="61828" y="119831"/>
                  </a:cubicBezTo>
                  <a:cubicBezTo>
                    <a:pt x="72496" y="126023"/>
                    <a:pt x="79354" y="126499"/>
                    <a:pt x="82402" y="121260"/>
                  </a:cubicBezTo>
                  <a:cubicBezTo>
                    <a:pt x="84021" y="118593"/>
                    <a:pt x="82402" y="114688"/>
                    <a:pt x="77830" y="109830"/>
                  </a:cubicBezTo>
                  <a:cubicBezTo>
                    <a:pt x="73163" y="104877"/>
                    <a:pt x="66972" y="98591"/>
                    <a:pt x="59256" y="90971"/>
                  </a:cubicBezTo>
                  <a:cubicBezTo>
                    <a:pt x="51541" y="83351"/>
                    <a:pt x="45921" y="76207"/>
                    <a:pt x="42588" y="69539"/>
                  </a:cubicBezTo>
                  <a:cubicBezTo>
                    <a:pt x="36206" y="60872"/>
                    <a:pt x="32967" y="52775"/>
                    <a:pt x="32777" y="45346"/>
                  </a:cubicBezTo>
                  <a:cubicBezTo>
                    <a:pt x="32586" y="37821"/>
                    <a:pt x="34872" y="30106"/>
                    <a:pt x="39444" y="22200"/>
                  </a:cubicBezTo>
                  <a:cubicBezTo>
                    <a:pt x="47350" y="8675"/>
                    <a:pt x="60209" y="1340"/>
                    <a:pt x="78116" y="197"/>
                  </a:cubicBezTo>
                  <a:cubicBezTo>
                    <a:pt x="95928" y="-1136"/>
                    <a:pt x="115168" y="4293"/>
                    <a:pt x="135742" y="16295"/>
                  </a:cubicBezTo>
                  <a:close/>
                </a:path>
              </a:pathLst>
            </a:custGeom>
            <a:solidFill>
              <a:srgbClr val="E598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66" name="Graphic 554">
            <a:extLst>
              <a:ext uri="{FF2B5EF4-FFF2-40B4-BE49-F238E27FC236}">
                <a16:creationId xmlns:a16="http://schemas.microsoft.com/office/drawing/2014/main" id="{9949EEE6-2814-4AE4-BB97-7A478638A470}"/>
              </a:ext>
            </a:extLst>
          </p:cNvPr>
          <p:cNvGrpSpPr/>
          <p:nvPr/>
        </p:nvGrpSpPr>
        <p:grpSpPr>
          <a:xfrm rot="360149">
            <a:off x="4636343" y="5730556"/>
            <a:ext cx="328557" cy="275692"/>
            <a:chOff x="5753732" y="3343384"/>
            <a:chExt cx="328557" cy="275692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52206EF-493A-46E5-ABEF-52E9DE2C942A}"/>
                </a:ext>
              </a:extLst>
            </p:cNvPr>
            <p:cNvSpPr/>
            <p:nvPr/>
          </p:nvSpPr>
          <p:spPr>
            <a:xfrm>
              <a:off x="5791009" y="3399975"/>
              <a:ext cx="267892" cy="195344"/>
            </a:xfrm>
            <a:custGeom>
              <a:avLst/>
              <a:gdLst>
                <a:gd name="connsiteX0" fmla="*/ 250793 w 267892"/>
                <a:gd name="connsiteY0" fmla="*/ 11213 h 195344"/>
                <a:gd name="connsiteX1" fmla="*/ 245459 w 267892"/>
                <a:gd name="connsiteY1" fmla="*/ 14070 h 195344"/>
                <a:gd name="connsiteX2" fmla="*/ 98203 w 267892"/>
                <a:gd name="connsiteY2" fmla="*/ 24453 h 195344"/>
                <a:gd name="connsiteX3" fmla="*/ 3238 w 267892"/>
                <a:gd name="connsiteY3" fmla="*/ 144087 h 195344"/>
                <a:gd name="connsiteX4" fmla="*/ 0 w 267892"/>
                <a:gd name="connsiteY4" fmla="*/ 145801 h 195344"/>
                <a:gd name="connsiteX5" fmla="*/ 8382 w 267892"/>
                <a:gd name="connsiteY5" fmla="*/ 162279 h 195344"/>
                <a:gd name="connsiteX6" fmla="*/ 172688 w 267892"/>
                <a:gd name="connsiteY6" fmla="*/ 170947 h 195344"/>
                <a:gd name="connsiteX7" fmla="*/ 262509 w 267892"/>
                <a:gd name="connsiteY7" fmla="*/ 33120 h 195344"/>
                <a:gd name="connsiteX8" fmla="*/ 250793 w 267892"/>
                <a:gd name="connsiteY8" fmla="*/ 11213 h 19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92" h="195344">
                  <a:moveTo>
                    <a:pt x="250793" y="11213"/>
                  </a:moveTo>
                  <a:lnTo>
                    <a:pt x="245459" y="14070"/>
                  </a:lnTo>
                  <a:cubicBezTo>
                    <a:pt x="214122" y="-7456"/>
                    <a:pt x="155067" y="-4503"/>
                    <a:pt x="98203" y="24453"/>
                  </a:cubicBezTo>
                  <a:cubicBezTo>
                    <a:pt x="37909" y="55123"/>
                    <a:pt x="-286" y="104939"/>
                    <a:pt x="3238" y="144087"/>
                  </a:cubicBezTo>
                  <a:lnTo>
                    <a:pt x="0" y="145801"/>
                  </a:lnTo>
                  <a:lnTo>
                    <a:pt x="8382" y="162279"/>
                  </a:lnTo>
                  <a:cubicBezTo>
                    <a:pt x="28956" y="202761"/>
                    <a:pt x="102489" y="206571"/>
                    <a:pt x="172688" y="170947"/>
                  </a:cubicBezTo>
                  <a:cubicBezTo>
                    <a:pt x="242888" y="135324"/>
                    <a:pt x="283083" y="73602"/>
                    <a:pt x="262509" y="33120"/>
                  </a:cubicBezTo>
                  <a:lnTo>
                    <a:pt x="250793" y="11213"/>
                  </a:lnTo>
                  <a:close/>
                </a:path>
              </a:pathLst>
            </a:custGeom>
            <a:solidFill>
              <a:srgbClr val="F4AE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ABE88B3-0545-45A9-96D2-D019DFCFA544}"/>
                </a:ext>
              </a:extLst>
            </p:cNvPr>
            <p:cNvSpPr/>
            <p:nvPr/>
          </p:nvSpPr>
          <p:spPr>
            <a:xfrm rot="-1616502">
              <a:off x="5775511" y="3399027"/>
              <a:ext cx="284998" cy="164407"/>
            </a:xfrm>
            <a:custGeom>
              <a:avLst/>
              <a:gdLst>
                <a:gd name="connsiteX0" fmla="*/ 284998 w 284998"/>
                <a:gd name="connsiteY0" fmla="*/ 82204 h 164407"/>
                <a:gd name="connsiteX1" fmla="*/ 142499 w 284998"/>
                <a:gd name="connsiteY1" fmla="*/ 164407 h 164407"/>
                <a:gd name="connsiteX2" fmla="*/ 0 w 284998"/>
                <a:gd name="connsiteY2" fmla="*/ 82204 h 164407"/>
                <a:gd name="connsiteX3" fmla="*/ 142499 w 284998"/>
                <a:gd name="connsiteY3" fmla="*/ 0 h 164407"/>
                <a:gd name="connsiteX4" fmla="*/ 284998 w 284998"/>
                <a:gd name="connsiteY4" fmla="*/ 82204 h 16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998" h="164407">
                  <a:moveTo>
                    <a:pt x="284998" y="82204"/>
                  </a:moveTo>
                  <a:cubicBezTo>
                    <a:pt x="284998" y="127604"/>
                    <a:pt x="221199" y="164407"/>
                    <a:pt x="142499" y="164407"/>
                  </a:cubicBezTo>
                  <a:cubicBezTo>
                    <a:pt x="63799" y="164407"/>
                    <a:pt x="0" y="127604"/>
                    <a:pt x="0" y="82204"/>
                  </a:cubicBezTo>
                  <a:cubicBezTo>
                    <a:pt x="0" y="36804"/>
                    <a:pt x="63799" y="0"/>
                    <a:pt x="142499" y="0"/>
                  </a:cubicBezTo>
                  <a:cubicBezTo>
                    <a:pt x="221199" y="0"/>
                    <a:pt x="284998" y="36804"/>
                    <a:pt x="284998" y="82204"/>
                  </a:cubicBezTo>
                  <a:close/>
                </a:path>
              </a:pathLst>
            </a:custGeom>
            <a:solidFill>
              <a:srgbClr val="FFC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0979CC6-790A-4BCF-A784-ADBEAFF79538}"/>
                </a:ext>
              </a:extLst>
            </p:cNvPr>
            <p:cNvSpPr/>
            <p:nvPr/>
          </p:nvSpPr>
          <p:spPr>
            <a:xfrm>
              <a:off x="5812853" y="3403654"/>
              <a:ext cx="210343" cy="155108"/>
            </a:xfrm>
            <a:custGeom>
              <a:avLst/>
              <a:gdLst>
                <a:gd name="connsiteX0" fmla="*/ 206089 w 210343"/>
                <a:gd name="connsiteY0" fmla="*/ 26298 h 155108"/>
                <a:gd name="connsiteX1" fmla="*/ 134747 w 210343"/>
                <a:gd name="connsiteY1" fmla="*/ 135740 h 155108"/>
                <a:gd name="connsiteX2" fmla="*/ 4254 w 210343"/>
                <a:gd name="connsiteY2" fmla="*/ 128882 h 155108"/>
                <a:gd name="connsiteX3" fmla="*/ 75596 w 210343"/>
                <a:gd name="connsiteY3" fmla="*/ 19440 h 155108"/>
                <a:gd name="connsiteX4" fmla="*/ 206089 w 210343"/>
                <a:gd name="connsiteY4" fmla="*/ 26298 h 15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43" h="155108">
                  <a:moveTo>
                    <a:pt x="206089" y="26298"/>
                  </a:moveTo>
                  <a:cubicBezTo>
                    <a:pt x="222377" y="58397"/>
                    <a:pt x="190468" y="107451"/>
                    <a:pt x="134747" y="135740"/>
                  </a:cubicBezTo>
                  <a:cubicBezTo>
                    <a:pt x="79025" y="164029"/>
                    <a:pt x="20637" y="160981"/>
                    <a:pt x="4254" y="128882"/>
                  </a:cubicBezTo>
                  <a:cubicBezTo>
                    <a:pt x="-12034" y="96783"/>
                    <a:pt x="19875" y="47729"/>
                    <a:pt x="75596" y="19440"/>
                  </a:cubicBezTo>
                  <a:cubicBezTo>
                    <a:pt x="131318" y="-8945"/>
                    <a:pt x="189706" y="-5897"/>
                    <a:pt x="206089" y="26298"/>
                  </a:cubicBezTo>
                  <a:close/>
                </a:path>
              </a:pathLst>
            </a:custGeom>
            <a:solidFill>
              <a:srgbClr val="F4AE2C">
                <a:alpha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004A1E81-4111-45A5-A433-809C166D5D02}"/>
                </a:ext>
              </a:extLst>
            </p:cNvPr>
            <p:cNvSpPr/>
            <p:nvPr/>
          </p:nvSpPr>
          <p:spPr>
            <a:xfrm>
              <a:off x="5870781" y="3427930"/>
              <a:ext cx="98091" cy="95838"/>
            </a:xfrm>
            <a:custGeom>
              <a:avLst/>
              <a:gdLst>
                <a:gd name="connsiteX0" fmla="*/ 28432 w 98091"/>
                <a:gd name="connsiteY0" fmla="*/ 6784 h 95838"/>
                <a:gd name="connsiteX1" fmla="*/ 56912 w 98091"/>
                <a:gd name="connsiteY1" fmla="*/ 117 h 95838"/>
                <a:gd name="connsiteX2" fmla="*/ 73961 w 98091"/>
                <a:gd name="connsiteY2" fmla="*/ 8499 h 95838"/>
                <a:gd name="connsiteX3" fmla="*/ 74152 w 98091"/>
                <a:gd name="connsiteY3" fmla="*/ 13356 h 95838"/>
                <a:gd name="connsiteX4" fmla="*/ 70532 w 98091"/>
                <a:gd name="connsiteY4" fmla="*/ 17452 h 95838"/>
                <a:gd name="connsiteX5" fmla="*/ 64246 w 98091"/>
                <a:gd name="connsiteY5" fmla="*/ 18500 h 95838"/>
                <a:gd name="connsiteX6" fmla="*/ 56816 w 98091"/>
                <a:gd name="connsiteY6" fmla="*/ 17642 h 95838"/>
                <a:gd name="connsiteX7" fmla="*/ 48149 w 98091"/>
                <a:gd name="connsiteY7" fmla="*/ 17547 h 95838"/>
                <a:gd name="connsiteX8" fmla="*/ 38338 w 98091"/>
                <a:gd name="connsiteY8" fmla="*/ 20500 h 95838"/>
                <a:gd name="connsiteX9" fmla="*/ 33956 w 98091"/>
                <a:gd name="connsiteY9" fmla="*/ 27644 h 95838"/>
                <a:gd name="connsiteX10" fmla="*/ 39481 w 98091"/>
                <a:gd name="connsiteY10" fmla="*/ 30406 h 95838"/>
                <a:gd name="connsiteX11" fmla="*/ 50816 w 98091"/>
                <a:gd name="connsiteY11" fmla="*/ 28977 h 95838"/>
                <a:gd name="connsiteX12" fmla="*/ 62150 w 98091"/>
                <a:gd name="connsiteY12" fmla="*/ 27549 h 95838"/>
                <a:gd name="connsiteX13" fmla="*/ 84153 w 98091"/>
                <a:gd name="connsiteY13" fmla="*/ 29168 h 95838"/>
                <a:gd name="connsiteX14" fmla="*/ 96059 w 98091"/>
                <a:gd name="connsiteY14" fmla="*/ 41265 h 95838"/>
                <a:gd name="connsiteX15" fmla="*/ 98060 w 98091"/>
                <a:gd name="connsiteY15" fmla="*/ 51266 h 95838"/>
                <a:gd name="connsiteX16" fmla="*/ 94821 w 98091"/>
                <a:gd name="connsiteY16" fmla="*/ 63172 h 95838"/>
                <a:gd name="connsiteX17" fmla="*/ 84629 w 98091"/>
                <a:gd name="connsiteY17" fmla="*/ 76126 h 95838"/>
                <a:gd name="connsiteX18" fmla="*/ 66627 w 98091"/>
                <a:gd name="connsiteY18" fmla="*/ 88223 h 95838"/>
                <a:gd name="connsiteX19" fmla="*/ 30146 w 98091"/>
                <a:gd name="connsiteY19" fmla="*/ 94605 h 95838"/>
                <a:gd name="connsiteX20" fmla="*/ 20145 w 98091"/>
                <a:gd name="connsiteY20" fmla="*/ 87365 h 95838"/>
                <a:gd name="connsiteX21" fmla="*/ 19669 w 98091"/>
                <a:gd name="connsiteY21" fmla="*/ 81460 h 95838"/>
                <a:gd name="connsiteX22" fmla="*/ 24527 w 98091"/>
                <a:gd name="connsiteY22" fmla="*/ 76698 h 95838"/>
                <a:gd name="connsiteX23" fmla="*/ 37862 w 98091"/>
                <a:gd name="connsiteY23" fmla="*/ 74602 h 95838"/>
                <a:gd name="connsiteX24" fmla="*/ 53959 w 98091"/>
                <a:gd name="connsiteY24" fmla="*/ 71078 h 95838"/>
                <a:gd name="connsiteX25" fmla="*/ 60722 w 98091"/>
                <a:gd name="connsiteY25" fmla="*/ 62124 h 95838"/>
                <a:gd name="connsiteX26" fmla="*/ 54149 w 98091"/>
                <a:gd name="connsiteY26" fmla="*/ 60886 h 95838"/>
                <a:gd name="connsiteX27" fmla="*/ 40052 w 98091"/>
                <a:gd name="connsiteY27" fmla="*/ 63839 h 95838"/>
                <a:gd name="connsiteX28" fmla="*/ 25289 w 98091"/>
                <a:gd name="connsiteY28" fmla="*/ 65172 h 95838"/>
                <a:gd name="connsiteX29" fmla="*/ 11287 w 98091"/>
                <a:gd name="connsiteY29" fmla="*/ 62505 h 95838"/>
                <a:gd name="connsiteX30" fmla="*/ 2619 w 98091"/>
                <a:gd name="connsiteY30" fmla="*/ 52599 h 95838"/>
                <a:gd name="connsiteX31" fmla="*/ 3953 w 98091"/>
                <a:gd name="connsiteY31" fmla="*/ 28406 h 95838"/>
                <a:gd name="connsiteX32" fmla="*/ 28432 w 98091"/>
                <a:gd name="connsiteY32" fmla="*/ 6784 h 9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8091" h="95838">
                  <a:moveTo>
                    <a:pt x="28432" y="6784"/>
                  </a:moveTo>
                  <a:cubicBezTo>
                    <a:pt x="38528" y="1640"/>
                    <a:pt x="48053" y="-550"/>
                    <a:pt x="56912" y="117"/>
                  </a:cubicBezTo>
                  <a:cubicBezTo>
                    <a:pt x="65770" y="783"/>
                    <a:pt x="71485" y="3641"/>
                    <a:pt x="73961" y="8499"/>
                  </a:cubicBezTo>
                  <a:cubicBezTo>
                    <a:pt x="74723" y="9927"/>
                    <a:pt x="74723" y="11547"/>
                    <a:pt x="74152" y="13356"/>
                  </a:cubicBezTo>
                  <a:cubicBezTo>
                    <a:pt x="73580" y="15166"/>
                    <a:pt x="72342" y="16500"/>
                    <a:pt x="70532" y="17452"/>
                  </a:cubicBezTo>
                  <a:cubicBezTo>
                    <a:pt x="68913" y="18309"/>
                    <a:pt x="66818" y="18595"/>
                    <a:pt x="64246" y="18500"/>
                  </a:cubicBezTo>
                  <a:cubicBezTo>
                    <a:pt x="61674" y="18309"/>
                    <a:pt x="59198" y="18024"/>
                    <a:pt x="56816" y="17642"/>
                  </a:cubicBezTo>
                  <a:cubicBezTo>
                    <a:pt x="54435" y="17261"/>
                    <a:pt x="51482" y="17166"/>
                    <a:pt x="48149" y="17547"/>
                  </a:cubicBezTo>
                  <a:cubicBezTo>
                    <a:pt x="44720" y="17928"/>
                    <a:pt x="41481" y="18881"/>
                    <a:pt x="38338" y="20500"/>
                  </a:cubicBezTo>
                  <a:cubicBezTo>
                    <a:pt x="34052" y="22691"/>
                    <a:pt x="32623" y="25072"/>
                    <a:pt x="33956" y="27644"/>
                  </a:cubicBezTo>
                  <a:cubicBezTo>
                    <a:pt x="34909" y="29454"/>
                    <a:pt x="36719" y="30406"/>
                    <a:pt x="39481" y="30406"/>
                  </a:cubicBezTo>
                  <a:cubicBezTo>
                    <a:pt x="42243" y="30406"/>
                    <a:pt x="45958" y="29930"/>
                    <a:pt x="50816" y="28977"/>
                  </a:cubicBezTo>
                  <a:cubicBezTo>
                    <a:pt x="55578" y="28025"/>
                    <a:pt x="59388" y="27549"/>
                    <a:pt x="62150" y="27549"/>
                  </a:cubicBezTo>
                  <a:cubicBezTo>
                    <a:pt x="71961" y="26596"/>
                    <a:pt x="79295" y="27072"/>
                    <a:pt x="84153" y="29168"/>
                  </a:cubicBezTo>
                  <a:cubicBezTo>
                    <a:pt x="89011" y="31263"/>
                    <a:pt x="93011" y="35359"/>
                    <a:pt x="96059" y="41265"/>
                  </a:cubicBezTo>
                  <a:cubicBezTo>
                    <a:pt x="97583" y="44217"/>
                    <a:pt x="98250" y="47551"/>
                    <a:pt x="98060" y="51266"/>
                  </a:cubicBezTo>
                  <a:cubicBezTo>
                    <a:pt x="97869" y="54981"/>
                    <a:pt x="96821" y="58981"/>
                    <a:pt x="94821" y="63172"/>
                  </a:cubicBezTo>
                  <a:cubicBezTo>
                    <a:pt x="92821" y="67363"/>
                    <a:pt x="89487" y="71745"/>
                    <a:pt x="84629" y="76126"/>
                  </a:cubicBezTo>
                  <a:cubicBezTo>
                    <a:pt x="79867" y="80603"/>
                    <a:pt x="73866" y="84603"/>
                    <a:pt x="66627" y="88223"/>
                  </a:cubicBezTo>
                  <a:cubicBezTo>
                    <a:pt x="52530" y="95367"/>
                    <a:pt x="40433" y="97462"/>
                    <a:pt x="30146" y="94605"/>
                  </a:cubicBezTo>
                  <a:cubicBezTo>
                    <a:pt x="25193" y="93176"/>
                    <a:pt x="21860" y="90795"/>
                    <a:pt x="20145" y="87365"/>
                  </a:cubicBezTo>
                  <a:cubicBezTo>
                    <a:pt x="19097" y="85270"/>
                    <a:pt x="18907" y="83365"/>
                    <a:pt x="19669" y="81460"/>
                  </a:cubicBezTo>
                  <a:cubicBezTo>
                    <a:pt x="20431" y="79555"/>
                    <a:pt x="22050" y="78031"/>
                    <a:pt x="24527" y="76698"/>
                  </a:cubicBezTo>
                  <a:cubicBezTo>
                    <a:pt x="27003" y="75459"/>
                    <a:pt x="31480" y="74697"/>
                    <a:pt x="37862" y="74602"/>
                  </a:cubicBezTo>
                  <a:cubicBezTo>
                    <a:pt x="44243" y="74411"/>
                    <a:pt x="49577" y="73269"/>
                    <a:pt x="53959" y="71078"/>
                  </a:cubicBezTo>
                  <a:cubicBezTo>
                    <a:pt x="59960" y="68030"/>
                    <a:pt x="62150" y="65077"/>
                    <a:pt x="60722" y="62124"/>
                  </a:cubicBezTo>
                  <a:cubicBezTo>
                    <a:pt x="59960" y="60600"/>
                    <a:pt x="57769" y="60219"/>
                    <a:pt x="54149" y="60886"/>
                  </a:cubicBezTo>
                  <a:cubicBezTo>
                    <a:pt x="50530" y="61553"/>
                    <a:pt x="45767" y="62505"/>
                    <a:pt x="40052" y="63839"/>
                  </a:cubicBezTo>
                  <a:cubicBezTo>
                    <a:pt x="34242" y="65172"/>
                    <a:pt x="29384" y="65553"/>
                    <a:pt x="25289" y="65172"/>
                  </a:cubicBezTo>
                  <a:cubicBezTo>
                    <a:pt x="19478" y="65553"/>
                    <a:pt x="14811" y="64696"/>
                    <a:pt x="11287" y="62505"/>
                  </a:cubicBezTo>
                  <a:cubicBezTo>
                    <a:pt x="7763" y="60410"/>
                    <a:pt x="4905" y="57076"/>
                    <a:pt x="2619" y="52599"/>
                  </a:cubicBezTo>
                  <a:cubicBezTo>
                    <a:pt x="-1286" y="44979"/>
                    <a:pt x="-810" y="36883"/>
                    <a:pt x="3953" y="28406"/>
                  </a:cubicBezTo>
                  <a:cubicBezTo>
                    <a:pt x="8715" y="19929"/>
                    <a:pt x="16907" y="12690"/>
                    <a:pt x="28432" y="6784"/>
                  </a:cubicBezTo>
                  <a:close/>
                </a:path>
              </a:pathLst>
            </a:custGeom>
            <a:solidFill>
              <a:srgbClr val="E598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A12D8C3B-B0F1-45E2-A1F9-E35A8EC26D19}"/>
              </a:ext>
            </a:extLst>
          </p:cNvPr>
          <p:cNvCxnSpPr/>
          <p:nvPr/>
        </p:nvCxnSpPr>
        <p:spPr>
          <a:xfrm>
            <a:off x="6453752" y="4575167"/>
            <a:ext cx="0" cy="2351216"/>
          </a:xfrm>
          <a:prstGeom prst="line">
            <a:avLst/>
          </a:prstGeom>
          <a:ln w="28575">
            <a:solidFill>
              <a:srgbClr val="E5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695E31-7FB1-4E22-9000-0DD97E5C0362}"/>
              </a:ext>
            </a:extLst>
          </p:cNvPr>
          <p:cNvSpPr txBox="1"/>
          <p:nvPr/>
        </p:nvSpPr>
        <p:spPr>
          <a:xfrm>
            <a:off x="7103448" y="3207281"/>
            <a:ext cx="300539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endParaRPr lang="th-TH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8111C0-138D-4B1D-9B97-35D70C13B529}"/>
              </a:ext>
            </a:extLst>
          </p:cNvPr>
          <p:cNvSpPr txBox="1"/>
          <p:nvPr/>
        </p:nvSpPr>
        <p:spPr>
          <a:xfrm>
            <a:off x="7110069" y="2743869"/>
            <a:ext cx="232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4DA7D"/>
                </a:solidFill>
                <a:latin typeface="+mj-lt"/>
                <a:cs typeface="DB YangDung X" panose="02000506090000020004" pitchFamily="2" charset="-34"/>
              </a:rPr>
              <a:t>CHARITY</a:t>
            </a:r>
            <a:endParaRPr lang="th-TH" sz="6600" dirty="0">
              <a:solidFill>
                <a:srgbClr val="F4DA7D"/>
              </a:solidFill>
              <a:latin typeface="+mj-lt"/>
              <a:cs typeface="DB YangDung X" panose="02000506090000020004" pitchFamily="2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9EBE50-9710-45F1-99EF-33A7528E7141}"/>
              </a:ext>
            </a:extLst>
          </p:cNvPr>
          <p:cNvSpPr txBox="1"/>
          <p:nvPr/>
        </p:nvSpPr>
        <p:spPr>
          <a:xfrm>
            <a:off x="7071734" y="5091487"/>
            <a:ext cx="307557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endParaRPr lang="th-TH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D8E752-0030-4B8C-91E2-908CB7F99E80}"/>
              </a:ext>
            </a:extLst>
          </p:cNvPr>
          <p:cNvSpPr txBox="1"/>
          <p:nvPr/>
        </p:nvSpPr>
        <p:spPr>
          <a:xfrm>
            <a:off x="7066652" y="4601379"/>
            <a:ext cx="232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F9D50"/>
                </a:solidFill>
                <a:latin typeface="+mj-lt"/>
                <a:cs typeface="DB YangDung X" panose="02000506090000020004" pitchFamily="2" charset="-34"/>
              </a:rPr>
              <a:t>CHARITY</a:t>
            </a:r>
            <a:endParaRPr lang="th-TH" sz="6600" dirty="0">
              <a:solidFill>
                <a:srgbClr val="5F9D50"/>
              </a:solidFill>
              <a:latin typeface="+mj-lt"/>
              <a:cs typeface="DB YangDung X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225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Box 193">
            <a:extLst>
              <a:ext uri="{FF2B5EF4-FFF2-40B4-BE49-F238E27FC236}">
                <a16:creationId xmlns:a16="http://schemas.microsoft.com/office/drawing/2014/main" id="{635B15F8-40E0-4B1B-87D4-01038EC7F845}"/>
              </a:ext>
            </a:extLst>
          </p:cNvPr>
          <p:cNvSpPr txBox="1"/>
          <p:nvPr/>
        </p:nvSpPr>
        <p:spPr>
          <a:xfrm>
            <a:off x="5346173" y="1669057"/>
            <a:ext cx="20022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+mj-lt"/>
              </a:rPr>
              <a:t>04</a:t>
            </a:r>
            <a:endParaRPr lang="th-TH" sz="9600" dirty="0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E9C9A8-7C16-4F12-BCC1-83359FD6A68F}"/>
              </a:ext>
            </a:extLst>
          </p:cNvPr>
          <p:cNvGrpSpPr/>
          <p:nvPr/>
        </p:nvGrpSpPr>
        <p:grpSpPr>
          <a:xfrm>
            <a:off x="586276" y="-142330"/>
            <a:ext cx="2932176" cy="2533820"/>
            <a:chOff x="8495939" y="3267963"/>
            <a:chExt cx="1402161" cy="1329008"/>
          </a:xfrm>
        </p:grpSpPr>
        <p:grpSp>
          <p:nvGrpSpPr>
            <p:cNvPr id="7" name="Graphic 71">
              <a:extLst>
                <a:ext uri="{FF2B5EF4-FFF2-40B4-BE49-F238E27FC236}">
                  <a16:creationId xmlns:a16="http://schemas.microsoft.com/office/drawing/2014/main" id="{358AA3EC-D0F9-48E3-AB02-099D70AA674B}"/>
                </a:ext>
              </a:extLst>
            </p:cNvPr>
            <p:cNvGrpSpPr/>
            <p:nvPr/>
          </p:nvGrpSpPr>
          <p:grpSpPr>
            <a:xfrm>
              <a:off x="8655211" y="3267963"/>
              <a:ext cx="577731" cy="721098"/>
              <a:chOff x="5444034" y="2581317"/>
              <a:chExt cx="692880" cy="920122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4EF03BB-74EA-44E0-B972-429CB5958270}"/>
                  </a:ext>
                </a:extLst>
              </p:cNvPr>
              <p:cNvSpPr/>
              <p:nvPr/>
            </p:nvSpPr>
            <p:spPr>
              <a:xfrm>
                <a:off x="5444034" y="2581317"/>
                <a:ext cx="692880" cy="920122"/>
              </a:xfrm>
              <a:custGeom>
                <a:avLst/>
                <a:gdLst>
                  <a:gd name="connsiteX0" fmla="*/ 538903 w 692880"/>
                  <a:gd name="connsiteY0" fmla="*/ 382196 h 920122"/>
                  <a:gd name="connsiteX1" fmla="*/ 691875 w 692880"/>
                  <a:gd name="connsiteY1" fmla="*/ 759577 h 920122"/>
                  <a:gd name="connsiteX2" fmla="*/ 688160 w 692880"/>
                  <a:gd name="connsiteY2" fmla="*/ 768149 h 920122"/>
                  <a:gd name="connsiteX3" fmla="*/ 315733 w 692880"/>
                  <a:gd name="connsiteY3" fmla="*/ 919025 h 920122"/>
                  <a:gd name="connsiteX4" fmla="*/ 306303 w 692880"/>
                  <a:gd name="connsiteY4" fmla="*/ 914929 h 920122"/>
                  <a:gd name="connsiteX5" fmla="*/ 1122 w 692880"/>
                  <a:gd name="connsiteY5" fmla="*/ 161216 h 920122"/>
                  <a:gd name="connsiteX6" fmla="*/ 5122 w 692880"/>
                  <a:gd name="connsiteY6" fmla="*/ 151786 h 920122"/>
                  <a:gd name="connsiteX7" fmla="*/ 377550 w 692880"/>
                  <a:gd name="connsiteY7" fmla="*/ 1006 h 920122"/>
                  <a:gd name="connsiteX8" fmla="*/ 386122 w 692880"/>
                  <a:gd name="connsiteY8" fmla="*/ 4720 h 920122"/>
                  <a:gd name="connsiteX9" fmla="*/ 538903 w 692880"/>
                  <a:gd name="connsiteY9" fmla="*/ 382196 h 92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2880" h="920122">
                    <a:moveTo>
                      <a:pt x="538903" y="382196"/>
                    </a:moveTo>
                    <a:cubicBezTo>
                      <a:pt x="589862" y="508021"/>
                      <a:pt x="640821" y="633847"/>
                      <a:pt x="691875" y="759577"/>
                    </a:cubicBezTo>
                    <a:cubicBezTo>
                      <a:pt x="693875" y="764625"/>
                      <a:pt x="693018" y="766244"/>
                      <a:pt x="688160" y="768149"/>
                    </a:cubicBezTo>
                    <a:cubicBezTo>
                      <a:pt x="563954" y="818251"/>
                      <a:pt x="439843" y="868543"/>
                      <a:pt x="315733" y="919025"/>
                    </a:cubicBezTo>
                    <a:cubicBezTo>
                      <a:pt x="310303" y="921216"/>
                      <a:pt x="308494" y="920263"/>
                      <a:pt x="306303" y="914929"/>
                    </a:cubicBezTo>
                    <a:cubicBezTo>
                      <a:pt x="204766" y="663660"/>
                      <a:pt x="103039" y="412390"/>
                      <a:pt x="1122" y="161216"/>
                    </a:cubicBezTo>
                    <a:cubicBezTo>
                      <a:pt x="-1069" y="155787"/>
                      <a:pt x="-212" y="153977"/>
                      <a:pt x="5122" y="151786"/>
                    </a:cubicBezTo>
                    <a:cubicBezTo>
                      <a:pt x="129328" y="101685"/>
                      <a:pt x="253439" y="51393"/>
                      <a:pt x="377550" y="1006"/>
                    </a:cubicBezTo>
                    <a:cubicBezTo>
                      <a:pt x="382598" y="-995"/>
                      <a:pt x="384217" y="-137"/>
                      <a:pt x="386122" y="4720"/>
                    </a:cubicBezTo>
                    <a:cubicBezTo>
                      <a:pt x="436891" y="130546"/>
                      <a:pt x="487945" y="256371"/>
                      <a:pt x="538903" y="382196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F92F96B1-054E-4FD9-BC26-AB8F958D7AF5}"/>
                  </a:ext>
                </a:extLst>
              </p:cNvPr>
              <p:cNvSpPr/>
              <p:nvPr/>
            </p:nvSpPr>
            <p:spPr>
              <a:xfrm>
                <a:off x="5541917" y="2679193"/>
                <a:ext cx="497078" cy="724461"/>
              </a:xfrm>
              <a:custGeom>
                <a:avLst/>
                <a:gdLst>
                  <a:gd name="connsiteX0" fmla="*/ 107169 w 497078"/>
                  <a:gd name="connsiteY0" fmla="*/ 418718 h 724461"/>
                  <a:gd name="connsiteX1" fmla="*/ 1156 w 497078"/>
                  <a:gd name="connsiteY1" fmla="*/ 157352 h 724461"/>
                  <a:gd name="connsiteX2" fmla="*/ 4299 w 497078"/>
                  <a:gd name="connsiteY2" fmla="*/ 145350 h 724461"/>
                  <a:gd name="connsiteX3" fmla="*/ 32779 w 497078"/>
                  <a:gd name="connsiteY3" fmla="*/ 100106 h 724461"/>
                  <a:gd name="connsiteX4" fmla="*/ 36589 w 497078"/>
                  <a:gd name="connsiteY4" fmla="*/ 66102 h 724461"/>
                  <a:gd name="connsiteX5" fmla="*/ 39922 w 497078"/>
                  <a:gd name="connsiteY5" fmla="*/ 60673 h 724461"/>
                  <a:gd name="connsiteX6" fmla="*/ 188322 w 497078"/>
                  <a:gd name="connsiteY6" fmla="*/ 570 h 724461"/>
                  <a:gd name="connsiteX7" fmla="*/ 194989 w 497078"/>
                  <a:gd name="connsiteY7" fmla="*/ 2380 h 724461"/>
                  <a:gd name="connsiteX8" fmla="*/ 269189 w 497078"/>
                  <a:gd name="connsiteY8" fmla="*/ 36956 h 724461"/>
                  <a:gd name="connsiteX9" fmla="*/ 270427 w 497078"/>
                  <a:gd name="connsiteY9" fmla="*/ 36956 h 724461"/>
                  <a:gd name="connsiteX10" fmla="*/ 285286 w 497078"/>
                  <a:gd name="connsiteY10" fmla="*/ 47147 h 724461"/>
                  <a:gd name="connsiteX11" fmla="*/ 495789 w 497078"/>
                  <a:gd name="connsiteY11" fmla="*/ 566641 h 724461"/>
                  <a:gd name="connsiteX12" fmla="*/ 493217 w 497078"/>
                  <a:gd name="connsiteY12" fmla="*/ 578738 h 724461"/>
                  <a:gd name="connsiteX13" fmla="*/ 461499 w 497078"/>
                  <a:gd name="connsiteY13" fmla="*/ 638650 h 724461"/>
                  <a:gd name="connsiteX14" fmla="*/ 460642 w 497078"/>
                  <a:gd name="connsiteY14" fmla="*/ 658367 h 724461"/>
                  <a:gd name="connsiteX15" fmla="*/ 457213 w 497078"/>
                  <a:gd name="connsiteY15" fmla="*/ 663796 h 724461"/>
                  <a:gd name="connsiteX16" fmla="*/ 308813 w 497078"/>
                  <a:gd name="connsiteY16" fmla="*/ 723899 h 724461"/>
                  <a:gd name="connsiteX17" fmla="*/ 302622 w 497078"/>
                  <a:gd name="connsiteY17" fmla="*/ 722470 h 724461"/>
                  <a:gd name="connsiteX18" fmla="*/ 220707 w 497078"/>
                  <a:gd name="connsiteY18" fmla="*/ 687894 h 724461"/>
                  <a:gd name="connsiteX19" fmla="*/ 213849 w 497078"/>
                  <a:gd name="connsiteY19" fmla="*/ 681894 h 724461"/>
                  <a:gd name="connsiteX20" fmla="*/ 117265 w 497078"/>
                  <a:gd name="connsiteY20" fmla="*/ 443387 h 724461"/>
                  <a:gd name="connsiteX21" fmla="*/ 107169 w 497078"/>
                  <a:gd name="connsiteY21" fmla="*/ 418718 h 72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97078" h="724461">
                    <a:moveTo>
                      <a:pt x="107169" y="418718"/>
                    </a:moveTo>
                    <a:cubicBezTo>
                      <a:pt x="71831" y="331564"/>
                      <a:pt x="36589" y="244410"/>
                      <a:pt x="1156" y="157352"/>
                    </a:cubicBezTo>
                    <a:cubicBezTo>
                      <a:pt x="-1035" y="151922"/>
                      <a:pt x="-178" y="149255"/>
                      <a:pt x="4299" y="145350"/>
                    </a:cubicBezTo>
                    <a:cubicBezTo>
                      <a:pt x="18205" y="133253"/>
                      <a:pt x="27635" y="117823"/>
                      <a:pt x="32779" y="100106"/>
                    </a:cubicBezTo>
                    <a:cubicBezTo>
                      <a:pt x="35922" y="89057"/>
                      <a:pt x="36970" y="77627"/>
                      <a:pt x="36589" y="66102"/>
                    </a:cubicBezTo>
                    <a:cubicBezTo>
                      <a:pt x="36493" y="63340"/>
                      <a:pt x="37160" y="61816"/>
                      <a:pt x="39922" y="60673"/>
                    </a:cubicBezTo>
                    <a:cubicBezTo>
                      <a:pt x="89452" y="40766"/>
                      <a:pt x="138887" y="20668"/>
                      <a:pt x="188322" y="570"/>
                    </a:cubicBezTo>
                    <a:cubicBezTo>
                      <a:pt x="191370" y="-668"/>
                      <a:pt x="193084" y="189"/>
                      <a:pt x="194989" y="2380"/>
                    </a:cubicBezTo>
                    <a:cubicBezTo>
                      <a:pt x="214706" y="24668"/>
                      <a:pt x="239662" y="35813"/>
                      <a:pt x="269189" y="36956"/>
                    </a:cubicBezTo>
                    <a:cubicBezTo>
                      <a:pt x="269570" y="36956"/>
                      <a:pt x="270046" y="37146"/>
                      <a:pt x="270427" y="36956"/>
                    </a:cubicBezTo>
                    <a:cubicBezTo>
                      <a:pt x="279667" y="34193"/>
                      <a:pt x="282429" y="40194"/>
                      <a:pt x="285286" y="47147"/>
                    </a:cubicBezTo>
                    <a:cubicBezTo>
                      <a:pt x="355390" y="220407"/>
                      <a:pt x="425494" y="393572"/>
                      <a:pt x="495789" y="566641"/>
                    </a:cubicBezTo>
                    <a:cubicBezTo>
                      <a:pt x="497884" y="571784"/>
                      <a:pt x="497694" y="574737"/>
                      <a:pt x="493217" y="578738"/>
                    </a:cubicBezTo>
                    <a:cubicBezTo>
                      <a:pt x="475405" y="594740"/>
                      <a:pt x="464737" y="614837"/>
                      <a:pt x="461499" y="638650"/>
                    </a:cubicBezTo>
                    <a:cubicBezTo>
                      <a:pt x="460642" y="645127"/>
                      <a:pt x="459975" y="651794"/>
                      <a:pt x="460642" y="658367"/>
                    </a:cubicBezTo>
                    <a:cubicBezTo>
                      <a:pt x="460927" y="661224"/>
                      <a:pt x="459975" y="662653"/>
                      <a:pt x="457213" y="663796"/>
                    </a:cubicBezTo>
                    <a:cubicBezTo>
                      <a:pt x="407683" y="683703"/>
                      <a:pt x="358248" y="703801"/>
                      <a:pt x="308813" y="723899"/>
                    </a:cubicBezTo>
                    <a:cubicBezTo>
                      <a:pt x="306146" y="724946"/>
                      <a:pt x="304527" y="724565"/>
                      <a:pt x="302622" y="722470"/>
                    </a:cubicBezTo>
                    <a:cubicBezTo>
                      <a:pt x="280810" y="698086"/>
                      <a:pt x="253473" y="686465"/>
                      <a:pt x="220707" y="687894"/>
                    </a:cubicBezTo>
                    <a:cubicBezTo>
                      <a:pt x="215849" y="688085"/>
                      <a:pt x="215182" y="685037"/>
                      <a:pt x="213849" y="681894"/>
                    </a:cubicBezTo>
                    <a:cubicBezTo>
                      <a:pt x="181654" y="602360"/>
                      <a:pt x="149460" y="522921"/>
                      <a:pt x="117265" y="443387"/>
                    </a:cubicBezTo>
                    <a:cubicBezTo>
                      <a:pt x="113836" y="435196"/>
                      <a:pt x="110503" y="427004"/>
                      <a:pt x="107169" y="418718"/>
                    </a:cubicBezTo>
                    <a:close/>
                  </a:path>
                </a:pathLst>
              </a:custGeom>
              <a:solidFill>
                <a:srgbClr val="76B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A1C5EAC-6098-4667-98D6-11DE1812C4EF}"/>
                  </a:ext>
                </a:extLst>
              </p:cNvPr>
              <p:cNvSpPr/>
              <p:nvPr/>
            </p:nvSpPr>
            <p:spPr>
              <a:xfrm>
                <a:off x="5827394" y="2584704"/>
                <a:ext cx="307848" cy="758952"/>
              </a:xfrm>
              <a:custGeom>
                <a:avLst/>
                <a:gdLst>
                  <a:gd name="connsiteX0" fmla="*/ 307276 w 307848"/>
                  <a:gd name="connsiteY0" fmla="*/ 758857 h 758952"/>
                  <a:gd name="connsiteX1" fmla="*/ 0 w 307848"/>
                  <a:gd name="connsiteY1" fmla="*/ 190 h 758952"/>
                  <a:gd name="connsiteX2" fmla="*/ 476 w 307848"/>
                  <a:gd name="connsiteY2" fmla="*/ 0 h 758952"/>
                  <a:gd name="connsiteX3" fmla="*/ 307848 w 307848"/>
                  <a:gd name="connsiteY3" fmla="*/ 758952 h 758952"/>
                  <a:gd name="connsiteX4" fmla="*/ 307276 w 307848"/>
                  <a:gd name="connsiteY4" fmla="*/ 758857 h 75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48" h="758952">
                    <a:moveTo>
                      <a:pt x="307276" y="758857"/>
                    </a:moveTo>
                    <a:cubicBezTo>
                      <a:pt x="204788" y="505968"/>
                      <a:pt x="102394" y="253079"/>
                      <a:pt x="0" y="190"/>
                    </a:cubicBezTo>
                    <a:cubicBezTo>
                      <a:pt x="191" y="95"/>
                      <a:pt x="381" y="95"/>
                      <a:pt x="476" y="0"/>
                    </a:cubicBezTo>
                    <a:cubicBezTo>
                      <a:pt x="102965" y="252984"/>
                      <a:pt x="205359" y="505968"/>
                      <a:pt x="307848" y="758952"/>
                    </a:cubicBezTo>
                    <a:cubicBezTo>
                      <a:pt x="307658" y="758857"/>
                      <a:pt x="307467" y="758857"/>
                      <a:pt x="307276" y="758857"/>
                    </a:cubicBezTo>
                    <a:close/>
                  </a:path>
                </a:pathLst>
              </a:custGeom>
              <a:solidFill>
                <a:srgbClr val="4994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B26F11F-C1ED-4F9F-B797-144C78B3F695}"/>
                  </a:ext>
                </a:extLst>
              </p:cNvPr>
              <p:cNvSpPr/>
              <p:nvPr/>
            </p:nvSpPr>
            <p:spPr>
              <a:xfrm>
                <a:off x="5445442" y="2739390"/>
                <a:ext cx="307943" cy="758856"/>
              </a:xfrm>
              <a:custGeom>
                <a:avLst/>
                <a:gdLst>
                  <a:gd name="connsiteX0" fmla="*/ 307276 w 307943"/>
                  <a:gd name="connsiteY0" fmla="*/ 758857 h 758856"/>
                  <a:gd name="connsiteX1" fmla="*/ 0 w 307943"/>
                  <a:gd name="connsiteY1" fmla="*/ 191 h 758856"/>
                  <a:gd name="connsiteX2" fmla="*/ 571 w 307943"/>
                  <a:gd name="connsiteY2" fmla="*/ 0 h 758856"/>
                  <a:gd name="connsiteX3" fmla="*/ 307943 w 307943"/>
                  <a:gd name="connsiteY3" fmla="*/ 758857 h 758856"/>
                  <a:gd name="connsiteX4" fmla="*/ 307276 w 307943"/>
                  <a:gd name="connsiteY4" fmla="*/ 758857 h 7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43" h="758856">
                    <a:moveTo>
                      <a:pt x="307276" y="758857"/>
                    </a:moveTo>
                    <a:cubicBezTo>
                      <a:pt x="204883" y="505968"/>
                      <a:pt x="102489" y="253079"/>
                      <a:pt x="0" y="191"/>
                    </a:cubicBezTo>
                    <a:cubicBezTo>
                      <a:pt x="190" y="95"/>
                      <a:pt x="381" y="95"/>
                      <a:pt x="571" y="0"/>
                    </a:cubicBezTo>
                    <a:cubicBezTo>
                      <a:pt x="103061" y="252984"/>
                      <a:pt x="205454" y="505968"/>
                      <a:pt x="307943" y="758857"/>
                    </a:cubicBezTo>
                    <a:cubicBezTo>
                      <a:pt x="307753" y="758857"/>
                      <a:pt x="307467" y="758857"/>
                      <a:pt x="307276" y="758857"/>
                    </a:cubicBezTo>
                    <a:close/>
                  </a:path>
                </a:pathLst>
              </a:custGeom>
              <a:solidFill>
                <a:srgbClr val="4A9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CD5D2C7-6B38-41BA-A609-0E0EC9BEE304}"/>
                  </a:ext>
                </a:extLst>
              </p:cNvPr>
              <p:cNvSpPr/>
              <p:nvPr/>
            </p:nvSpPr>
            <p:spPr>
              <a:xfrm>
                <a:off x="5661845" y="2913083"/>
                <a:ext cx="256973" cy="256696"/>
              </a:xfrm>
              <a:custGeom>
                <a:avLst/>
                <a:gdLst>
                  <a:gd name="connsiteX0" fmla="*/ 9529 w 256973"/>
                  <a:gd name="connsiteY0" fmla="*/ 175588 h 256696"/>
                  <a:gd name="connsiteX1" fmla="*/ 82110 w 256973"/>
                  <a:gd name="connsiteY1" fmla="*/ 8615 h 256696"/>
                  <a:gd name="connsiteX2" fmla="*/ 248226 w 256973"/>
                  <a:gd name="connsiteY2" fmla="*/ 81481 h 256696"/>
                  <a:gd name="connsiteX3" fmla="*/ 174693 w 256973"/>
                  <a:gd name="connsiteY3" fmla="*/ 248264 h 256696"/>
                  <a:gd name="connsiteX4" fmla="*/ 9529 w 256973"/>
                  <a:gd name="connsiteY4" fmla="*/ 175588 h 25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73" h="256696">
                    <a:moveTo>
                      <a:pt x="9529" y="175588"/>
                    </a:moveTo>
                    <a:cubicBezTo>
                      <a:pt x="-17331" y="112437"/>
                      <a:pt x="14387" y="35094"/>
                      <a:pt x="82110" y="8615"/>
                    </a:cubicBezTo>
                    <a:cubicBezTo>
                      <a:pt x="145927" y="-16341"/>
                      <a:pt x="221746" y="14425"/>
                      <a:pt x="248226" y="81481"/>
                    </a:cubicBezTo>
                    <a:cubicBezTo>
                      <a:pt x="273467" y="145489"/>
                      <a:pt x="242606" y="221689"/>
                      <a:pt x="174693" y="248264"/>
                    </a:cubicBezTo>
                    <a:cubicBezTo>
                      <a:pt x="112018" y="272743"/>
                      <a:pt x="34580" y="242549"/>
                      <a:pt x="9529" y="175588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BC82857-8831-4AEB-9F30-BB221F8A66A7}"/>
                  </a:ext>
                </a:extLst>
              </p:cNvPr>
              <p:cNvSpPr/>
              <p:nvPr/>
            </p:nvSpPr>
            <p:spPr>
              <a:xfrm>
                <a:off x="5822572" y="3207536"/>
                <a:ext cx="118481" cy="118548"/>
              </a:xfrm>
              <a:custGeom>
                <a:avLst/>
                <a:gdLst>
                  <a:gd name="connsiteX0" fmla="*/ 80736 w 118481"/>
                  <a:gd name="connsiteY0" fmla="*/ 114117 h 118548"/>
                  <a:gd name="connsiteX1" fmla="*/ 4250 w 118481"/>
                  <a:gd name="connsiteY1" fmla="*/ 81256 h 118548"/>
                  <a:gd name="connsiteX2" fmla="*/ 37016 w 118481"/>
                  <a:gd name="connsiteY2" fmla="*/ 4484 h 118548"/>
                  <a:gd name="connsiteX3" fmla="*/ 114169 w 118481"/>
                  <a:gd name="connsiteY3" fmla="*/ 37441 h 118548"/>
                  <a:gd name="connsiteX4" fmla="*/ 80736 w 118481"/>
                  <a:gd name="connsiteY4" fmla="*/ 114117 h 1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81" h="118548">
                    <a:moveTo>
                      <a:pt x="80736" y="114117"/>
                    </a:moveTo>
                    <a:cubicBezTo>
                      <a:pt x="52542" y="126404"/>
                      <a:pt x="16252" y="112403"/>
                      <a:pt x="4250" y="81256"/>
                    </a:cubicBezTo>
                    <a:cubicBezTo>
                      <a:pt x="-7751" y="50014"/>
                      <a:pt x="6441" y="16772"/>
                      <a:pt x="37016" y="4484"/>
                    </a:cubicBezTo>
                    <a:cubicBezTo>
                      <a:pt x="67877" y="-7993"/>
                      <a:pt x="101310" y="6389"/>
                      <a:pt x="114169" y="37441"/>
                    </a:cubicBezTo>
                    <a:cubicBezTo>
                      <a:pt x="126551" y="67064"/>
                      <a:pt x="111311" y="103258"/>
                      <a:pt x="80736" y="114117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2D7A7741-6256-459D-B0F3-0B2C4DB18C7D}"/>
                  </a:ext>
                </a:extLst>
              </p:cNvPr>
              <p:cNvSpPr/>
              <p:nvPr/>
            </p:nvSpPr>
            <p:spPr>
              <a:xfrm>
                <a:off x="5639902" y="2756975"/>
                <a:ext cx="118365" cy="118210"/>
              </a:xfrm>
              <a:custGeom>
                <a:avLst/>
                <a:gdLst>
                  <a:gd name="connsiteX0" fmla="*/ 114055 w 118365"/>
                  <a:gd name="connsiteY0" fmla="*/ 36516 h 118210"/>
                  <a:gd name="connsiteX1" fmla="*/ 80812 w 118365"/>
                  <a:gd name="connsiteY1" fmla="*/ 114145 h 118210"/>
                  <a:gd name="connsiteX2" fmla="*/ 4231 w 118365"/>
                  <a:gd name="connsiteY2" fmla="*/ 80808 h 118210"/>
                  <a:gd name="connsiteX3" fmla="*/ 37188 w 118365"/>
                  <a:gd name="connsiteY3" fmla="*/ 4227 h 118210"/>
                  <a:gd name="connsiteX4" fmla="*/ 114055 w 118365"/>
                  <a:gd name="connsiteY4" fmla="*/ 36516 h 11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65" h="118210">
                    <a:moveTo>
                      <a:pt x="114055" y="36516"/>
                    </a:moveTo>
                    <a:cubicBezTo>
                      <a:pt x="126247" y="67663"/>
                      <a:pt x="111769" y="102048"/>
                      <a:pt x="80812" y="114145"/>
                    </a:cubicBezTo>
                    <a:cubicBezTo>
                      <a:pt x="51952" y="125480"/>
                      <a:pt x="17281" y="112716"/>
                      <a:pt x="4231" y="80808"/>
                    </a:cubicBezTo>
                    <a:cubicBezTo>
                      <a:pt x="-8056" y="50709"/>
                      <a:pt x="7470" y="16038"/>
                      <a:pt x="37188" y="4227"/>
                    </a:cubicBezTo>
                    <a:cubicBezTo>
                      <a:pt x="66430" y="-7489"/>
                      <a:pt x="101577" y="5751"/>
                      <a:pt x="114055" y="36516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4D7F7D0-350C-4CB1-90D2-7D669CF26B5E}"/>
                  </a:ext>
                </a:extLst>
              </p:cNvPr>
              <p:cNvSpPr/>
              <p:nvPr/>
            </p:nvSpPr>
            <p:spPr>
              <a:xfrm>
                <a:off x="5692147" y="2967586"/>
                <a:ext cx="196493" cy="148041"/>
              </a:xfrm>
              <a:custGeom>
                <a:avLst/>
                <a:gdLst>
                  <a:gd name="connsiteX0" fmla="*/ 136390 w 196493"/>
                  <a:gd name="connsiteY0" fmla="*/ 66221 h 148041"/>
                  <a:gd name="connsiteX1" fmla="*/ 115625 w 196493"/>
                  <a:gd name="connsiteY1" fmla="*/ 74603 h 148041"/>
                  <a:gd name="connsiteX2" fmla="*/ 112292 w 196493"/>
                  <a:gd name="connsiteY2" fmla="*/ 80318 h 148041"/>
                  <a:gd name="connsiteX3" fmla="*/ 114292 w 196493"/>
                  <a:gd name="connsiteY3" fmla="*/ 100035 h 148041"/>
                  <a:gd name="connsiteX4" fmla="*/ 71715 w 196493"/>
                  <a:gd name="connsiteY4" fmla="*/ 147660 h 148041"/>
                  <a:gd name="connsiteX5" fmla="*/ 20280 w 196493"/>
                  <a:gd name="connsiteY5" fmla="*/ 122514 h 148041"/>
                  <a:gd name="connsiteX6" fmla="*/ 8279 w 196493"/>
                  <a:gd name="connsiteY6" fmla="*/ 118133 h 148041"/>
                  <a:gd name="connsiteX7" fmla="*/ 3135 w 196493"/>
                  <a:gd name="connsiteY7" fmla="*/ 116132 h 148041"/>
                  <a:gd name="connsiteX8" fmla="*/ 849 w 196493"/>
                  <a:gd name="connsiteY8" fmla="*/ 110513 h 148041"/>
                  <a:gd name="connsiteX9" fmla="*/ 3707 w 196493"/>
                  <a:gd name="connsiteY9" fmla="*/ 104321 h 148041"/>
                  <a:gd name="connsiteX10" fmla="*/ 8850 w 196493"/>
                  <a:gd name="connsiteY10" fmla="*/ 94606 h 148041"/>
                  <a:gd name="connsiteX11" fmla="*/ 31520 w 196493"/>
                  <a:gd name="connsiteY11" fmla="*/ 36694 h 148041"/>
                  <a:gd name="connsiteX12" fmla="*/ 34472 w 196493"/>
                  <a:gd name="connsiteY12" fmla="*/ 34598 h 148041"/>
                  <a:gd name="connsiteX13" fmla="*/ 47712 w 196493"/>
                  <a:gd name="connsiteY13" fmla="*/ 39361 h 148041"/>
                  <a:gd name="connsiteX14" fmla="*/ 53237 w 196493"/>
                  <a:gd name="connsiteY14" fmla="*/ 52791 h 148041"/>
                  <a:gd name="connsiteX15" fmla="*/ 49712 w 196493"/>
                  <a:gd name="connsiteY15" fmla="*/ 61173 h 148041"/>
                  <a:gd name="connsiteX16" fmla="*/ 34187 w 196493"/>
                  <a:gd name="connsiteY16" fmla="*/ 87176 h 148041"/>
                  <a:gd name="connsiteX17" fmla="*/ 39044 w 196493"/>
                  <a:gd name="connsiteY17" fmla="*/ 90129 h 148041"/>
                  <a:gd name="connsiteX18" fmla="*/ 80478 w 196493"/>
                  <a:gd name="connsiteY18" fmla="*/ 73365 h 148041"/>
                  <a:gd name="connsiteX19" fmla="*/ 84002 w 196493"/>
                  <a:gd name="connsiteY19" fmla="*/ 66983 h 148041"/>
                  <a:gd name="connsiteX20" fmla="*/ 82193 w 196493"/>
                  <a:gd name="connsiteY20" fmla="*/ 43647 h 148041"/>
                  <a:gd name="connsiteX21" fmla="*/ 128389 w 196493"/>
                  <a:gd name="connsiteY21" fmla="*/ 23 h 148041"/>
                  <a:gd name="connsiteX22" fmla="*/ 176776 w 196493"/>
                  <a:gd name="connsiteY22" fmla="*/ 26502 h 148041"/>
                  <a:gd name="connsiteX23" fmla="*/ 187730 w 196493"/>
                  <a:gd name="connsiteY23" fmla="*/ 30026 h 148041"/>
                  <a:gd name="connsiteX24" fmla="*/ 193635 w 196493"/>
                  <a:gd name="connsiteY24" fmla="*/ 32312 h 148041"/>
                  <a:gd name="connsiteX25" fmla="*/ 195445 w 196493"/>
                  <a:gd name="connsiteY25" fmla="*/ 36789 h 148041"/>
                  <a:gd name="connsiteX26" fmla="*/ 192302 w 196493"/>
                  <a:gd name="connsiteY26" fmla="*/ 43742 h 148041"/>
                  <a:gd name="connsiteX27" fmla="*/ 187444 w 196493"/>
                  <a:gd name="connsiteY27" fmla="*/ 52029 h 148041"/>
                  <a:gd name="connsiteX28" fmla="*/ 176300 w 196493"/>
                  <a:gd name="connsiteY28" fmla="*/ 101273 h 148041"/>
                  <a:gd name="connsiteX29" fmla="*/ 156011 w 196493"/>
                  <a:gd name="connsiteY29" fmla="*/ 115847 h 148041"/>
                  <a:gd name="connsiteX30" fmla="*/ 150868 w 196493"/>
                  <a:gd name="connsiteY30" fmla="*/ 113751 h 148041"/>
                  <a:gd name="connsiteX31" fmla="*/ 142486 w 196493"/>
                  <a:gd name="connsiteY31" fmla="*/ 93082 h 148041"/>
                  <a:gd name="connsiteX32" fmla="*/ 146772 w 196493"/>
                  <a:gd name="connsiteY32" fmla="*/ 87081 h 148041"/>
                  <a:gd name="connsiteX33" fmla="*/ 162393 w 196493"/>
                  <a:gd name="connsiteY33" fmla="*/ 60983 h 148041"/>
                  <a:gd name="connsiteX34" fmla="*/ 157631 w 196493"/>
                  <a:gd name="connsiteY34" fmla="*/ 57839 h 148041"/>
                  <a:gd name="connsiteX35" fmla="*/ 136390 w 196493"/>
                  <a:gd name="connsiteY35" fmla="*/ 66221 h 14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96493" h="148041">
                    <a:moveTo>
                      <a:pt x="136390" y="66221"/>
                    </a:moveTo>
                    <a:cubicBezTo>
                      <a:pt x="129532" y="68984"/>
                      <a:pt x="122579" y="71936"/>
                      <a:pt x="115625" y="74603"/>
                    </a:cubicBezTo>
                    <a:cubicBezTo>
                      <a:pt x="112863" y="75651"/>
                      <a:pt x="111815" y="76794"/>
                      <a:pt x="112292" y="80318"/>
                    </a:cubicBezTo>
                    <a:cubicBezTo>
                      <a:pt x="113244" y="86795"/>
                      <a:pt x="114006" y="93368"/>
                      <a:pt x="114292" y="100035"/>
                    </a:cubicBezTo>
                    <a:cubicBezTo>
                      <a:pt x="115625" y="127658"/>
                      <a:pt x="96004" y="144803"/>
                      <a:pt x="71715" y="147660"/>
                    </a:cubicBezTo>
                    <a:cubicBezTo>
                      <a:pt x="49427" y="150232"/>
                      <a:pt x="33044" y="139564"/>
                      <a:pt x="20280" y="122514"/>
                    </a:cubicBezTo>
                    <a:cubicBezTo>
                      <a:pt x="16756" y="117847"/>
                      <a:pt x="14279" y="114227"/>
                      <a:pt x="8279" y="118133"/>
                    </a:cubicBezTo>
                    <a:cubicBezTo>
                      <a:pt x="5993" y="119657"/>
                      <a:pt x="4088" y="118895"/>
                      <a:pt x="3135" y="116132"/>
                    </a:cubicBezTo>
                    <a:cubicBezTo>
                      <a:pt x="2468" y="114227"/>
                      <a:pt x="1802" y="112322"/>
                      <a:pt x="849" y="110513"/>
                    </a:cubicBezTo>
                    <a:cubicBezTo>
                      <a:pt x="-961" y="107084"/>
                      <a:pt x="182" y="105083"/>
                      <a:pt x="3707" y="104321"/>
                    </a:cubicBezTo>
                    <a:cubicBezTo>
                      <a:pt x="9612" y="103178"/>
                      <a:pt x="9612" y="99559"/>
                      <a:pt x="8850" y="94606"/>
                    </a:cubicBezTo>
                    <a:cubicBezTo>
                      <a:pt x="4945" y="70889"/>
                      <a:pt x="11136" y="50981"/>
                      <a:pt x="31520" y="36694"/>
                    </a:cubicBezTo>
                    <a:cubicBezTo>
                      <a:pt x="32472" y="36027"/>
                      <a:pt x="33425" y="35170"/>
                      <a:pt x="34472" y="34598"/>
                    </a:cubicBezTo>
                    <a:cubicBezTo>
                      <a:pt x="43616" y="29741"/>
                      <a:pt x="43807" y="29836"/>
                      <a:pt x="47712" y="39361"/>
                    </a:cubicBezTo>
                    <a:cubicBezTo>
                      <a:pt x="49522" y="43838"/>
                      <a:pt x="51046" y="48505"/>
                      <a:pt x="53237" y="52791"/>
                    </a:cubicBezTo>
                    <a:cubicBezTo>
                      <a:pt x="55523" y="57363"/>
                      <a:pt x="54380" y="59363"/>
                      <a:pt x="49712" y="61173"/>
                    </a:cubicBezTo>
                    <a:cubicBezTo>
                      <a:pt x="39616" y="64983"/>
                      <a:pt x="33329" y="76318"/>
                      <a:pt x="34187" y="87176"/>
                    </a:cubicBezTo>
                    <a:cubicBezTo>
                      <a:pt x="34472" y="91177"/>
                      <a:pt x="35901" y="91463"/>
                      <a:pt x="39044" y="90129"/>
                    </a:cubicBezTo>
                    <a:cubicBezTo>
                      <a:pt x="52856" y="84509"/>
                      <a:pt x="66667" y="78890"/>
                      <a:pt x="80478" y="73365"/>
                    </a:cubicBezTo>
                    <a:cubicBezTo>
                      <a:pt x="83621" y="72127"/>
                      <a:pt x="84574" y="70508"/>
                      <a:pt x="84002" y="66983"/>
                    </a:cubicBezTo>
                    <a:cubicBezTo>
                      <a:pt x="82764" y="59268"/>
                      <a:pt x="81907" y="51458"/>
                      <a:pt x="82193" y="43647"/>
                    </a:cubicBezTo>
                    <a:cubicBezTo>
                      <a:pt x="82955" y="16787"/>
                      <a:pt x="104862" y="689"/>
                      <a:pt x="128389" y="23"/>
                    </a:cubicBezTo>
                    <a:cubicBezTo>
                      <a:pt x="149534" y="-549"/>
                      <a:pt x="165060" y="9738"/>
                      <a:pt x="176776" y="26502"/>
                    </a:cubicBezTo>
                    <a:cubicBezTo>
                      <a:pt x="179729" y="30788"/>
                      <a:pt x="182396" y="33455"/>
                      <a:pt x="187730" y="30026"/>
                    </a:cubicBezTo>
                    <a:cubicBezTo>
                      <a:pt x="190492" y="28217"/>
                      <a:pt x="192587" y="28979"/>
                      <a:pt x="193635" y="32312"/>
                    </a:cubicBezTo>
                    <a:cubicBezTo>
                      <a:pt x="194111" y="33836"/>
                      <a:pt x="194683" y="35360"/>
                      <a:pt x="195445" y="36789"/>
                    </a:cubicBezTo>
                    <a:cubicBezTo>
                      <a:pt x="197636" y="40599"/>
                      <a:pt x="196302" y="42885"/>
                      <a:pt x="192302" y="43742"/>
                    </a:cubicBezTo>
                    <a:cubicBezTo>
                      <a:pt x="187539" y="44790"/>
                      <a:pt x="186587" y="47552"/>
                      <a:pt x="187444" y="52029"/>
                    </a:cubicBezTo>
                    <a:cubicBezTo>
                      <a:pt x="190968" y="70031"/>
                      <a:pt x="188301" y="86700"/>
                      <a:pt x="176300" y="101273"/>
                    </a:cubicBezTo>
                    <a:cubicBezTo>
                      <a:pt x="170775" y="107941"/>
                      <a:pt x="164012" y="112703"/>
                      <a:pt x="156011" y="115847"/>
                    </a:cubicBezTo>
                    <a:cubicBezTo>
                      <a:pt x="153440" y="116894"/>
                      <a:pt x="151916" y="116418"/>
                      <a:pt x="150868" y="113751"/>
                    </a:cubicBezTo>
                    <a:cubicBezTo>
                      <a:pt x="148201" y="106798"/>
                      <a:pt x="145439" y="99845"/>
                      <a:pt x="142486" y="93082"/>
                    </a:cubicBezTo>
                    <a:cubicBezTo>
                      <a:pt x="140486" y="88415"/>
                      <a:pt x="144200" y="88129"/>
                      <a:pt x="146772" y="87081"/>
                    </a:cubicBezTo>
                    <a:cubicBezTo>
                      <a:pt x="156869" y="82795"/>
                      <a:pt x="163250" y="71936"/>
                      <a:pt x="162393" y="60983"/>
                    </a:cubicBezTo>
                    <a:cubicBezTo>
                      <a:pt x="162107" y="57268"/>
                      <a:pt x="161060" y="56315"/>
                      <a:pt x="157631" y="57839"/>
                    </a:cubicBezTo>
                    <a:cubicBezTo>
                      <a:pt x="150582" y="60602"/>
                      <a:pt x="143438" y="63364"/>
                      <a:pt x="136390" y="66221"/>
                    </a:cubicBezTo>
                    <a:close/>
                  </a:path>
                </a:pathLst>
              </a:custGeom>
              <a:solidFill>
                <a:srgbClr val="76B5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F54CD4A-526C-4000-B9E0-6248D0770237}"/>
                  </a:ext>
                </a:extLst>
              </p:cNvPr>
              <p:cNvSpPr/>
              <p:nvPr/>
            </p:nvSpPr>
            <p:spPr>
              <a:xfrm>
                <a:off x="5733686" y="3054287"/>
                <a:ext cx="46637" cy="32119"/>
              </a:xfrm>
              <a:custGeom>
                <a:avLst/>
                <a:gdLst>
                  <a:gd name="connsiteX0" fmla="*/ 23033 w 46637"/>
                  <a:gd name="connsiteY0" fmla="*/ 8572 h 32119"/>
                  <a:gd name="connsiteX1" fmla="*/ 42559 w 46637"/>
                  <a:gd name="connsiteY1" fmla="*/ 666 h 32119"/>
                  <a:gd name="connsiteX2" fmla="*/ 46274 w 46637"/>
                  <a:gd name="connsiteY2" fmla="*/ 2285 h 32119"/>
                  <a:gd name="connsiteX3" fmla="*/ 35701 w 46637"/>
                  <a:gd name="connsiteY3" fmla="*/ 28288 h 32119"/>
                  <a:gd name="connsiteX4" fmla="*/ 2649 w 46637"/>
                  <a:gd name="connsiteY4" fmla="*/ 23621 h 32119"/>
                  <a:gd name="connsiteX5" fmla="*/ 4078 w 46637"/>
                  <a:gd name="connsiteY5" fmla="*/ 16192 h 32119"/>
                  <a:gd name="connsiteX6" fmla="*/ 23033 w 46637"/>
                  <a:gd name="connsiteY6" fmla="*/ 8572 h 3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37" h="32119">
                    <a:moveTo>
                      <a:pt x="23033" y="8572"/>
                    </a:moveTo>
                    <a:cubicBezTo>
                      <a:pt x="29510" y="5905"/>
                      <a:pt x="36082" y="3238"/>
                      <a:pt x="42559" y="666"/>
                    </a:cubicBezTo>
                    <a:cubicBezTo>
                      <a:pt x="44178" y="-1"/>
                      <a:pt x="45798" y="-953"/>
                      <a:pt x="46274" y="2285"/>
                    </a:cubicBezTo>
                    <a:cubicBezTo>
                      <a:pt x="47988" y="13429"/>
                      <a:pt x="43512" y="24097"/>
                      <a:pt x="35701" y="28288"/>
                    </a:cubicBezTo>
                    <a:cubicBezTo>
                      <a:pt x="20461" y="36194"/>
                      <a:pt x="10269" y="30479"/>
                      <a:pt x="2649" y="23621"/>
                    </a:cubicBezTo>
                    <a:cubicBezTo>
                      <a:pt x="-780" y="20573"/>
                      <a:pt x="-1446" y="18097"/>
                      <a:pt x="4078" y="16192"/>
                    </a:cubicBezTo>
                    <a:cubicBezTo>
                      <a:pt x="10555" y="14001"/>
                      <a:pt x="16746" y="11143"/>
                      <a:pt x="23033" y="8572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23A5258-C167-4349-AB54-5219600E1060}"/>
                  </a:ext>
                </a:extLst>
              </p:cNvPr>
              <p:cNvSpPr/>
              <p:nvPr/>
            </p:nvSpPr>
            <p:spPr>
              <a:xfrm>
                <a:off x="5800744" y="2996563"/>
                <a:ext cx="46777" cy="31891"/>
              </a:xfrm>
              <a:custGeom>
                <a:avLst/>
                <a:gdLst>
                  <a:gd name="connsiteX0" fmla="*/ 23507 w 46777"/>
                  <a:gd name="connsiteY0" fmla="*/ 23338 h 31891"/>
                  <a:gd name="connsiteX1" fmla="*/ 3981 w 46777"/>
                  <a:gd name="connsiteY1" fmla="*/ 31243 h 31891"/>
                  <a:gd name="connsiteX2" fmla="*/ 171 w 46777"/>
                  <a:gd name="connsiteY2" fmla="*/ 29148 h 31891"/>
                  <a:gd name="connsiteX3" fmla="*/ 26365 w 46777"/>
                  <a:gd name="connsiteY3" fmla="*/ 1 h 31891"/>
                  <a:gd name="connsiteX4" fmla="*/ 45700 w 46777"/>
                  <a:gd name="connsiteY4" fmla="*/ 10574 h 31891"/>
                  <a:gd name="connsiteX5" fmla="*/ 43605 w 46777"/>
                  <a:gd name="connsiteY5" fmla="*/ 15146 h 31891"/>
                  <a:gd name="connsiteX6" fmla="*/ 23507 w 46777"/>
                  <a:gd name="connsiteY6" fmla="*/ 23338 h 3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777" h="31891">
                    <a:moveTo>
                      <a:pt x="23507" y="23338"/>
                    </a:moveTo>
                    <a:cubicBezTo>
                      <a:pt x="17030" y="26005"/>
                      <a:pt x="10458" y="28576"/>
                      <a:pt x="3981" y="31243"/>
                    </a:cubicBezTo>
                    <a:cubicBezTo>
                      <a:pt x="1885" y="32101"/>
                      <a:pt x="457" y="32672"/>
                      <a:pt x="171" y="29148"/>
                    </a:cubicBezTo>
                    <a:cubicBezTo>
                      <a:pt x="-1353" y="10669"/>
                      <a:pt x="7315" y="287"/>
                      <a:pt x="26365" y="1"/>
                    </a:cubicBezTo>
                    <a:cubicBezTo>
                      <a:pt x="34366" y="-94"/>
                      <a:pt x="40557" y="4573"/>
                      <a:pt x="45700" y="10574"/>
                    </a:cubicBezTo>
                    <a:cubicBezTo>
                      <a:pt x="48272" y="13527"/>
                      <a:pt x="45700" y="14289"/>
                      <a:pt x="43605" y="15146"/>
                    </a:cubicBezTo>
                    <a:cubicBezTo>
                      <a:pt x="36842" y="17908"/>
                      <a:pt x="30175" y="20575"/>
                      <a:pt x="23507" y="23338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8" name="Graphic 71">
              <a:extLst>
                <a:ext uri="{FF2B5EF4-FFF2-40B4-BE49-F238E27FC236}">
                  <a16:creationId xmlns:a16="http://schemas.microsoft.com/office/drawing/2014/main" id="{7D1D79C5-A6EB-4058-927C-67146EAFBA09}"/>
                </a:ext>
              </a:extLst>
            </p:cNvPr>
            <p:cNvGrpSpPr/>
            <p:nvPr/>
          </p:nvGrpSpPr>
          <p:grpSpPr>
            <a:xfrm>
              <a:off x="9100301" y="3701193"/>
              <a:ext cx="797799" cy="659871"/>
              <a:chOff x="5977836" y="3134119"/>
              <a:chExt cx="956811" cy="841996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157FA62-E02C-4DB1-8955-129D1E62B9C0}"/>
                  </a:ext>
                </a:extLst>
              </p:cNvPr>
              <p:cNvSpPr/>
              <p:nvPr/>
            </p:nvSpPr>
            <p:spPr>
              <a:xfrm>
                <a:off x="5977836" y="3134119"/>
                <a:ext cx="956811" cy="841996"/>
              </a:xfrm>
              <a:custGeom>
                <a:avLst/>
                <a:gdLst>
                  <a:gd name="connsiteX0" fmla="*/ 690616 w 956811"/>
                  <a:gd name="connsiteY0" fmla="*/ 522242 h 841996"/>
                  <a:gd name="connsiteX1" fmla="*/ 399722 w 956811"/>
                  <a:gd name="connsiteY1" fmla="*/ 838567 h 841996"/>
                  <a:gd name="connsiteX2" fmla="*/ 390673 w 956811"/>
                  <a:gd name="connsiteY2" fmla="*/ 838567 h 841996"/>
                  <a:gd name="connsiteX3" fmla="*/ 3482 w 956811"/>
                  <a:gd name="connsiteY3" fmla="*/ 480713 h 841996"/>
                  <a:gd name="connsiteX4" fmla="*/ 4911 w 956811"/>
                  <a:gd name="connsiteY4" fmla="*/ 469378 h 841996"/>
                  <a:gd name="connsiteX5" fmla="*/ 563647 w 956811"/>
                  <a:gd name="connsiteY5" fmla="*/ 5701 h 841996"/>
                  <a:gd name="connsiteX6" fmla="*/ 573363 w 956811"/>
                  <a:gd name="connsiteY6" fmla="*/ 2844 h 841996"/>
                  <a:gd name="connsiteX7" fmla="*/ 951791 w 956811"/>
                  <a:gd name="connsiteY7" fmla="*/ 69233 h 841996"/>
                  <a:gd name="connsiteX8" fmla="*/ 955410 w 956811"/>
                  <a:gd name="connsiteY8" fmla="*/ 79425 h 841996"/>
                  <a:gd name="connsiteX9" fmla="*/ 690616 w 956811"/>
                  <a:gd name="connsiteY9" fmla="*/ 522242 h 84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6811" h="841996">
                    <a:moveTo>
                      <a:pt x="690616" y="522242"/>
                    </a:moveTo>
                    <a:cubicBezTo>
                      <a:pt x="571743" y="635494"/>
                      <a:pt x="501735" y="724363"/>
                      <a:pt x="399722" y="838567"/>
                    </a:cubicBezTo>
                    <a:cubicBezTo>
                      <a:pt x="395626" y="843139"/>
                      <a:pt x="395817" y="843139"/>
                      <a:pt x="390673" y="838567"/>
                    </a:cubicBezTo>
                    <a:cubicBezTo>
                      <a:pt x="259514" y="720743"/>
                      <a:pt x="113115" y="620826"/>
                      <a:pt x="3482" y="480713"/>
                    </a:cubicBezTo>
                    <a:cubicBezTo>
                      <a:pt x="-1376" y="474522"/>
                      <a:pt x="-1376" y="472807"/>
                      <a:pt x="4911" y="469378"/>
                    </a:cubicBezTo>
                    <a:cubicBezTo>
                      <a:pt x="302662" y="305834"/>
                      <a:pt x="415057" y="359555"/>
                      <a:pt x="563647" y="5701"/>
                    </a:cubicBezTo>
                    <a:cubicBezTo>
                      <a:pt x="566886" y="-2014"/>
                      <a:pt x="566219" y="-776"/>
                      <a:pt x="573363" y="2844"/>
                    </a:cubicBezTo>
                    <a:cubicBezTo>
                      <a:pt x="737764" y="87140"/>
                      <a:pt x="796819" y="32943"/>
                      <a:pt x="951791" y="69233"/>
                    </a:cubicBezTo>
                    <a:cubicBezTo>
                      <a:pt x="958077" y="70662"/>
                      <a:pt x="957411" y="73043"/>
                      <a:pt x="955410" y="79425"/>
                    </a:cubicBezTo>
                    <a:cubicBezTo>
                      <a:pt x="903118" y="244779"/>
                      <a:pt x="809488" y="409085"/>
                      <a:pt x="690616" y="522242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10BE35E-7622-4FA8-933D-B89444929D03}"/>
                  </a:ext>
                </a:extLst>
              </p:cNvPr>
              <p:cNvSpPr/>
              <p:nvPr/>
            </p:nvSpPr>
            <p:spPr>
              <a:xfrm>
                <a:off x="6144102" y="3238086"/>
                <a:ext cx="680228" cy="616807"/>
              </a:xfrm>
              <a:custGeom>
                <a:avLst/>
                <a:gdLst>
                  <a:gd name="connsiteX0" fmla="*/ 245743 w 680228"/>
                  <a:gd name="connsiteY0" fmla="*/ 222918 h 616807"/>
                  <a:gd name="connsiteX1" fmla="*/ 403001 w 680228"/>
                  <a:gd name="connsiteY1" fmla="*/ 31084 h 616807"/>
                  <a:gd name="connsiteX2" fmla="*/ 413002 w 680228"/>
                  <a:gd name="connsiteY2" fmla="*/ 26322 h 616807"/>
                  <a:gd name="connsiteX3" fmla="*/ 461103 w 680228"/>
                  <a:gd name="connsiteY3" fmla="*/ 19369 h 616807"/>
                  <a:gd name="connsiteX4" fmla="*/ 485678 w 680228"/>
                  <a:gd name="connsiteY4" fmla="*/ 1462 h 616807"/>
                  <a:gd name="connsiteX5" fmla="*/ 491488 w 680228"/>
                  <a:gd name="connsiteY5" fmla="*/ 414 h 616807"/>
                  <a:gd name="connsiteX6" fmla="*/ 643316 w 680228"/>
                  <a:gd name="connsiteY6" fmla="*/ 16702 h 616807"/>
                  <a:gd name="connsiteX7" fmla="*/ 647031 w 680228"/>
                  <a:gd name="connsiteY7" fmla="*/ 21369 h 616807"/>
                  <a:gd name="connsiteX8" fmla="*/ 673987 w 680228"/>
                  <a:gd name="connsiteY8" fmla="*/ 98998 h 616807"/>
                  <a:gd name="connsiteX9" fmla="*/ 674844 w 680228"/>
                  <a:gd name="connsiteY9" fmla="*/ 99855 h 616807"/>
                  <a:gd name="connsiteX10" fmla="*/ 676463 w 680228"/>
                  <a:gd name="connsiteY10" fmla="*/ 120143 h 616807"/>
                  <a:gd name="connsiteX11" fmla="*/ 275651 w 680228"/>
                  <a:gd name="connsiteY11" fmla="*/ 604870 h 616807"/>
                  <a:gd name="connsiteX12" fmla="*/ 263745 w 680228"/>
                  <a:gd name="connsiteY12" fmla="*/ 608299 h 616807"/>
                  <a:gd name="connsiteX13" fmla="*/ 198499 w 680228"/>
                  <a:gd name="connsiteY13" fmla="*/ 608014 h 616807"/>
                  <a:gd name="connsiteX14" fmla="*/ 180592 w 680228"/>
                  <a:gd name="connsiteY14" fmla="*/ 615919 h 616807"/>
                  <a:gd name="connsiteX15" fmla="*/ 173543 w 680228"/>
                  <a:gd name="connsiteY15" fmla="*/ 614872 h 616807"/>
                  <a:gd name="connsiteX16" fmla="*/ 3046 w 680228"/>
                  <a:gd name="connsiteY16" fmla="*/ 475902 h 616807"/>
                  <a:gd name="connsiteX17" fmla="*/ 569 w 680228"/>
                  <a:gd name="connsiteY17" fmla="*/ 468282 h 616807"/>
                  <a:gd name="connsiteX18" fmla="*/ 950 w 680228"/>
                  <a:gd name="connsiteY18" fmla="*/ 372175 h 616807"/>
                  <a:gd name="connsiteX19" fmla="*/ 5903 w 680228"/>
                  <a:gd name="connsiteY19" fmla="*/ 364840 h 616807"/>
                  <a:gd name="connsiteX20" fmla="*/ 226883 w 680228"/>
                  <a:gd name="connsiteY20" fmla="*/ 237872 h 616807"/>
                  <a:gd name="connsiteX21" fmla="*/ 245743 w 680228"/>
                  <a:gd name="connsiteY21" fmla="*/ 222918 h 616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0228" h="616807">
                    <a:moveTo>
                      <a:pt x="245743" y="222918"/>
                    </a:moveTo>
                    <a:cubicBezTo>
                      <a:pt x="310894" y="166054"/>
                      <a:pt x="364996" y="109285"/>
                      <a:pt x="403001" y="31084"/>
                    </a:cubicBezTo>
                    <a:cubicBezTo>
                      <a:pt x="405382" y="26227"/>
                      <a:pt x="407668" y="25750"/>
                      <a:pt x="413002" y="26322"/>
                    </a:cubicBezTo>
                    <a:cubicBezTo>
                      <a:pt x="429671" y="27941"/>
                      <a:pt x="445863" y="26703"/>
                      <a:pt x="461103" y="19369"/>
                    </a:cubicBezTo>
                    <a:cubicBezTo>
                      <a:pt x="470628" y="14797"/>
                      <a:pt x="477962" y="8510"/>
                      <a:pt x="485678" y="1462"/>
                    </a:cubicBezTo>
                    <a:cubicBezTo>
                      <a:pt x="487583" y="-253"/>
                      <a:pt x="488726" y="-253"/>
                      <a:pt x="491488" y="414"/>
                    </a:cubicBezTo>
                    <a:cubicBezTo>
                      <a:pt x="541685" y="12701"/>
                      <a:pt x="591691" y="16130"/>
                      <a:pt x="643316" y="16702"/>
                    </a:cubicBezTo>
                    <a:cubicBezTo>
                      <a:pt x="646555" y="16702"/>
                      <a:pt x="647031" y="18416"/>
                      <a:pt x="647031" y="21369"/>
                    </a:cubicBezTo>
                    <a:cubicBezTo>
                      <a:pt x="647126" y="52230"/>
                      <a:pt x="655127" y="74518"/>
                      <a:pt x="673987" y="98998"/>
                    </a:cubicBezTo>
                    <a:cubicBezTo>
                      <a:pt x="674273" y="99283"/>
                      <a:pt x="674463" y="99664"/>
                      <a:pt x="674844" y="99855"/>
                    </a:cubicBezTo>
                    <a:cubicBezTo>
                      <a:pt x="682845" y="104903"/>
                      <a:pt x="680654" y="112428"/>
                      <a:pt x="676463" y="120143"/>
                    </a:cubicBezTo>
                    <a:cubicBezTo>
                      <a:pt x="573689" y="311119"/>
                      <a:pt x="411668" y="439707"/>
                      <a:pt x="275651" y="604870"/>
                    </a:cubicBezTo>
                    <a:cubicBezTo>
                      <a:pt x="271556" y="609823"/>
                      <a:pt x="269365" y="610109"/>
                      <a:pt x="263745" y="608299"/>
                    </a:cubicBezTo>
                    <a:cubicBezTo>
                      <a:pt x="241361" y="601346"/>
                      <a:pt x="221073" y="600775"/>
                      <a:pt x="198499" y="608014"/>
                    </a:cubicBezTo>
                    <a:cubicBezTo>
                      <a:pt x="192308" y="610014"/>
                      <a:pt x="186688" y="612967"/>
                      <a:pt x="180592" y="615919"/>
                    </a:cubicBezTo>
                    <a:cubicBezTo>
                      <a:pt x="177925" y="617158"/>
                      <a:pt x="176687" y="617348"/>
                      <a:pt x="173543" y="614872"/>
                    </a:cubicBezTo>
                    <a:cubicBezTo>
                      <a:pt x="116489" y="569342"/>
                      <a:pt x="56957" y="525527"/>
                      <a:pt x="3046" y="475902"/>
                    </a:cubicBezTo>
                    <a:cubicBezTo>
                      <a:pt x="93" y="473235"/>
                      <a:pt x="-669" y="471235"/>
                      <a:pt x="569" y="468282"/>
                    </a:cubicBezTo>
                    <a:cubicBezTo>
                      <a:pt x="14571" y="434468"/>
                      <a:pt x="13428" y="405988"/>
                      <a:pt x="950" y="372175"/>
                    </a:cubicBezTo>
                    <a:cubicBezTo>
                      <a:pt x="-955" y="367126"/>
                      <a:pt x="2760" y="366174"/>
                      <a:pt x="5903" y="364840"/>
                    </a:cubicBezTo>
                    <a:cubicBezTo>
                      <a:pt x="86104" y="331503"/>
                      <a:pt x="158399" y="290355"/>
                      <a:pt x="226883" y="237872"/>
                    </a:cubicBezTo>
                    <a:cubicBezTo>
                      <a:pt x="234313" y="232443"/>
                      <a:pt x="239647" y="228252"/>
                      <a:pt x="245743" y="222918"/>
                    </a:cubicBezTo>
                    <a:close/>
                  </a:path>
                </a:pathLst>
              </a:custGeom>
              <a:solidFill>
                <a:srgbClr val="76B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45C51E8-38BE-4DBE-9730-34F112A8DE0F}"/>
                  </a:ext>
                </a:extLst>
              </p:cNvPr>
              <p:cNvSpPr/>
              <p:nvPr/>
            </p:nvSpPr>
            <p:spPr>
              <a:xfrm>
                <a:off x="6374986" y="3209639"/>
                <a:ext cx="558069" cy="763619"/>
              </a:xfrm>
              <a:custGeom>
                <a:avLst/>
                <a:gdLst>
                  <a:gd name="connsiteX0" fmla="*/ 0 w 558069"/>
                  <a:gd name="connsiteY0" fmla="*/ 763143 h 763619"/>
                  <a:gd name="connsiteX1" fmla="*/ 557498 w 558069"/>
                  <a:gd name="connsiteY1" fmla="*/ 0 h 763619"/>
                  <a:gd name="connsiteX2" fmla="*/ 558070 w 558069"/>
                  <a:gd name="connsiteY2" fmla="*/ 190 h 763619"/>
                  <a:gd name="connsiteX3" fmla="*/ 286 w 558069"/>
                  <a:gd name="connsiteY3" fmla="*/ 763619 h 763619"/>
                  <a:gd name="connsiteX4" fmla="*/ 0 w 558069"/>
                  <a:gd name="connsiteY4" fmla="*/ 763143 h 76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069" h="763619">
                    <a:moveTo>
                      <a:pt x="0" y="763143"/>
                    </a:moveTo>
                    <a:cubicBezTo>
                      <a:pt x="226886" y="508825"/>
                      <a:pt x="443674" y="333565"/>
                      <a:pt x="557498" y="0"/>
                    </a:cubicBezTo>
                    <a:cubicBezTo>
                      <a:pt x="557689" y="95"/>
                      <a:pt x="557879" y="190"/>
                      <a:pt x="558070" y="190"/>
                    </a:cubicBezTo>
                    <a:cubicBezTo>
                      <a:pt x="444056" y="333851"/>
                      <a:pt x="227266" y="509302"/>
                      <a:pt x="286" y="763619"/>
                    </a:cubicBezTo>
                    <a:cubicBezTo>
                      <a:pt x="95" y="763429"/>
                      <a:pt x="95" y="763334"/>
                      <a:pt x="0" y="763143"/>
                    </a:cubicBezTo>
                    <a:close/>
                  </a:path>
                </a:pathLst>
              </a:custGeom>
              <a:solidFill>
                <a:srgbClr val="4994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04D11F5-086F-40D0-B94E-5B7E972950D0}"/>
                  </a:ext>
                </a:extLst>
              </p:cNvPr>
              <p:cNvSpPr/>
              <p:nvPr/>
            </p:nvSpPr>
            <p:spPr>
              <a:xfrm>
                <a:off x="5980937" y="3137439"/>
                <a:ext cx="563403" cy="469391"/>
              </a:xfrm>
              <a:custGeom>
                <a:avLst/>
                <a:gdLst>
                  <a:gd name="connsiteX0" fmla="*/ 0 w 563403"/>
                  <a:gd name="connsiteY0" fmla="*/ 468725 h 469391"/>
                  <a:gd name="connsiteX1" fmla="*/ 562928 w 563403"/>
                  <a:gd name="connsiteY1" fmla="*/ 0 h 469391"/>
                  <a:gd name="connsiteX2" fmla="*/ 563404 w 563403"/>
                  <a:gd name="connsiteY2" fmla="*/ 286 h 469391"/>
                  <a:gd name="connsiteX3" fmla="*/ 95 w 563403"/>
                  <a:gd name="connsiteY3" fmla="*/ 469392 h 469391"/>
                  <a:gd name="connsiteX4" fmla="*/ 0 w 563403"/>
                  <a:gd name="connsiteY4" fmla="*/ 468725 h 46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403" h="469391">
                    <a:moveTo>
                      <a:pt x="0" y="468725"/>
                    </a:moveTo>
                    <a:cubicBezTo>
                      <a:pt x="300514" y="299180"/>
                      <a:pt x="410432" y="361569"/>
                      <a:pt x="562928" y="0"/>
                    </a:cubicBezTo>
                    <a:cubicBezTo>
                      <a:pt x="563118" y="95"/>
                      <a:pt x="563309" y="191"/>
                      <a:pt x="563404" y="286"/>
                    </a:cubicBezTo>
                    <a:cubicBezTo>
                      <a:pt x="410909" y="361664"/>
                      <a:pt x="300800" y="299847"/>
                      <a:pt x="95" y="469392"/>
                    </a:cubicBezTo>
                    <a:cubicBezTo>
                      <a:pt x="95" y="469106"/>
                      <a:pt x="0" y="468916"/>
                      <a:pt x="0" y="468725"/>
                    </a:cubicBezTo>
                    <a:close/>
                  </a:path>
                </a:pathLst>
              </a:custGeom>
              <a:solidFill>
                <a:srgbClr val="4A9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86AD59F-1EDE-4401-BAAA-D84FA0393EEF}"/>
                  </a:ext>
                </a:extLst>
              </p:cNvPr>
              <p:cNvSpPr/>
              <p:nvPr/>
            </p:nvSpPr>
            <p:spPr>
              <a:xfrm>
                <a:off x="6368703" y="3435268"/>
                <a:ext cx="273130" cy="220652"/>
              </a:xfrm>
              <a:custGeom>
                <a:avLst/>
                <a:gdLst>
                  <a:gd name="connsiteX0" fmla="*/ 40859 w 273130"/>
                  <a:gd name="connsiteY0" fmla="*/ 39833 h 220652"/>
                  <a:gd name="connsiteX1" fmla="*/ 228215 w 273130"/>
                  <a:gd name="connsiteY1" fmla="*/ 19354 h 220652"/>
                  <a:gd name="connsiteX2" fmla="*/ 231740 w 273130"/>
                  <a:gd name="connsiteY2" fmla="*/ 177755 h 220652"/>
                  <a:gd name="connsiteX3" fmla="*/ 37715 w 273130"/>
                  <a:gd name="connsiteY3" fmla="*/ 191757 h 220652"/>
                  <a:gd name="connsiteX4" fmla="*/ 40859 w 273130"/>
                  <a:gd name="connsiteY4" fmla="*/ 39833 h 22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130" h="220652">
                    <a:moveTo>
                      <a:pt x="40859" y="39833"/>
                    </a:moveTo>
                    <a:cubicBezTo>
                      <a:pt x="91151" y="-458"/>
                      <a:pt x="164684" y="-15222"/>
                      <a:pt x="228215" y="19354"/>
                    </a:cubicBezTo>
                    <a:cubicBezTo>
                      <a:pt x="288032" y="52025"/>
                      <a:pt x="286985" y="130035"/>
                      <a:pt x="231740" y="177755"/>
                    </a:cubicBezTo>
                    <a:cubicBezTo>
                      <a:pt x="178971" y="223380"/>
                      <a:pt x="94485" y="239477"/>
                      <a:pt x="37715" y="191757"/>
                    </a:cubicBezTo>
                    <a:cubicBezTo>
                      <a:pt x="-14481" y="147942"/>
                      <a:pt x="-11624" y="81838"/>
                      <a:pt x="40859" y="39833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9719D4E-E237-402C-A982-52A00C86ABAD}"/>
                  </a:ext>
                </a:extLst>
              </p:cNvPr>
              <p:cNvSpPr/>
              <p:nvPr/>
            </p:nvSpPr>
            <p:spPr>
              <a:xfrm>
                <a:off x="6249529" y="3650838"/>
                <a:ext cx="135896" cy="119791"/>
              </a:xfrm>
              <a:custGeom>
                <a:avLst/>
                <a:gdLst>
                  <a:gd name="connsiteX0" fmla="*/ 27350 w 135896"/>
                  <a:gd name="connsiteY0" fmla="*/ 100583 h 119791"/>
                  <a:gd name="connsiteX1" fmla="*/ 18015 w 135896"/>
                  <a:gd name="connsiteY1" fmla="*/ 14667 h 119791"/>
                  <a:gd name="connsiteX2" fmla="*/ 113742 w 135896"/>
                  <a:gd name="connsiteY2" fmla="*/ 18763 h 119791"/>
                  <a:gd name="connsiteX3" fmla="*/ 120123 w 135896"/>
                  <a:gd name="connsiteY3" fmla="*/ 101249 h 119791"/>
                  <a:gd name="connsiteX4" fmla="*/ 27350 w 135896"/>
                  <a:gd name="connsiteY4" fmla="*/ 100583 h 11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896" h="119791">
                    <a:moveTo>
                      <a:pt x="27350" y="100583"/>
                    </a:moveTo>
                    <a:cubicBezTo>
                      <a:pt x="-558" y="78294"/>
                      <a:pt x="-12655" y="36765"/>
                      <a:pt x="18015" y="14667"/>
                    </a:cubicBezTo>
                    <a:cubicBezTo>
                      <a:pt x="48686" y="-7431"/>
                      <a:pt x="87167" y="-3335"/>
                      <a:pt x="113742" y="18763"/>
                    </a:cubicBezTo>
                    <a:cubicBezTo>
                      <a:pt x="140316" y="40861"/>
                      <a:pt x="143650" y="73341"/>
                      <a:pt x="120123" y="101249"/>
                    </a:cubicBezTo>
                    <a:cubicBezTo>
                      <a:pt x="96692" y="129062"/>
                      <a:pt x="55353" y="122871"/>
                      <a:pt x="27350" y="100583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AB8B1B0-41C4-4852-914E-FC10E810317F}"/>
                  </a:ext>
                </a:extLst>
              </p:cNvPr>
              <p:cNvSpPr/>
              <p:nvPr/>
            </p:nvSpPr>
            <p:spPr>
              <a:xfrm>
                <a:off x="6603170" y="3302744"/>
                <a:ext cx="119034" cy="108114"/>
              </a:xfrm>
              <a:custGeom>
                <a:avLst/>
                <a:gdLst>
                  <a:gd name="connsiteX0" fmla="*/ 111573 w 119034"/>
                  <a:gd name="connsiteY0" fmla="*/ 69486 h 108114"/>
                  <a:gd name="connsiteX1" fmla="*/ 27182 w 119034"/>
                  <a:gd name="connsiteY1" fmla="*/ 103586 h 108114"/>
                  <a:gd name="connsiteX2" fmla="*/ 8703 w 119034"/>
                  <a:gd name="connsiteY2" fmla="*/ 35768 h 108114"/>
                  <a:gd name="connsiteX3" fmla="*/ 86427 w 119034"/>
                  <a:gd name="connsiteY3" fmla="*/ 1668 h 108114"/>
                  <a:gd name="connsiteX4" fmla="*/ 111573 w 119034"/>
                  <a:gd name="connsiteY4" fmla="*/ 69486 h 10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34" h="108114">
                    <a:moveTo>
                      <a:pt x="111573" y="69486"/>
                    </a:moveTo>
                    <a:cubicBezTo>
                      <a:pt x="95952" y="98442"/>
                      <a:pt x="57281" y="117206"/>
                      <a:pt x="27182" y="103586"/>
                    </a:cubicBezTo>
                    <a:cubicBezTo>
                      <a:pt x="-2917" y="89965"/>
                      <a:pt x="-6346" y="61866"/>
                      <a:pt x="8703" y="35768"/>
                    </a:cubicBezTo>
                    <a:cubicBezTo>
                      <a:pt x="23753" y="9669"/>
                      <a:pt x="54614" y="-5190"/>
                      <a:pt x="86427" y="1668"/>
                    </a:cubicBezTo>
                    <a:cubicBezTo>
                      <a:pt x="118241" y="8526"/>
                      <a:pt x="127099" y="40530"/>
                      <a:pt x="111573" y="69486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AC29FB6-0D0C-4219-A87B-881C25F1DCED}"/>
                  </a:ext>
                </a:extLst>
              </p:cNvPr>
              <p:cNvSpPr/>
              <p:nvPr/>
            </p:nvSpPr>
            <p:spPr>
              <a:xfrm>
                <a:off x="6413968" y="3475214"/>
                <a:ext cx="182348" cy="139597"/>
              </a:xfrm>
              <a:custGeom>
                <a:avLst/>
                <a:gdLst>
                  <a:gd name="connsiteX0" fmla="*/ 113514 w 182348"/>
                  <a:gd name="connsiteY0" fmla="*/ 92565 h 139597"/>
                  <a:gd name="connsiteX1" fmla="*/ 96178 w 182348"/>
                  <a:gd name="connsiteY1" fmla="*/ 80658 h 139597"/>
                  <a:gd name="connsiteX2" fmla="*/ 88844 w 182348"/>
                  <a:gd name="connsiteY2" fmla="*/ 80849 h 139597"/>
                  <a:gd name="connsiteX3" fmla="*/ 70651 w 182348"/>
                  <a:gd name="connsiteY3" fmla="*/ 90564 h 139597"/>
                  <a:gd name="connsiteX4" fmla="*/ 7596 w 182348"/>
                  <a:gd name="connsiteY4" fmla="*/ 77801 h 139597"/>
                  <a:gd name="connsiteX5" fmla="*/ 9786 w 182348"/>
                  <a:gd name="connsiteY5" fmla="*/ 29604 h 139597"/>
                  <a:gd name="connsiteX6" fmla="*/ 8643 w 182348"/>
                  <a:gd name="connsiteY6" fmla="*/ 19222 h 139597"/>
                  <a:gd name="connsiteX7" fmla="*/ 8358 w 182348"/>
                  <a:gd name="connsiteY7" fmla="*/ 14841 h 139597"/>
                  <a:gd name="connsiteX8" fmla="*/ 12739 w 182348"/>
                  <a:gd name="connsiteY8" fmla="*/ 11126 h 139597"/>
                  <a:gd name="connsiteX9" fmla="*/ 19692 w 182348"/>
                  <a:gd name="connsiteY9" fmla="*/ 11316 h 139597"/>
                  <a:gd name="connsiteX10" fmla="*/ 31027 w 182348"/>
                  <a:gd name="connsiteY10" fmla="*/ 11126 h 139597"/>
                  <a:gd name="connsiteX11" fmla="*/ 95321 w 182348"/>
                  <a:gd name="connsiteY11" fmla="*/ 3696 h 139597"/>
                  <a:gd name="connsiteX12" fmla="*/ 98655 w 182348"/>
                  <a:gd name="connsiteY12" fmla="*/ 4839 h 139597"/>
                  <a:gd name="connsiteX13" fmla="*/ 100274 w 182348"/>
                  <a:gd name="connsiteY13" fmla="*/ 16269 h 139597"/>
                  <a:gd name="connsiteX14" fmla="*/ 90273 w 182348"/>
                  <a:gd name="connsiteY14" fmla="*/ 25699 h 139597"/>
                  <a:gd name="connsiteX15" fmla="*/ 80652 w 182348"/>
                  <a:gd name="connsiteY15" fmla="*/ 26652 h 139597"/>
                  <a:gd name="connsiteX16" fmla="*/ 49220 w 182348"/>
                  <a:gd name="connsiteY16" fmla="*/ 26366 h 139597"/>
                  <a:gd name="connsiteX17" fmla="*/ 48363 w 182348"/>
                  <a:gd name="connsiteY17" fmla="*/ 31033 h 139597"/>
                  <a:gd name="connsiteX18" fmla="*/ 82462 w 182348"/>
                  <a:gd name="connsiteY18" fmla="*/ 54179 h 139597"/>
                  <a:gd name="connsiteX19" fmla="*/ 90273 w 182348"/>
                  <a:gd name="connsiteY19" fmla="*/ 53988 h 139597"/>
                  <a:gd name="connsiteX20" fmla="*/ 112085 w 182348"/>
                  <a:gd name="connsiteY20" fmla="*/ 42654 h 139597"/>
                  <a:gd name="connsiteX21" fmla="*/ 175426 w 182348"/>
                  <a:gd name="connsiteY21" fmla="*/ 55036 h 139597"/>
                  <a:gd name="connsiteX22" fmla="*/ 171426 w 182348"/>
                  <a:gd name="connsiteY22" fmla="*/ 105233 h 139597"/>
                  <a:gd name="connsiteX23" fmla="*/ 172664 w 182348"/>
                  <a:gd name="connsiteY23" fmla="*/ 115329 h 139597"/>
                  <a:gd name="connsiteX24" fmla="*/ 172854 w 182348"/>
                  <a:gd name="connsiteY24" fmla="*/ 120949 h 139597"/>
                  <a:gd name="connsiteX25" fmla="*/ 168663 w 182348"/>
                  <a:gd name="connsiteY25" fmla="*/ 124759 h 139597"/>
                  <a:gd name="connsiteX26" fmla="*/ 160186 w 182348"/>
                  <a:gd name="connsiteY26" fmla="*/ 125426 h 139597"/>
                  <a:gd name="connsiteX27" fmla="*/ 149613 w 182348"/>
                  <a:gd name="connsiteY27" fmla="*/ 125712 h 139597"/>
                  <a:gd name="connsiteX28" fmla="*/ 95511 w 182348"/>
                  <a:gd name="connsiteY28" fmla="*/ 139142 h 139597"/>
                  <a:gd name="connsiteX29" fmla="*/ 72651 w 182348"/>
                  <a:gd name="connsiteY29" fmla="*/ 129712 h 139597"/>
                  <a:gd name="connsiteX30" fmla="*/ 72651 w 182348"/>
                  <a:gd name="connsiteY30" fmla="*/ 124759 h 139597"/>
                  <a:gd name="connsiteX31" fmla="*/ 89415 w 182348"/>
                  <a:gd name="connsiteY31" fmla="*/ 109519 h 139597"/>
                  <a:gd name="connsiteX32" fmla="*/ 97416 w 182348"/>
                  <a:gd name="connsiteY32" fmla="*/ 109900 h 139597"/>
                  <a:gd name="connsiteX33" fmla="*/ 130087 w 182348"/>
                  <a:gd name="connsiteY33" fmla="*/ 110186 h 139597"/>
                  <a:gd name="connsiteX34" fmla="*/ 131421 w 182348"/>
                  <a:gd name="connsiteY34" fmla="*/ 105042 h 139597"/>
                  <a:gd name="connsiteX35" fmla="*/ 113514 w 182348"/>
                  <a:gd name="connsiteY35" fmla="*/ 92565 h 13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2348" h="139597">
                    <a:moveTo>
                      <a:pt x="113514" y="92565"/>
                    </a:moveTo>
                    <a:cubicBezTo>
                      <a:pt x="107513" y="88659"/>
                      <a:pt x="102369" y="84564"/>
                      <a:pt x="96178" y="80658"/>
                    </a:cubicBezTo>
                    <a:cubicBezTo>
                      <a:pt x="93702" y="79039"/>
                      <a:pt x="92940" y="78468"/>
                      <a:pt x="88844" y="80849"/>
                    </a:cubicBezTo>
                    <a:cubicBezTo>
                      <a:pt x="84748" y="83230"/>
                      <a:pt x="76080" y="88088"/>
                      <a:pt x="70651" y="90564"/>
                    </a:cubicBezTo>
                    <a:cubicBezTo>
                      <a:pt x="47982" y="100947"/>
                      <a:pt x="21312" y="96946"/>
                      <a:pt x="7596" y="77801"/>
                    </a:cubicBezTo>
                    <a:cubicBezTo>
                      <a:pt x="-6120" y="58656"/>
                      <a:pt x="1309" y="47035"/>
                      <a:pt x="9786" y="29604"/>
                    </a:cubicBezTo>
                    <a:cubicBezTo>
                      <a:pt x="12168" y="24747"/>
                      <a:pt x="14263" y="22556"/>
                      <a:pt x="8643" y="19222"/>
                    </a:cubicBezTo>
                    <a:cubicBezTo>
                      <a:pt x="6453" y="17889"/>
                      <a:pt x="6453" y="16365"/>
                      <a:pt x="8358" y="14841"/>
                    </a:cubicBezTo>
                    <a:cubicBezTo>
                      <a:pt x="10263" y="13317"/>
                      <a:pt x="10548" y="12745"/>
                      <a:pt x="12739" y="11126"/>
                    </a:cubicBezTo>
                    <a:cubicBezTo>
                      <a:pt x="14930" y="9411"/>
                      <a:pt x="16454" y="8364"/>
                      <a:pt x="19692" y="11316"/>
                    </a:cubicBezTo>
                    <a:cubicBezTo>
                      <a:pt x="22931" y="14174"/>
                      <a:pt x="26550" y="13507"/>
                      <a:pt x="31027" y="11126"/>
                    </a:cubicBezTo>
                    <a:cubicBezTo>
                      <a:pt x="52173" y="-18"/>
                      <a:pt x="72080" y="-3352"/>
                      <a:pt x="95321" y="3696"/>
                    </a:cubicBezTo>
                    <a:cubicBezTo>
                      <a:pt x="96464" y="4077"/>
                      <a:pt x="97702" y="4458"/>
                      <a:pt x="98655" y="4839"/>
                    </a:cubicBezTo>
                    <a:cubicBezTo>
                      <a:pt x="106560" y="8649"/>
                      <a:pt x="106751" y="9983"/>
                      <a:pt x="100274" y="16269"/>
                    </a:cubicBezTo>
                    <a:cubicBezTo>
                      <a:pt x="97226" y="19222"/>
                      <a:pt x="93606" y="22556"/>
                      <a:pt x="90273" y="25699"/>
                    </a:cubicBezTo>
                    <a:cubicBezTo>
                      <a:pt x="86939" y="28842"/>
                      <a:pt x="85129" y="29128"/>
                      <a:pt x="80652" y="26652"/>
                    </a:cubicBezTo>
                    <a:cubicBezTo>
                      <a:pt x="71032" y="21127"/>
                      <a:pt x="59126" y="22080"/>
                      <a:pt x="49220" y="26366"/>
                    </a:cubicBezTo>
                    <a:cubicBezTo>
                      <a:pt x="45600" y="27985"/>
                      <a:pt x="45791" y="29223"/>
                      <a:pt x="48363" y="31033"/>
                    </a:cubicBezTo>
                    <a:cubicBezTo>
                      <a:pt x="59697" y="38748"/>
                      <a:pt x="71032" y="46464"/>
                      <a:pt x="82462" y="54179"/>
                    </a:cubicBezTo>
                    <a:cubicBezTo>
                      <a:pt x="85034" y="55989"/>
                      <a:pt x="87320" y="55703"/>
                      <a:pt x="90273" y="53988"/>
                    </a:cubicBezTo>
                    <a:cubicBezTo>
                      <a:pt x="96559" y="50274"/>
                      <a:pt x="105608" y="45321"/>
                      <a:pt x="112085" y="42654"/>
                    </a:cubicBezTo>
                    <a:cubicBezTo>
                      <a:pt x="134373" y="33414"/>
                      <a:pt x="161996" y="35986"/>
                      <a:pt x="175426" y="55036"/>
                    </a:cubicBezTo>
                    <a:cubicBezTo>
                      <a:pt x="188856" y="74086"/>
                      <a:pt x="180093" y="87993"/>
                      <a:pt x="171426" y="105233"/>
                    </a:cubicBezTo>
                    <a:cubicBezTo>
                      <a:pt x="169235" y="109614"/>
                      <a:pt x="166663" y="112567"/>
                      <a:pt x="172664" y="115329"/>
                    </a:cubicBezTo>
                    <a:cubicBezTo>
                      <a:pt x="175807" y="116853"/>
                      <a:pt x="175045" y="119139"/>
                      <a:pt x="172854" y="120949"/>
                    </a:cubicBezTo>
                    <a:cubicBezTo>
                      <a:pt x="170664" y="122759"/>
                      <a:pt x="170949" y="122568"/>
                      <a:pt x="168663" y="124759"/>
                    </a:cubicBezTo>
                    <a:cubicBezTo>
                      <a:pt x="166377" y="126950"/>
                      <a:pt x="163615" y="128474"/>
                      <a:pt x="160186" y="125426"/>
                    </a:cubicBezTo>
                    <a:cubicBezTo>
                      <a:pt x="156852" y="122378"/>
                      <a:pt x="153709" y="123140"/>
                      <a:pt x="149613" y="125712"/>
                    </a:cubicBezTo>
                    <a:cubicBezTo>
                      <a:pt x="132659" y="135999"/>
                      <a:pt x="115419" y="141237"/>
                      <a:pt x="95511" y="139142"/>
                    </a:cubicBezTo>
                    <a:cubicBezTo>
                      <a:pt x="86367" y="138189"/>
                      <a:pt x="79795" y="134665"/>
                      <a:pt x="72651" y="129712"/>
                    </a:cubicBezTo>
                    <a:cubicBezTo>
                      <a:pt x="70365" y="128093"/>
                      <a:pt x="70746" y="126474"/>
                      <a:pt x="72651" y="124759"/>
                    </a:cubicBezTo>
                    <a:cubicBezTo>
                      <a:pt x="77509" y="120282"/>
                      <a:pt x="85224" y="113520"/>
                      <a:pt x="89415" y="109519"/>
                    </a:cubicBezTo>
                    <a:cubicBezTo>
                      <a:pt x="93606" y="105614"/>
                      <a:pt x="94559" y="108281"/>
                      <a:pt x="97416" y="109900"/>
                    </a:cubicBezTo>
                    <a:cubicBezTo>
                      <a:pt x="108370" y="115996"/>
                      <a:pt x="119419" y="114948"/>
                      <a:pt x="130087" y="110186"/>
                    </a:cubicBezTo>
                    <a:cubicBezTo>
                      <a:pt x="133707" y="108567"/>
                      <a:pt x="134183" y="107138"/>
                      <a:pt x="131421" y="105042"/>
                    </a:cubicBezTo>
                    <a:cubicBezTo>
                      <a:pt x="125515" y="100661"/>
                      <a:pt x="119514" y="96565"/>
                      <a:pt x="113514" y="92565"/>
                    </a:cubicBezTo>
                    <a:close/>
                  </a:path>
                </a:pathLst>
              </a:custGeom>
              <a:solidFill>
                <a:srgbClr val="76B5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D52FC7C-4F46-4F36-861B-39A9DFC795A1}"/>
                  </a:ext>
                </a:extLst>
              </p:cNvPr>
              <p:cNvSpPr/>
              <p:nvPr/>
            </p:nvSpPr>
            <p:spPr>
              <a:xfrm>
                <a:off x="6443405" y="3513919"/>
                <a:ext cx="42284" cy="32385"/>
              </a:xfrm>
              <a:custGeom>
                <a:avLst/>
                <a:gdLst>
                  <a:gd name="connsiteX0" fmla="*/ 24926 w 42284"/>
                  <a:gd name="connsiteY0" fmla="*/ 12997 h 32385"/>
                  <a:gd name="connsiteX1" fmla="*/ 40929 w 42284"/>
                  <a:gd name="connsiteY1" fmla="*/ 24142 h 32385"/>
                  <a:gd name="connsiteX2" fmla="*/ 40833 w 42284"/>
                  <a:gd name="connsiteY2" fmla="*/ 27475 h 32385"/>
                  <a:gd name="connsiteX3" fmla="*/ 11877 w 42284"/>
                  <a:gd name="connsiteY3" fmla="*/ 30142 h 32385"/>
                  <a:gd name="connsiteX4" fmla="*/ 1876 w 42284"/>
                  <a:gd name="connsiteY4" fmla="*/ 3949 h 32385"/>
                  <a:gd name="connsiteX5" fmla="*/ 9591 w 42284"/>
                  <a:gd name="connsiteY5" fmla="*/ 2044 h 32385"/>
                  <a:gd name="connsiteX6" fmla="*/ 24926 w 42284"/>
                  <a:gd name="connsiteY6" fmla="*/ 12997 h 3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84" h="32385">
                    <a:moveTo>
                      <a:pt x="24926" y="12997"/>
                    </a:moveTo>
                    <a:cubicBezTo>
                      <a:pt x="29975" y="16331"/>
                      <a:pt x="35404" y="20427"/>
                      <a:pt x="40929" y="24142"/>
                    </a:cubicBezTo>
                    <a:cubicBezTo>
                      <a:pt x="42357" y="25094"/>
                      <a:pt x="43119" y="25951"/>
                      <a:pt x="40833" y="27475"/>
                    </a:cubicBezTo>
                    <a:cubicBezTo>
                      <a:pt x="33118" y="32809"/>
                      <a:pt x="18545" y="33952"/>
                      <a:pt x="11877" y="30142"/>
                    </a:cubicBezTo>
                    <a:cubicBezTo>
                      <a:pt x="-981" y="22808"/>
                      <a:pt x="-1744" y="15188"/>
                      <a:pt x="1876" y="3949"/>
                    </a:cubicBezTo>
                    <a:cubicBezTo>
                      <a:pt x="3495" y="-1100"/>
                      <a:pt x="5496" y="-814"/>
                      <a:pt x="9591" y="2044"/>
                    </a:cubicBezTo>
                    <a:cubicBezTo>
                      <a:pt x="13687" y="4901"/>
                      <a:pt x="19878" y="9664"/>
                      <a:pt x="24926" y="12997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6E4B894-1EB6-4626-A5B9-45C13CFA58BD}"/>
                  </a:ext>
                </a:extLst>
              </p:cNvPr>
              <p:cNvSpPr/>
              <p:nvPr/>
            </p:nvSpPr>
            <p:spPr>
              <a:xfrm>
                <a:off x="6521731" y="3537740"/>
                <a:ext cx="44321" cy="33160"/>
              </a:xfrm>
              <a:custGeom>
                <a:avLst/>
                <a:gdLst>
                  <a:gd name="connsiteX0" fmla="*/ 17943 w 44321"/>
                  <a:gd name="connsiteY0" fmla="*/ 20513 h 33160"/>
                  <a:gd name="connsiteX1" fmla="*/ 1465 w 44321"/>
                  <a:gd name="connsiteY1" fmla="*/ 9369 h 33160"/>
                  <a:gd name="connsiteX2" fmla="*/ 2036 w 44321"/>
                  <a:gd name="connsiteY2" fmla="*/ 5559 h 33160"/>
                  <a:gd name="connsiteX3" fmla="*/ 42136 w 44321"/>
                  <a:gd name="connsiteY3" fmla="*/ 11655 h 33160"/>
                  <a:gd name="connsiteX4" fmla="*/ 40422 w 44321"/>
                  <a:gd name="connsiteY4" fmla="*/ 31181 h 33160"/>
                  <a:gd name="connsiteX5" fmla="*/ 34993 w 44321"/>
                  <a:gd name="connsiteY5" fmla="*/ 31848 h 33160"/>
                  <a:gd name="connsiteX6" fmla="*/ 17943 w 44321"/>
                  <a:gd name="connsiteY6" fmla="*/ 20513 h 3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21" h="33160">
                    <a:moveTo>
                      <a:pt x="17943" y="20513"/>
                    </a:moveTo>
                    <a:cubicBezTo>
                      <a:pt x="12323" y="16703"/>
                      <a:pt x="6989" y="13370"/>
                      <a:pt x="1465" y="9369"/>
                    </a:cubicBezTo>
                    <a:cubicBezTo>
                      <a:pt x="-345" y="8036"/>
                      <a:pt x="-821" y="6988"/>
                      <a:pt x="2036" y="5559"/>
                    </a:cubicBezTo>
                    <a:cubicBezTo>
                      <a:pt x="17467" y="-1775"/>
                      <a:pt x="31564" y="-3776"/>
                      <a:pt x="42136" y="11655"/>
                    </a:cubicBezTo>
                    <a:cubicBezTo>
                      <a:pt x="46613" y="18227"/>
                      <a:pt x="43279" y="24990"/>
                      <a:pt x="40422" y="31181"/>
                    </a:cubicBezTo>
                    <a:cubicBezTo>
                      <a:pt x="38993" y="34229"/>
                      <a:pt x="36802" y="33182"/>
                      <a:pt x="34993" y="31848"/>
                    </a:cubicBezTo>
                    <a:cubicBezTo>
                      <a:pt x="29087" y="27943"/>
                      <a:pt x="23563" y="24323"/>
                      <a:pt x="17943" y="20513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9" name="Graphic 71">
              <a:extLst>
                <a:ext uri="{FF2B5EF4-FFF2-40B4-BE49-F238E27FC236}">
                  <a16:creationId xmlns:a16="http://schemas.microsoft.com/office/drawing/2014/main" id="{F68DE547-E3A6-4C6B-A8D3-6E9015B09846}"/>
                </a:ext>
              </a:extLst>
            </p:cNvPr>
            <p:cNvGrpSpPr/>
            <p:nvPr/>
          </p:nvGrpSpPr>
          <p:grpSpPr>
            <a:xfrm>
              <a:off x="8495939" y="3809865"/>
              <a:ext cx="722292" cy="731244"/>
              <a:chOff x="5253017" y="3272785"/>
              <a:chExt cx="866254" cy="933068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9E6AE42-E5DD-455B-9E9B-D65DE0F274FA}"/>
                  </a:ext>
                </a:extLst>
              </p:cNvPr>
              <p:cNvSpPr/>
              <p:nvPr/>
            </p:nvSpPr>
            <p:spPr>
              <a:xfrm>
                <a:off x="5253017" y="3272785"/>
                <a:ext cx="866254" cy="933068"/>
              </a:xfrm>
              <a:custGeom>
                <a:avLst/>
                <a:gdLst>
                  <a:gd name="connsiteX0" fmla="*/ 533325 w 866254"/>
                  <a:gd name="connsiteY0" fmla="*/ 343095 h 933068"/>
                  <a:gd name="connsiteX1" fmla="*/ 861556 w 866254"/>
                  <a:gd name="connsiteY1" fmla="*/ 499686 h 933068"/>
                  <a:gd name="connsiteX2" fmla="*/ 864699 w 866254"/>
                  <a:gd name="connsiteY2" fmla="*/ 507211 h 933068"/>
                  <a:gd name="connsiteX3" fmla="*/ 609429 w 866254"/>
                  <a:gd name="connsiteY3" fmla="*/ 928597 h 933068"/>
                  <a:gd name="connsiteX4" fmla="*/ 598666 w 866254"/>
                  <a:gd name="connsiteY4" fmla="*/ 929740 h 933068"/>
                  <a:gd name="connsiteX5" fmla="*/ 2211 w 866254"/>
                  <a:gd name="connsiteY5" fmla="*/ 232415 h 933068"/>
                  <a:gd name="connsiteX6" fmla="*/ 4782 w 866254"/>
                  <a:gd name="connsiteY6" fmla="*/ 221842 h 933068"/>
                  <a:gd name="connsiteX7" fmla="*/ 354064 w 866254"/>
                  <a:gd name="connsiteY7" fmla="*/ 1719 h 933068"/>
                  <a:gd name="connsiteX8" fmla="*/ 363303 w 866254"/>
                  <a:gd name="connsiteY8" fmla="*/ 4863 h 933068"/>
                  <a:gd name="connsiteX9" fmla="*/ 533325 w 866254"/>
                  <a:gd name="connsiteY9" fmla="*/ 343095 h 93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6254" h="933068">
                    <a:moveTo>
                      <a:pt x="533325" y="343095"/>
                    </a:moveTo>
                    <a:cubicBezTo>
                      <a:pt x="652768" y="455967"/>
                      <a:pt x="724396" y="453014"/>
                      <a:pt x="861556" y="499686"/>
                    </a:cubicBezTo>
                    <a:cubicBezTo>
                      <a:pt x="867081" y="501591"/>
                      <a:pt x="867176" y="501115"/>
                      <a:pt x="864699" y="507211"/>
                    </a:cubicBezTo>
                    <a:cubicBezTo>
                      <a:pt x="800596" y="664659"/>
                      <a:pt x="712585" y="795057"/>
                      <a:pt x="609429" y="928597"/>
                    </a:cubicBezTo>
                    <a:cubicBezTo>
                      <a:pt x="604857" y="934503"/>
                      <a:pt x="604762" y="934217"/>
                      <a:pt x="598666" y="929740"/>
                    </a:cubicBezTo>
                    <a:cubicBezTo>
                      <a:pt x="314154" y="719904"/>
                      <a:pt x="183471" y="528071"/>
                      <a:pt x="2211" y="232415"/>
                    </a:cubicBezTo>
                    <a:cubicBezTo>
                      <a:pt x="-1695" y="226033"/>
                      <a:pt x="-171" y="225271"/>
                      <a:pt x="4782" y="221842"/>
                    </a:cubicBezTo>
                    <a:cubicBezTo>
                      <a:pt x="118416" y="143356"/>
                      <a:pt x="232430" y="66680"/>
                      <a:pt x="354064" y="1719"/>
                    </a:cubicBezTo>
                    <a:cubicBezTo>
                      <a:pt x="359017" y="-948"/>
                      <a:pt x="361017" y="-948"/>
                      <a:pt x="363303" y="4863"/>
                    </a:cubicBezTo>
                    <a:cubicBezTo>
                      <a:pt x="422835" y="154310"/>
                      <a:pt x="413881" y="230224"/>
                      <a:pt x="533325" y="343095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7833D9C-31FD-40DB-8696-693B84E45F72}"/>
                  </a:ext>
                </a:extLst>
              </p:cNvPr>
              <p:cNvSpPr/>
              <p:nvPr/>
            </p:nvSpPr>
            <p:spPr>
              <a:xfrm>
                <a:off x="5367310" y="3372359"/>
                <a:ext cx="640274" cy="714056"/>
              </a:xfrm>
              <a:custGeom>
                <a:avLst/>
                <a:gdLst>
                  <a:gd name="connsiteX0" fmla="*/ 186145 w 640274"/>
                  <a:gd name="connsiteY0" fmla="*/ 488313 h 714056"/>
                  <a:gd name="connsiteX1" fmla="*/ 2027 w 640274"/>
                  <a:gd name="connsiteY1" fmla="*/ 215422 h 714056"/>
                  <a:gd name="connsiteX2" fmla="*/ 3075 w 640274"/>
                  <a:gd name="connsiteY2" fmla="*/ 200753 h 714056"/>
                  <a:gd name="connsiteX3" fmla="*/ 24506 w 640274"/>
                  <a:gd name="connsiteY3" fmla="*/ 143318 h 714056"/>
                  <a:gd name="connsiteX4" fmla="*/ 24411 w 640274"/>
                  <a:gd name="connsiteY4" fmla="*/ 104361 h 714056"/>
                  <a:gd name="connsiteX5" fmla="*/ 27173 w 640274"/>
                  <a:gd name="connsiteY5" fmla="*/ 97503 h 714056"/>
                  <a:gd name="connsiteX6" fmla="*/ 173477 w 640274"/>
                  <a:gd name="connsiteY6" fmla="*/ 633 h 714056"/>
                  <a:gd name="connsiteX7" fmla="*/ 179001 w 640274"/>
                  <a:gd name="connsiteY7" fmla="*/ 3015 h 714056"/>
                  <a:gd name="connsiteX8" fmla="*/ 235389 w 640274"/>
                  <a:gd name="connsiteY8" fmla="*/ 47687 h 714056"/>
                  <a:gd name="connsiteX9" fmla="*/ 236247 w 640274"/>
                  <a:gd name="connsiteY9" fmla="*/ 47782 h 714056"/>
                  <a:gd name="connsiteX10" fmla="*/ 246819 w 640274"/>
                  <a:gd name="connsiteY10" fmla="*/ 60546 h 714056"/>
                  <a:gd name="connsiteX11" fmla="*/ 608007 w 640274"/>
                  <a:gd name="connsiteY11" fmla="*/ 424210 h 714056"/>
                  <a:gd name="connsiteX12" fmla="*/ 613818 w 640274"/>
                  <a:gd name="connsiteY12" fmla="*/ 434021 h 714056"/>
                  <a:gd name="connsiteX13" fmla="*/ 626772 w 640274"/>
                  <a:gd name="connsiteY13" fmla="*/ 503077 h 714056"/>
                  <a:gd name="connsiteX14" fmla="*/ 638678 w 640274"/>
                  <a:gd name="connsiteY14" fmla="*/ 518889 h 714056"/>
                  <a:gd name="connsiteX15" fmla="*/ 638868 w 640274"/>
                  <a:gd name="connsiteY15" fmla="*/ 526509 h 714056"/>
                  <a:gd name="connsiteX16" fmla="*/ 520092 w 640274"/>
                  <a:gd name="connsiteY16" fmla="*/ 701483 h 714056"/>
                  <a:gd name="connsiteX17" fmla="*/ 513900 w 640274"/>
                  <a:gd name="connsiteY17" fmla="*/ 703483 h 714056"/>
                  <a:gd name="connsiteX18" fmla="*/ 426461 w 640274"/>
                  <a:gd name="connsiteY18" fmla="*/ 713008 h 714056"/>
                  <a:gd name="connsiteX19" fmla="*/ 417412 w 640274"/>
                  <a:gd name="connsiteY19" fmla="*/ 711008 h 714056"/>
                  <a:gd name="connsiteX20" fmla="*/ 207576 w 640274"/>
                  <a:gd name="connsiteY20" fmla="*/ 511554 h 714056"/>
                  <a:gd name="connsiteX21" fmla="*/ 186145 w 640274"/>
                  <a:gd name="connsiteY21" fmla="*/ 488313 h 7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0274" h="714056">
                    <a:moveTo>
                      <a:pt x="186145" y="488313"/>
                    </a:moveTo>
                    <a:cubicBezTo>
                      <a:pt x="112898" y="403826"/>
                      <a:pt x="53557" y="314482"/>
                      <a:pt x="2027" y="215422"/>
                    </a:cubicBezTo>
                    <a:cubicBezTo>
                      <a:pt x="-1212" y="209231"/>
                      <a:pt x="-354" y="206373"/>
                      <a:pt x="3075" y="200753"/>
                    </a:cubicBezTo>
                    <a:cubicBezTo>
                      <a:pt x="13933" y="183037"/>
                      <a:pt x="21363" y="164178"/>
                      <a:pt x="24506" y="143318"/>
                    </a:cubicBezTo>
                    <a:cubicBezTo>
                      <a:pt x="26506" y="130364"/>
                      <a:pt x="25649" y="117315"/>
                      <a:pt x="24411" y="104361"/>
                    </a:cubicBezTo>
                    <a:cubicBezTo>
                      <a:pt x="24125" y="101217"/>
                      <a:pt x="24506" y="99312"/>
                      <a:pt x="27173" y="97503"/>
                    </a:cubicBezTo>
                    <a:cubicBezTo>
                      <a:pt x="74512" y="64165"/>
                      <a:pt x="122518" y="27684"/>
                      <a:pt x="173477" y="633"/>
                    </a:cubicBezTo>
                    <a:cubicBezTo>
                      <a:pt x="176620" y="-1081"/>
                      <a:pt x="177477" y="1014"/>
                      <a:pt x="179001" y="3015"/>
                    </a:cubicBezTo>
                    <a:cubicBezTo>
                      <a:pt x="194241" y="24351"/>
                      <a:pt x="208624" y="42257"/>
                      <a:pt x="235389" y="47687"/>
                    </a:cubicBezTo>
                    <a:cubicBezTo>
                      <a:pt x="235770" y="47782"/>
                      <a:pt x="235961" y="47782"/>
                      <a:pt x="236247" y="47782"/>
                    </a:cubicBezTo>
                    <a:cubicBezTo>
                      <a:pt x="244629" y="46353"/>
                      <a:pt x="244914" y="53402"/>
                      <a:pt x="246819" y="60546"/>
                    </a:cubicBezTo>
                    <a:cubicBezTo>
                      <a:pt x="293682" y="237615"/>
                      <a:pt x="439701" y="359630"/>
                      <a:pt x="608007" y="424210"/>
                    </a:cubicBezTo>
                    <a:cubicBezTo>
                      <a:pt x="613056" y="426115"/>
                      <a:pt x="614484" y="427734"/>
                      <a:pt x="613818" y="434021"/>
                    </a:cubicBezTo>
                    <a:cubicBezTo>
                      <a:pt x="611246" y="459072"/>
                      <a:pt x="614961" y="480598"/>
                      <a:pt x="626772" y="503077"/>
                    </a:cubicBezTo>
                    <a:cubicBezTo>
                      <a:pt x="630010" y="509268"/>
                      <a:pt x="633725" y="513840"/>
                      <a:pt x="638678" y="518889"/>
                    </a:cubicBezTo>
                    <a:cubicBezTo>
                      <a:pt x="640773" y="521079"/>
                      <a:pt x="640773" y="523080"/>
                      <a:pt x="638868" y="526509"/>
                    </a:cubicBezTo>
                    <a:cubicBezTo>
                      <a:pt x="604769" y="588612"/>
                      <a:pt x="563621" y="645952"/>
                      <a:pt x="520092" y="701483"/>
                    </a:cubicBezTo>
                    <a:cubicBezTo>
                      <a:pt x="517710" y="704531"/>
                      <a:pt x="516758" y="704245"/>
                      <a:pt x="513900" y="703483"/>
                    </a:cubicBezTo>
                    <a:cubicBezTo>
                      <a:pt x="481801" y="695292"/>
                      <a:pt x="455607" y="697482"/>
                      <a:pt x="426461" y="713008"/>
                    </a:cubicBezTo>
                    <a:cubicBezTo>
                      <a:pt x="422079" y="715294"/>
                      <a:pt x="420270" y="713484"/>
                      <a:pt x="417412" y="711008"/>
                    </a:cubicBezTo>
                    <a:cubicBezTo>
                      <a:pt x="343974" y="648238"/>
                      <a:pt x="274728" y="581182"/>
                      <a:pt x="207576" y="511554"/>
                    </a:cubicBezTo>
                    <a:cubicBezTo>
                      <a:pt x="200814" y="504315"/>
                      <a:pt x="193003" y="496314"/>
                      <a:pt x="186145" y="488313"/>
                    </a:cubicBezTo>
                    <a:close/>
                  </a:path>
                </a:pathLst>
              </a:custGeom>
              <a:solidFill>
                <a:srgbClr val="76B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5CCC229-0487-4A65-8150-AA37B15ADD77}"/>
                  </a:ext>
                </a:extLst>
              </p:cNvPr>
              <p:cNvSpPr/>
              <p:nvPr/>
            </p:nvSpPr>
            <p:spPr>
              <a:xfrm>
                <a:off x="5254942" y="3501770"/>
                <a:ext cx="600551" cy="701992"/>
              </a:xfrm>
              <a:custGeom>
                <a:avLst/>
                <a:gdLst>
                  <a:gd name="connsiteX0" fmla="*/ 600075 w 600551"/>
                  <a:gd name="connsiteY0" fmla="*/ 701993 h 701992"/>
                  <a:gd name="connsiteX1" fmla="*/ 0 w 600551"/>
                  <a:gd name="connsiteY1" fmla="*/ 286 h 701992"/>
                  <a:gd name="connsiteX2" fmla="*/ 476 w 600551"/>
                  <a:gd name="connsiteY2" fmla="*/ 0 h 701992"/>
                  <a:gd name="connsiteX3" fmla="*/ 600551 w 600551"/>
                  <a:gd name="connsiteY3" fmla="*/ 701802 h 701992"/>
                  <a:gd name="connsiteX4" fmla="*/ 600075 w 600551"/>
                  <a:gd name="connsiteY4" fmla="*/ 701993 h 70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551" h="701992">
                    <a:moveTo>
                      <a:pt x="600075" y="701993"/>
                    </a:moveTo>
                    <a:cubicBezTo>
                      <a:pt x="311753" y="488728"/>
                      <a:pt x="184404" y="298990"/>
                      <a:pt x="0" y="286"/>
                    </a:cubicBezTo>
                    <a:cubicBezTo>
                      <a:pt x="190" y="191"/>
                      <a:pt x="286" y="95"/>
                      <a:pt x="476" y="0"/>
                    </a:cubicBezTo>
                    <a:cubicBezTo>
                      <a:pt x="184976" y="298799"/>
                      <a:pt x="312134" y="488442"/>
                      <a:pt x="600551" y="701802"/>
                    </a:cubicBezTo>
                    <a:cubicBezTo>
                      <a:pt x="600456" y="701802"/>
                      <a:pt x="600266" y="701897"/>
                      <a:pt x="600075" y="701993"/>
                    </a:cubicBezTo>
                    <a:close/>
                  </a:path>
                </a:pathLst>
              </a:custGeom>
              <a:solidFill>
                <a:srgbClr val="4A9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C99F6D6-2CD0-4197-91A2-CD48E9FB4DFD}"/>
                  </a:ext>
                </a:extLst>
              </p:cNvPr>
              <p:cNvSpPr/>
              <p:nvPr/>
            </p:nvSpPr>
            <p:spPr>
              <a:xfrm>
                <a:off x="5530978" y="3629548"/>
                <a:ext cx="250604" cy="261201"/>
              </a:xfrm>
              <a:custGeom>
                <a:avLst/>
                <a:gdLst>
                  <a:gd name="connsiteX0" fmla="*/ 39622 w 250604"/>
                  <a:gd name="connsiteY0" fmla="*/ 213218 h 261201"/>
                  <a:gd name="connsiteX1" fmla="*/ 40194 w 250604"/>
                  <a:gd name="connsiteY1" fmla="*/ 23194 h 261201"/>
                  <a:gd name="connsiteX2" fmla="*/ 206786 w 250604"/>
                  <a:gd name="connsiteY2" fmla="*/ 47292 h 261201"/>
                  <a:gd name="connsiteX3" fmla="*/ 221264 w 250604"/>
                  <a:gd name="connsiteY3" fmla="*/ 225124 h 261201"/>
                  <a:gd name="connsiteX4" fmla="*/ 39622 w 250604"/>
                  <a:gd name="connsiteY4" fmla="*/ 213218 h 26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04" h="261201">
                    <a:moveTo>
                      <a:pt x="39622" y="213218"/>
                    </a:moveTo>
                    <a:cubicBezTo>
                      <a:pt x="-8098" y="158735"/>
                      <a:pt x="-18290" y="68438"/>
                      <a:pt x="40194" y="23194"/>
                    </a:cubicBezTo>
                    <a:cubicBezTo>
                      <a:pt x="95248" y="-19383"/>
                      <a:pt x="160113" y="1382"/>
                      <a:pt x="206786" y="47292"/>
                    </a:cubicBezTo>
                    <a:cubicBezTo>
                      <a:pt x="251268" y="91012"/>
                      <a:pt x="271270" y="166164"/>
                      <a:pt x="221264" y="225124"/>
                    </a:cubicBezTo>
                    <a:cubicBezTo>
                      <a:pt x="175068" y="279416"/>
                      <a:pt x="89438" y="269987"/>
                      <a:pt x="39622" y="213218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6E02ABF-2E26-412B-B4CB-8011A939883F}"/>
                  </a:ext>
                </a:extLst>
              </p:cNvPr>
              <p:cNvSpPr/>
              <p:nvPr/>
            </p:nvSpPr>
            <p:spPr>
              <a:xfrm>
                <a:off x="5790428" y="3864023"/>
                <a:ext cx="124101" cy="128812"/>
              </a:xfrm>
              <a:custGeom>
                <a:avLst/>
                <a:gdLst>
                  <a:gd name="connsiteX0" fmla="*/ 109546 w 124101"/>
                  <a:gd name="connsiteY0" fmla="*/ 99234 h 128812"/>
                  <a:gd name="connsiteX1" fmla="*/ 23535 w 124101"/>
                  <a:gd name="connsiteY1" fmla="*/ 115902 h 128812"/>
                  <a:gd name="connsiteX2" fmla="*/ 13344 w 124101"/>
                  <a:gd name="connsiteY2" fmla="*/ 27129 h 128812"/>
                  <a:gd name="connsiteX3" fmla="*/ 98878 w 124101"/>
                  <a:gd name="connsiteY3" fmla="*/ 9984 h 128812"/>
                  <a:gd name="connsiteX4" fmla="*/ 109546 w 124101"/>
                  <a:gd name="connsiteY4" fmla="*/ 99234 h 12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101" h="128812">
                    <a:moveTo>
                      <a:pt x="109546" y="99234"/>
                    </a:moveTo>
                    <a:cubicBezTo>
                      <a:pt x="88591" y="128190"/>
                      <a:pt x="50872" y="139905"/>
                      <a:pt x="23535" y="115902"/>
                    </a:cubicBezTo>
                    <a:cubicBezTo>
                      <a:pt x="-3897" y="91899"/>
                      <a:pt x="-7421" y="54847"/>
                      <a:pt x="13344" y="27129"/>
                    </a:cubicBezTo>
                    <a:cubicBezTo>
                      <a:pt x="34108" y="-493"/>
                      <a:pt x="67350" y="-8494"/>
                      <a:pt x="98878" y="9984"/>
                    </a:cubicBezTo>
                    <a:cubicBezTo>
                      <a:pt x="130406" y="28463"/>
                      <a:pt x="130501" y="70278"/>
                      <a:pt x="109546" y="99234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BE55147-5E74-4981-A6FC-C5FE119D9FEB}"/>
                  </a:ext>
                </a:extLst>
              </p:cNvPr>
              <p:cNvSpPr/>
              <p:nvPr/>
            </p:nvSpPr>
            <p:spPr>
              <a:xfrm>
                <a:off x="5459405" y="3468850"/>
                <a:ext cx="102811" cy="137530"/>
              </a:xfrm>
              <a:custGeom>
                <a:avLst/>
                <a:gdLst>
                  <a:gd name="connsiteX0" fmla="*/ 97288 w 102811"/>
                  <a:gd name="connsiteY0" fmla="*/ 40922 h 137530"/>
                  <a:gd name="connsiteX1" fmla="*/ 78619 w 102811"/>
                  <a:gd name="connsiteY1" fmla="*/ 129028 h 137530"/>
                  <a:gd name="connsiteX2" fmla="*/ 6610 w 102811"/>
                  <a:gd name="connsiteY2" fmla="*/ 101215 h 137530"/>
                  <a:gd name="connsiteX3" fmla="*/ 31375 w 102811"/>
                  <a:gd name="connsiteY3" fmla="*/ 7489 h 137530"/>
                  <a:gd name="connsiteX4" fmla="*/ 97288 w 102811"/>
                  <a:gd name="connsiteY4" fmla="*/ 40922 h 13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11" h="137530">
                    <a:moveTo>
                      <a:pt x="97288" y="40922"/>
                    </a:moveTo>
                    <a:cubicBezTo>
                      <a:pt x="106432" y="71783"/>
                      <a:pt x="106718" y="109311"/>
                      <a:pt x="78619" y="129028"/>
                    </a:cubicBezTo>
                    <a:cubicBezTo>
                      <a:pt x="50521" y="148745"/>
                      <a:pt x="20326" y="131981"/>
                      <a:pt x="6610" y="101215"/>
                    </a:cubicBezTo>
                    <a:cubicBezTo>
                      <a:pt x="-7106" y="70545"/>
                      <a:pt x="229" y="27396"/>
                      <a:pt x="31375" y="7489"/>
                    </a:cubicBezTo>
                    <a:cubicBezTo>
                      <a:pt x="62522" y="-12323"/>
                      <a:pt x="88144" y="10061"/>
                      <a:pt x="97288" y="40922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E134E69-A1B9-4F76-BD41-ED1CA5B248B7}"/>
                  </a:ext>
                </a:extLst>
              </p:cNvPr>
              <p:cNvSpPr/>
              <p:nvPr/>
            </p:nvSpPr>
            <p:spPr>
              <a:xfrm>
                <a:off x="5573533" y="3674532"/>
                <a:ext cx="162280" cy="169953"/>
              </a:xfrm>
              <a:custGeom>
                <a:avLst/>
                <a:gdLst>
                  <a:gd name="connsiteX0" fmla="*/ 111462 w 162280"/>
                  <a:gd name="connsiteY0" fmla="*/ 62410 h 169953"/>
                  <a:gd name="connsiteX1" fmla="*/ 97460 w 162280"/>
                  <a:gd name="connsiteY1" fmla="*/ 77365 h 169953"/>
                  <a:gd name="connsiteX2" fmla="*/ 97460 w 162280"/>
                  <a:gd name="connsiteY2" fmla="*/ 84223 h 169953"/>
                  <a:gd name="connsiteX3" fmla="*/ 107938 w 162280"/>
                  <a:gd name="connsiteY3" fmla="*/ 102130 h 169953"/>
                  <a:gd name="connsiteX4" fmla="*/ 94222 w 162280"/>
                  <a:gd name="connsiteY4" fmla="*/ 163471 h 169953"/>
                  <a:gd name="connsiteX5" fmla="*/ 35071 w 162280"/>
                  <a:gd name="connsiteY5" fmla="*/ 156518 h 169953"/>
                  <a:gd name="connsiteX6" fmla="*/ 21832 w 162280"/>
                  <a:gd name="connsiteY6" fmla="*/ 155946 h 169953"/>
                  <a:gd name="connsiteX7" fmla="*/ 16212 w 162280"/>
                  <a:gd name="connsiteY7" fmla="*/ 155470 h 169953"/>
                  <a:gd name="connsiteX8" fmla="*/ 11354 w 162280"/>
                  <a:gd name="connsiteY8" fmla="*/ 150136 h 169953"/>
                  <a:gd name="connsiteX9" fmla="*/ 11354 w 162280"/>
                  <a:gd name="connsiteY9" fmla="*/ 142802 h 169953"/>
                  <a:gd name="connsiteX10" fmla="*/ 11449 w 162280"/>
                  <a:gd name="connsiteY10" fmla="*/ 131181 h 169953"/>
                  <a:gd name="connsiteX11" fmla="*/ 7258 w 162280"/>
                  <a:gd name="connsiteY11" fmla="*/ 64411 h 169953"/>
                  <a:gd name="connsiteX12" fmla="*/ 8973 w 162280"/>
                  <a:gd name="connsiteY12" fmla="*/ 61458 h 169953"/>
                  <a:gd name="connsiteX13" fmla="*/ 22784 w 162280"/>
                  <a:gd name="connsiteY13" fmla="*/ 63077 h 169953"/>
                  <a:gd name="connsiteX14" fmla="*/ 33166 w 162280"/>
                  <a:gd name="connsiteY14" fmla="*/ 74793 h 169953"/>
                  <a:gd name="connsiteX15" fmla="*/ 33547 w 162280"/>
                  <a:gd name="connsiteY15" fmla="*/ 84413 h 169953"/>
                  <a:gd name="connsiteX16" fmla="*/ 30976 w 162280"/>
                  <a:gd name="connsiteY16" fmla="*/ 115274 h 169953"/>
                  <a:gd name="connsiteX17" fmla="*/ 36691 w 162280"/>
                  <a:gd name="connsiteY17" fmla="*/ 116989 h 169953"/>
                  <a:gd name="connsiteX18" fmla="*/ 65932 w 162280"/>
                  <a:gd name="connsiteY18" fmla="*/ 87080 h 169953"/>
                  <a:gd name="connsiteX19" fmla="*/ 66123 w 162280"/>
                  <a:gd name="connsiteY19" fmla="*/ 79651 h 169953"/>
                  <a:gd name="connsiteX20" fmla="*/ 54788 w 162280"/>
                  <a:gd name="connsiteY20" fmla="*/ 57076 h 169953"/>
                  <a:gd name="connsiteX21" fmla="*/ 76505 w 162280"/>
                  <a:gd name="connsiteY21" fmla="*/ 3355 h 169953"/>
                  <a:gd name="connsiteX22" fmla="*/ 128988 w 162280"/>
                  <a:gd name="connsiteY22" fmla="*/ 12785 h 169953"/>
                  <a:gd name="connsiteX23" fmla="*/ 139846 w 162280"/>
                  <a:gd name="connsiteY23" fmla="*/ 12118 h 169953"/>
                  <a:gd name="connsiteX24" fmla="*/ 145752 w 162280"/>
                  <a:gd name="connsiteY24" fmla="*/ 12118 h 169953"/>
                  <a:gd name="connsiteX25" fmla="*/ 149467 w 162280"/>
                  <a:gd name="connsiteY25" fmla="*/ 15738 h 169953"/>
                  <a:gd name="connsiteX26" fmla="*/ 149371 w 162280"/>
                  <a:gd name="connsiteY26" fmla="*/ 22786 h 169953"/>
                  <a:gd name="connsiteX27" fmla="*/ 148800 w 162280"/>
                  <a:gd name="connsiteY27" fmla="*/ 31740 h 169953"/>
                  <a:gd name="connsiteX28" fmla="*/ 161659 w 162280"/>
                  <a:gd name="connsiteY28" fmla="*/ 80222 h 169953"/>
                  <a:gd name="connsiteX29" fmla="*/ 151467 w 162280"/>
                  <a:gd name="connsiteY29" fmla="*/ 101368 h 169953"/>
                  <a:gd name="connsiteX30" fmla="*/ 145942 w 162280"/>
                  <a:gd name="connsiteY30" fmla="*/ 101368 h 169953"/>
                  <a:gd name="connsiteX31" fmla="*/ 129369 w 162280"/>
                  <a:gd name="connsiteY31" fmla="*/ 85366 h 169953"/>
                  <a:gd name="connsiteX32" fmla="*/ 129750 w 162280"/>
                  <a:gd name="connsiteY32" fmla="*/ 77936 h 169953"/>
                  <a:gd name="connsiteX33" fmla="*/ 131369 w 162280"/>
                  <a:gd name="connsiteY33" fmla="*/ 48504 h 169953"/>
                  <a:gd name="connsiteX34" fmla="*/ 125845 w 162280"/>
                  <a:gd name="connsiteY34" fmla="*/ 47266 h 169953"/>
                  <a:gd name="connsiteX35" fmla="*/ 111462 w 162280"/>
                  <a:gd name="connsiteY35" fmla="*/ 62410 h 16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2280" h="169953">
                    <a:moveTo>
                      <a:pt x="111462" y="62410"/>
                    </a:moveTo>
                    <a:cubicBezTo>
                      <a:pt x="106795" y="67554"/>
                      <a:pt x="102127" y="71935"/>
                      <a:pt x="97460" y="77365"/>
                    </a:cubicBezTo>
                    <a:cubicBezTo>
                      <a:pt x="95555" y="79555"/>
                      <a:pt x="94984" y="80127"/>
                      <a:pt x="97460" y="84223"/>
                    </a:cubicBezTo>
                    <a:cubicBezTo>
                      <a:pt x="100032" y="88223"/>
                      <a:pt x="105175" y="96605"/>
                      <a:pt x="107938" y="102130"/>
                    </a:cubicBezTo>
                    <a:cubicBezTo>
                      <a:pt x="119368" y="125180"/>
                      <a:pt x="116129" y="150136"/>
                      <a:pt x="94222" y="163471"/>
                    </a:cubicBezTo>
                    <a:cubicBezTo>
                      <a:pt x="72409" y="176806"/>
                      <a:pt x="54312" y="167090"/>
                      <a:pt x="35071" y="156518"/>
                    </a:cubicBezTo>
                    <a:cubicBezTo>
                      <a:pt x="29737" y="153565"/>
                      <a:pt x="26404" y="149755"/>
                      <a:pt x="21832" y="155946"/>
                    </a:cubicBezTo>
                    <a:cubicBezTo>
                      <a:pt x="20117" y="158327"/>
                      <a:pt x="17926" y="157565"/>
                      <a:pt x="16212" y="155470"/>
                    </a:cubicBezTo>
                    <a:cubicBezTo>
                      <a:pt x="14497" y="153374"/>
                      <a:pt x="13259" y="152517"/>
                      <a:pt x="11354" y="150136"/>
                    </a:cubicBezTo>
                    <a:cubicBezTo>
                      <a:pt x="9449" y="147754"/>
                      <a:pt x="7354" y="145849"/>
                      <a:pt x="11354" y="142802"/>
                    </a:cubicBezTo>
                    <a:cubicBezTo>
                      <a:pt x="15355" y="139753"/>
                      <a:pt x="14116" y="135943"/>
                      <a:pt x="11449" y="131181"/>
                    </a:cubicBezTo>
                    <a:cubicBezTo>
                      <a:pt x="-1219" y="108702"/>
                      <a:pt x="-4457" y="87937"/>
                      <a:pt x="7258" y="64411"/>
                    </a:cubicBezTo>
                    <a:cubicBezTo>
                      <a:pt x="7830" y="63268"/>
                      <a:pt x="8306" y="62315"/>
                      <a:pt x="8973" y="61458"/>
                    </a:cubicBezTo>
                    <a:cubicBezTo>
                      <a:pt x="15164" y="54409"/>
                      <a:pt x="16688" y="55743"/>
                      <a:pt x="22784" y="63077"/>
                    </a:cubicBezTo>
                    <a:cubicBezTo>
                      <a:pt x="25642" y="66506"/>
                      <a:pt x="29928" y="71269"/>
                      <a:pt x="33166" y="74793"/>
                    </a:cubicBezTo>
                    <a:cubicBezTo>
                      <a:pt x="36500" y="78412"/>
                      <a:pt x="37072" y="80317"/>
                      <a:pt x="33547" y="84413"/>
                    </a:cubicBezTo>
                    <a:cubicBezTo>
                      <a:pt x="25737" y="93271"/>
                      <a:pt x="26213" y="105178"/>
                      <a:pt x="30976" y="115274"/>
                    </a:cubicBezTo>
                    <a:cubicBezTo>
                      <a:pt x="32690" y="118989"/>
                      <a:pt x="34405" y="119370"/>
                      <a:pt x="36691" y="116989"/>
                    </a:cubicBezTo>
                    <a:cubicBezTo>
                      <a:pt x="46597" y="106892"/>
                      <a:pt x="56026" y="97177"/>
                      <a:pt x="65932" y="87080"/>
                    </a:cubicBezTo>
                    <a:cubicBezTo>
                      <a:pt x="68218" y="84794"/>
                      <a:pt x="67933" y="82603"/>
                      <a:pt x="66123" y="79651"/>
                    </a:cubicBezTo>
                    <a:cubicBezTo>
                      <a:pt x="62313" y="73174"/>
                      <a:pt x="57265" y="63934"/>
                      <a:pt x="54788" y="57076"/>
                    </a:cubicBezTo>
                    <a:cubicBezTo>
                      <a:pt x="46216" y="33645"/>
                      <a:pt x="55169" y="11737"/>
                      <a:pt x="76505" y="3355"/>
                    </a:cubicBezTo>
                    <a:cubicBezTo>
                      <a:pt x="97841" y="-5122"/>
                      <a:pt x="111367" y="4117"/>
                      <a:pt x="128988" y="12785"/>
                    </a:cubicBezTo>
                    <a:cubicBezTo>
                      <a:pt x="133465" y="14976"/>
                      <a:pt x="136227" y="16976"/>
                      <a:pt x="139846" y="12118"/>
                    </a:cubicBezTo>
                    <a:cubicBezTo>
                      <a:pt x="141751" y="9642"/>
                      <a:pt x="143942" y="10213"/>
                      <a:pt x="145752" y="12118"/>
                    </a:cubicBezTo>
                    <a:cubicBezTo>
                      <a:pt x="147562" y="14023"/>
                      <a:pt x="147276" y="13738"/>
                      <a:pt x="149467" y="15738"/>
                    </a:cubicBezTo>
                    <a:cubicBezTo>
                      <a:pt x="151657" y="17738"/>
                      <a:pt x="152896" y="20215"/>
                      <a:pt x="149371" y="22786"/>
                    </a:cubicBezTo>
                    <a:cubicBezTo>
                      <a:pt x="145847" y="25358"/>
                      <a:pt x="146323" y="28025"/>
                      <a:pt x="148800" y="31740"/>
                    </a:cubicBezTo>
                    <a:cubicBezTo>
                      <a:pt x="159087" y="46980"/>
                      <a:pt x="164135" y="61744"/>
                      <a:pt x="161659" y="80222"/>
                    </a:cubicBezTo>
                    <a:cubicBezTo>
                      <a:pt x="160516" y="88699"/>
                      <a:pt x="156610" y="94986"/>
                      <a:pt x="151467" y="101368"/>
                    </a:cubicBezTo>
                    <a:cubicBezTo>
                      <a:pt x="149752" y="103463"/>
                      <a:pt x="147847" y="103177"/>
                      <a:pt x="145942" y="101368"/>
                    </a:cubicBezTo>
                    <a:cubicBezTo>
                      <a:pt x="141085" y="96796"/>
                      <a:pt x="133655" y="89271"/>
                      <a:pt x="129369" y="85366"/>
                    </a:cubicBezTo>
                    <a:cubicBezTo>
                      <a:pt x="125083" y="81460"/>
                      <a:pt x="128035" y="80413"/>
                      <a:pt x="129750" y="77936"/>
                    </a:cubicBezTo>
                    <a:cubicBezTo>
                      <a:pt x="136322" y="68221"/>
                      <a:pt x="136132" y="58315"/>
                      <a:pt x="131369" y="48504"/>
                    </a:cubicBezTo>
                    <a:cubicBezTo>
                      <a:pt x="129750" y="45170"/>
                      <a:pt x="128226" y="44789"/>
                      <a:pt x="125845" y="47266"/>
                    </a:cubicBezTo>
                    <a:cubicBezTo>
                      <a:pt x="121177" y="52219"/>
                      <a:pt x="116129" y="57267"/>
                      <a:pt x="111462" y="62410"/>
                    </a:cubicBezTo>
                    <a:close/>
                  </a:path>
                </a:pathLst>
              </a:custGeom>
              <a:solidFill>
                <a:srgbClr val="76B5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4E66D47-C3FE-41D8-9379-FAA2D0726ABE}"/>
                  </a:ext>
                </a:extLst>
              </p:cNvPr>
              <p:cNvSpPr/>
              <p:nvPr/>
            </p:nvSpPr>
            <p:spPr>
              <a:xfrm>
                <a:off x="5620225" y="3773292"/>
                <a:ext cx="38767" cy="40674"/>
              </a:xfrm>
              <a:custGeom>
                <a:avLst/>
                <a:gdLst>
                  <a:gd name="connsiteX0" fmla="*/ 15526 w 38767"/>
                  <a:gd name="connsiteY0" fmla="*/ 15752 h 40674"/>
                  <a:gd name="connsiteX1" fmla="*/ 29051 w 38767"/>
                  <a:gd name="connsiteY1" fmla="*/ 1084 h 40674"/>
                  <a:gd name="connsiteX2" fmla="*/ 33052 w 38767"/>
                  <a:gd name="connsiteY2" fmla="*/ 1560 h 40674"/>
                  <a:gd name="connsiteX3" fmla="*/ 36195 w 38767"/>
                  <a:gd name="connsiteY3" fmla="*/ 30325 h 40674"/>
                  <a:gd name="connsiteX4" fmla="*/ 4667 w 38767"/>
                  <a:gd name="connsiteY4" fmla="*/ 37660 h 40674"/>
                  <a:gd name="connsiteX5" fmla="*/ 2381 w 38767"/>
                  <a:gd name="connsiteY5" fmla="*/ 29563 h 40674"/>
                  <a:gd name="connsiteX6" fmla="*/ 15526 w 38767"/>
                  <a:gd name="connsiteY6" fmla="*/ 15752 h 4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67" h="40674">
                    <a:moveTo>
                      <a:pt x="15526" y="15752"/>
                    </a:moveTo>
                    <a:cubicBezTo>
                      <a:pt x="19717" y="11085"/>
                      <a:pt x="24479" y="6132"/>
                      <a:pt x="29051" y="1084"/>
                    </a:cubicBezTo>
                    <a:cubicBezTo>
                      <a:pt x="30194" y="-250"/>
                      <a:pt x="31432" y="-631"/>
                      <a:pt x="33052" y="1560"/>
                    </a:cubicBezTo>
                    <a:cubicBezTo>
                      <a:pt x="38481" y="9180"/>
                      <a:pt x="41053" y="23658"/>
                      <a:pt x="36195" y="30325"/>
                    </a:cubicBezTo>
                    <a:cubicBezTo>
                      <a:pt x="26860" y="43184"/>
                      <a:pt x="16574" y="42041"/>
                      <a:pt x="4667" y="37660"/>
                    </a:cubicBezTo>
                    <a:cubicBezTo>
                      <a:pt x="-667" y="35755"/>
                      <a:pt x="-1429" y="33564"/>
                      <a:pt x="2381" y="29563"/>
                    </a:cubicBezTo>
                    <a:cubicBezTo>
                      <a:pt x="6096" y="25563"/>
                      <a:pt x="11335" y="20419"/>
                      <a:pt x="15526" y="15752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D8354A9-4A53-4D7A-85C9-70E9F32EA3C8}"/>
                  </a:ext>
                </a:extLst>
              </p:cNvPr>
              <p:cNvSpPr/>
              <p:nvPr/>
            </p:nvSpPr>
            <p:spPr>
              <a:xfrm>
                <a:off x="5653110" y="3701849"/>
                <a:ext cx="37332" cy="38301"/>
              </a:xfrm>
              <a:custGeom>
                <a:avLst/>
                <a:gdLst>
                  <a:gd name="connsiteX0" fmla="*/ 22170 w 37332"/>
                  <a:gd name="connsiteY0" fmla="*/ 23474 h 38301"/>
                  <a:gd name="connsiteX1" fmla="*/ 8454 w 37332"/>
                  <a:gd name="connsiteY1" fmla="*/ 37094 h 38301"/>
                  <a:gd name="connsiteX2" fmla="*/ 4263 w 37332"/>
                  <a:gd name="connsiteY2" fmla="*/ 36142 h 38301"/>
                  <a:gd name="connsiteX3" fmla="*/ 14741 w 37332"/>
                  <a:gd name="connsiteY3" fmla="*/ 1090 h 38301"/>
                  <a:gd name="connsiteX4" fmla="*/ 35410 w 37332"/>
                  <a:gd name="connsiteY4" fmla="*/ 4519 h 38301"/>
                  <a:gd name="connsiteX5" fmla="*/ 35791 w 37332"/>
                  <a:gd name="connsiteY5" fmla="*/ 9377 h 38301"/>
                  <a:gd name="connsiteX6" fmla="*/ 22170 w 37332"/>
                  <a:gd name="connsiteY6" fmla="*/ 23474 h 38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32" h="38301">
                    <a:moveTo>
                      <a:pt x="22170" y="23474"/>
                    </a:moveTo>
                    <a:cubicBezTo>
                      <a:pt x="17408" y="27950"/>
                      <a:pt x="13121" y="32332"/>
                      <a:pt x="8454" y="37094"/>
                    </a:cubicBezTo>
                    <a:cubicBezTo>
                      <a:pt x="6930" y="38618"/>
                      <a:pt x="5597" y="39095"/>
                      <a:pt x="4263" y="36142"/>
                    </a:cubicBezTo>
                    <a:cubicBezTo>
                      <a:pt x="-2690" y="20711"/>
                      <a:pt x="-2404" y="7948"/>
                      <a:pt x="14741" y="1090"/>
                    </a:cubicBezTo>
                    <a:cubicBezTo>
                      <a:pt x="21980" y="-1768"/>
                      <a:pt x="29028" y="1566"/>
                      <a:pt x="35410" y="4519"/>
                    </a:cubicBezTo>
                    <a:cubicBezTo>
                      <a:pt x="38553" y="6043"/>
                      <a:pt x="37220" y="7853"/>
                      <a:pt x="35791" y="9377"/>
                    </a:cubicBezTo>
                    <a:cubicBezTo>
                      <a:pt x="31219" y="14330"/>
                      <a:pt x="26933" y="18997"/>
                      <a:pt x="22170" y="23474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0" name="Graphic 71">
              <a:extLst>
                <a:ext uri="{FF2B5EF4-FFF2-40B4-BE49-F238E27FC236}">
                  <a16:creationId xmlns:a16="http://schemas.microsoft.com/office/drawing/2014/main" id="{BE72291D-85CF-4272-9DEA-F5E8E043EE17}"/>
                </a:ext>
              </a:extLst>
            </p:cNvPr>
            <p:cNvGrpSpPr/>
            <p:nvPr/>
          </p:nvGrpSpPr>
          <p:grpSpPr>
            <a:xfrm>
              <a:off x="9057851" y="4145109"/>
              <a:ext cx="346814" cy="451862"/>
              <a:chOff x="5926926" y="3700557"/>
              <a:chExt cx="415939" cy="576576"/>
            </a:xfrm>
          </p:grpSpPr>
          <p:grpSp>
            <p:nvGrpSpPr>
              <p:cNvPr id="11" name="Graphic 71">
                <a:extLst>
                  <a:ext uri="{FF2B5EF4-FFF2-40B4-BE49-F238E27FC236}">
                    <a16:creationId xmlns:a16="http://schemas.microsoft.com/office/drawing/2014/main" id="{EDDE044C-19BE-48BB-916B-1F2EE66493FE}"/>
                  </a:ext>
                </a:extLst>
              </p:cNvPr>
              <p:cNvGrpSpPr/>
              <p:nvPr/>
            </p:nvGrpSpPr>
            <p:grpSpPr>
              <a:xfrm>
                <a:off x="6014461" y="3700557"/>
                <a:ext cx="184481" cy="385885"/>
                <a:chOff x="6014461" y="3700557"/>
                <a:chExt cx="184481" cy="385885"/>
              </a:xfrm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500BEDFA-3EA2-4BD6-8DAD-552465C5E5BC}"/>
                    </a:ext>
                  </a:extLst>
                </p:cNvPr>
                <p:cNvSpPr/>
                <p:nvPr/>
              </p:nvSpPr>
              <p:spPr>
                <a:xfrm>
                  <a:off x="6111467" y="3730369"/>
                  <a:ext cx="6671" cy="128305"/>
                </a:xfrm>
                <a:custGeom>
                  <a:avLst/>
                  <a:gdLst>
                    <a:gd name="connsiteX0" fmla="*/ 58 w 6671"/>
                    <a:gd name="connsiteY0" fmla="*/ 63915 h 128305"/>
                    <a:gd name="connsiteX1" fmla="*/ 58 w 6671"/>
                    <a:gd name="connsiteY1" fmla="*/ 6193 h 128305"/>
                    <a:gd name="connsiteX2" fmla="*/ 3297 w 6671"/>
                    <a:gd name="connsiteY2" fmla="*/ 2 h 128305"/>
                    <a:gd name="connsiteX3" fmla="*/ 6630 w 6671"/>
                    <a:gd name="connsiteY3" fmla="*/ 6098 h 128305"/>
                    <a:gd name="connsiteX4" fmla="*/ 6630 w 6671"/>
                    <a:gd name="connsiteY4" fmla="*/ 122112 h 128305"/>
                    <a:gd name="connsiteX5" fmla="*/ 3392 w 6671"/>
                    <a:gd name="connsiteY5" fmla="*/ 128304 h 128305"/>
                    <a:gd name="connsiteX6" fmla="*/ 58 w 6671"/>
                    <a:gd name="connsiteY6" fmla="*/ 122208 h 128305"/>
                    <a:gd name="connsiteX7" fmla="*/ 58 w 6671"/>
                    <a:gd name="connsiteY7" fmla="*/ 63915 h 128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71" h="128305">
                      <a:moveTo>
                        <a:pt x="58" y="63915"/>
                      </a:moveTo>
                      <a:cubicBezTo>
                        <a:pt x="58" y="44674"/>
                        <a:pt x="58" y="25434"/>
                        <a:pt x="58" y="6193"/>
                      </a:cubicBezTo>
                      <a:cubicBezTo>
                        <a:pt x="58" y="3621"/>
                        <a:pt x="-704" y="97"/>
                        <a:pt x="3297" y="2"/>
                      </a:cubicBezTo>
                      <a:cubicBezTo>
                        <a:pt x="7297" y="-93"/>
                        <a:pt x="6630" y="3526"/>
                        <a:pt x="6630" y="6098"/>
                      </a:cubicBezTo>
                      <a:cubicBezTo>
                        <a:pt x="6630" y="44769"/>
                        <a:pt x="6630" y="83441"/>
                        <a:pt x="6630" y="122112"/>
                      </a:cubicBezTo>
                      <a:cubicBezTo>
                        <a:pt x="6630" y="124779"/>
                        <a:pt x="7202" y="128208"/>
                        <a:pt x="3392" y="128304"/>
                      </a:cubicBezTo>
                      <a:cubicBezTo>
                        <a:pt x="-418" y="128399"/>
                        <a:pt x="58" y="124875"/>
                        <a:pt x="58" y="122208"/>
                      </a:cubicBezTo>
                      <a:cubicBezTo>
                        <a:pt x="58" y="102777"/>
                        <a:pt x="58" y="83346"/>
                        <a:pt x="58" y="63915"/>
                      </a:cubicBezTo>
                      <a:close/>
                    </a:path>
                  </a:pathLst>
                </a:custGeom>
                <a:solidFill>
                  <a:srgbClr val="A05B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CE417DFA-3462-4BC9-BB55-AAB6CA0725A5}"/>
                    </a:ext>
                  </a:extLst>
                </p:cNvPr>
                <p:cNvSpPr/>
                <p:nvPr/>
              </p:nvSpPr>
              <p:spPr>
                <a:xfrm>
                  <a:off x="6090321" y="3700557"/>
                  <a:ext cx="6704" cy="128015"/>
                </a:xfrm>
                <a:custGeom>
                  <a:avLst/>
                  <a:gdLst>
                    <a:gd name="connsiteX0" fmla="*/ 6630 w 6704"/>
                    <a:gd name="connsiteY0" fmla="*/ 64294 h 128015"/>
                    <a:gd name="connsiteX1" fmla="*/ 6630 w 6704"/>
                    <a:gd name="connsiteY1" fmla="*/ 121920 h 128015"/>
                    <a:gd name="connsiteX2" fmla="*/ 3392 w 6704"/>
                    <a:gd name="connsiteY2" fmla="*/ 128016 h 128015"/>
                    <a:gd name="connsiteX3" fmla="*/ 58 w 6704"/>
                    <a:gd name="connsiteY3" fmla="*/ 122015 h 128015"/>
                    <a:gd name="connsiteX4" fmla="*/ 58 w 6704"/>
                    <a:gd name="connsiteY4" fmla="*/ 6096 h 128015"/>
                    <a:gd name="connsiteX5" fmla="*/ 3296 w 6704"/>
                    <a:gd name="connsiteY5" fmla="*/ 0 h 128015"/>
                    <a:gd name="connsiteX6" fmla="*/ 6630 w 6704"/>
                    <a:gd name="connsiteY6" fmla="*/ 6096 h 128015"/>
                    <a:gd name="connsiteX7" fmla="*/ 6630 w 6704"/>
                    <a:gd name="connsiteY7" fmla="*/ 64294 h 128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04" h="128015">
                      <a:moveTo>
                        <a:pt x="6630" y="64294"/>
                      </a:moveTo>
                      <a:cubicBezTo>
                        <a:pt x="6630" y="83534"/>
                        <a:pt x="6630" y="102679"/>
                        <a:pt x="6630" y="121920"/>
                      </a:cubicBezTo>
                      <a:cubicBezTo>
                        <a:pt x="6630" y="124492"/>
                        <a:pt x="7487" y="128016"/>
                        <a:pt x="3392" y="128016"/>
                      </a:cubicBezTo>
                      <a:cubicBezTo>
                        <a:pt x="-704" y="128016"/>
                        <a:pt x="58" y="124587"/>
                        <a:pt x="58" y="122015"/>
                      </a:cubicBezTo>
                      <a:cubicBezTo>
                        <a:pt x="58" y="83344"/>
                        <a:pt x="58" y="44767"/>
                        <a:pt x="58" y="6096"/>
                      </a:cubicBezTo>
                      <a:cubicBezTo>
                        <a:pt x="58" y="3524"/>
                        <a:pt x="-704" y="0"/>
                        <a:pt x="3296" y="0"/>
                      </a:cubicBezTo>
                      <a:cubicBezTo>
                        <a:pt x="7202" y="0"/>
                        <a:pt x="6630" y="3429"/>
                        <a:pt x="6630" y="6096"/>
                      </a:cubicBezTo>
                      <a:cubicBezTo>
                        <a:pt x="6630" y="25432"/>
                        <a:pt x="6630" y="44863"/>
                        <a:pt x="6630" y="64294"/>
                      </a:cubicBezTo>
                      <a:close/>
                    </a:path>
                  </a:pathLst>
                </a:custGeom>
                <a:solidFill>
                  <a:srgbClr val="A05B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0905F1E6-F8D1-458D-952B-3EEAC98C7FC4}"/>
                    </a:ext>
                  </a:extLst>
                </p:cNvPr>
                <p:cNvSpPr/>
                <p:nvPr/>
              </p:nvSpPr>
              <p:spPr>
                <a:xfrm>
                  <a:off x="6075797" y="3772659"/>
                  <a:ext cx="7068" cy="94689"/>
                </a:xfrm>
                <a:custGeom>
                  <a:avLst/>
                  <a:gdLst>
                    <a:gd name="connsiteX0" fmla="*/ 9 w 7068"/>
                    <a:gd name="connsiteY0" fmla="*/ 47437 h 94689"/>
                    <a:gd name="connsiteX1" fmla="*/ 9 w 7068"/>
                    <a:gd name="connsiteY1" fmla="*/ 5241 h 94689"/>
                    <a:gd name="connsiteX2" fmla="*/ 3534 w 7068"/>
                    <a:gd name="connsiteY2" fmla="*/ 2 h 94689"/>
                    <a:gd name="connsiteX3" fmla="*/ 7058 w 7068"/>
                    <a:gd name="connsiteY3" fmla="*/ 5336 h 94689"/>
                    <a:gd name="connsiteX4" fmla="*/ 7058 w 7068"/>
                    <a:gd name="connsiteY4" fmla="*/ 89156 h 94689"/>
                    <a:gd name="connsiteX5" fmla="*/ 3724 w 7068"/>
                    <a:gd name="connsiteY5" fmla="*/ 94681 h 94689"/>
                    <a:gd name="connsiteX6" fmla="*/ 9 w 7068"/>
                    <a:gd name="connsiteY6" fmla="*/ 89061 h 94689"/>
                    <a:gd name="connsiteX7" fmla="*/ 9 w 7068"/>
                    <a:gd name="connsiteY7" fmla="*/ 47437 h 94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68" h="94689">
                      <a:moveTo>
                        <a:pt x="9" y="47437"/>
                      </a:moveTo>
                      <a:cubicBezTo>
                        <a:pt x="9" y="33340"/>
                        <a:pt x="9" y="19243"/>
                        <a:pt x="9" y="5241"/>
                      </a:cubicBezTo>
                      <a:cubicBezTo>
                        <a:pt x="9" y="2669"/>
                        <a:pt x="-181" y="-93"/>
                        <a:pt x="3534" y="2"/>
                      </a:cubicBezTo>
                      <a:cubicBezTo>
                        <a:pt x="6963" y="98"/>
                        <a:pt x="7058" y="2765"/>
                        <a:pt x="7058" y="5336"/>
                      </a:cubicBezTo>
                      <a:cubicBezTo>
                        <a:pt x="7058" y="33245"/>
                        <a:pt x="7058" y="61248"/>
                        <a:pt x="7058" y="89156"/>
                      </a:cubicBezTo>
                      <a:cubicBezTo>
                        <a:pt x="7058" y="91633"/>
                        <a:pt x="7439" y="94586"/>
                        <a:pt x="3724" y="94681"/>
                      </a:cubicBezTo>
                      <a:cubicBezTo>
                        <a:pt x="-372" y="94871"/>
                        <a:pt x="9" y="91823"/>
                        <a:pt x="9" y="89061"/>
                      </a:cubicBezTo>
                      <a:cubicBezTo>
                        <a:pt x="9" y="75155"/>
                        <a:pt x="9" y="61248"/>
                        <a:pt x="9" y="47437"/>
                      </a:cubicBezTo>
                      <a:close/>
                    </a:path>
                  </a:pathLst>
                </a:custGeom>
                <a:solidFill>
                  <a:srgbClr val="A05B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56A61F11-8ABA-465A-94A3-5B49CC538201}"/>
                    </a:ext>
                  </a:extLst>
                </p:cNvPr>
                <p:cNvSpPr/>
                <p:nvPr/>
              </p:nvSpPr>
              <p:spPr>
                <a:xfrm>
                  <a:off x="6132850" y="3905318"/>
                  <a:ext cx="6487" cy="7938"/>
                </a:xfrm>
                <a:custGeom>
                  <a:avLst/>
                  <a:gdLst>
                    <a:gd name="connsiteX0" fmla="*/ 6488 w 6487"/>
                    <a:gd name="connsiteY0" fmla="*/ 2122 h 7938"/>
                    <a:gd name="connsiteX1" fmla="*/ 3821 w 6487"/>
                    <a:gd name="connsiteY1" fmla="*/ 7932 h 7938"/>
                    <a:gd name="connsiteX2" fmla="*/ 106 w 6487"/>
                    <a:gd name="connsiteY2" fmla="*/ 26 h 7938"/>
                    <a:gd name="connsiteX3" fmla="*/ 6488 w 6487"/>
                    <a:gd name="connsiteY3" fmla="*/ 2122 h 7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87" h="7938">
                      <a:moveTo>
                        <a:pt x="6488" y="2122"/>
                      </a:moveTo>
                      <a:cubicBezTo>
                        <a:pt x="5154" y="3932"/>
                        <a:pt x="8393" y="8123"/>
                        <a:pt x="3821" y="7932"/>
                      </a:cubicBezTo>
                      <a:cubicBezTo>
                        <a:pt x="-1513" y="7646"/>
                        <a:pt x="392" y="3170"/>
                        <a:pt x="106" y="26"/>
                      </a:cubicBezTo>
                      <a:cubicBezTo>
                        <a:pt x="2487" y="-164"/>
                        <a:pt x="4583" y="693"/>
                        <a:pt x="6488" y="212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F5735AD0-2C78-455E-A6A8-A86AC089B5C1}"/>
                    </a:ext>
                  </a:extLst>
                </p:cNvPr>
                <p:cNvSpPr/>
                <p:nvPr/>
              </p:nvSpPr>
              <p:spPr>
                <a:xfrm>
                  <a:off x="6067063" y="3907821"/>
                  <a:ext cx="6226" cy="8193"/>
                </a:xfrm>
                <a:custGeom>
                  <a:avLst/>
                  <a:gdLst>
                    <a:gd name="connsiteX0" fmla="*/ 6171 w 6226"/>
                    <a:gd name="connsiteY0" fmla="*/ 0 h 8193"/>
                    <a:gd name="connsiteX1" fmla="*/ 6171 w 6226"/>
                    <a:gd name="connsiteY1" fmla="*/ 2476 h 8193"/>
                    <a:gd name="connsiteX2" fmla="*/ 2361 w 6226"/>
                    <a:gd name="connsiteY2" fmla="*/ 8192 h 8193"/>
                    <a:gd name="connsiteX3" fmla="*/ 75 w 6226"/>
                    <a:gd name="connsiteY3" fmla="*/ 2476 h 8193"/>
                    <a:gd name="connsiteX4" fmla="*/ 6171 w 6226"/>
                    <a:gd name="connsiteY4" fmla="*/ 0 h 8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26" h="8193">
                      <a:moveTo>
                        <a:pt x="6171" y="0"/>
                      </a:moveTo>
                      <a:cubicBezTo>
                        <a:pt x="6171" y="857"/>
                        <a:pt x="6076" y="1619"/>
                        <a:pt x="6171" y="2476"/>
                      </a:cubicBezTo>
                      <a:cubicBezTo>
                        <a:pt x="6457" y="5525"/>
                        <a:pt x="5695" y="8287"/>
                        <a:pt x="2361" y="8192"/>
                      </a:cubicBezTo>
                      <a:cubicBezTo>
                        <a:pt x="-1734" y="8096"/>
                        <a:pt x="933" y="4381"/>
                        <a:pt x="75" y="2476"/>
                      </a:cubicBezTo>
                      <a:cubicBezTo>
                        <a:pt x="1790" y="1048"/>
                        <a:pt x="3790" y="0"/>
                        <a:pt x="617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F7A8A981-ABC5-4577-B808-85B291D03ABB}"/>
                    </a:ext>
                  </a:extLst>
                </p:cNvPr>
                <p:cNvSpPr/>
                <p:nvPr/>
              </p:nvSpPr>
              <p:spPr>
                <a:xfrm>
                  <a:off x="6077520" y="3904107"/>
                  <a:ext cx="7023" cy="7888"/>
                </a:xfrm>
                <a:custGeom>
                  <a:avLst/>
                  <a:gdLst>
                    <a:gd name="connsiteX0" fmla="*/ 6858 w 7023"/>
                    <a:gd name="connsiteY0" fmla="*/ 0 h 7888"/>
                    <a:gd name="connsiteX1" fmla="*/ 6953 w 7023"/>
                    <a:gd name="connsiteY1" fmla="*/ 1238 h 7888"/>
                    <a:gd name="connsiteX2" fmla="*/ 3524 w 7023"/>
                    <a:gd name="connsiteY2" fmla="*/ 7810 h 7888"/>
                    <a:gd name="connsiteX3" fmla="*/ 0 w 7023"/>
                    <a:gd name="connsiteY3" fmla="*/ 2381 h 7888"/>
                    <a:gd name="connsiteX4" fmla="*/ 6858 w 7023"/>
                    <a:gd name="connsiteY4" fmla="*/ 0 h 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3" h="7888">
                      <a:moveTo>
                        <a:pt x="6858" y="0"/>
                      </a:moveTo>
                      <a:cubicBezTo>
                        <a:pt x="6858" y="381"/>
                        <a:pt x="6953" y="857"/>
                        <a:pt x="6953" y="1238"/>
                      </a:cubicBezTo>
                      <a:cubicBezTo>
                        <a:pt x="6953" y="4000"/>
                        <a:pt x="7810" y="7144"/>
                        <a:pt x="3524" y="7810"/>
                      </a:cubicBezTo>
                      <a:cubicBezTo>
                        <a:pt x="-1715" y="8572"/>
                        <a:pt x="2286" y="3524"/>
                        <a:pt x="0" y="2381"/>
                      </a:cubicBezTo>
                      <a:cubicBezTo>
                        <a:pt x="1905" y="667"/>
                        <a:pt x="4381" y="95"/>
                        <a:pt x="6858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2890DCDE-06EF-4AD1-92C7-6DE3F889833E}"/>
                    </a:ext>
                  </a:extLst>
                </p:cNvPr>
                <p:cNvSpPr/>
                <p:nvPr/>
              </p:nvSpPr>
              <p:spPr>
                <a:xfrm>
                  <a:off x="6120574" y="3902583"/>
                  <a:ext cx="7238" cy="7530"/>
                </a:xfrm>
                <a:custGeom>
                  <a:avLst/>
                  <a:gdLst>
                    <a:gd name="connsiteX0" fmla="*/ 7239 w 7238"/>
                    <a:gd name="connsiteY0" fmla="*/ 1429 h 7530"/>
                    <a:gd name="connsiteX1" fmla="*/ 6286 w 7238"/>
                    <a:gd name="connsiteY1" fmla="*/ 4953 h 7530"/>
                    <a:gd name="connsiteX2" fmla="*/ 3715 w 7238"/>
                    <a:gd name="connsiteY2" fmla="*/ 7525 h 7530"/>
                    <a:gd name="connsiteX3" fmla="*/ 190 w 7238"/>
                    <a:gd name="connsiteY3" fmla="*/ 4858 h 7530"/>
                    <a:gd name="connsiteX4" fmla="*/ 0 w 7238"/>
                    <a:gd name="connsiteY4" fmla="*/ 0 h 7530"/>
                    <a:gd name="connsiteX5" fmla="*/ 7239 w 7238"/>
                    <a:gd name="connsiteY5" fmla="*/ 1429 h 7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38" h="7530">
                      <a:moveTo>
                        <a:pt x="7239" y="1429"/>
                      </a:moveTo>
                      <a:cubicBezTo>
                        <a:pt x="6953" y="2572"/>
                        <a:pt x="6477" y="3715"/>
                        <a:pt x="6286" y="4953"/>
                      </a:cubicBezTo>
                      <a:cubicBezTo>
                        <a:pt x="6096" y="6572"/>
                        <a:pt x="5525" y="7620"/>
                        <a:pt x="3715" y="7525"/>
                      </a:cubicBezTo>
                      <a:cubicBezTo>
                        <a:pt x="1905" y="7429"/>
                        <a:pt x="476" y="6858"/>
                        <a:pt x="190" y="4858"/>
                      </a:cubicBezTo>
                      <a:cubicBezTo>
                        <a:pt x="0" y="3238"/>
                        <a:pt x="95" y="1619"/>
                        <a:pt x="0" y="0"/>
                      </a:cubicBezTo>
                      <a:cubicBezTo>
                        <a:pt x="2476" y="0"/>
                        <a:pt x="4953" y="0"/>
                        <a:pt x="7239" y="1429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0A3DB5A7-CEAA-475E-A3FA-78B8735A0658}"/>
                    </a:ext>
                  </a:extLst>
                </p:cNvPr>
                <p:cNvSpPr/>
                <p:nvPr/>
              </p:nvSpPr>
              <p:spPr>
                <a:xfrm>
                  <a:off x="6108191" y="3901535"/>
                  <a:ext cx="6191" cy="7238"/>
                </a:xfrm>
                <a:custGeom>
                  <a:avLst/>
                  <a:gdLst>
                    <a:gd name="connsiteX0" fmla="*/ 6191 w 6191"/>
                    <a:gd name="connsiteY0" fmla="*/ 191 h 7238"/>
                    <a:gd name="connsiteX1" fmla="*/ 6191 w 6191"/>
                    <a:gd name="connsiteY1" fmla="*/ 4477 h 7238"/>
                    <a:gd name="connsiteX2" fmla="*/ 3048 w 6191"/>
                    <a:gd name="connsiteY2" fmla="*/ 7239 h 7238"/>
                    <a:gd name="connsiteX3" fmla="*/ 0 w 6191"/>
                    <a:gd name="connsiteY3" fmla="*/ 4286 h 7238"/>
                    <a:gd name="connsiteX4" fmla="*/ 0 w 6191"/>
                    <a:gd name="connsiteY4" fmla="*/ 0 h 7238"/>
                    <a:gd name="connsiteX5" fmla="*/ 6191 w 6191"/>
                    <a:gd name="connsiteY5" fmla="*/ 191 h 7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1" h="7238">
                      <a:moveTo>
                        <a:pt x="6191" y="191"/>
                      </a:moveTo>
                      <a:cubicBezTo>
                        <a:pt x="6191" y="1619"/>
                        <a:pt x="6191" y="3048"/>
                        <a:pt x="6191" y="4477"/>
                      </a:cubicBezTo>
                      <a:cubicBezTo>
                        <a:pt x="6191" y="6667"/>
                        <a:pt x="4953" y="7239"/>
                        <a:pt x="3048" y="7239"/>
                      </a:cubicBezTo>
                      <a:cubicBezTo>
                        <a:pt x="1048" y="7239"/>
                        <a:pt x="0" y="6382"/>
                        <a:pt x="0" y="4286"/>
                      </a:cubicBezTo>
                      <a:cubicBezTo>
                        <a:pt x="0" y="2858"/>
                        <a:pt x="0" y="1429"/>
                        <a:pt x="0" y="0"/>
                      </a:cubicBezTo>
                      <a:cubicBezTo>
                        <a:pt x="2000" y="95"/>
                        <a:pt x="4096" y="191"/>
                        <a:pt x="6191" y="191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4ABCE4F9-FAC9-4C54-9EBE-BD6808C8252F}"/>
                    </a:ext>
                  </a:extLst>
                </p:cNvPr>
                <p:cNvSpPr/>
                <p:nvPr/>
              </p:nvSpPr>
              <p:spPr>
                <a:xfrm>
                  <a:off x="6144055" y="3909155"/>
                  <a:ext cx="6426" cy="8218"/>
                </a:xfrm>
                <a:custGeom>
                  <a:avLst/>
                  <a:gdLst>
                    <a:gd name="connsiteX0" fmla="*/ 6427 w 6426"/>
                    <a:gd name="connsiteY0" fmla="*/ 3143 h 8218"/>
                    <a:gd name="connsiteX1" fmla="*/ 3855 w 6426"/>
                    <a:gd name="connsiteY1" fmla="*/ 8192 h 8218"/>
                    <a:gd name="connsiteX2" fmla="*/ 140 w 6426"/>
                    <a:gd name="connsiteY2" fmla="*/ 0 h 8218"/>
                    <a:gd name="connsiteX3" fmla="*/ 6427 w 6426"/>
                    <a:gd name="connsiteY3" fmla="*/ 3143 h 8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6" h="8218">
                      <a:moveTo>
                        <a:pt x="6427" y="3143"/>
                      </a:moveTo>
                      <a:cubicBezTo>
                        <a:pt x="5569" y="4858"/>
                        <a:pt x="7379" y="8572"/>
                        <a:pt x="3855" y="8192"/>
                      </a:cubicBezTo>
                      <a:cubicBezTo>
                        <a:pt x="-1289" y="7620"/>
                        <a:pt x="235" y="3238"/>
                        <a:pt x="140" y="0"/>
                      </a:cubicBezTo>
                      <a:cubicBezTo>
                        <a:pt x="2521" y="571"/>
                        <a:pt x="4712" y="1429"/>
                        <a:pt x="6427" y="314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5EA4C2F2-0214-4558-A7BC-CE6A4FE110E3}"/>
                    </a:ext>
                  </a:extLst>
                </p:cNvPr>
                <p:cNvSpPr/>
                <p:nvPr/>
              </p:nvSpPr>
              <p:spPr>
                <a:xfrm>
                  <a:off x="6090580" y="3902011"/>
                  <a:ext cx="6322" cy="6959"/>
                </a:xfrm>
                <a:custGeom>
                  <a:avLst/>
                  <a:gdLst>
                    <a:gd name="connsiteX0" fmla="*/ 6181 w 6322"/>
                    <a:gd name="connsiteY0" fmla="*/ 0 h 6959"/>
                    <a:gd name="connsiteX1" fmla="*/ 6181 w 6322"/>
                    <a:gd name="connsiteY1" fmla="*/ 571 h 6959"/>
                    <a:gd name="connsiteX2" fmla="*/ 3228 w 6322"/>
                    <a:gd name="connsiteY2" fmla="*/ 6953 h 6959"/>
                    <a:gd name="connsiteX3" fmla="*/ 85 w 6322"/>
                    <a:gd name="connsiteY3" fmla="*/ 857 h 6959"/>
                    <a:gd name="connsiteX4" fmla="*/ 6181 w 6322"/>
                    <a:gd name="connsiteY4" fmla="*/ 0 h 6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22" h="6959">
                      <a:moveTo>
                        <a:pt x="6181" y="0"/>
                      </a:moveTo>
                      <a:cubicBezTo>
                        <a:pt x="6181" y="190"/>
                        <a:pt x="6276" y="381"/>
                        <a:pt x="6181" y="571"/>
                      </a:cubicBezTo>
                      <a:cubicBezTo>
                        <a:pt x="5705" y="2953"/>
                        <a:pt x="7991" y="6763"/>
                        <a:pt x="3228" y="6953"/>
                      </a:cubicBezTo>
                      <a:cubicBezTo>
                        <a:pt x="-1725" y="7144"/>
                        <a:pt x="656" y="3143"/>
                        <a:pt x="85" y="857"/>
                      </a:cubicBezTo>
                      <a:cubicBezTo>
                        <a:pt x="2085" y="571"/>
                        <a:pt x="4181" y="286"/>
                        <a:pt x="618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F217FDED-0A53-48AB-BB07-91F477C35E34}"/>
                    </a:ext>
                  </a:extLst>
                </p:cNvPr>
                <p:cNvSpPr/>
                <p:nvPr/>
              </p:nvSpPr>
              <p:spPr>
                <a:xfrm>
                  <a:off x="6046659" y="3919061"/>
                  <a:ext cx="5454" cy="8684"/>
                </a:xfrm>
                <a:custGeom>
                  <a:avLst/>
                  <a:gdLst>
                    <a:gd name="connsiteX0" fmla="*/ 5429 w 5454"/>
                    <a:gd name="connsiteY0" fmla="*/ 0 h 8684"/>
                    <a:gd name="connsiteX1" fmla="*/ 5429 w 5454"/>
                    <a:gd name="connsiteY1" fmla="*/ 3620 h 8684"/>
                    <a:gd name="connsiteX2" fmla="*/ 2191 w 5454"/>
                    <a:gd name="connsiteY2" fmla="*/ 8668 h 8684"/>
                    <a:gd name="connsiteX3" fmla="*/ 0 w 5454"/>
                    <a:gd name="connsiteY3" fmla="*/ 4191 h 8684"/>
                    <a:gd name="connsiteX4" fmla="*/ 5429 w 5454"/>
                    <a:gd name="connsiteY4" fmla="*/ 0 h 8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54" h="8684">
                      <a:moveTo>
                        <a:pt x="5429" y="0"/>
                      </a:moveTo>
                      <a:cubicBezTo>
                        <a:pt x="5429" y="1238"/>
                        <a:pt x="5334" y="2477"/>
                        <a:pt x="5429" y="3620"/>
                      </a:cubicBezTo>
                      <a:cubicBezTo>
                        <a:pt x="5620" y="6096"/>
                        <a:pt x="4763" y="8477"/>
                        <a:pt x="2191" y="8668"/>
                      </a:cubicBezTo>
                      <a:cubicBezTo>
                        <a:pt x="-1238" y="8954"/>
                        <a:pt x="1238" y="5525"/>
                        <a:pt x="0" y="4191"/>
                      </a:cubicBezTo>
                      <a:cubicBezTo>
                        <a:pt x="1429" y="2191"/>
                        <a:pt x="3143" y="667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905100D9-99E4-4937-B6F5-880D4F7CA042}"/>
                    </a:ext>
                  </a:extLst>
                </p:cNvPr>
                <p:cNvSpPr/>
                <p:nvPr/>
              </p:nvSpPr>
              <p:spPr>
                <a:xfrm>
                  <a:off x="6155053" y="3914965"/>
                  <a:ext cx="5145" cy="8313"/>
                </a:xfrm>
                <a:custGeom>
                  <a:avLst/>
                  <a:gdLst>
                    <a:gd name="connsiteX0" fmla="*/ 5144 w 5145"/>
                    <a:gd name="connsiteY0" fmla="*/ 3048 h 8313"/>
                    <a:gd name="connsiteX1" fmla="*/ 3430 w 5145"/>
                    <a:gd name="connsiteY1" fmla="*/ 8287 h 8313"/>
                    <a:gd name="connsiteX2" fmla="*/ 382 w 5145"/>
                    <a:gd name="connsiteY2" fmla="*/ 0 h 8313"/>
                    <a:gd name="connsiteX3" fmla="*/ 5144 w 5145"/>
                    <a:gd name="connsiteY3" fmla="*/ 3048 h 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45" h="8313">
                      <a:moveTo>
                        <a:pt x="5144" y="3048"/>
                      </a:moveTo>
                      <a:cubicBezTo>
                        <a:pt x="4477" y="4858"/>
                        <a:pt x="6382" y="8668"/>
                        <a:pt x="3430" y="8287"/>
                      </a:cubicBezTo>
                      <a:cubicBezTo>
                        <a:pt x="-1333" y="7715"/>
                        <a:pt x="191" y="3238"/>
                        <a:pt x="382" y="0"/>
                      </a:cubicBezTo>
                      <a:cubicBezTo>
                        <a:pt x="2287" y="476"/>
                        <a:pt x="3715" y="1714"/>
                        <a:pt x="5144" y="3048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93E723A5-03FF-417C-BE72-1EEAC7BB3FF8}"/>
                    </a:ext>
                  </a:extLst>
                </p:cNvPr>
                <p:cNvSpPr/>
                <p:nvPr/>
              </p:nvSpPr>
              <p:spPr>
                <a:xfrm>
                  <a:off x="6056661" y="3912774"/>
                  <a:ext cx="5461" cy="8017"/>
                </a:xfrm>
                <a:custGeom>
                  <a:avLst/>
                  <a:gdLst>
                    <a:gd name="connsiteX0" fmla="*/ 5429 w 5461"/>
                    <a:gd name="connsiteY0" fmla="*/ 0 h 8017"/>
                    <a:gd name="connsiteX1" fmla="*/ 5429 w 5461"/>
                    <a:gd name="connsiteY1" fmla="*/ 2381 h 8017"/>
                    <a:gd name="connsiteX2" fmla="*/ 2476 w 5461"/>
                    <a:gd name="connsiteY2" fmla="*/ 8001 h 8017"/>
                    <a:gd name="connsiteX3" fmla="*/ 0 w 5461"/>
                    <a:gd name="connsiteY3" fmla="*/ 3143 h 8017"/>
                    <a:gd name="connsiteX4" fmla="*/ 5429 w 5461"/>
                    <a:gd name="connsiteY4" fmla="*/ 0 h 8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61" h="8017">
                      <a:moveTo>
                        <a:pt x="5429" y="0"/>
                      </a:moveTo>
                      <a:cubicBezTo>
                        <a:pt x="5429" y="762"/>
                        <a:pt x="5429" y="1619"/>
                        <a:pt x="5429" y="2381"/>
                      </a:cubicBezTo>
                      <a:cubicBezTo>
                        <a:pt x="5524" y="4858"/>
                        <a:pt x="5620" y="7811"/>
                        <a:pt x="2476" y="8001"/>
                      </a:cubicBezTo>
                      <a:cubicBezTo>
                        <a:pt x="-1143" y="8287"/>
                        <a:pt x="1143" y="4667"/>
                        <a:pt x="0" y="3143"/>
                      </a:cubicBezTo>
                      <a:cubicBezTo>
                        <a:pt x="1429" y="1619"/>
                        <a:pt x="3143" y="381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58C8892E-5BD8-427F-B305-D383E728582E}"/>
                    </a:ext>
                  </a:extLst>
                </p:cNvPr>
                <p:cNvSpPr/>
                <p:nvPr/>
              </p:nvSpPr>
              <p:spPr>
                <a:xfrm>
                  <a:off x="6164513" y="3921728"/>
                  <a:ext cx="5590" cy="8858"/>
                </a:xfrm>
                <a:custGeom>
                  <a:avLst/>
                  <a:gdLst>
                    <a:gd name="connsiteX0" fmla="*/ 5591 w 5590"/>
                    <a:gd name="connsiteY0" fmla="*/ 4572 h 8858"/>
                    <a:gd name="connsiteX1" fmla="*/ 3876 w 5590"/>
                    <a:gd name="connsiteY1" fmla="*/ 8858 h 8858"/>
                    <a:gd name="connsiteX2" fmla="*/ 733 w 5590"/>
                    <a:gd name="connsiteY2" fmla="*/ 0 h 8858"/>
                    <a:gd name="connsiteX3" fmla="*/ 5591 w 5590"/>
                    <a:gd name="connsiteY3" fmla="*/ 4572 h 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90" h="8858">
                      <a:moveTo>
                        <a:pt x="5591" y="4572"/>
                      </a:moveTo>
                      <a:cubicBezTo>
                        <a:pt x="5019" y="6001"/>
                        <a:pt x="4448" y="7429"/>
                        <a:pt x="3876" y="8858"/>
                      </a:cubicBezTo>
                      <a:cubicBezTo>
                        <a:pt x="-600" y="7144"/>
                        <a:pt x="-505" y="3810"/>
                        <a:pt x="733" y="0"/>
                      </a:cubicBezTo>
                      <a:cubicBezTo>
                        <a:pt x="2638" y="1143"/>
                        <a:pt x="4543" y="2381"/>
                        <a:pt x="5591" y="457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333ED473-13E2-41D0-9ECF-F51073F45103}"/>
                    </a:ext>
                  </a:extLst>
                </p:cNvPr>
                <p:cNvSpPr/>
                <p:nvPr/>
              </p:nvSpPr>
              <p:spPr>
                <a:xfrm>
                  <a:off x="6172866" y="3928871"/>
                  <a:ext cx="4857" cy="9345"/>
                </a:xfrm>
                <a:custGeom>
                  <a:avLst/>
                  <a:gdLst>
                    <a:gd name="connsiteX0" fmla="*/ 4858 w 4857"/>
                    <a:gd name="connsiteY0" fmla="*/ 4953 h 9345"/>
                    <a:gd name="connsiteX1" fmla="*/ 3334 w 4857"/>
                    <a:gd name="connsiteY1" fmla="*/ 9335 h 9345"/>
                    <a:gd name="connsiteX2" fmla="*/ 286 w 4857"/>
                    <a:gd name="connsiteY2" fmla="*/ 5334 h 9345"/>
                    <a:gd name="connsiteX3" fmla="*/ 0 w 4857"/>
                    <a:gd name="connsiteY3" fmla="*/ 0 h 9345"/>
                    <a:gd name="connsiteX4" fmla="*/ 4858 w 4857"/>
                    <a:gd name="connsiteY4" fmla="*/ 4953 h 9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7" h="9345">
                      <a:moveTo>
                        <a:pt x="4858" y="4953"/>
                      </a:moveTo>
                      <a:cubicBezTo>
                        <a:pt x="4286" y="6477"/>
                        <a:pt x="5810" y="9144"/>
                        <a:pt x="3334" y="9335"/>
                      </a:cubicBezTo>
                      <a:cubicBezTo>
                        <a:pt x="1429" y="9525"/>
                        <a:pt x="667" y="7144"/>
                        <a:pt x="286" y="5334"/>
                      </a:cubicBezTo>
                      <a:cubicBezTo>
                        <a:pt x="-95" y="3620"/>
                        <a:pt x="95" y="1715"/>
                        <a:pt x="0" y="0"/>
                      </a:cubicBezTo>
                      <a:cubicBezTo>
                        <a:pt x="2191" y="1048"/>
                        <a:pt x="3619" y="2858"/>
                        <a:pt x="4858" y="495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6DB8E435-969D-42F5-9BE4-73CD693A91BC}"/>
                    </a:ext>
                  </a:extLst>
                </p:cNvPr>
                <p:cNvSpPr/>
                <p:nvPr/>
              </p:nvSpPr>
              <p:spPr>
                <a:xfrm>
                  <a:off x="6181343" y="3938492"/>
                  <a:ext cx="4191" cy="9603"/>
                </a:xfrm>
                <a:custGeom>
                  <a:avLst/>
                  <a:gdLst>
                    <a:gd name="connsiteX0" fmla="*/ 4191 w 4191"/>
                    <a:gd name="connsiteY0" fmla="*/ 6477 h 9603"/>
                    <a:gd name="connsiteX1" fmla="*/ 2667 w 4191"/>
                    <a:gd name="connsiteY1" fmla="*/ 9525 h 9603"/>
                    <a:gd name="connsiteX2" fmla="*/ 476 w 4191"/>
                    <a:gd name="connsiteY2" fmla="*/ 7239 h 9603"/>
                    <a:gd name="connsiteX3" fmla="*/ 0 w 4191"/>
                    <a:gd name="connsiteY3" fmla="*/ 0 h 9603"/>
                    <a:gd name="connsiteX4" fmla="*/ 4191 w 4191"/>
                    <a:gd name="connsiteY4" fmla="*/ 6477 h 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1" h="9603">
                      <a:moveTo>
                        <a:pt x="4191" y="6477"/>
                      </a:moveTo>
                      <a:cubicBezTo>
                        <a:pt x="3715" y="7525"/>
                        <a:pt x="3429" y="9239"/>
                        <a:pt x="2667" y="9525"/>
                      </a:cubicBezTo>
                      <a:cubicBezTo>
                        <a:pt x="1238" y="10001"/>
                        <a:pt x="667" y="8192"/>
                        <a:pt x="476" y="7239"/>
                      </a:cubicBezTo>
                      <a:cubicBezTo>
                        <a:pt x="95" y="4858"/>
                        <a:pt x="95" y="2476"/>
                        <a:pt x="0" y="0"/>
                      </a:cubicBezTo>
                      <a:cubicBezTo>
                        <a:pt x="2191" y="1619"/>
                        <a:pt x="3429" y="3905"/>
                        <a:pt x="4191" y="6477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2319785-9AF8-49D7-8DDB-B1AD4F6A0159}"/>
                    </a:ext>
                  </a:extLst>
                </p:cNvPr>
                <p:cNvSpPr/>
                <p:nvPr/>
              </p:nvSpPr>
              <p:spPr>
                <a:xfrm>
                  <a:off x="6038182" y="3927062"/>
                  <a:ext cx="4221" cy="9715"/>
                </a:xfrm>
                <a:custGeom>
                  <a:avLst/>
                  <a:gdLst>
                    <a:gd name="connsiteX0" fmla="*/ 4000 w 4221"/>
                    <a:gd name="connsiteY0" fmla="*/ 0 h 9715"/>
                    <a:gd name="connsiteX1" fmla="*/ 571 w 4221"/>
                    <a:gd name="connsiteY1" fmla="*/ 9716 h 9715"/>
                    <a:gd name="connsiteX2" fmla="*/ 0 w 4221"/>
                    <a:gd name="connsiteY2" fmla="*/ 4096 h 9715"/>
                    <a:gd name="connsiteX3" fmla="*/ 4000 w 4221"/>
                    <a:gd name="connsiteY3" fmla="*/ 0 h 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1" h="9715">
                      <a:moveTo>
                        <a:pt x="4000" y="0"/>
                      </a:moveTo>
                      <a:cubicBezTo>
                        <a:pt x="4000" y="3524"/>
                        <a:pt x="5525" y="7525"/>
                        <a:pt x="571" y="9716"/>
                      </a:cubicBezTo>
                      <a:cubicBezTo>
                        <a:pt x="381" y="7715"/>
                        <a:pt x="190" y="5906"/>
                        <a:pt x="0" y="4096"/>
                      </a:cubicBezTo>
                      <a:cubicBezTo>
                        <a:pt x="1429" y="2667"/>
                        <a:pt x="2762" y="1333"/>
                        <a:pt x="4000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E1A14E4B-5DCC-4810-8BDA-D311CC00C979}"/>
                    </a:ext>
                  </a:extLst>
                </p:cNvPr>
                <p:cNvSpPr/>
                <p:nvPr/>
              </p:nvSpPr>
              <p:spPr>
                <a:xfrm>
                  <a:off x="6030848" y="3935253"/>
                  <a:ext cx="3947" cy="8766"/>
                </a:xfrm>
                <a:custGeom>
                  <a:avLst/>
                  <a:gdLst>
                    <a:gd name="connsiteX0" fmla="*/ 3905 w 3947"/>
                    <a:gd name="connsiteY0" fmla="*/ 0 h 8766"/>
                    <a:gd name="connsiteX1" fmla="*/ 3905 w 3947"/>
                    <a:gd name="connsiteY1" fmla="*/ 4763 h 8766"/>
                    <a:gd name="connsiteX2" fmla="*/ 1143 w 3947"/>
                    <a:gd name="connsiteY2" fmla="*/ 8763 h 8766"/>
                    <a:gd name="connsiteX3" fmla="*/ 0 w 3947"/>
                    <a:gd name="connsiteY3" fmla="*/ 4763 h 8766"/>
                    <a:gd name="connsiteX4" fmla="*/ 3905 w 3947"/>
                    <a:gd name="connsiteY4" fmla="*/ 0 h 8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7" h="8766">
                      <a:moveTo>
                        <a:pt x="3905" y="0"/>
                      </a:moveTo>
                      <a:cubicBezTo>
                        <a:pt x="3905" y="1619"/>
                        <a:pt x="4000" y="3239"/>
                        <a:pt x="3905" y="4763"/>
                      </a:cubicBezTo>
                      <a:cubicBezTo>
                        <a:pt x="3810" y="6668"/>
                        <a:pt x="3048" y="8858"/>
                        <a:pt x="1143" y="8763"/>
                      </a:cubicBezTo>
                      <a:cubicBezTo>
                        <a:pt x="-762" y="8573"/>
                        <a:pt x="571" y="6096"/>
                        <a:pt x="0" y="4763"/>
                      </a:cubicBezTo>
                      <a:cubicBezTo>
                        <a:pt x="952" y="2858"/>
                        <a:pt x="2000" y="1048"/>
                        <a:pt x="390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CF85E7BE-EE04-432A-B6D1-B6B8281E704B}"/>
                    </a:ext>
                  </a:extLst>
                </p:cNvPr>
                <p:cNvSpPr/>
                <p:nvPr/>
              </p:nvSpPr>
              <p:spPr>
                <a:xfrm>
                  <a:off x="6024752" y="3944397"/>
                  <a:ext cx="3746" cy="10953"/>
                </a:xfrm>
                <a:custGeom>
                  <a:avLst/>
                  <a:gdLst>
                    <a:gd name="connsiteX0" fmla="*/ 3715 w 3746"/>
                    <a:gd name="connsiteY0" fmla="*/ 0 h 10953"/>
                    <a:gd name="connsiteX1" fmla="*/ 476 w 3746"/>
                    <a:gd name="connsiteY1" fmla="*/ 10954 h 10953"/>
                    <a:gd name="connsiteX2" fmla="*/ 0 w 3746"/>
                    <a:gd name="connsiteY2" fmla="*/ 5620 h 10953"/>
                    <a:gd name="connsiteX3" fmla="*/ 3715 w 3746"/>
                    <a:gd name="connsiteY3" fmla="*/ 0 h 10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46" h="10953">
                      <a:moveTo>
                        <a:pt x="3715" y="0"/>
                      </a:moveTo>
                      <a:cubicBezTo>
                        <a:pt x="3810" y="3715"/>
                        <a:pt x="3905" y="7429"/>
                        <a:pt x="476" y="10954"/>
                      </a:cubicBezTo>
                      <a:cubicBezTo>
                        <a:pt x="286" y="8858"/>
                        <a:pt x="95" y="7239"/>
                        <a:pt x="0" y="5620"/>
                      </a:cubicBezTo>
                      <a:cubicBezTo>
                        <a:pt x="667" y="3429"/>
                        <a:pt x="1810" y="1429"/>
                        <a:pt x="371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CCA428A8-8446-43AF-867C-45BE78A86E16}"/>
                    </a:ext>
                  </a:extLst>
                </p:cNvPr>
                <p:cNvSpPr/>
                <p:nvPr/>
              </p:nvSpPr>
              <p:spPr>
                <a:xfrm>
                  <a:off x="6103196" y="3901630"/>
                  <a:ext cx="3704" cy="5915"/>
                </a:xfrm>
                <a:custGeom>
                  <a:avLst/>
                  <a:gdLst>
                    <a:gd name="connsiteX0" fmla="*/ 3662 w 3704"/>
                    <a:gd name="connsiteY0" fmla="*/ 0 h 5915"/>
                    <a:gd name="connsiteX1" fmla="*/ 3662 w 3704"/>
                    <a:gd name="connsiteY1" fmla="*/ 1810 h 5915"/>
                    <a:gd name="connsiteX2" fmla="*/ 1566 w 3704"/>
                    <a:gd name="connsiteY2" fmla="*/ 5906 h 5915"/>
                    <a:gd name="connsiteX3" fmla="*/ 42 w 3704"/>
                    <a:gd name="connsiteY3" fmla="*/ 1810 h 5915"/>
                    <a:gd name="connsiteX4" fmla="*/ 42 w 3704"/>
                    <a:gd name="connsiteY4" fmla="*/ 0 h 5915"/>
                    <a:gd name="connsiteX5" fmla="*/ 3662 w 3704"/>
                    <a:gd name="connsiteY5" fmla="*/ 0 h 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04" h="5915">
                      <a:moveTo>
                        <a:pt x="3662" y="0"/>
                      </a:moveTo>
                      <a:cubicBezTo>
                        <a:pt x="3662" y="571"/>
                        <a:pt x="3757" y="1238"/>
                        <a:pt x="3662" y="1810"/>
                      </a:cubicBezTo>
                      <a:cubicBezTo>
                        <a:pt x="3376" y="3429"/>
                        <a:pt x="4519" y="6096"/>
                        <a:pt x="1566" y="5906"/>
                      </a:cubicBezTo>
                      <a:cubicBezTo>
                        <a:pt x="-720" y="5715"/>
                        <a:pt x="233" y="3334"/>
                        <a:pt x="42" y="1810"/>
                      </a:cubicBezTo>
                      <a:cubicBezTo>
                        <a:pt x="-53" y="1238"/>
                        <a:pt x="42" y="571"/>
                        <a:pt x="42" y="0"/>
                      </a:cubicBezTo>
                      <a:cubicBezTo>
                        <a:pt x="1185" y="0"/>
                        <a:pt x="2424" y="0"/>
                        <a:pt x="3662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FA1A41E7-0234-49F3-9070-F6EEF4156EEB}"/>
                    </a:ext>
                  </a:extLst>
                </p:cNvPr>
                <p:cNvSpPr/>
                <p:nvPr/>
              </p:nvSpPr>
              <p:spPr>
                <a:xfrm>
                  <a:off x="6014461" y="3901535"/>
                  <a:ext cx="184481" cy="184908"/>
                </a:xfrm>
                <a:custGeom>
                  <a:avLst/>
                  <a:gdLst>
                    <a:gd name="connsiteX0" fmla="*/ 184408 w 184481"/>
                    <a:gd name="connsiteY0" fmla="*/ 93345 h 184908"/>
                    <a:gd name="connsiteX1" fmla="*/ 180122 w 184481"/>
                    <a:gd name="connsiteY1" fmla="*/ 63151 h 184908"/>
                    <a:gd name="connsiteX2" fmla="*/ 171073 w 184481"/>
                    <a:gd name="connsiteY2" fmla="*/ 43434 h 184908"/>
                    <a:gd name="connsiteX3" fmla="*/ 169549 w 184481"/>
                    <a:gd name="connsiteY3" fmla="*/ 46482 h 184908"/>
                    <a:gd name="connsiteX4" fmla="*/ 167358 w 184481"/>
                    <a:gd name="connsiteY4" fmla="*/ 44196 h 184908"/>
                    <a:gd name="connsiteX5" fmla="*/ 166882 w 184481"/>
                    <a:gd name="connsiteY5" fmla="*/ 36957 h 184908"/>
                    <a:gd name="connsiteX6" fmla="*/ 163262 w 184481"/>
                    <a:gd name="connsiteY6" fmla="*/ 32290 h 184908"/>
                    <a:gd name="connsiteX7" fmla="*/ 161738 w 184481"/>
                    <a:gd name="connsiteY7" fmla="*/ 36671 h 184908"/>
                    <a:gd name="connsiteX8" fmla="*/ 158690 w 184481"/>
                    <a:gd name="connsiteY8" fmla="*/ 32671 h 184908"/>
                    <a:gd name="connsiteX9" fmla="*/ 158405 w 184481"/>
                    <a:gd name="connsiteY9" fmla="*/ 27337 h 184908"/>
                    <a:gd name="connsiteX10" fmla="*/ 155642 w 184481"/>
                    <a:gd name="connsiteY10" fmla="*/ 24765 h 184908"/>
                    <a:gd name="connsiteX11" fmla="*/ 153928 w 184481"/>
                    <a:gd name="connsiteY11" fmla="*/ 29051 h 184908"/>
                    <a:gd name="connsiteX12" fmla="*/ 150785 w 184481"/>
                    <a:gd name="connsiteY12" fmla="*/ 20193 h 184908"/>
                    <a:gd name="connsiteX13" fmla="*/ 145832 w 184481"/>
                    <a:gd name="connsiteY13" fmla="*/ 16478 h 184908"/>
                    <a:gd name="connsiteX14" fmla="*/ 144117 w 184481"/>
                    <a:gd name="connsiteY14" fmla="*/ 21717 h 184908"/>
                    <a:gd name="connsiteX15" fmla="*/ 141069 w 184481"/>
                    <a:gd name="connsiteY15" fmla="*/ 13430 h 184908"/>
                    <a:gd name="connsiteX16" fmla="*/ 136116 w 184481"/>
                    <a:gd name="connsiteY16" fmla="*/ 10858 h 184908"/>
                    <a:gd name="connsiteX17" fmla="*/ 133544 w 184481"/>
                    <a:gd name="connsiteY17" fmla="*/ 15907 h 184908"/>
                    <a:gd name="connsiteX18" fmla="*/ 129830 w 184481"/>
                    <a:gd name="connsiteY18" fmla="*/ 7715 h 184908"/>
                    <a:gd name="connsiteX19" fmla="*/ 124972 w 184481"/>
                    <a:gd name="connsiteY19" fmla="*/ 5905 h 184908"/>
                    <a:gd name="connsiteX20" fmla="*/ 122305 w 184481"/>
                    <a:gd name="connsiteY20" fmla="*/ 11716 h 184908"/>
                    <a:gd name="connsiteX21" fmla="*/ 118590 w 184481"/>
                    <a:gd name="connsiteY21" fmla="*/ 3810 h 184908"/>
                    <a:gd name="connsiteX22" fmla="*/ 113447 w 184481"/>
                    <a:gd name="connsiteY22" fmla="*/ 2572 h 184908"/>
                    <a:gd name="connsiteX23" fmla="*/ 112494 w 184481"/>
                    <a:gd name="connsiteY23" fmla="*/ 6096 h 184908"/>
                    <a:gd name="connsiteX24" fmla="*/ 109922 w 184481"/>
                    <a:gd name="connsiteY24" fmla="*/ 8668 h 184908"/>
                    <a:gd name="connsiteX25" fmla="*/ 106398 w 184481"/>
                    <a:gd name="connsiteY25" fmla="*/ 6001 h 184908"/>
                    <a:gd name="connsiteX26" fmla="*/ 106208 w 184481"/>
                    <a:gd name="connsiteY26" fmla="*/ 1143 h 184908"/>
                    <a:gd name="connsiteX27" fmla="*/ 100016 w 184481"/>
                    <a:gd name="connsiteY27" fmla="*/ 191 h 184908"/>
                    <a:gd name="connsiteX28" fmla="*/ 100016 w 184481"/>
                    <a:gd name="connsiteY28" fmla="*/ 4477 h 184908"/>
                    <a:gd name="connsiteX29" fmla="*/ 96873 w 184481"/>
                    <a:gd name="connsiteY29" fmla="*/ 7239 h 184908"/>
                    <a:gd name="connsiteX30" fmla="*/ 93825 w 184481"/>
                    <a:gd name="connsiteY30" fmla="*/ 4286 h 184908"/>
                    <a:gd name="connsiteX31" fmla="*/ 93825 w 184481"/>
                    <a:gd name="connsiteY31" fmla="*/ 0 h 184908"/>
                    <a:gd name="connsiteX32" fmla="*/ 92587 w 184481"/>
                    <a:gd name="connsiteY32" fmla="*/ 0 h 184908"/>
                    <a:gd name="connsiteX33" fmla="*/ 92587 w 184481"/>
                    <a:gd name="connsiteY33" fmla="*/ 1810 h 184908"/>
                    <a:gd name="connsiteX34" fmla="*/ 90491 w 184481"/>
                    <a:gd name="connsiteY34" fmla="*/ 5905 h 184908"/>
                    <a:gd name="connsiteX35" fmla="*/ 88967 w 184481"/>
                    <a:gd name="connsiteY35" fmla="*/ 1810 h 184908"/>
                    <a:gd name="connsiteX36" fmla="*/ 88967 w 184481"/>
                    <a:gd name="connsiteY36" fmla="*/ 0 h 184908"/>
                    <a:gd name="connsiteX37" fmla="*/ 82586 w 184481"/>
                    <a:gd name="connsiteY37" fmla="*/ 381 h 184908"/>
                    <a:gd name="connsiteX38" fmla="*/ 82586 w 184481"/>
                    <a:gd name="connsiteY38" fmla="*/ 953 h 184908"/>
                    <a:gd name="connsiteX39" fmla="*/ 79633 w 184481"/>
                    <a:gd name="connsiteY39" fmla="*/ 7334 h 184908"/>
                    <a:gd name="connsiteX40" fmla="*/ 76490 w 184481"/>
                    <a:gd name="connsiteY40" fmla="*/ 1238 h 184908"/>
                    <a:gd name="connsiteX41" fmla="*/ 70203 w 184481"/>
                    <a:gd name="connsiteY41" fmla="*/ 2476 h 184908"/>
                    <a:gd name="connsiteX42" fmla="*/ 70298 w 184481"/>
                    <a:gd name="connsiteY42" fmla="*/ 3715 h 184908"/>
                    <a:gd name="connsiteX43" fmla="*/ 66869 w 184481"/>
                    <a:gd name="connsiteY43" fmla="*/ 10287 h 184908"/>
                    <a:gd name="connsiteX44" fmla="*/ 63345 w 184481"/>
                    <a:gd name="connsiteY44" fmla="*/ 4858 h 184908"/>
                    <a:gd name="connsiteX45" fmla="*/ 59059 w 184481"/>
                    <a:gd name="connsiteY45" fmla="*/ 6096 h 184908"/>
                    <a:gd name="connsiteX46" fmla="*/ 59059 w 184481"/>
                    <a:gd name="connsiteY46" fmla="*/ 8572 h 184908"/>
                    <a:gd name="connsiteX47" fmla="*/ 55249 w 184481"/>
                    <a:gd name="connsiteY47" fmla="*/ 14288 h 184908"/>
                    <a:gd name="connsiteX48" fmla="*/ 52963 w 184481"/>
                    <a:gd name="connsiteY48" fmla="*/ 8572 h 184908"/>
                    <a:gd name="connsiteX49" fmla="*/ 47915 w 184481"/>
                    <a:gd name="connsiteY49" fmla="*/ 11144 h 184908"/>
                    <a:gd name="connsiteX50" fmla="*/ 47915 w 184481"/>
                    <a:gd name="connsiteY50" fmla="*/ 13525 h 184908"/>
                    <a:gd name="connsiteX51" fmla="*/ 44962 w 184481"/>
                    <a:gd name="connsiteY51" fmla="*/ 19145 h 184908"/>
                    <a:gd name="connsiteX52" fmla="*/ 42485 w 184481"/>
                    <a:gd name="connsiteY52" fmla="*/ 14288 h 184908"/>
                    <a:gd name="connsiteX53" fmla="*/ 38009 w 184481"/>
                    <a:gd name="connsiteY53" fmla="*/ 17335 h 184908"/>
                    <a:gd name="connsiteX54" fmla="*/ 38009 w 184481"/>
                    <a:gd name="connsiteY54" fmla="*/ 20955 h 184908"/>
                    <a:gd name="connsiteX55" fmla="*/ 34770 w 184481"/>
                    <a:gd name="connsiteY55" fmla="*/ 26003 h 184908"/>
                    <a:gd name="connsiteX56" fmla="*/ 32579 w 184481"/>
                    <a:gd name="connsiteY56" fmla="*/ 21526 h 184908"/>
                    <a:gd name="connsiteX57" fmla="*/ 28007 w 184481"/>
                    <a:gd name="connsiteY57" fmla="*/ 25241 h 184908"/>
                    <a:gd name="connsiteX58" fmla="*/ 24578 w 184481"/>
                    <a:gd name="connsiteY58" fmla="*/ 34957 h 184908"/>
                    <a:gd name="connsiteX59" fmla="*/ 24007 w 184481"/>
                    <a:gd name="connsiteY59" fmla="*/ 29337 h 184908"/>
                    <a:gd name="connsiteX60" fmla="*/ 20483 w 184481"/>
                    <a:gd name="connsiteY60" fmla="*/ 33528 h 184908"/>
                    <a:gd name="connsiteX61" fmla="*/ 20483 w 184481"/>
                    <a:gd name="connsiteY61" fmla="*/ 38291 h 184908"/>
                    <a:gd name="connsiteX62" fmla="*/ 17720 w 184481"/>
                    <a:gd name="connsiteY62" fmla="*/ 42291 h 184908"/>
                    <a:gd name="connsiteX63" fmla="*/ 16577 w 184481"/>
                    <a:gd name="connsiteY63" fmla="*/ 38291 h 184908"/>
                    <a:gd name="connsiteX64" fmla="*/ 14101 w 184481"/>
                    <a:gd name="connsiteY64" fmla="*/ 42577 h 184908"/>
                    <a:gd name="connsiteX65" fmla="*/ 10862 w 184481"/>
                    <a:gd name="connsiteY65" fmla="*/ 53530 h 184908"/>
                    <a:gd name="connsiteX66" fmla="*/ 10386 w 184481"/>
                    <a:gd name="connsiteY66" fmla="*/ 48196 h 184908"/>
                    <a:gd name="connsiteX67" fmla="*/ 1052 w 184481"/>
                    <a:gd name="connsiteY67" fmla="*/ 77438 h 184908"/>
                    <a:gd name="connsiteX68" fmla="*/ 3814 w 184481"/>
                    <a:gd name="connsiteY68" fmla="*/ 120491 h 184908"/>
                    <a:gd name="connsiteX69" fmla="*/ 110303 w 184481"/>
                    <a:gd name="connsiteY69" fmla="*/ 183166 h 184908"/>
                    <a:gd name="connsiteX70" fmla="*/ 184408 w 184481"/>
                    <a:gd name="connsiteY70" fmla="*/ 93345 h 184908"/>
                    <a:gd name="connsiteX71" fmla="*/ 142593 w 184481"/>
                    <a:gd name="connsiteY71" fmla="*/ 94488 h 184908"/>
                    <a:gd name="connsiteX72" fmla="*/ 97254 w 184481"/>
                    <a:gd name="connsiteY72" fmla="*/ 52388 h 184908"/>
                    <a:gd name="connsiteX73" fmla="*/ 95159 w 184481"/>
                    <a:gd name="connsiteY73" fmla="*/ 44577 h 184908"/>
                    <a:gd name="connsiteX74" fmla="*/ 100588 w 184481"/>
                    <a:gd name="connsiteY74" fmla="*/ 41434 h 184908"/>
                    <a:gd name="connsiteX75" fmla="*/ 104493 w 184481"/>
                    <a:gd name="connsiteY75" fmla="*/ 43720 h 184908"/>
                    <a:gd name="connsiteX76" fmla="*/ 150308 w 184481"/>
                    <a:gd name="connsiteY76" fmla="*/ 86201 h 184908"/>
                    <a:gd name="connsiteX77" fmla="*/ 151261 w 184481"/>
                    <a:gd name="connsiteY77" fmla="*/ 94297 h 184908"/>
                    <a:gd name="connsiteX78" fmla="*/ 142593 w 184481"/>
                    <a:gd name="connsiteY78" fmla="*/ 94488 h 184908"/>
                    <a:gd name="connsiteX79" fmla="*/ 145451 w 184481"/>
                    <a:gd name="connsiteY79" fmla="*/ 106966 h 184908"/>
                    <a:gd name="connsiteX80" fmla="*/ 142117 w 184481"/>
                    <a:gd name="connsiteY80" fmla="*/ 112109 h 184908"/>
                    <a:gd name="connsiteX81" fmla="*/ 136402 w 184481"/>
                    <a:gd name="connsiteY81" fmla="*/ 111633 h 184908"/>
                    <a:gd name="connsiteX82" fmla="*/ 123638 w 184481"/>
                    <a:gd name="connsiteY82" fmla="*/ 99917 h 184908"/>
                    <a:gd name="connsiteX83" fmla="*/ 123162 w 184481"/>
                    <a:gd name="connsiteY83" fmla="*/ 92583 h 184908"/>
                    <a:gd name="connsiteX84" fmla="*/ 129734 w 184481"/>
                    <a:gd name="connsiteY84" fmla="*/ 90964 h 184908"/>
                    <a:gd name="connsiteX85" fmla="*/ 144593 w 184481"/>
                    <a:gd name="connsiteY85" fmla="*/ 104680 h 184908"/>
                    <a:gd name="connsiteX86" fmla="*/ 145451 w 184481"/>
                    <a:gd name="connsiteY86" fmla="*/ 106966 h 184908"/>
                    <a:gd name="connsiteX87" fmla="*/ 106589 w 184481"/>
                    <a:gd name="connsiteY87" fmla="*/ 31433 h 184908"/>
                    <a:gd name="connsiteX88" fmla="*/ 114399 w 184481"/>
                    <a:gd name="connsiteY88" fmla="*/ 31337 h 184908"/>
                    <a:gd name="connsiteX89" fmla="*/ 126686 w 184481"/>
                    <a:gd name="connsiteY89" fmla="*/ 42577 h 184908"/>
                    <a:gd name="connsiteX90" fmla="*/ 127734 w 184481"/>
                    <a:gd name="connsiteY90" fmla="*/ 49339 h 184908"/>
                    <a:gd name="connsiteX91" fmla="*/ 122019 w 184481"/>
                    <a:gd name="connsiteY91" fmla="*/ 52102 h 184908"/>
                    <a:gd name="connsiteX92" fmla="*/ 119733 w 184481"/>
                    <a:gd name="connsiteY92" fmla="*/ 51245 h 184908"/>
                    <a:gd name="connsiteX93" fmla="*/ 106589 w 184481"/>
                    <a:gd name="connsiteY93" fmla="*/ 39148 h 184908"/>
                    <a:gd name="connsiteX94" fmla="*/ 106589 w 184481"/>
                    <a:gd name="connsiteY94" fmla="*/ 31433 h 184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84481" h="184908">
                      <a:moveTo>
                        <a:pt x="184408" y="93345"/>
                      </a:moveTo>
                      <a:cubicBezTo>
                        <a:pt x="184027" y="83153"/>
                        <a:pt x="184122" y="73247"/>
                        <a:pt x="180122" y="63151"/>
                      </a:cubicBezTo>
                      <a:cubicBezTo>
                        <a:pt x="177455" y="56388"/>
                        <a:pt x="175645" y="49339"/>
                        <a:pt x="171073" y="43434"/>
                      </a:cubicBezTo>
                      <a:cubicBezTo>
                        <a:pt x="170597" y="44482"/>
                        <a:pt x="170311" y="46196"/>
                        <a:pt x="169549" y="46482"/>
                      </a:cubicBezTo>
                      <a:cubicBezTo>
                        <a:pt x="168120" y="46958"/>
                        <a:pt x="167549" y="45149"/>
                        <a:pt x="167358" y="44196"/>
                      </a:cubicBezTo>
                      <a:cubicBezTo>
                        <a:pt x="166977" y="41815"/>
                        <a:pt x="166977" y="39433"/>
                        <a:pt x="166882" y="36957"/>
                      </a:cubicBezTo>
                      <a:cubicBezTo>
                        <a:pt x="166310" y="34862"/>
                        <a:pt x="164882" y="33528"/>
                        <a:pt x="163262" y="32290"/>
                      </a:cubicBezTo>
                      <a:cubicBezTo>
                        <a:pt x="162691" y="33814"/>
                        <a:pt x="164215" y="36481"/>
                        <a:pt x="161738" y="36671"/>
                      </a:cubicBezTo>
                      <a:cubicBezTo>
                        <a:pt x="159833" y="36862"/>
                        <a:pt x="159071" y="34480"/>
                        <a:pt x="158690" y="32671"/>
                      </a:cubicBezTo>
                      <a:cubicBezTo>
                        <a:pt x="158309" y="30956"/>
                        <a:pt x="158500" y="29051"/>
                        <a:pt x="158405" y="27337"/>
                      </a:cubicBezTo>
                      <a:cubicBezTo>
                        <a:pt x="158119" y="25813"/>
                        <a:pt x="157166" y="24955"/>
                        <a:pt x="155642" y="24765"/>
                      </a:cubicBezTo>
                      <a:cubicBezTo>
                        <a:pt x="155071" y="26194"/>
                        <a:pt x="154499" y="27622"/>
                        <a:pt x="153928" y="29051"/>
                      </a:cubicBezTo>
                      <a:cubicBezTo>
                        <a:pt x="149451" y="27337"/>
                        <a:pt x="149546" y="24003"/>
                        <a:pt x="150785" y="20193"/>
                      </a:cubicBezTo>
                      <a:cubicBezTo>
                        <a:pt x="149165" y="18955"/>
                        <a:pt x="147451" y="17717"/>
                        <a:pt x="145832" y="16478"/>
                      </a:cubicBezTo>
                      <a:cubicBezTo>
                        <a:pt x="145165" y="18288"/>
                        <a:pt x="147070" y="22098"/>
                        <a:pt x="144117" y="21717"/>
                      </a:cubicBezTo>
                      <a:cubicBezTo>
                        <a:pt x="139355" y="21146"/>
                        <a:pt x="140879" y="16669"/>
                        <a:pt x="141069" y="13430"/>
                      </a:cubicBezTo>
                      <a:cubicBezTo>
                        <a:pt x="139450" y="12573"/>
                        <a:pt x="137831" y="11716"/>
                        <a:pt x="136116" y="10858"/>
                      </a:cubicBezTo>
                      <a:cubicBezTo>
                        <a:pt x="135259" y="12573"/>
                        <a:pt x="137069" y="16288"/>
                        <a:pt x="133544" y="15907"/>
                      </a:cubicBezTo>
                      <a:cubicBezTo>
                        <a:pt x="128401" y="15335"/>
                        <a:pt x="129925" y="10954"/>
                        <a:pt x="129830" y="7715"/>
                      </a:cubicBezTo>
                      <a:cubicBezTo>
                        <a:pt x="128210" y="7144"/>
                        <a:pt x="126591" y="6477"/>
                        <a:pt x="124972" y="5905"/>
                      </a:cubicBezTo>
                      <a:cubicBezTo>
                        <a:pt x="123638" y="7620"/>
                        <a:pt x="126877" y="11906"/>
                        <a:pt x="122305" y="11716"/>
                      </a:cubicBezTo>
                      <a:cubicBezTo>
                        <a:pt x="116971" y="11430"/>
                        <a:pt x="118876" y="6953"/>
                        <a:pt x="118590" y="3810"/>
                      </a:cubicBezTo>
                      <a:cubicBezTo>
                        <a:pt x="117066" y="2476"/>
                        <a:pt x="115256" y="2381"/>
                        <a:pt x="113447" y="2572"/>
                      </a:cubicBezTo>
                      <a:cubicBezTo>
                        <a:pt x="113161" y="3715"/>
                        <a:pt x="112685" y="4858"/>
                        <a:pt x="112494" y="6096"/>
                      </a:cubicBezTo>
                      <a:cubicBezTo>
                        <a:pt x="112304" y="7715"/>
                        <a:pt x="111732" y="8763"/>
                        <a:pt x="109922" y="8668"/>
                      </a:cubicBezTo>
                      <a:cubicBezTo>
                        <a:pt x="108113" y="8572"/>
                        <a:pt x="106684" y="8001"/>
                        <a:pt x="106398" y="6001"/>
                      </a:cubicBezTo>
                      <a:cubicBezTo>
                        <a:pt x="106208" y="4382"/>
                        <a:pt x="106303" y="2762"/>
                        <a:pt x="106208" y="1143"/>
                      </a:cubicBezTo>
                      <a:cubicBezTo>
                        <a:pt x="104303" y="-191"/>
                        <a:pt x="102112" y="191"/>
                        <a:pt x="100016" y="191"/>
                      </a:cubicBezTo>
                      <a:cubicBezTo>
                        <a:pt x="100016" y="1619"/>
                        <a:pt x="100016" y="3048"/>
                        <a:pt x="100016" y="4477"/>
                      </a:cubicBezTo>
                      <a:cubicBezTo>
                        <a:pt x="100016" y="6667"/>
                        <a:pt x="98778" y="7239"/>
                        <a:pt x="96873" y="7239"/>
                      </a:cubicBezTo>
                      <a:cubicBezTo>
                        <a:pt x="94873" y="7239"/>
                        <a:pt x="93825" y="6382"/>
                        <a:pt x="93825" y="4286"/>
                      </a:cubicBezTo>
                      <a:cubicBezTo>
                        <a:pt x="93825" y="2858"/>
                        <a:pt x="93825" y="1429"/>
                        <a:pt x="93825" y="0"/>
                      </a:cubicBezTo>
                      <a:cubicBezTo>
                        <a:pt x="93444" y="0"/>
                        <a:pt x="92968" y="0"/>
                        <a:pt x="92587" y="0"/>
                      </a:cubicBezTo>
                      <a:cubicBezTo>
                        <a:pt x="92587" y="571"/>
                        <a:pt x="92682" y="1238"/>
                        <a:pt x="92587" y="1810"/>
                      </a:cubicBezTo>
                      <a:cubicBezTo>
                        <a:pt x="92301" y="3429"/>
                        <a:pt x="93444" y="6096"/>
                        <a:pt x="90491" y="5905"/>
                      </a:cubicBezTo>
                      <a:cubicBezTo>
                        <a:pt x="88205" y="5715"/>
                        <a:pt x="89158" y="3334"/>
                        <a:pt x="88967" y="1810"/>
                      </a:cubicBezTo>
                      <a:cubicBezTo>
                        <a:pt x="88872" y="1238"/>
                        <a:pt x="88967" y="571"/>
                        <a:pt x="88967" y="0"/>
                      </a:cubicBezTo>
                      <a:cubicBezTo>
                        <a:pt x="86872" y="95"/>
                        <a:pt x="84681" y="191"/>
                        <a:pt x="82586" y="381"/>
                      </a:cubicBezTo>
                      <a:cubicBezTo>
                        <a:pt x="82586" y="571"/>
                        <a:pt x="82681" y="762"/>
                        <a:pt x="82586" y="953"/>
                      </a:cubicBezTo>
                      <a:cubicBezTo>
                        <a:pt x="82109" y="3334"/>
                        <a:pt x="84395" y="7144"/>
                        <a:pt x="79633" y="7334"/>
                      </a:cubicBezTo>
                      <a:cubicBezTo>
                        <a:pt x="74680" y="7525"/>
                        <a:pt x="77061" y="3524"/>
                        <a:pt x="76490" y="1238"/>
                      </a:cubicBezTo>
                      <a:cubicBezTo>
                        <a:pt x="74299" y="1048"/>
                        <a:pt x="72203" y="1524"/>
                        <a:pt x="70203" y="2476"/>
                      </a:cubicBezTo>
                      <a:cubicBezTo>
                        <a:pt x="70203" y="2858"/>
                        <a:pt x="70298" y="3334"/>
                        <a:pt x="70298" y="3715"/>
                      </a:cubicBezTo>
                      <a:cubicBezTo>
                        <a:pt x="70298" y="6477"/>
                        <a:pt x="71156" y="9620"/>
                        <a:pt x="66869" y="10287"/>
                      </a:cubicBezTo>
                      <a:cubicBezTo>
                        <a:pt x="61631" y="11049"/>
                        <a:pt x="65631" y="6001"/>
                        <a:pt x="63345" y="4858"/>
                      </a:cubicBezTo>
                      <a:cubicBezTo>
                        <a:pt x="61726" y="4572"/>
                        <a:pt x="60202" y="4858"/>
                        <a:pt x="59059" y="6096"/>
                      </a:cubicBezTo>
                      <a:cubicBezTo>
                        <a:pt x="59059" y="6953"/>
                        <a:pt x="58964" y="7715"/>
                        <a:pt x="59059" y="8572"/>
                      </a:cubicBezTo>
                      <a:cubicBezTo>
                        <a:pt x="59345" y="11621"/>
                        <a:pt x="58583" y="14383"/>
                        <a:pt x="55249" y="14288"/>
                      </a:cubicBezTo>
                      <a:cubicBezTo>
                        <a:pt x="51153" y="14192"/>
                        <a:pt x="53820" y="10478"/>
                        <a:pt x="52963" y="8572"/>
                      </a:cubicBezTo>
                      <a:cubicBezTo>
                        <a:pt x="51058" y="8954"/>
                        <a:pt x="49343" y="9716"/>
                        <a:pt x="47915" y="11144"/>
                      </a:cubicBezTo>
                      <a:cubicBezTo>
                        <a:pt x="47915" y="11906"/>
                        <a:pt x="47915" y="12763"/>
                        <a:pt x="47915" y="13525"/>
                      </a:cubicBezTo>
                      <a:cubicBezTo>
                        <a:pt x="48010" y="16002"/>
                        <a:pt x="48105" y="18955"/>
                        <a:pt x="44962" y="19145"/>
                      </a:cubicBezTo>
                      <a:cubicBezTo>
                        <a:pt x="41342" y="19431"/>
                        <a:pt x="43628" y="15812"/>
                        <a:pt x="42485" y="14288"/>
                      </a:cubicBezTo>
                      <a:cubicBezTo>
                        <a:pt x="40676" y="14859"/>
                        <a:pt x="39152" y="15812"/>
                        <a:pt x="38009" y="17335"/>
                      </a:cubicBezTo>
                      <a:cubicBezTo>
                        <a:pt x="38009" y="18574"/>
                        <a:pt x="37913" y="19812"/>
                        <a:pt x="38009" y="20955"/>
                      </a:cubicBezTo>
                      <a:cubicBezTo>
                        <a:pt x="38199" y="23432"/>
                        <a:pt x="37342" y="25813"/>
                        <a:pt x="34770" y="26003"/>
                      </a:cubicBezTo>
                      <a:cubicBezTo>
                        <a:pt x="31341" y="26289"/>
                        <a:pt x="33818" y="22860"/>
                        <a:pt x="32579" y="21526"/>
                      </a:cubicBezTo>
                      <a:cubicBezTo>
                        <a:pt x="30674" y="22288"/>
                        <a:pt x="29246" y="23622"/>
                        <a:pt x="28007" y="25241"/>
                      </a:cubicBezTo>
                      <a:cubicBezTo>
                        <a:pt x="28007" y="28766"/>
                        <a:pt x="29531" y="32766"/>
                        <a:pt x="24578" y="34957"/>
                      </a:cubicBezTo>
                      <a:cubicBezTo>
                        <a:pt x="24388" y="32957"/>
                        <a:pt x="24197" y="31147"/>
                        <a:pt x="24007" y="29337"/>
                      </a:cubicBezTo>
                      <a:cubicBezTo>
                        <a:pt x="22483" y="30480"/>
                        <a:pt x="21054" y="31623"/>
                        <a:pt x="20483" y="33528"/>
                      </a:cubicBezTo>
                      <a:cubicBezTo>
                        <a:pt x="20483" y="35147"/>
                        <a:pt x="20578" y="36767"/>
                        <a:pt x="20483" y="38291"/>
                      </a:cubicBezTo>
                      <a:cubicBezTo>
                        <a:pt x="20387" y="40196"/>
                        <a:pt x="19625" y="42386"/>
                        <a:pt x="17720" y="42291"/>
                      </a:cubicBezTo>
                      <a:cubicBezTo>
                        <a:pt x="15815" y="42100"/>
                        <a:pt x="17149" y="39624"/>
                        <a:pt x="16577" y="38291"/>
                      </a:cubicBezTo>
                      <a:cubicBezTo>
                        <a:pt x="15339" y="39433"/>
                        <a:pt x="14291" y="40767"/>
                        <a:pt x="14101" y="42577"/>
                      </a:cubicBezTo>
                      <a:cubicBezTo>
                        <a:pt x="14196" y="46292"/>
                        <a:pt x="14291" y="50006"/>
                        <a:pt x="10862" y="53530"/>
                      </a:cubicBezTo>
                      <a:cubicBezTo>
                        <a:pt x="10672" y="51435"/>
                        <a:pt x="10481" y="49816"/>
                        <a:pt x="10386" y="48196"/>
                      </a:cubicBezTo>
                      <a:cubicBezTo>
                        <a:pt x="4957" y="57150"/>
                        <a:pt x="2290" y="67342"/>
                        <a:pt x="1052" y="77438"/>
                      </a:cubicBezTo>
                      <a:cubicBezTo>
                        <a:pt x="-758" y="91726"/>
                        <a:pt x="-472" y="106299"/>
                        <a:pt x="3814" y="120491"/>
                      </a:cubicBezTo>
                      <a:cubicBezTo>
                        <a:pt x="16958" y="164592"/>
                        <a:pt x="64202" y="192310"/>
                        <a:pt x="110303" y="183166"/>
                      </a:cubicBezTo>
                      <a:cubicBezTo>
                        <a:pt x="154499" y="174784"/>
                        <a:pt x="186218" y="136303"/>
                        <a:pt x="184408" y="93345"/>
                      </a:cubicBezTo>
                      <a:close/>
                      <a:moveTo>
                        <a:pt x="142593" y="94488"/>
                      </a:moveTo>
                      <a:cubicBezTo>
                        <a:pt x="127544" y="80391"/>
                        <a:pt x="112399" y="66389"/>
                        <a:pt x="97254" y="52388"/>
                      </a:cubicBezTo>
                      <a:cubicBezTo>
                        <a:pt x="94873" y="50197"/>
                        <a:pt x="93920" y="47625"/>
                        <a:pt x="95159" y="44577"/>
                      </a:cubicBezTo>
                      <a:cubicBezTo>
                        <a:pt x="96016" y="42482"/>
                        <a:pt x="98016" y="41815"/>
                        <a:pt x="100588" y="41434"/>
                      </a:cubicBezTo>
                      <a:cubicBezTo>
                        <a:pt x="101731" y="42100"/>
                        <a:pt x="103350" y="42672"/>
                        <a:pt x="104493" y="43720"/>
                      </a:cubicBezTo>
                      <a:cubicBezTo>
                        <a:pt x="119828" y="57817"/>
                        <a:pt x="135068" y="72009"/>
                        <a:pt x="150308" y="86201"/>
                      </a:cubicBezTo>
                      <a:cubicBezTo>
                        <a:pt x="152975" y="88678"/>
                        <a:pt x="153833" y="91535"/>
                        <a:pt x="151261" y="94297"/>
                      </a:cubicBezTo>
                      <a:cubicBezTo>
                        <a:pt x="148594" y="97155"/>
                        <a:pt x="145641" y="97346"/>
                        <a:pt x="142593" y="94488"/>
                      </a:cubicBezTo>
                      <a:close/>
                      <a:moveTo>
                        <a:pt x="145451" y="106966"/>
                      </a:moveTo>
                      <a:cubicBezTo>
                        <a:pt x="145355" y="109538"/>
                        <a:pt x="143927" y="110966"/>
                        <a:pt x="142117" y="112109"/>
                      </a:cubicBezTo>
                      <a:cubicBezTo>
                        <a:pt x="140117" y="113443"/>
                        <a:pt x="138116" y="113157"/>
                        <a:pt x="136402" y="111633"/>
                      </a:cubicBezTo>
                      <a:cubicBezTo>
                        <a:pt x="132116" y="107823"/>
                        <a:pt x="127829" y="103918"/>
                        <a:pt x="123638" y="99917"/>
                      </a:cubicBezTo>
                      <a:cubicBezTo>
                        <a:pt x="121448" y="97726"/>
                        <a:pt x="121352" y="95059"/>
                        <a:pt x="123162" y="92583"/>
                      </a:cubicBezTo>
                      <a:cubicBezTo>
                        <a:pt x="124877" y="90202"/>
                        <a:pt x="127639" y="89535"/>
                        <a:pt x="129734" y="90964"/>
                      </a:cubicBezTo>
                      <a:cubicBezTo>
                        <a:pt x="135259" y="94869"/>
                        <a:pt x="140117" y="99632"/>
                        <a:pt x="144593" y="104680"/>
                      </a:cubicBezTo>
                      <a:cubicBezTo>
                        <a:pt x="145165" y="105442"/>
                        <a:pt x="145260" y="106394"/>
                        <a:pt x="145451" y="106966"/>
                      </a:cubicBezTo>
                      <a:close/>
                      <a:moveTo>
                        <a:pt x="106589" y="31433"/>
                      </a:moveTo>
                      <a:cubicBezTo>
                        <a:pt x="109065" y="29146"/>
                        <a:pt x="111923" y="29242"/>
                        <a:pt x="114399" y="31337"/>
                      </a:cubicBezTo>
                      <a:cubicBezTo>
                        <a:pt x="118590" y="34957"/>
                        <a:pt x="122591" y="38767"/>
                        <a:pt x="126686" y="42577"/>
                      </a:cubicBezTo>
                      <a:cubicBezTo>
                        <a:pt x="128782" y="44482"/>
                        <a:pt x="129068" y="46958"/>
                        <a:pt x="127734" y="49339"/>
                      </a:cubicBezTo>
                      <a:cubicBezTo>
                        <a:pt x="126686" y="51245"/>
                        <a:pt x="124877" y="52197"/>
                        <a:pt x="122019" y="52102"/>
                      </a:cubicBezTo>
                      <a:cubicBezTo>
                        <a:pt x="121638" y="51911"/>
                        <a:pt x="120400" y="51816"/>
                        <a:pt x="119733" y="51245"/>
                      </a:cubicBezTo>
                      <a:cubicBezTo>
                        <a:pt x="115256" y="47339"/>
                        <a:pt x="110780" y="43339"/>
                        <a:pt x="106589" y="39148"/>
                      </a:cubicBezTo>
                      <a:cubicBezTo>
                        <a:pt x="104398" y="36957"/>
                        <a:pt x="104017" y="33909"/>
                        <a:pt x="106589" y="31433"/>
                      </a:cubicBezTo>
                      <a:close/>
                    </a:path>
                  </a:pathLst>
                </a:custGeom>
                <a:solidFill>
                  <a:srgbClr val="FFC4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E1006ED5-BC64-48AA-BD2E-B3F5E591DEC6}"/>
                    </a:ext>
                  </a:extLst>
                </p:cNvPr>
                <p:cNvSpPr/>
                <p:nvPr/>
              </p:nvSpPr>
              <p:spPr>
                <a:xfrm>
                  <a:off x="6109171" y="3942969"/>
                  <a:ext cx="58096" cy="55091"/>
                </a:xfrm>
                <a:custGeom>
                  <a:avLst/>
                  <a:gdLst>
                    <a:gd name="connsiteX0" fmla="*/ 5878 w 58096"/>
                    <a:gd name="connsiteY0" fmla="*/ 0 h 55091"/>
                    <a:gd name="connsiteX1" fmla="*/ 9783 w 58096"/>
                    <a:gd name="connsiteY1" fmla="*/ 2286 h 55091"/>
                    <a:gd name="connsiteX2" fmla="*/ 55598 w 58096"/>
                    <a:gd name="connsiteY2" fmla="*/ 44767 h 55091"/>
                    <a:gd name="connsiteX3" fmla="*/ 56551 w 58096"/>
                    <a:gd name="connsiteY3" fmla="*/ 52864 h 55091"/>
                    <a:gd name="connsiteX4" fmla="*/ 47978 w 58096"/>
                    <a:gd name="connsiteY4" fmla="*/ 52959 h 55091"/>
                    <a:gd name="connsiteX5" fmla="*/ 2639 w 58096"/>
                    <a:gd name="connsiteY5" fmla="*/ 10858 h 55091"/>
                    <a:gd name="connsiteX6" fmla="*/ 544 w 58096"/>
                    <a:gd name="connsiteY6" fmla="*/ 3048 h 55091"/>
                    <a:gd name="connsiteX7" fmla="*/ 5878 w 58096"/>
                    <a:gd name="connsiteY7" fmla="*/ 0 h 55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096" h="55091">
                      <a:moveTo>
                        <a:pt x="5878" y="0"/>
                      </a:moveTo>
                      <a:cubicBezTo>
                        <a:pt x="7021" y="667"/>
                        <a:pt x="8640" y="1238"/>
                        <a:pt x="9783" y="2286"/>
                      </a:cubicBezTo>
                      <a:cubicBezTo>
                        <a:pt x="25118" y="16383"/>
                        <a:pt x="40358" y="30575"/>
                        <a:pt x="55598" y="44767"/>
                      </a:cubicBezTo>
                      <a:cubicBezTo>
                        <a:pt x="58265" y="47244"/>
                        <a:pt x="59122" y="50101"/>
                        <a:pt x="56551" y="52864"/>
                      </a:cubicBezTo>
                      <a:cubicBezTo>
                        <a:pt x="53979" y="55721"/>
                        <a:pt x="51026" y="55912"/>
                        <a:pt x="47978" y="52959"/>
                      </a:cubicBezTo>
                      <a:cubicBezTo>
                        <a:pt x="32928" y="38862"/>
                        <a:pt x="17784" y="24860"/>
                        <a:pt x="2639" y="10858"/>
                      </a:cubicBezTo>
                      <a:cubicBezTo>
                        <a:pt x="258" y="8668"/>
                        <a:pt x="-695" y="6096"/>
                        <a:pt x="544" y="3048"/>
                      </a:cubicBezTo>
                      <a:cubicBezTo>
                        <a:pt x="1305" y="1048"/>
                        <a:pt x="3306" y="381"/>
                        <a:pt x="5878" y="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D9B72102-F797-4480-BFC8-B71EA7A3F4A4}"/>
                    </a:ext>
                  </a:extLst>
                </p:cNvPr>
                <p:cNvSpPr/>
                <p:nvPr/>
              </p:nvSpPr>
              <p:spPr>
                <a:xfrm>
                  <a:off x="6034277" y="4023359"/>
                  <a:ext cx="147161" cy="53775"/>
                </a:xfrm>
                <a:custGeom>
                  <a:avLst/>
                  <a:gdLst>
                    <a:gd name="connsiteX0" fmla="*/ 762 w 147161"/>
                    <a:gd name="connsiteY0" fmla="*/ 5525 h 53775"/>
                    <a:gd name="connsiteX1" fmla="*/ 39338 w 147161"/>
                    <a:gd name="connsiteY1" fmla="*/ 42577 h 53775"/>
                    <a:gd name="connsiteX2" fmla="*/ 143161 w 147161"/>
                    <a:gd name="connsiteY2" fmla="*/ 6763 h 53775"/>
                    <a:gd name="connsiteX3" fmla="*/ 147161 w 147161"/>
                    <a:gd name="connsiteY3" fmla="*/ 0 h 53775"/>
                    <a:gd name="connsiteX4" fmla="*/ 147161 w 147161"/>
                    <a:gd name="connsiteY4" fmla="*/ 0 h 53775"/>
                    <a:gd name="connsiteX5" fmla="*/ 122206 w 147161"/>
                    <a:gd name="connsiteY5" fmla="*/ 36576 h 53775"/>
                    <a:gd name="connsiteX6" fmla="*/ 3143 w 147161"/>
                    <a:gd name="connsiteY6" fmla="*/ 13621 h 53775"/>
                    <a:gd name="connsiteX7" fmla="*/ 0 w 147161"/>
                    <a:gd name="connsiteY7" fmla="*/ 6287 h 53775"/>
                    <a:gd name="connsiteX8" fmla="*/ 762 w 147161"/>
                    <a:gd name="connsiteY8" fmla="*/ 5525 h 53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161" h="53775">
                      <a:moveTo>
                        <a:pt x="762" y="5525"/>
                      </a:moveTo>
                      <a:cubicBezTo>
                        <a:pt x="9716" y="21908"/>
                        <a:pt x="22193" y="34576"/>
                        <a:pt x="39338" y="42577"/>
                      </a:cubicBezTo>
                      <a:cubicBezTo>
                        <a:pt x="77343" y="60389"/>
                        <a:pt x="124301" y="44291"/>
                        <a:pt x="143161" y="6763"/>
                      </a:cubicBezTo>
                      <a:cubicBezTo>
                        <a:pt x="144304" y="4477"/>
                        <a:pt x="144780" y="1619"/>
                        <a:pt x="147161" y="0"/>
                      </a:cubicBezTo>
                      <a:cubicBezTo>
                        <a:pt x="147161" y="0"/>
                        <a:pt x="147161" y="0"/>
                        <a:pt x="147161" y="0"/>
                      </a:cubicBezTo>
                      <a:cubicBezTo>
                        <a:pt x="143637" y="15431"/>
                        <a:pt x="134207" y="26956"/>
                        <a:pt x="122206" y="36576"/>
                      </a:cubicBezTo>
                      <a:cubicBezTo>
                        <a:pt x="84677" y="66961"/>
                        <a:pt x="26765" y="55721"/>
                        <a:pt x="3143" y="13621"/>
                      </a:cubicBezTo>
                      <a:cubicBezTo>
                        <a:pt x="1810" y="11335"/>
                        <a:pt x="1048" y="8668"/>
                        <a:pt x="0" y="6287"/>
                      </a:cubicBezTo>
                      <a:cubicBezTo>
                        <a:pt x="381" y="6096"/>
                        <a:pt x="667" y="5906"/>
                        <a:pt x="762" y="5525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8AC829F6-559C-4990-9391-8FBB1B5DFE0B}"/>
                    </a:ext>
                  </a:extLst>
                </p:cNvPr>
                <p:cNvSpPr/>
                <p:nvPr/>
              </p:nvSpPr>
              <p:spPr>
                <a:xfrm>
                  <a:off x="6035420" y="3917896"/>
                  <a:ext cx="141160" cy="46408"/>
                </a:xfrm>
                <a:custGeom>
                  <a:avLst/>
                  <a:gdLst>
                    <a:gd name="connsiteX0" fmla="*/ 140875 w 141160"/>
                    <a:gd name="connsiteY0" fmla="*/ 43742 h 46408"/>
                    <a:gd name="connsiteX1" fmla="*/ 110681 w 141160"/>
                    <a:gd name="connsiteY1" fmla="*/ 14214 h 46408"/>
                    <a:gd name="connsiteX2" fmla="*/ 23146 w 141160"/>
                    <a:gd name="connsiteY2" fmla="*/ 20024 h 46408"/>
                    <a:gd name="connsiteX3" fmla="*/ 0 w 141160"/>
                    <a:gd name="connsiteY3" fmla="*/ 46409 h 46408"/>
                    <a:gd name="connsiteX4" fmla="*/ 10192 w 141160"/>
                    <a:gd name="connsiteY4" fmla="*/ 28311 h 46408"/>
                    <a:gd name="connsiteX5" fmla="*/ 74200 w 141160"/>
                    <a:gd name="connsiteY5" fmla="*/ 117 h 46408"/>
                    <a:gd name="connsiteX6" fmla="*/ 141161 w 141160"/>
                    <a:gd name="connsiteY6" fmla="*/ 41932 h 46408"/>
                    <a:gd name="connsiteX7" fmla="*/ 140875 w 141160"/>
                    <a:gd name="connsiteY7" fmla="*/ 43742 h 46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160" h="46408">
                      <a:moveTo>
                        <a:pt x="140875" y="43742"/>
                      </a:moveTo>
                      <a:cubicBezTo>
                        <a:pt x="132683" y="31931"/>
                        <a:pt x="123539" y="21453"/>
                        <a:pt x="110681" y="14214"/>
                      </a:cubicBezTo>
                      <a:cubicBezTo>
                        <a:pt x="83820" y="-1121"/>
                        <a:pt x="48101" y="1165"/>
                        <a:pt x="23146" y="20024"/>
                      </a:cubicBezTo>
                      <a:cubicBezTo>
                        <a:pt x="13621" y="27263"/>
                        <a:pt x="6667" y="36598"/>
                        <a:pt x="0" y="46409"/>
                      </a:cubicBezTo>
                      <a:cubicBezTo>
                        <a:pt x="1429" y="39265"/>
                        <a:pt x="5715" y="33550"/>
                        <a:pt x="10192" y="28311"/>
                      </a:cubicBezTo>
                      <a:cubicBezTo>
                        <a:pt x="27051" y="8880"/>
                        <a:pt x="48577" y="-1216"/>
                        <a:pt x="74200" y="117"/>
                      </a:cubicBezTo>
                      <a:cubicBezTo>
                        <a:pt x="103918" y="1641"/>
                        <a:pt x="126968" y="14881"/>
                        <a:pt x="141161" y="41932"/>
                      </a:cubicBezTo>
                      <a:cubicBezTo>
                        <a:pt x="141065" y="42503"/>
                        <a:pt x="140970" y="43075"/>
                        <a:pt x="140875" y="4374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D49089D-D04E-43E2-ADAB-DA694A3FB18B}"/>
                    </a:ext>
                  </a:extLst>
                </p:cNvPr>
                <p:cNvSpPr/>
                <p:nvPr/>
              </p:nvSpPr>
              <p:spPr>
                <a:xfrm>
                  <a:off x="6119261" y="3931372"/>
                  <a:ext cx="23745" cy="22366"/>
                </a:xfrm>
                <a:custGeom>
                  <a:avLst/>
                  <a:gdLst>
                    <a:gd name="connsiteX0" fmla="*/ 17219 w 23745"/>
                    <a:gd name="connsiteY0" fmla="*/ 22360 h 22366"/>
                    <a:gd name="connsiteX1" fmla="*/ 14933 w 23745"/>
                    <a:gd name="connsiteY1" fmla="*/ 21503 h 22366"/>
                    <a:gd name="connsiteX2" fmla="*/ 1789 w 23745"/>
                    <a:gd name="connsiteY2" fmla="*/ 9406 h 22366"/>
                    <a:gd name="connsiteX3" fmla="*/ 1789 w 23745"/>
                    <a:gd name="connsiteY3" fmla="*/ 1691 h 22366"/>
                    <a:gd name="connsiteX4" fmla="*/ 9599 w 23745"/>
                    <a:gd name="connsiteY4" fmla="*/ 1595 h 22366"/>
                    <a:gd name="connsiteX5" fmla="*/ 21887 w 23745"/>
                    <a:gd name="connsiteY5" fmla="*/ 12835 h 22366"/>
                    <a:gd name="connsiteX6" fmla="*/ 22934 w 23745"/>
                    <a:gd name="connsiteY6" fmla="*/ 19598 h 22366"/>
                    <a:gd name="connsiteX7" fmla="*/ 17219 w 23745"/>
                    <a:gd name="connsiteY7" fmla="*/ 22360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745" h="22366">
                      <a:moveTo>
                        <a:pt x="17219" y="22360"/>
                      </a:moveTo>
                      <a:cubicBezTo>
                        <a:pt x="16838" y="22170"/>
                        <a:pt x="15600" y="22074"/>
                        <a:pt x="14933" y="21503"/>
                      </a:cubicBezTo>
                      <a:cubicBezTo>
                        <a:pt x="10457" y="17597"/>
                        <a:pt x="5980" y="13597"/>
                        <a:pt x="1789" y="9406"/>
                      </a:cubicBezTo>
                      <a:cubicBezTo>
                        <a:pt x="-402" y="7120"/>
                        <a:pt x="-783" y="4167"/>
                        <a:pt x="1789" y="1691"/>
                      </a:cubicBezTo>
                      <a:cubicBezTo>
                        <a:pt x="4265" y="-595"/>
                        <a:pt x="7123" y="-500"/>
                        <a:pt x="9599" y="1595"/>
                      </a:cubicBezTo>
                      <a:cubicBezTo>
                        <a:pt x="13790" y="5215"/>
                        <a:pt x="17791" y="9025"/>
                        <a:pt x="21887" y="12835"/>
                      </a:cubicBezTo>
                      <a:cubicBezTo>
                        <a:pt x="23982" y="14740"/>
                        <a:pt x="24268" y="17216"/>
                        <a:pt x="22934" y="19598"/>
                      </a:cubicBezTo>
                      <a:cubicBezTo>
                        <a:pt x="21887" y="21503"/>
                        <a:pt x="20077" y="22455"/>
                        <a:pt x="17219" y="2236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7272FF20-0FF5-43B9-87B4-3026CDB8DCFA}"/>
                    </a:ext>
                  </a:extLst>
                </p:cNvPr>
                <p:cNvSpPr/>
                <p:nvPr/>
              </p:nvSpPr>
              <p:spPr>
                <a:xfrm>
                  <a:off x="6136354" y="3991752"/>
                  <a:ext cx="23558" cy="22744"/>
                </a:xfrm>
                <a:custGeom>
                  <a:avLst/>
                  <a:gdLst>
                    <a:gd name="connsiteX0" fmla="*/ 23558 w 23558"/>
                    <a:gd name="connsiteY0" fmla="*/ 16748 h 22744"/>
                    <a:gd name="connsiteX1" fmla="*/ 20224 w 23558"/>
                    <a:gd name="connsiteY1" fmla="*/ 21892 h 22744"/>
                    <a:gd name="connsiteX2" fmla="*/ 14509 w 23558"/>
                    <a:gd name="connsiteY2" fmla="*/ 21416 h 22744"/>
                    <a:gd name="connsiteX3" fmla="*/ 1746 w 23558"/>
                    <a:gd name="connsiteY3" fmla="*/ 9700 h 22744"/>
                    <a:gd name="connsiteX4" fmla="*/ 1270 w 23558"/>
                    <a:gd name="connsiteY4" fmla="*/ 2366 h 22744"/>
                    <a:gd name="connsiteX5" fmla="*/ 7842 w 23558"/>
                    <a:gd name="connsiteY5" fmla="*/ 746 h 22744"/>
                    <a:gd name="connsiteX6" fmla="*/ 22701 w 23558"/>
                    <a:gd name="connsiteY6" fmla="*/ 14463 h 22744"/>
                    <a:gd name="connsiteX7" fmla="*/ 23558 w 23558"/>
                    <a:gd name="connsiteY7" fmla="*/ 16748 h 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558" h="22744">
                      <a:moveTo>
                        <a:pt x="23558" y="16748"/>
                      </a:moveTo>
                      <a:cubicBezTo>
                        <a:pt x="23463" y="19320"/>
                        <a:pt x="22034" y="20749"/>
                        <a:pt x="20224" y="21892"/>
                      </a:cubicBezTo>
                      <a:cubicBezTo>
                        <a:pt x="18224" y="23226"/>
                        <a:pt x="16224" y="22940"/>
                        <a:pt x="14509" y="21416"/>
                      </a:cubicBezTo>
                      <a:cubicBezTo>
                        <a:pt x="10223" y="17606"/>
                        <a:pt x="5937" y="13701"/>
                        <a:pt x="1746" y="9700"/>
                      </a:cubicBezTo>
                      <a:cubicBezTo>
                        <a:pt x="-445" y="7509"/>
                        <a:pt x="-540" y="4842"/>
                        <a:pt x="1270" y="2366"/>
                      </a:cubicBezTo>
                      <a:cubicBezTo>
                        <a:pt x="2984" y="-16"/>
                        <a:pt x="5746" y="-682"/>
                        <a:pt x="7842" y="746"/>
                      </a:cubicBezTo>
                      <a:cubicBezTo>
                        <a:pt x="13366" y="4652"/>
                        <a:pt x="18224" y="9414"/>
                        <a:pt x="22701" y="14463"/>
                      </a:cubicBezTo>
                      <a:cubicBezTo>
                        <a:pt x="23272" y="15224"/>
                        <a:pt x="23368" y="16177"/>
                        <a:pt x="23558" y="16748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" name="Graphic 71">
                <a:extLst>
                  <a:ext uri="{FF2B5EF4-FFF2-40B4-BE49-F238E27FC236}">
                    <a16:creationId xmlns:a16="http://schemas.microsoft.com/office/drawing/2014/main" id="{CFF61DA7-4E42-4069-B725-4EA3DAAC5C56}"/>
                  </a:ext>
                </a:extLst>
              </p:cNvPr>
              <p:cNvGrpSpPr/>
              <p:nvPr/>
            </p:nvGrpSpPr>
            <p:grpSpPr>
              <a:xfrm>
                <a:off x="6158384" y="4056030"/>
                <a:ext cx="184481" cy="184908"/>
                <a:chOff x="6158384" y="4056030"/>
                <a:chExt cx="184481" cy="184908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93EC69CC-3A84-4BE5-9AB3-91B141C1DAA2}"/>
                    </a:ext>
                  </a:extLst>
                </p:cNvPr>
                <p:cNvSpPr/>
                <p:nvPr/>
              </p:nvSpPr>
              <p:spPr>
                <a:xfrm>
                  <a:off x="6276773" y="4059832"/>
                  <a:ext cx="6487" cy="7919"/>
                </a:xfrm>
                <a:custGeom>
                  <a:avLst/>
                  <a:gdLst>
                    <a:gd name="connsiteX0" fmla="*/ 6488 w 6487"/>
                    <a:gd name="connsiteY0" fmla="*/ 2103 h 7919"/>
                    <a:gd name="connsiteX1" fmla="*/ 3821 w 6487"/>
                    <a:gd name="connsiteY1" fmla="*/ 7914 h 7919"/>
                    <a:gd name="connsiteX2" fmla="*/ 106 w 6487"/>
                    <a:gd name="connsiteY2" fmla="*/ 8 h 7919"/>
                    <a:gd name="connsiteX3" fmla="*/ 6488 w 6487"/>
                    <a:gd name="connsiteY3" fmla="*/ 2103 h 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87" h="7919">
                      <a:moveTo>
                        <a:pt x="6488" y="2103"/>
                      </a:moveTo>
                      <a:cubicBezTo>
                        <a:pt x="5154" y="3818"/>
                        <a:pt x="8393" y="8104"/>
                        <a:pt x="3821" y="7914"/>
                      </a:cubicBezTo>
                      <a:cubicBezTo>
                        <a:pt x="-1513" y="7628"/>
                        <a:pt x="392" y="3151"/>
                        <a:pt x="106" y="8"/>
                      </a:cubicBezTo>
                      <a:cubicBezTo>
                        <a:pt x="2487" y="-87"/>
                        <a:pt x="4583" y="675"/>
                        <a:pt x="6488" y="210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D5FD6C58-F54E-445F-B085-BCAF43573678}"/>
                    </a:ext>
                  </a:extLst>
                </p:cNvPr>
                <p:cNvSpPr/>
                <p:nvPr/>
              </p:nvSpPr>
              <p:spPr>
                <a:xfrm>
                  <a:off x="6210890" y="4062317"/>
                  <a:ext cx="6226" cy="8193"/>
                </a:xfrm>
                <a:custGeom>
                  <a:avLst/>
                  <a:gdLst>
                    <a:gd name="connsiteX0" fmla="*/ 6171 w 6226"/>
                    <a:gd name="connsiteY0" fmla="*/ 0 h 8193"/>
                    <a:gd name="connsiteX1" fmla="*/ 6171 w 6226"/>
                    <a:gd name="connsiteY1" fmla="*/ 2476 h 8193"/>
                    <a:gd name="connsiteX2" fmla="*/ 2361 w 6226"/>
                    <a:gd name="connsiteY2" fmla="*/ 8192 h 8193"/>
                    <a:gd name="connsiteX3" fmla="*/ 75 w 6226"/>
                    <a:gd name="connsiteY3" fmla="*/ 2476 h 8193"/>
                    <a:gd name="connsiteX4" fmla="*/ 6171 w 6226"/>
                    <a:gd name="connsiteY4" fmla="*/ 0 h 8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26" h="8193">
                      <a:moveTo>
                        <a:pt x="6171" y="0"/>
                      </a:moveTo>
                      <a:cubicBezTo>
                        <a:pt x="6171" y="857"/>
                        <a:pt x="6076" y="1619"/>
                        <a:pt x="6171" y="2476"/>
                      </a:cubicBezTo>
                      <a:cubicBezTo>
                        <a:pt x="6457" y="5525"/>
                        <a:pt x="5695" y="8287"/>
                        <a:pt x="2361" y="8192"/>
                      </a:cubicBezTo>
                      <a:cubicBezTo>
                        <a:pt x="-1734" y="8096"/>
                        <a:pt x="933" y="4381"/>
                        <a:pt x="75" y="2476"/>
                      </a:cubicBezTo>
                      <a:cubicBezTo>
                        <a:pt x="1885" y="1048"/>
                        <a:pt x="3885" y="95"/>
                        <a:pt x="617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F69B4233-BFC0-41C4-8DDA-4F3FB6940856}"/>
                    </a:ext>
                  </a:extLst>
                </p:cNvPr>
                <p:cNvSpPr/>
                <p:nvPr/>
              </p:nvSpPr>
              <p:spPr>
                <a:xfrm>
                  <a:off x="6221443" y="4058697"/>
                  <a:ext cx="7023" cy="7888"/>
                </a:xfrm>
                <a:custGeom>
                  <a:avLst/>
                  <a:gdLst>
                    <a:gd name="connsiteX0" fmla="*/ 6858 w 7023"/>
                    <a:gd name="connsiteY0" fmla="*/ 0 h 7888"/>
                    <a:gd name="connsiteX1" fmla="*/ 6953 w 7023"/>
                    <a:gd name="connsiteY1" fmla="*/ 1238 h 7888"/>
                    <a:gd name="connsiteX2" fmla="*/ 3524 w 7023"/>
                    <a:gd name="connsiteY2" fmla="*/ 7810 h 7888"/>
                    <a:gd name="connsiteX3" fmla="*/ 0 w 7023"/>
                    <a:gd name="connsiteY3" fmla="*/ 2381 h 7888"/>
                    <a:gd name="connsiteX4" fmla="*/ 6858 w 7023"/>
                    <a:gd name="connsiteY4" fmla="*/ 0 h 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3" h="7888">
                      <a:moveTo>
                        <a:pt x="6858" y="0"/>
                      </a:moveTo>
                      <a:cubicBezTo>
                        <a:pt x="6858" y="381"/>
                        <a:pt x="6953" y="857"/>
                        <a:pt x="6953" y="1238"/>
                      </a:cubicBezTo>
                      <a:cubicBezTo>
                        <a:pt x="6953" y="4000"/>
                        <a:pt x="7810" y="7144"/>
                        <a:pt x="3524" y="7810"/>
                      </a:cubicBezTo>
                      <a:cubicBezTo>
                        <a:pt x="-1715" y="8572"/>
                        <a:pt x="2286" y="3524"/>
                        <a:pt x="0" y="2381"/>
                      </a:cubicBezTo>
                      <a:cubicBezTo>
                        <a:pt x="1905" y="571"/>
                        <a:pt x="4286" y="0"/>
                        <a:pt x="6858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59EB3DFA-8954-44F9-85F0-D1AE1E9F13C0}"/>
                    </a:ext>
                  </a:extLst>
                </p:cNvPr>
                <p:cNvSpPr/>
                <p:nvPr/>
              </p:nvSpPr>
              <p:spPr>
                <a:xfrm>
                  <a:off x="6264401" y="4057139"/>
                  <a:ext cx="7239" cy="7565"/>
                </a:xfrm>
                <a:custGeom>
                  <a:avLst/>
                  <a:gdLst>
                    <a:gd name="connsiteX0" fmla="*/ 7239 w 7239"/>
                    <a:gd name="connsiteY0" fmla="*/ 1463 h 7565"/>
                    <a:gd name="connsiteX1" fmla="*/ 6286 w 7239"/>
                    <a:gd name="connsiteY1" fmla="*/ 4987 h 7565"/>
                    <a:gd name="connsiteX2" fmla="*/ 3715 w 7239"/>
                    <a:gd name="connsiteY2" fmla="*/ 7559 h 7565"/>
                    <a:gd name="connsiteX3" fmla="*/ 190 w 7239"/>
                    <a:gd name="connsiteY3" fmla="*/ 4892 h 7565"/>
                    <a:gd name="connsiteX4" fmla="*/ 0 w 7239"/>
                    <a:gd name="connsiteY4" fmla="*/ 34 h 7565"/>
                    <a:gd name="connsiteX5" fmla="*/ 7239 w 7239"/>
                    <a:gd name="connsiteY5" fmla="*/ 1463 h 7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39" h="7565">
                      <a:moveTo>
                        <a:pt x="7239" y="1463"/>
                      </a:moveTo>
                      <a:cubicBezTo>
                        <a:pt x="6953" y="2606"/>
                        <a:pt x="6477" y="3749"/>
                        <a:pt x="6286" y="4987"/>
                      </a:cubicBezTo>
                      <a:cubicBezTo>
                        <a:pt x="6096" y="6607"/>
                        <a:pt x="5525" y="7654"/>
                        <a:pt x="3715" y="7559"/>
                      </a:cubicBezTo>
                      <a:cubicBezTo>
                        <a:pt x="1905" y="7464"/>
                        <a:pt x="476" y="6892"/>
                        <a:pt x="190" y="4892"/>
                      </a:cubicBezTo>
                      <a:cubicBezTo>
                        <a:pt x="0" y="3273"/>
                        <a:pt x="95" y="1653"/>
                        <a:pt x="0" y="34"/>
                      </a:cubicBezTo>
                      <a:cubicBezTo>
                        <a:pt x="2572" y="-61"/>
                        <a:pt x="5048" y="-61"/>
                        <a:pt x="7239" y="146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98F66574-7C1D-4B1A-A79F-76E295F791C2}"/>
                    </a:ext>
                  </a:extLst>
                </p:cNvPr>
                <p:cNvSpPr/>
                <p:nvPr/>
              </p:nvSpPr>
              <p:spPr>
                <a:xfrm>
                  <a:off x="6252018" y="4056125"/>
                  <a:ext cx="6191" cy="7239"/>
                </a:xfrm>
                <a:custGeom>
                  <a:avLst/>
                  <a:gdLst>
                    <a:gd name="connsiteX0" fmla="*/ 6191 w 6191"/>
                    <a:gd name="connsiteY0" fmla="*/ 191 h 7239"/>
                    <a:gd name="connsiteX1" fmla="*/ 6191 w 6191"/>
                    <a:gd name="connsiteY1" fmla="*/ 4477 h 7239"/>
                    <a:gd name="connsiteX2" fmla="*/ 3048 w 6191"/>
                    <a:gd name="connsiteY2" fmla="*/ 7239 h 7239"/>
                    <a:gd name="connsiteX3" fmla="*/ 0 w 6191"/>
                    <a:gd name="connsiteY3" fmla="*/ 4286 h 7239"/>
                    <a:gd name="connsiteX4" fmla="*/ 0 w 6191"/>
                    <a:gd name="connsiteY4" fmla="*/ 0 h 7239"/>
                    <a:gd name="connsiteX5" fmla="*/ 6191 w 6191"/>
                    <a:gd name="connsiteY5" fmla="*/ 191 h 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1" h="7239">
                      <a:moveTo>
                        <a:pt x="6191" y="191"/>
                      </a:moveTo>
                      <a:cubicBezTo>
                        <a:pt x="6191" y="1619"/>
                        <a:pt x="6191" y="3048"/>
                        <a:pt x="6191" y="4477"/>
                      </a:cubicBezTo>
                      <a:cubicBezTo>
                        <a:pt x="6191" y="6667"/>
                        <a:pt x="4953" y="7239"/>
                        <a:pt x="3048" y="7239"/>
                      </a:cubicBezTo>
                      <a:cubicBezTo>
                        <a:pt x="1048" y="7239"/>
                        <a:pt x="0" y="6382"/>
                        <a:pt x="0" y="4286"/>
                      </a:cubicBezTo>
                      <a:cubicBezTo>
                        <a:pt x="0" y="2858"/>
                        <a:pt x="0" y="1429"/>
                        <a:pt x="0" y="0"/>
                      </a:cubicBezTo>
                      <a:cubicBezTo>
                        <a:pt x="2096" y="95"/>
                        <a:pt x="4096" y="95"/>
                        <a:pt x="6191" y="191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3127DCFC-FA10-4B5E-907F-274844117359}"/>
                    </a:ext>
                  </a:extLst>
                </p:cNvPr>
                <p:cNvSpPr/>
                <p:nvPr/>
              </p:nvSpPr>
              <p:spPr>
                <a:xfrm>
                  <a:off x="6287978" y="4063745"/>
                  <a:ext cx="6426" cy="8218"/>
                </a:xfrm>
                <a:custGeom>
                  <a:avLst/>
                  <a:gdLst>
                    <a:gd name="connsiteX0" fmla="*/ 6427 w 6426"/>
                    <a:gd name="connsiteY0" fmla="*/ 3143 h 8218"/>
                    <a:gd name="connsiteX1" fmla="*/ 3855 w 6426"/>
                    <a:gd name="connsiteY1" fmla="*/ 8192 h 8218"/>
                    <a:gd name="connsiteX2" fmla="*/ 140 w 6426"/>
                    <a:gd name="connsiteY2" fmla="*/ 0 h 8218"/>
                    <a:gd name="connsiteX3" fmla="*/ 6427 w 6426"/>
                    <a:gd name="connsiteY3" fmla="*/ 3143 h 8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6" h="8218">
                      <a:moveTo>
                        <a:pt x="6427" y="3143"/>
                      </a:moveTo>
                      <a:cubicBezTo>
                        <a:pt x="5569" y="4858"/>
                        <a:pt x="7379" y="8572"/>
                        <a:pt x="3855" y="8192"/>
                      </a:cubicBezTo>
                      <a:cubicBezTo>
                        <a:pt x="-1289" y="7620"/>
                        <a:pt x="235" y="3238"/>
                        <a:pt x="140" y="0"/>
                      </a:cubicBezTo>
                      <a:cubicBezTo>
                        <a:pt x="2521" y="476"/>
                        <a:pt x="4712" y="1333"/>
                        <a:pt x="6427" y="314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2C7B7D05-7A92-4A08-AFF7-504FFD1F04F0}"/>
                    </a:ext>
                  </a:extLst>
                </p:cNvPr>
                <p:cNvSpPr/>
                <p:nvPr/>
              </p:nvSpPr>
              <p:spPr>
                <a:xfrm>
                  <a:off x="6234408" y="4056507"/>
                  <a:ext cx="6322" cy="6959"/>
                </a:xfrm>
                <a:custGeom>
                  <a:avLst/>
                  <a:gdLst>
                    <a:gd name="connsiteX0" fmla="*/ 6181 w 6322"/>
                    <a:gd name="connsiteY0" fmla="*/ 0 h 6959"/>
                    <a:gd name="connsiteX1" fmla="*/ 6181 w 6322"/>
                    <a:gd name="connsiteY1" fmla="*/ 571 h 6959"/>
                    <a:gd name="connsiteX2" fmla="*/ 3228 w 6322"/>
                    <a:gd name="connsiteY2" fmla="*/ 6953 h 6959"/>
                    <a:gd name="connsiteX3" fmla="*/ 85 w 6322"/>
                    <a:gd name="connsiteY3" fmla="*/ 857 h 6959"/>
                    <a:gd name="connsiteX4" fmla="*/ 6181 w 6322"/>
                    <a:gd name="connsiteY4" fmla="*/ 0 h 6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22" h="6959">
                      <a:moveTo>
                        <a:pt x="6181" y="0"/>
                      </a:moveTo>
                      <a:cubicBezTo>
                        <a:pt x="6181" y="190"/>
                        <a:pt x="6276" y="381"/>
                        <a:pt x="6181" y="571"/>
                      </a:cubicBezTo>
                      <a:cubicBezTo>
                        <a:pt x="5705" y="2953"/>
                        <a:pt x="7991" y="6763"/>
                        <a:pt x="3228" y="6953"/>
                      </a:cubicBezTo>
                      <a:cubicBezTo>
                        <a:pt x="-1725" y="7144"/>
                        <a:pt x="656" y="3143"/>
                        <a:pt x="85" y="857"/>
                      </a:cubicBezTo>
                      <a:cubicBezTo>
                        <a:pt x="2180" y="571"/>
                        <a:pt x="4181" y="286"/>
                        <a:pt x="618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C295AE05-475B-461C-A5C6-F409EC7170AB}"/>
                    </a:ext>
                  </a:extLst>
                </p:cNvPr>
                <p:cNvSpPr/>
                <p:nvPr/>
              </p:nvSpPr>
              <p:spPr>
                <a:xfrm>
                  <a:off x="6190582" y="4073556"/>
                  <a:ext cx="5454" cy="8684"/>
                </a:xfrm>
                <a:custGeom>
                  <a:avLst/>
                  <a:gdLst>
                    <a:gd name="connsiteX0" fmla="*/ 5429 w 5454"/>
                    <a:gd name="connsiteY0" fmla="*/ 0 h 8684"/>
                    <a:gd name="connsiteX1" fmla="*/ 5429 w 5454"/>
                    <a:gd name="connsiteY1" fmla="*/ 3620 h 8684"/>
                    <a:gd name="connsiteX2" fmla="*/ 2191 w 5454"/>
                    <a:gd name="connsiteY2" fmla="*/ 8668 h 8684"/>
                    <a:gd name="connsiteX3" fmla="*/ 0 w 5454"/>
                    <a:gd name="connsiteY3" fmla="*/ 4191 h 8684"/>
                    <a:gd name="connsiteX4" fmla="*/ 5429 w 5454"/>
                    <a:gd name="connsiteY4" fmla="*/ 0 h 8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54" h="8684">
                      <a:moveTo>
                        <a:pt x="5429" y="0"/>
                      </a:moveTo>
                      <a:cubicBezTo>
                        <a:pt x="5429" y="1238"/>
                        <a:pt x="5334" y="2476"/>
                        <a:pt x="5429" y="3620"/>
                      </a:cubicBezTo>
                      <a:cubicBezTo>
                        <a:pt x="5620" y="6096"/>
                        <a:pt x="4763" y="8477"/>
                        <a:pt x="2191" y="8668"/>
                      </a:cubicBezTo>
                      <a:cubicBezTo>
                        <a:pt x="-1238" y="8954"/>
                        <a:pt x="1238" y="5525"/>
                        <a:pt x="0" y="4191"/>
                      </a:cubicBezTo>
                      <a:cubicBezTo>
                        <a:pt x="1333" y="2286"/>
                        <a:pt x="3048" y="667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F562B46-F8BB-4549-814E-3609B053891E}"/>
                    </a:ext>
                  </a:extLst>
                </p:cNvPr>
                <p:cNvSpPr/>
                <p:nvPr/>
              </p:nvSpPr>
              <p:spPr>
                <a:xfrm>
                  <a:off x="6298976" y="4069461"/>
                  <a:ext cx="5145" cy="8313"/>
                </a:xfrm>
                <a:custGeom>
                  <a:avLst/>
                  <a:gdLst>
                    <a:gd name="connsiteX0" fmla="*/ 5144 w 5145"/>
                    <a:gd name="connsiteY0" fmla="*/ 3048 h 8313"/>
                    <a:gd name="connsiteX1" fmla="*/ 3430 w 5145"/>
                    <a:gd name="connsiteY1" fmla="*/ 8287 h 8313"/>
                    <a:gd name="connsiteX2" fmla="*/ 382 w 5145"/>
                    <a:gd name="connsiteY2" fmla="*/ 0 h 8313"/>
                    <a:gd name="connsiteX3" fmla="*/ 5144 w 5145"/>
                    <a:gd name="connsiteY3" fmla="*/ 3048 h 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45" h="8313">
                      <a:moveTo>
                        <a:pt x="5144" y="3048"/>
                      </a:moveTo>
                      <a:cubicBezTo>
                        <a:pt x="4477" y="4858"/>
                        <a:pt x="6382" y="8668"/>
                        <a:pt x="3430" y="8287"/>
                      </a:cubicBezTo>
                      <a:cubicBezTo>
                        <a:pt x="-1333" y="7715"/>
                        <a:pt x="191" y="3238"/>
                        <a:pt x="382" y="0"/>
                      </a:cubicBezTo>
                      <a:cubicBezTo>
                        <a:pt x="2287" y="476"/>
                        <a:pt x="3715" y="1714"/>
                        <a:pt x="5144" y="3048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393E20F-041D-43D9-8473-3D8716F7DE48}"/>
                    </a:ext>
                  </a:extLst>
                </p:cNvPr>
                <p:cNvSpPr/>
                <p:nvPr/>
              </p:nvSpPr>
              <p:spPr>
                <a:xfrm>
                  <a:off x="6200488" y="4067365"/>
                  <a:ext cx="5461" cy="8016"/>
                </a:xfrm>
                <a:custGeom>
                  <a:avLst/>
                  <a:gdLst>
                    <a:gd name="connsiteX0" fmla="*/ 5429 w 5461"/>
                    <a:gd name="connsiteY0" fmla="*/ 0 h 8016"/>
                    <a:gd name="connsiteX1" fmla="*/ 5429 w 5461"/>
                    <a:gd name="connsiteY1" fmla="*/ 2381 h 8016"/>
                    <a:gd name="connsiteX2" fmla="*/ 2477 w 5461"/>
                    <a:gd name="connsiteY2" fmla="*/ 8001 h 8016"/>
                    <a:gd name="connsiteX3" fmla="*/ 0 w 5461"/>
                    <a:gd name="connsiteY3" fmla="*/ 3143 h 8016"/>
                    <a:gd name="connsiteX4" fmla="*/ 5429 w 5461"/>
                    <a:gd name="connsiteY4" fmla="*/ 0 h 8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61" h="8016">
                      <a:moveTo>
                        <a:pt x="5429" y="0"/>
                      </a:moveTo>
                      <a:cubicBezTo>
                        <a:pt x="5429" y="762"/>
                        <a:pt x="5429" y="1619"/>
                        <a:pt x="5429" y="2381"/>
                      </a:cubicBezTo>
                      <a:cubicBezTo>
                        <a:pt x="5525" y="4858"/>
                        <a:pt x="5620" y="7810"/>
                        <a:pt x="2477" y="8001"/>
                      </a:cubicBezTo>
                      <a:cubicBezTo>
                        <a:pt x="-1143" y="8287"/>
                        <a:pt x="1143" y="4667"/>
                        <a:pt x="0" y="3143"/>
                      </a:cubicBezTo>
                      <a:cubicBezTo>
                        <a:pt x="1524" y="1524"/>
                        <a:pt x="3238" y="286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0C643730-EF6B-41FB-9BAA-E6DDDD88E965}"/>
                    </a:ext>
                  </a:extLst>
                </p:cNvPr>
                <p:cNvSpPr/>
                <p:nvPr/>
              </p:nvSpPr>
              <p:spPr>
                <a:xfrm>
                  <a:off x="6308340" y="4076223"/>
                  <a:ext cx="5590" cy="8858"/>
                </a:xfrm>
                <a:custGeom>
                  <a:avLst/>
                  <a:gdLst>
                    <a:gd name="connsiteX0" fmla="*/ 5591 w 5590"/>
                    <a:gd name="connsiteY0" fmla="*/ 4572 h 8858"/>
                    <a:gd name="connsiteX1" fmla="*/ 3876 w 5590"/>
                    <a:gd name="connsiteY1" fmla="*/ 8858 h 8858"/>
                    <a:gd name="connsiteX2" fmla="*/ 733 w 5590"/>
                    <a:gd name="connsiteY2" fmla="*/ 0 h 8858"/>
                    <a:gd name="connsiteX3" fmla="*/ 5591 w 5590"/>
                    <a:gd name="connsiteY3" fmla="*/ 4572 h 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90" h="8858">
                      <a:moveTo>
                        <a:pt x="5591" y="4572"/>
                      </a:moveTo>
                      <a:cubicBezTo>
                        <a:pt x="5019" y="6001"/>
                        <a:pt x="4448" y="7429"/>
                        <a:pt x="3876" y="8858"/>
                      </a:cubicBezTo>
                      <a:cubicBezTo>
                        <a:pt x="-600" y="7144"/>
                        <a:pt x="-505" y="3810"/>
                        <a:pt x="733" y="0"/>
                      </a:cubicBezTo>
                      <a:cubicBezTo>
                        <a:pt x="2733" y="1143"/>
                        <a:pt x="4543" y="2381"/>
                        <a:pt x="5591" y="457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568E980-A88D-47A4-908F-6B6C8F8AD6E8}"/>
                    </a:ext>
                  </a:extLst>
                </p:cNvPr>
                <p:cNvSpPr/>
                <p:nvPr/>
              </p:nvSpPr>
              <p:spPr>
                <a:xfrm>
                  <a:off x="6316789" y="4083367"/>
                  <a:ext cx="4857" cy="9345"/>
                </a:xfrm>
                <a:custGeom>
                  <a:avLst/>
                  <a:gdLst>
                    <a:gd name="connsiteX0" fmla="*/ 4858 w 4857"/>
                    <a:gd name="connsiteY0" fmla="*/ 4953 h 9345"/>
                    <a:gd name="connsiteX1" fmla="*/ 3334 w 4857"/>
                    <a:gd name="connsiteY1" fmla="*/ 9334 h 9345"/>
                    <a:gd name="connsiteX2" fmla="*/ 286 w 4857"/>
                    <a:gd name="connsiteY2" fmla="*/ 5334 h 9345"/>
                    <a:gd name="connsiteX3" fmla="*/ 0 w 4857"/>
                    <a:gd name="connsiteY3" fmla="*/ 0 h 9345"/>
                    <a:gd name="connsiteX4" fmla="*/ 4858 w 4857"/>
                    <a:gd name="connsiteY4" fmla="*/ 4953 h 9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7" h="9345">
                      <a:moveTo>
                        <a:pt x="4858" y="4953"/>
                      </a:moveTo>
                      <a:cubicBezTo>
                        <a:pt x="4286" y="6477"/>
                        <a:pt x="5810" y="9144"/>
                        <a:pt x="3334" y="9334"/>
                      </a:cubicBezTo>
                      <a:cubicBezTo>
                        <a:pt x="1429" y="9525"/>
                        <a:pt x="667" y="7144"/>
                        <a:pt x="286" y="5334"/>
                      </a:cubicBezTo>
                      <a:cubicBezTo>
                        <a:pt x="-95" y="3620"/>
                        <a:pt x="95" y="1715"/>
                        <a:pt x="0" y="0"/>
                      </a:cubicBezTo>
                      <a:cubicBezTo>
                        <a:pt x="2096" y="1048"/>
                        <a:pt x="3619" y="2858"/>
                        <a:pt x="4858" y="495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746E6B2-D3D3-4357-8BFC-D702E70162BC}"/>
                    </a:ext>
                  </a:extLst>
                </p:cNvPr>
                <p:cNvSpPr/>
                <p:nvPr/>
              </p:nvSpPr>
              <p:spPr>
                <a:xfrm>
                  <a:off x="6325266" y="4092987"/>
                  <a:ext cx="4191" cy="9603"/>
                </a:xfrm>
                <a:custGeom>
                  <a:avLst/>
                  <a:gdLst>
                    <a:gd name="connsiteX0" fmla="*/ 4191 w 4191"/>
                    <a:gd name="connsiteY0" fmla="*/ 6477 h 9603"/>
                    <a:gd name="connsiteX1" fmla="*/ 2667 w 4191"/>
                    <a:gd name="connsiteY1" fmla="*/ 9525 h 9603"/>
                    <a:gd name="connsiteX2" fmla="*/ 476 w 4191"/>
                    <a:gd name="connsiteY2" fmla="*/ 7239 h 9603"/>
                    <a:gd name="connsiteX3" fmla="*/ 0 w 4191"/>
                    <a:gd name="connsiteY3" fmla="*/ 0 h 9603"/>
                    <a:gd name="connsiteX4" fmla="*/ 4191 w 4191"/>
                    <a:gd name="connsiteY4" fmla="*/ 6477 h 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1" h="9603">
                      <a:moveTo>
                        <a:pt x="4191" y="6477"/>
                      </a:moveTo>
                      <a:cubicBezTo>
                        <a:pt x="3715" y="7525"/>
                        <a:pt x="3429" y="9239"/>
                        <a:pt x="2667" y="9525"/>
                      </a:cubicBezTo>
                      <a:cubicBezTo>
                        <a:pt x="1238" y="10001"/>
                        <a:pt x="667" y="8192"/>
                        <a:pt x="476" y="7239"/>
                      </a:cubicBezTo>
                      <a:cubicBezTo>
                        <a:pt x="95" y="4858"/>
                        <a:pt x="95" y="2476"/>
                        <a:pt x="0" y="0"/>
                      </a:cubicBezTo>
                      <a:cubicBezTo>
                        <a:pt x="2191" y="1619"/>
                        <a:pt x="3334" y="3905"/>
                        <a:pt x="4191" y="6477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D81B91A-F33F-4D78-9176-927A6931B90A}"/>
                    </a:ext>
                  </a:extLst>
                </p:cNvPr>
                <p:cNvSpPr/>
                <p:nvPr/>
              </p:nvSpPr>
              <p:spPr>
                <a:xfrm>
                  <a:off x="6182105" y="4081557"/>
                  <a:ext cx="4221" cy="9715"/>
                </a:xfrm>
                <a:custGeom>
                  <a:avLst/>
                  <a:gdLst>
                    <a:gd name="connsiteX0" fmla="*/ 4000 w 4221"/>
                    <a:gd name="connsiteY0" fmla="*/ 0 h 9715"/>
                    <a:gd name="connsiteX1" fmla="*/ 571 w 4221"/>
                    <a:gd name="connsiteY1" fmla="*/ 9716 h 9715"/>
                    <a:gd name="connsiteX2" fmla="*/ 0 w 4221"/>
                    <a:gd name="connsiteY2" fmla="*/ 4096 h 9715"/>
                    <a:gd name="connsiteX3" fmla="*/ 4000 w 4221"/>
                    <a:gd name="connsiteY3" fmla="*/ 0 h 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1" h="9715">
                      <a:moveTo>
                        <a:pt x="4000" y="0"/>
                      </a:moveTo>
                      <a:cubicBezTo>
                        <a:pt x="4000" y="3524"/>
                        <a:pt x="5525" y="7525"/>
                        <a:pt x="571" y="9716"/>
                      </a:cubicBezTo>
                      <a:cubicBezTo>
                        <a:pt x="381" y="7715"/>
                        <a:pt x="190" y="5906"/>
                        <a:pt x="0" y="4096"/>
                      </a:cubicBezTo>
                      <a:cubicBezTo>
                        <a:pt x="1333" y="2667"/>
                        <a:pt x="2667" y="1333"/>
                        <a:pt x="4000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A04BA0EF-6600-454D-A34C-32ED8B6F4551}"/>
                    </a:ext>
                  </a:extLst>
                </p:cNvPr>
                <p:cNvSpPr/>
                <p:nvPr/>
              </p:nvSpPr>
              <p:spPr>
                <a:xfrm>
                  <a:off x="6174771" y="4089749"/>
                  <a:ext cx="3947" cy="8765"/>
                </a:xfrm>
                <a:custGeom>
                  <a:avLst/>
                  <a:gdLst>
                    <a:gd name="connsiteX0" fmla="*/ 3905 w 3947"/>
                    <a:gd name="connsiteY0" fmla="*/ 0 h 8765"/>
                    <a:gd name="connsiteX1" fmla="*/ 3905 w 3947"/>
                    <a:gd name="connsiteY1" fmla="*/ 4763 h 8765"/>
                    <a:gd name="connsiteX2" fmla="*/ 1143 w 3947"/>
                    <a:gd name="connsiteY2" fmla="*/ 8763 h 8765"/>
                    <a:gd name="connsiteX3" fmla="*/ 0 w 3947"/>
                    <a:gd name="connsiteY3" fmla="*/ 4763 h 8765"/>
                    <a:gd name="connsiteX4" fmla="*/ 3905 w 3947"/>
                    <a:gd name="connsiteY4" fmla="*/ 0 h 8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7" h="8765">
                      <a:moveTo>
                        <a:pt x="3905" y="0"/>
                      </a:moveTo>
                      <a:cubicBezTo>
                        <a:pt x="3905" y="1619"/>
                        <a:pt x="4001" y="3239"/>
                        <a:pt x="3905" y="4763"/>
                      </a:cubicBezTo>
                      <a:cubicBezTo>
                        <a:pt x="3810" y="6668"/>
                        <a:pt x="3048" y="8858"/>
                        <a:pt x="1143" y="8763"/>
                      </a:cubicBezTo>
                      <a:cubicBezTo>
                        <a:pt x="-762" y="8573"/>
                        <a:pt x="572" y="6096"/>
                        <a:pt x="0" y="4763"/>
                      </a:cubicBezTo>
                      <a:cubicBezTo>
                        <a:pt x="953" y="2953"/>
                        <a:pt x="1905" y="1143"/>
                        <a:pt x="390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D5FDA4B2-DC3C-4F29-A48A-D85B6859A32D}"/>
                    </a:ext>
                  </a:extLst>
                </p:cNvPr>
                <p:cNvSpPr/>
                <p:nvPr/>
              </p:nvSpPr>
              <p:spPr>
                <a:xfrm>
                  <a:off x="6168675" y="4098893"/>
                  <a:ext cx="3746" cy="10953"/>
                </a:xfrm>
                <a:custGeom>
                  <a:avLst/>
                  <a:gdLst>
                    <a:gd name="connsiteX0" fmla="*/ 3715 w 3746"/>
                    <a:gd name="connsiteY0" fmla="*/ 0 h 10953"/>
                    <a:gd name="connsiteX1" fmla="*/ 476 w 3746"/>
                    <a:gd name="connsiteY1" fmla="*/ 10954 h 10953"/>
                    <a:gd name="connsiteX2" fmla="*/ 0 w 3746"/>
                    <a:gd name="connsiteY2" fmla="*/ 5620 h 10953"/>
                    <a:gd name="connsiteX3" fmla="*/ 3715 w 3746"/>
                    <a:gd name="connsiteY3" fmla="*/ 0 h 10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46" h="10953">
                      <a:moveTo>
                        <a:pt x="3715" y="0"/>
                      </a:moveTo>
                      <a:cubicBezTo>
                        <a:pt x="3810" y="3715"/>
                        <a:pt x="3905" y="7429"/>
                        <a:pt x="476" y="10954"/>
                      </a:cubicBezTo>
                      <a:cubicBezTo>
                        <a:pt x="286" y="8858"/>
                        <a:pt x="95" y="7239"/>
                        <a:pt x="0" y="5620"/>
                      </a:cubicBezTo>
                      <a:cubicBezTo>
                        <a:pt x="667" y="3429"/>
                        <a:pt x="1715" y="1429"/>
                        <a:pt x="371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A3F7575-B856-4BF2-AD9D-893FEEF34564}"/>
                    </a:ext>
                  </a:extLst>
                </p:cNvPr>
                <p:cNvSpPr/>
                <p:nvPr/>
              </p:nvSpPr>
              <p:spPr>
                <a:xfrm>
                  <a:off x="6247023" y="4056125"/>
                  <a:ext cx="3704" cy="5915"/>
                </a:xfrm>
                <a:custGeom>
                  <a:avLst/>
                  <a:gdLst>
                    <a:gd name="connsiteX0" fmla="*/ 3662 w 3704"/>
                    <a:gd name="connsiteY0" fmla="*/ 0 h 5915"/>
                    <a:gd name="connsiteX1" fmla="*/ 3662 w 3704"/>
                    <a:gd name="connsiteY1" fmla="*/ 1810 h 5915"/>
                    <a:gd name="connsiteX2" fmla="*/ 1566 w 3704"/>
                    <a:gd name="connsiteY2" fmla="*/ 5906 h 5915"/>
                    <a:gd name="connsiteX3" fmla="*/ 42 w 3704"/>
                    <a:gd name="connsiteY3" fmla="*/ 1810 h 5915"/>
                    <a:gd name="connsiteX4" fmla="*/ 42 w 3704"/>
                    <a:gd name="connsiteY4" fmla="*/ 0 h 5915"/>
                    <a:gd name="connsiteX5" fmla="*/ 3662 w 3704"/>
                    <a:gd name="connsiteY5" fmla="*/ 0 h 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04" h="5915">
                      <a:moveTo>
                        <a:pt x="3662" y="0"/>
                      </a:moveTo>
                      <a:cubicBezTo>
                        <a:pt x="3662" y="571"/>
                        <a:pt x="3757" y="1238"/>
                        <a:pt x="3662" y="1810"/>
                      </a:cubicBezTo>
                      <a:cubicBezTo>
                        <a:pt x="3376" y="3429"/>
                        <a:pt x="4519" y="6096"/>
                        <a:pt x="1566" y="5906"/>
                      </a:cubicBezTo>
                      <a:cubicBezTo>
                        <a:pt x="-720" y="5715"/>
                        <a:pt x="233" y="3334"/>
                        <a:pt x="42" y="1810"/>
                      </a:cubicBezTo>
                      <a:cubicBezTo>
                        <a:pt x="-53" y="1238"/>
                        <a:pt x="42" y="571"/>
                        <a:pt x="42" y="0"/>
                      </a:cubicBezTo>
                      <a:cubicBezTo>
                        <a:pt x="1185" y="0"/>
                        <a:pt x="2424" y="0"/>
                        <a:pt x="3662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969B5CA7-C16B-494E-90AA-9012FE2BADB6}"/>
                    </a:ext>
                  </a:extLst>
                </p:cNvPr>
                <p:cNvSpPr/>
                <p:nvPr/>
              </p:nvSpPr>
              <p:spPr>
                <a:xfrm>
                  <a:off x="6158384" y="4056030"/>
                  <a:ext cx="184481" cy="184908"/>
                </a:xfrm>
                <a:custGeom>
                  <a:avLst/>
                  <a:gdLst>
                    <a:gd name="connsiteX0" fmla="*/ 184408 w 184481"/>
                    <a:gd name="connsiteY0" fmla="*/ 93345 h 184908"/>
                    <a:gd name="connsiteX1" fmla="*/ 180122 w 184481"/>
                    <a:gd name="connsiteY1" fmla="*/ 63151 h 184908"/>
                    <a:gd name="connsiteX2" fmla="*/ 171073 w 184481"/>
                    <a:gd name="connsiteY2" fmla="*/ 43434 h 184908"/>
                    <a:gd name="connsiteX3" fmla="*/ 169549 w 184481"/>
                    <a:gd name="connsiteY3" fmla="*/ 46482 h 184908"/>
                    <a:gd name="connsiteX4" fmla="*/ 167358 w 184481"/>
                    <a:gd name="connsiteY4" fmla="*/ 44196 h 184908"/>
                    <a:gd name="connsiteX5" fmla="*/ 166882 w 184481"/>
                    <a:gd name="connsiteY5" fmla="*/ 36957 h 184908"/>
                    <a:gd name="connsiteX6" fmla="*/ 163262 w 184481"/>
                    <a:gd name="connsiteY6" fmla="*/ 32290 h 184908"/>
                    <a:gd name="connsiteX7" fmla="*/ 161738 w 184481"/>
                    <a:gd name="connsiteY7" fmla="*/ 36671 h 184908"/>
                    <a:gd name="connsiteX8" fmla="*/ 158690 w 184481"/>
                    <a:gd name="connsiteY8" fmla="*/ 32671 h 184908"/>
                    <a:gd name="connsiteX9" fmla="*/ 158405 w 184481"/>
                    <a:gd name="connsiteY9" fmla="*/ 27337 h 184908"/>
                    <a:gd name="connsiteX10" fmla="*/ 155642 w 184481"/>
                    <a:gd name="connsiteY10" fmla="*/ 24765 h 184908"/>
                    <a:gd name="connsiteX11" fmla="*/ 153928 w 184481"/>
                    <a:gd name="connsiteY11" fmla="*/ 29051 h 184908"/>
                    <a:gd name="connsiteX12" fmla="*/ 150785 w 184481"/>
                    <a:gd name="connsiteY12" fmla="*/ 20193 h 184908"/>
                    <a:gd name="connsiteX13" fmla="*/ 145832 w 184481"/>
                    <a:gd name="connsiteY13" fmla="*/ 16478 h 184908"/>
                    <a:gd name="connsiteX14" fmla="*/ 144117 w 184481"/>
                    <a:gd name="connsiteY14" fmla="*/ 21717 h 184908"/>
                    <a:gd name="connsiteX15" fmla="*/ 141069 w 184481"/>
                    <a:gd name="connsiteY15" fmla="*/ 13430 h 184908"/>
                    <a:gd name="connsiteX16" fmla="*/ 136116 w 184481"/>
                    <a:gd name="connsiteY16" fmla="*/ 10858 h 184908"/>
                    <a:gd name="connsiteX17" fmla="*/ 133544 w 184481"/>
                    <a:gd name="connsiteY17" fmla="*/ 15907 h 184908"/>
                    <a:gd name="connsiteX18" fmla="*/ 129830 w 184481"/>
                    <a:gd name="connsiteY18" fmla="*/ 7715 h 184908"/>
                    <a:gd name="connsiteX19" fmla="*/ 124972 w 184481"/>
                    <a:gd name="connsiteY19" fmla="*/ 5905 h 184908"/>
                    <a:gd name="connsiteX20" fmla="*/ 122305 w 184481"/>
                    <a:gd name="connsiteY20" fmla="*/ 11716 h 184908"/>
                    <a:gd name="connsiteX21" fmla="*/ 118590 w 184481"/>
                    <a:gd name="connsiteY21" fmla="*/ 3810 h 184908"/>
                    <a:gd name="connsiteX22" fmla="*/ 113447 w 184481"/>
                    <a:gd name="connsiteY22" fmla="*/ 2572 h 184908"/>
                    <a:gd name="connsiteX23" fmla="*/ 112494 w 184481"/>
                    <a:gd name="connsiteY23" fmla="*/ 6096 h 184908"/>
                    <a:gd name="connsiteX24" fmla="*/ 109922 w 184481"/>
                    <a:gd name="connsiteY24" fmla="*/ 8668 h 184908"/>
                    <a:gd name="connsiteX25" fmla="*/ 106398 w 184481"/>
                    <a:gd name="connsiteY25" fmla="*/ 6001 h 184908"/>
                    <a:gd name="connsiteX26" fmla="*/ 106208 w 184481"/>
                    <a:gd name="connsiteY26" fmla="*/ 1143 h 184908"/>
                    <a:gd name="connsiteX27" fmla="*/ 100016 w 184481"/>
                    <a:gd name="connsiteY27" fmla="*/ 191 h 184908"/>
                    <a:gd name="connsiteX28" fmla="*/ 100016 w 184481"/>
                    <a:gd name="connsiteY28" fmla="*/ 4477 h 184908"/>
                    <a:gd name="connsiteX29" fmla="*/ 96873 w 184481"/>
                    <a:gd name="connsiteY29" fmla="*/ 7239 h 184908"/>
                    <a:gd name="connsiteX30" fmla="*/ 93825 w 184481"/>
                    <a:gd name="connsiteY30" fmla="*/ 4286 h 184908"/>
                    <a:gd name="connsiteX31" fmla="*/ 93825 w 184481"/>
                    <a:gd name="connsiteY31" fmla="*/ 0 h 184908"/>
                    <a:gd name="connsiteX32" fmla="*/ 92587 w 184481"/>
                    <a:gd name="connsiteY32" fmla="*/ 0 h 184908"/>
                    <a:gd name="connsiteX33" fmla="*/ 92587 w 184481"/>
                    <a:gd name="connsiteY33" fmla="*/ 1810 h 184908"/>
                    <a:gd name="connsiteX34" fmla="*/ 90491 w 184481"/>
                    <a:gd name="connsiteY34" fmla="*/ 5905 h 184908"/>
                    <a:gd name="connsiteX35" fmla="*/ 88967 w 184481"/>
                    <a:gd name="connsiteY35" fmla="*/ 1810 h 184908"/>
                    <a:gd name="connsiteX36" fmla="*/ 88967 w 184481"/>
                    <a:gd name="connsiteY36" fmla="*/ 0 h 184908"/>
                    <a:gd name="connsiteX37" fmla="*/ 82586 w 184481"/>
                    <a:gd name="connsiteY37" fmla="*/ 381 h 184908"/>
                    <a:gd name="connsiteX38" fmla="*/ 82586 w 184481"/>
                    <a:gd name="connsiteY38" fmla="*/ 952 h 184908"/>
                    <a:gd name="connsiteX39" fmla="*/ 79633 w 184481"/>
                    <a:gd name="connsiteY39" fmla="*/ 7334 h 184908"/>
                    <a:gd name="connsiteX40" fmla="*/ 76490 w 184481"/>
                    <a:gd name="connsiteY40" fmla="*/ 1238 h 184908"/>
                    <a:gd name="connsiteX41" fmla="*/ 70203 w 184481"/>
                    <a:gd name="connsiteY41" fmla="*/ 2476 h 184908"/>
                    <a:gd name="connsiteX42" fmla="*/ 70298 w 184481"/>
                    <a:gd name="connsiteY42" fmla="*/ 3715 h 184908"/>
                    <a:gd name="connsiteX43" fmla="*/ 66869 w 184481"/>
                    <a:gd name="connsiteY43" fmla="*/ 10287 h 184908"/>
                    <a:gd name="connsiteX44" fmla="*/ 63345 w 184481"/>
                    <a:gd name="connsiteY44" fmla="*/ 4858 h 184908"/>
                    <a:gd name="connsiteX45" fmla="*/ 59059 w 184481"/>
                    <a:gd name="connsiteY45" fmla="*/ 6096 h 184908"/>
                    <a:gd name="connsiteX46" fmla="*/ 59059 w 184481"/>
                    <a:gd name="connsiteY46" fmla="*/ 8572 h 184908"/>
                    <a:gd name="connsiteX47" fmla="*/ 55249 w 184481"/>
                    <a:gd name="connsiteY47" fmla="*/ 14288 h 184908"/>
                    <a:gd name="connsiteX48" fmla="*/ 52963 w 184481"/>
                    <a:gd name="connsiteY48" fmla="*/ 8572 h 184908"/>
                    <a:gd name="connsiteX49" fmla="*/ 47915 w 184481"/>
                    <a:gd name="connsiteY49" fmla="*/ 11144 h 184908"/>
                    <a:gd name="connsiteX50" fmla="*/ 47915 w 184481"/>
                    <a:gd name="connsiteY50" fmla="*/ 13525 h 184908"/>
                    <a:gd name="connsiteX51" fmla="*/ 44962 w 184481"/>
                    <a:gd name="connsiteY51" fmla="*/ 19145 h 184908"/>
                    <a:gd name="connsiteX52" fmla="*/ 42485 w 184481"/>
                    <a:gd name="connsiteY52" fmla="*/ 14288 h 184908"/>
                    <a:gd name="connsiteX53" fmla="*/ 38009 w 184481"/>
                    <a:gd name="connsiteY53" fmla="*/ 17335 h 184908"/>
                    <a:gd name="connsiteX54" fmla="*/ 38009 w 184481"/>
                    <a:gd name="connsiteY54" fmla="*/ 20955 h 184908"/>
                    <a:gd name="connsiteX55" fmla="*/ 34770 w 184481"/>
                    <a:gd name="connsiteY55" fmla="*/ 26003 h 184908"/>
                    <a:gd name="connsiteX56" fmla="*/ 32579 w 184481"/>
                    <a:gd name="connsiteY56" fmla="*/ 21526 h 184908"/>
                    <a:gd name="connsiteX57" fmla="*/ 28007 w 184481"/>
                    <a:gd name="connsiteY57" fmla="*/ 25241 h 184908"/>
                    <a:gd name="connsiteX58" fmla="*/ 24578 w 184481"/>
                    <a:gd name="connsiteY58" fmla="*/ 34957 h 184908"/>
                    <a:gd name="connsiteX59" fmla="*/ 24007 w 184481"/>
                    <a:gd name="connsiteY59" fmla="*/ 29337 h 184908"/>
                    <a:gd name="connsiteX60" fmla="*/ 20483 w 184481"/>
                    <a:gd name="connsiteY60" fmla="*/ 33528 h 184908"/>
                    <a:gd name="connsiteX61" fmla="*/ 20483 w 184481"/>
                    <a:gd name="connsiteY61" fmla="*/ 38291 h 184908"/>
                    <a:gd name="connsiteX62" fmla="*/ 17720 w 184481"/>
                    <a:gd name="connsiteY62" fmla="*/ 42291 h 184908"/>
                    <a:gd name="connsiteX63" fmla="*/ 16577 w 184481"/>
                    <a:gd name="connsiteY63" fmla="*/ 38291 h 184908"/>
                    <a:gd name="connsiteX64" fmla="*/ 14101 w 184481"/>
                    <a:gd name="connsiteY64" fmla="*/ 42577 h 184908"/>
                    <a:gd name="connsiteX65" fmla="*/ 10862 w 184481"/>
                    <a:gd name="connsiteY65" fmla="*/ 53530 h 184908"/>
                    <a:gd name="connsiteX66" fmla="*/ 10386 w 184481"/>
                    <a:gd name="connsiteY66" fmla="*/ 48196 h 184908"/>
                    <a:gd name="connsiteX67" fmla="*/ 1052 w 184481"/>
                    <a:gd name="connsiteY67" fmla="*/ 77438 h 184908"/>
                    <a:gd name="connsiteX68" fmla="*/ 3814 w 184481"/>
                    <a:gd name="connsiteY68" fmla="*/ 120491 h 184908"/>
                    <a:gd name="connsiteX69" fmla="*/ 110303 w 184481"/>
                    <a:gd name="connsiteY69" fmla="*/ 183166 h 184908"/>
                    <a:gd name="connsiteX70" fmla="*/ 184408 w 184481"/>
                    <a:gd name="connsiteY70" fmla="*/ 93345 h 184908"/>
                    <a:gd name="connsiteX71" fmla="*/ 142593 w 184481"/>
                    <a:gd name="connsiteY71" fmla="*/ 94488 h 184908"/>
                    <a:gd name="connsiteX72" fmla="*/ 97254 w 184481"/>
                    <a:gd name="connsiteY72" fmla="*/ 52388 h 184908"/>
                    <a:gd name="connsiteX73" fmla="*/ 95159 w 184481"/>
                    <a:gd name="connsiteY73" fmla="*/ 44577 h 184908"/>
                    <a:gd name="connsiteX74" fmla="*/ 100588 w 184481"/>
                    <a:gd name="connsiteY74" fmla="*/ 41434 h 184908"/>
                    <a:gd name="connsiteX75" fmla="*/ 104493 w 184481"/>
                    <a:gd name="connsiteY75" fmla="*/ 43720 h 184908"/>
                    <a:gd name="connsiteX76" fmla="*/ 150308 w 184481"/>
                    <a:gd name="connsiteY76" fmla="*/ 86201 h 184908"/>
                    <a:gd name="connsiteX77" fmla="*/ 151261 w 184481"/>
                    <a:gd name="connsiteY77" fmla="*/ 94297 h 184908"/>
                    <a:gd name="connsiteX78" fmla="*/ 142593 w 184481"/>
                    <a:gd name="connsiteY78" fmla="*/ 94488 h 184908"/>
                    <a:gd name="connsiteX79" fmla="*/ 145451 w 184481"/>
                    <a:gd name="connsiteY79" fmla="*/ 107061 h 184908"/>
                    <a:gd name="connsiteX80" fmla="*/ 142117 w 184481"/>
                    <a:gd name="connsiteY80" fmla="*/ 112204 h 184908"/>
                    <a:gd name="connsiteX81" fmla="*/ 136402 w 184481"/>
                    <a:gd name="connsiteY81" fmla="*/ 111728 h 184908"/>
                    <a:gd name="connsiteX82" fmla="*/ 123638 w 184481"/>
                    <a:gd name="connsiteY82" fmla="*/ 100013 h 184908"/>
                    <a:gd name="connsiteX83" fmla="*/ 123162 w 184481"/>
                    <a:gd name="connsiteY83" fmla="*/ 92678 h 184908"/>
                    <a:gd name="connsiteX84" fmla="*/ 129734 w 184481"/>
                    <a:gd name="connsiteY84" fmla="*/ 91059 h 184908"/>
                    <a:gd name="connsiteX85" fmla="*/ 144593 w 184481"/>
                    <a:gd name="connsiteY85" fmla="*/ 104775 h 184908"/>
                    <a:gd name="connsiteX86" fmla="*/ 145451 w 184481"/>
                    <a:gd name="connsiteY86" fmla="*/ 107061 h 184908"/>
                    <a:gd name="connsiteX87" fmla="*/ 106589 w 184481"/>
                    <a:gd name="connsiteY87" fmla="*/ 31528 h 184908"/>
                    <a:gd name="connsiteX88" fmla="*/ 114399 w 184481"/>
                    <a:gd name="connsiteY88" fmla="*/ 31433 h 184908"/>
                    <a:gd name="connsiteX89" fmla="*/ 126686 w 184481"/>
                    <a:gd name="connsiteY89" fmla="*/ 42672 h 184908"/>
                    <a:gd name="connsiteX90" fmla="*/ 127734 w 184481"/>
                    <a:gd name="connsiteY90" fmla="*/ 49435 h 184908"/>
                    <a:gd name="connsiteX91" fmla="*/ 122019 w 184481"/>
                    <a:gd name="connsiteY91" fmla="*/ 52197 h 184908"/>
                    <a:gd name="connsiteX92" fmla="*/ 119733 w 184481"/>
                    <a:gd name="connsiteY92" fmla="*/ 51340 h 184908"/>
                    <a:gd name="connsiteX93" fmla="*/ 106589 w 184481"/>
                    <a:gd name="connsiteY93" fmla="*/ 39243 h 184908"/>
                    <a:gd name="connsiteX94" fmla="*/ 106589 w 184481"/>
                    <a:gd name="connsiteY94" fmla="*/ 31528 h 184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84481" h="184908">
                      <a:moveTo>
                        <a:pt x="184408" y="93345"/>
                      </a:moveTo>
                      <a:cubicBezTo>
                        <a:pt x="184027" y="83153"/>
                        <a:pt x="184122" y="73247"/>
                        <a:pt x="180122" y="63151"/>
                      </a:cubicBezTo>
                      <a:cubicBezTo>
                        <a:pt x="177455" y="56388"/>
                        <a:pt x="175645" y="49339"/>
                        <a:pt x="171073" y="43434"/>
                      </a:cubicBezTo>
                      <a:cubicBezTo>
                        <a:pt x="170597" y="44482"/>
                        <a:pt x="170311" y="46196"/>
                        <a:pt x="169549" y="46482"/>
                      </a:cubicBezTo>
                      <a:cubicBezTo>
                        <a:pt x="168120" y="46958"/>
                        <a:pt x="167549" y="45149"/>
                        <a:pt x="167358" y="44196"/>
                      </a:cubicBezTo>
                      <a:cubicBezTo>
                        <a:pt x="166977" y="41815"/>
                        <a:pt x="166977" y="39433"/>
                        <a:pt x="166882" y="36957"/>
                      </a:cubicBezTo>
                      <a:cubicBezTo>
                        <a:pt x="166310" y="34862"/>
                        <a:pt x="164882" y="33528"/>
                        <a:pt x="163262" y="32290"/>
                      </a:cubicBezTo>
                      <a:cubicBezTo>
                        <a:pt x="162691" y="33814"/>
                        <a:pt x="164215" y="36481"/>
                        <a:pt x="161738" y="36671"/>
                      </a:cubicBezTo>
                      <a:cubicBezTo>
                        <a:pt x="159833" y="36862"/>
                        <a:pt x="159071" y="34480"/>
                        <a:pt x="158690" y="32671"/>
                      </a:cubicBezTo>
                      <a:cubicBezTo>
                        <a:pt x="158309" y="30956"/>
                        <a:pt x="158500" y="29051"/>
                        <a:pt x="158405" y="27337"/>
                      </a:cubicBezTo>
                      <a:cubicBezTo>
                        <a:pt x="158119" y="25813"/>
                        <a:pt x="157166" y="24955"/>
                        <a:pt x="155642" y="24765"/>
                      </a:cubicBezTo>
                      <a:cubicBezTo>
                        <a:pt x="155071" y="26194"/>
                        <a:pt x="154499" y="27622"/>
                        <a:pt x="153928" y="29051"/>
                      </a:cubicBezTo>
                      <a:cubicBezTo>
                        <a:pt x="149451" y="27337"/>
                        <a:pt x="149546" y="24003"/>
                        <a:pt x="150785" y="20193"/>
                      </a:cubicBezTo>
                      <a:cubicBezTo>
                        <a:pt x="149165" y="18955"/>
                        <a:pt x="147451" y="17717"/>
                        <a:pt x="145832" y="16478"/>
                      </a:cubicBezTo>
                      <a:cubicBezTo>
                        <a:pt x="145165" y="18288"/>
                        <a:pt x="147070" y="22098"/>
                        <a:pt x="144117" y="21717"/>
                      </a:cubicBezTo>
                      <a:cubicBezTo>
                        <a:pt x="139355" y="21146"/>
                        <a:pt x="140879" y="16669"/>
                        <a:pt x="141069" y="13430"/>
                      </a:cubicBezTo>
                      <a:cubicBezTo>
                        <a:pt x="139450" y="12573"/>
                        <a:pt x="137831" y="11716"/>
                        <a:pt x="136116" y="10858"/>
                      </a:cubicBezTo>
                      <a:cubicBezTo>
                        <a:pt x="135259" y="12573"/>
                        <a:pt x="137069" y="16288"/>
                        <a:pt x="133544" y="15907"/>
                      </a:cubicBezTo>
                      <a:cubicBezTo>
                        <a:pt x="128401" y="15335"/>
                        <a:pt x="129925" y="10954"/>
                        <a:pt x="129830" y="7715"/>
                      </a:cubicBezTo>
                      <a:cubicBezTo>
                        <a:pt x="128210" y="7144"/>
                        <a:pt x="126591" y="6477"/>
                        <a:pt x="124972" y="5905"/>
                      </a:cubicBezTo>
                      <a:cubicBezTo>
                        <a:pt x="123638" y="7620"/>
                        <a:pt x="126877" y="11906"/>
                        <a:pt x="122305" y="11716"/>
                      </a:cubicBezTo>
                      <a:cubicBezTo>
                        <a:pt x="116971" y="11430"/>
                        <a:pt x="118876" y="6953"/>
                        <a:pt x="118590" y="3810"/>
                      </a:cubicBezTo>
                      <a:cubicBezTo>
                        <a:pt x="117066" y="2476"/>
                        <a:pt x="115256" y="2381"/>
                        <a:pt x="113447" y="2572"/>
                      </a:cubicBezTo>
                      <a:cubicBezTo>
                        <a:pt x="113161" y="3715"/>
                        <a:pt x="112685" y="4858"/>
                        <a:pt x="112494" y="6096"/>
                      </a:cubicBezTo>
                      <a:cubicBezTo>
                        <a:pt x="112304" y="7715"/>
                        <a:pt x="111732" y="8763"/>
                        <a:pt x="109922" y="8668"/>
                      </a:cubicBezTo>
                      <a:cubicBezTo>
                        <a:pt x="108113" y="8572"/>
                        <a:pt x="106684" y="8001"/>
                        <a:pt x="106398" y="6001"/>
                      </a:cubicBezTo>
                      <a:cubicBezTo>
                        <a:pt x="106208" y="4381"/>
                        <a:pt x="106303" y="2762"/>
                        <a:pt x="106208" y="1143"/>
                      </a:cubicBezTo>
                      <a:cubicBezTo>
                        <a:pt x="104303" y="-191"/>
                        <a:pt x="102112" y="191"/>
                        <a:pt x="100016" y="191"/>
                      </a:cubicBezTo>
                      <a:cubicBezTo>
                        <a:pt x="100016" y="1619"/>
                        <a:pt x="100016" y="3048"/>
                        <a:pt x="100016" y="4477"/>
                      </a:cubicBezTo>
                      <a:cubicBezTo>
                        <a:pt x="100016" y="6667"/>
                        <a:pt x="98778" y="7239"/>
                        <a:pt x="96873" y="7239"/>
                      </a:cubicBezTo>
                      <a:cubicBezTo>
                        <a:pt x="94873" y="7239"/>
                        <a:pt x="93825" y="6382"/>
                        <a:pt x="93825" y="4286"/>
                      </a:cubicBezTo>
                      <a:cubicBezTo>
                        <a:pt x="93825" y="2858"/>
                        <a:pt x="93825" y="1429"/>
                        <a:pt x="93825" y="0"/>
                      </a:cubicBezTo>
                      <a:cubicBezTo>
                        <a:pt x="93444" y="0"/>
                        <a:pt x="92968" y="0"/>
                        <a:pt x="92587" y="0"/>
                      </a:cubicBezTo>
                      <a:cubicBezTo>
                        <a:pt x="92587" y="571"/>
                        <a:pt x="92682" y="1238"/>
                        <a:pt x="92587" y="1810"/>
                      </a:cubicBezTo>
                      <a:cubicBezTo>
                        <a:pt x="92301" y="3429"/>
                        <a:pt x="93444" y="6096"/>
                        <a:pt x="90491" y="5905"/>
                      </a:cubicBezTo>
                      <a:cubicBezTo>
                        <a:pt x="88205" y="5715"/>
                        <a:pt x="89158" y="3334"/>
                        <a:pt x="88967" y="1810"/>
                      </a:cubicBezTo>
                      <a:cubicBezTo>
                        <a:pt x="88872" y="1238"/>
                        <a:pt x="88967" y="571"/>
                        <a:pt x="88967" y="0"/>
                      </a:cubicBezTo>
                      <a:cubicBezTo>
                        <a:pt x="86872" y="95"/>
                        <a:pt x="84681" y="191"/>
                        <a:pt x="82586" y="381"/>
                      </a:cubicBezTo>
                      <a:cubicBezTo>
                        <a:pt x="82586" y="571"/>
                        <a:pt x="82681" y="762"/>
                        <a:pt x="82586" y="952"/>
                      </a:cubicBezTo>
                      <a:cubicBezTo>
                        <a:pt x="82109" y="3334"/>
                        <a:pt x="84395" y="7144"/>
                        <a:pt x="79633" y="7334"/>
                      </a:cubicBezTo>
                      <a:cubicBezTo>
                        <a:pt x="74680" y="7525"/>
                        <a:pt x="77061" y="3524"/>
                        <a:pt x="76490" y="1238"/>
                      </a:cubicBezTo>
                      <a:cubicBezTo>
                        <a:pt x="74299" y="1048"/>
                        <a:pt x="72203" y="1524"/>
                        <a:pt x="70203" y="2476"/>
                      </a:cubicBezTo>
                      <a:cubicBezTo>
                        <a:pt x="70203" y="2858"/>
                        <a:pt x="70298" y="3334"/>
                        <a:pt x="70298" y="3715"/>
                      </a:cubicBezTo>
                      <a:cubicBezTo>
                        <a:pt x="70298" y="6477"/>
                        <a:pt x="71156" y="9620"/>
                        <a:pt x="66869" y="10287"/>
                      </a:cubicBezTo>
                      <a:cubicBezTo>
                        <a:pt x="61631" y="11049"/>
                        <a:pt x="65631" y="6001"/>
                        <a:pt x="63345" y="4858"/>
                      </a:cubicBezTo>
                      <a:cubicBezTo>
                        <a:pt x="61726" y="4572"/>
                        <a:pt x="60202" y="4858"/>
                        <a:pt x="59059" y="6096"/>
                      </a:cubicBezTo>
                      <a:cubicBezTo>
                        <a:pt x="59059" y="6953"/>
                        <a:pt x="58964" y="7715"/>
                        <a:pt x="59059" y="8572"/>
                      </a:cubicBezTo>
                      <a:cubicBezTo>
                        <a:pt x="59345" y="11621"/>
                        <a:pt x="58583" y="14383"/>
                        <a:pt x="55249" y="14288"/>
                      </a:cubicBezTo>
                      <a:cubicBezTo>
                        <a:pt x="51153" y="14192"/>
                        <a:pt x="53820" y="10477"/>
                        <a:pt x="52963" y="8572"/>
                      </a:cubicBezTo>
                      <a:cubicBezTo>
                        <a:pt x="51058" y="8954"/>
                        <a:pt x="49343" y="9716"/>
                        <a:pt x="47915" y="11144"/>
                      </a:cubicBezTo>
                      <a:cubicBezTo>
                        <a:pt x="47915" y="11906"/>
                        <a:pt x="47915" y="12763"/>
                        <a:pt x="47915" y="13525"/>
                      </a:cubicBezTo>
                      <a:cubicBezTo>
                        <a:pt x="48010" y="16002"/>
                        <a:pt x="48105" y="18955"/>
                        <a:pt x="44962" y="19145"/>
                      </a:cubicBezTo>
                      <a:cubicBezTo>
                        <a:pt x="41342" y="19431"/>
                        <a:pt x="43628" y="15812"/>
                        <a:pt x="42485" y="14288"/>
                      </a:cubicBezTo>
                      <a:cubicBezTo>
                        <a:pt x="40676" y="14859"/>
                        <a:pt x="39152" y="15812"/>
                        <a:pt x="38009" y="17335"/>
                      </a:cubicBezTo>
                      <a:cubicBezTo>
                        <a:pt x="38009" y="18574"/>
                        <a:pt x="37913" y="19812"/>
                        <a:pt x="38009" y="20955"/>
                      </a:cubicBezTo>
                      <a:cubicBezTo>
                        <a:pt x="38199" y="23431"/>
                        <a:pt x="37342" y="25813"/>
                        <a:pt x="34770" y="26003"/>
                      </a:cubicBezTo>
                      <a:cubicBezTo>
                        <a:pt x="31341" y="26289"/>
                        <a:pt x="33818" y="22860"/>
                        <a:pt x="32579" y="21526"/>
                      </a:cubicBezTo>
                      <a:cubicBezTo>
                        <a:pt x="30674" y="22288"/>
                        <a:pt x="29246" y="23622"/>
                        <a:pt x="28007" y="25241"/>
                      </a:cubicBezTo>
                      <a:cubicBezTo>
                        <a:pt x="28007" y="28766"/>
                        <a:pt x="29531" y="32766"/>
                        <a:pt x="24578" y="34957"/>
                      </a:cubicBezTo>
                      <a:cubicBezTo>
                        <a:pt x="24388" y="32956"/>
                        <a:pt x="24197" y="31147"/>
                        <a:pt x="24007" y="29337"/>
                      </a:cubicBezTo>
                      <a:cubicBezTo>
                        <a:pt x="22483" y="30480"/>
                        <a:pt x="21054" y="31623"/>
                        <a:pt x="20483" y="33528"/>
                      </a:cubicBezTo>
                      <a:cubicBezTo>
                        <a:pt x="20483" y="35147"/>
                        <a:pt x="20578" y="36767"/>
                        <a:pt x="20483" y="38291"/>
                      </a:cubicBezTo>
                      <a:cubicBezTo>
                        <a:pt x="20387" y="40196"/>
                        <a:pt x="19625" y="42386"/>
                        <a:pt x="17720" y="42291"/>
                      </a:cubicBezTo>
                      <a:cubicBezTo>
                        <a:pt x="15815" y="42100"/>
                        <a:pt x="17149" y="39624"/>
                        <a:pt x="16577" y="38291"/>
                      </a:cubicBezTo>
                      <a:cubicBezTo>
                        <a:pt x="15339" y="39433"/>
                        <a:pt x="14291" y="40767"/>
                        <a:pt x="14101" y="42577"/>
                      </a:cubicBezTo>
                      <a:cubicBezTo>
                        <a:pt x="14196" y="46292"/>
                        <a:pt x="14291" y="50006"/>
                        <a:pt x="10862" y="53530"/>
                      </a:cubicBezTo>
                      <a:cubicBezTo>
                        <a:pt x="10672" y="51435"/>
                        <a:pt x="10481" y="49816"/>
                        <a:pt x="10386" y="48196"/>
                      </a:cubicBezTo>
                      <a:cubicBezTo>
                        <a:pt x="4957" y="57150"/>
                        <a:pt x="2290" y="67342"/>
                        <a:pt x="1052" y="77438"/>
                      </a:cubicBezTo>
                      <a:cubicBezTo>
                        <a:pt x="-758" y="91726"/>
                        <a:pt x="-472" y="106299"/>
                        <a:pt x="3814" y="120491"/>
                      </a:cubicBezTo>
                      <a:cubicBezTo>
                        <a:pt x="16958" y="164592"/>
                        <a:pt x="64202" y="192310"/>
                        <a:pt x="110303" y="183166"/>
                      </a:cubicBezTo>
                      <a:cubicBezTo>
                        <a:pt x="154499" y="174784"/>
                        <a:pt x="186218" y="136303"/>
                        <a:pt x="184408" y="93345"/>
                      </a:cubicBezTo>
                      <a:close/>
                      <a:moveTo>
                        <a:pt x="142593" y="94488"/>
                      </a:moveTo>
                      <a:cubicBezTo>
                        <a:pt x="127544" y="80391"/>
                        <a:pt x="112399" y="66389"/>
                        <a:pt x="97254" y="52388"/>
                      </a:cubicBezTo>
                      <a:cubicBezTo>
                        <a:pt x="94873" y="50197"/>
                        <a:pt x="93920" y="47625"/>
                        <a:pt x="95159" y="44577"/>
                      </a:cubicBezTo>
                      <a:cubicBezTo>
                        <a:pt x="96016" y="42481"/>
                        <a:pt x="98016" y="41815"/>
                        <a:pt x="100588" y="41434"/>
                      </a:cubicBezTo>
                      <a:cubicBezTo>
                        <a:pt x="101731" y="42100"/>
                        <a:pt x="103350" y="42672"/>
                        <a:pt x="104493" y="43720"/>
                      </a:cubicBezTo>
                      <a:cubicBezTo>
                        <a:pt x="119828" y="57817"/>
                        <a:pt x="135068" y="72009"/>
                        <a:pt x="150308" y="86201"/>
                      </a:cubicBezTo>
                      <a:cubicBezTo>
                        <a:pt x="152975" y="88678"/>
                        <a:pt x="153833" y="91535"/>
                        <a:pt x="151261" y="94297"/>
                      </a:cubicBezTo>
                      <a:cubicBezTo>
                        <a:pt x="148594" y="97250"/>
                        <a:pt x="145641" y="97441"/>
                        <a:pt x="142593" y="94488"/>
                      </a:cubicBezTo>
                      <a:close/>
                      <a:moveTo>
                        <a:pt x="145451" y="107061"/>
                      </a:moveTo>
                      <a:cubicBezTo>
                        <a:pt x="145355" y="109633"/>
                        <a:pt x="143927" y="111062"/>
                        <a:pt x="142117" y="112204"/>
                      </a:cubicBezTo>
                      <a:cubicBezTo>
                        <a:pt x="140117" y="113538"/>
                        <a:pt x="138116" y="113252"/>
                        <a:pt x="136402" y="111728"/>
                      </a:cubicBezTo>
                      <a:cubicBezTo>
                        <a:pt x="132116" y="107918"/>
                        <a:pt x="127829" y="104013"/>
                        <a:pt x="123638" y="100013"/>
                      </a:cubicBezTo>
                      <a:cubicBezTo>
                        <a:pt x="121448" y="97822"/>
                        <a:pt x="121352" y="95155"/>
                        <a:pt x="123162" y="92678"/>
                      </a:cubicBezTo>
                      <a:cubicBezTo>
                        <a:pt x="124877" y="90297"/>
                        <a:pt x="127639" y="89630"/>
                        <a:pt x="129734" y="91059"/>
                      </a:cubicBezTo>
                      <a:cubicBezTo>
                        <a:pt x="135259" y="94964"/>
                        <a:pt x="140117" y="99727"/>
                        <a:pt x="144593" y="104775"/>
                      </a:cubicBezTo>
                      <a:cubicBezTo>
                        <a:pt x="145165" y="105442"/>
                        <a:pt x="145260" y="106394"/>
                        <a:pt x="145451" y="107061"/>
                      </a:cubicBezTo>
                      <a:close/>
                      <a:moveTo>
                        <a:pt x="106589" y="31528"/>
                      </a:moveTo>
                      <a:cubicBezTo>
                        <a:pt x="109065" y="29242"/>
                        <a:pt x="111923" y="29337"/>
                        <a:pt x="114399" y="31433"/>
                      </a:cubicBezTo>
                      <a:cubicBezTo>
                        <a:pt x="118590" y="35052"/>
                        <a:pt x="122591" y="38862"/>
                        <a:pt x="126686" y="42672"/>
                      </a:cubicBezTo>
                      <a:cubicBezTo>
                        <a:pt x="128782" y="44577"/>
                        <a:pt x="129068" y="47054"/>
                        <a:pt x="127734" y="49435"/>
                      </a:cubicBezTo>
                      <a:cubicBezTo>
                        <a:pt x="126686" y="51340"/>
                        <a:pt x="124877" y="52292"/>
                        <a:pt x="122019" y="52197"/>
                      </a:cubicBezTo>
                      <a:cubicBezTo>
                        <a:pt x="121638" y="52006"/>
                        <a:pt x="120400" y="51911"/>
                        <a:pt x="119733" y="51340"/>
                      </a:cubicBezTo>
                      <a:cubicBezTo>
                        <a:pt x="115256" y="47434"/>
                        <a:pt x="110780" y="43434"/>
                        <a:pt x="106589" y="39243"/>
                      </a:cubicBezTo>
                      <a:cubicBezTo>
                        <a:pt x="104398" y="36957"/>
                        <a:pt x="103922" y="33909"/>
                        <a:pt x="106589" y="31528"/>
                      </a:cubicBezTo>
                      <a:close/>
                    </a:path>
                  </a:pathLst>
                </a:custGeom>
                <a:solidFill>
                  <a:srgbClr val="FFC4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179FA0E-2418-4964-8E4B-7EF351C115D5}"/>
                    </a:ext>
                  </a:extLst>
                </p:cNvPr>
                <p:cNvSpPr/>
                <p:nvPr/>
              </p:nvSpPr>
              <p:spPr>
                <a:xfrm>
                  <a:off x="6253094" y="4097464"/>
                  <a:ext cx="58096" cy="55091"/>
                </a:xfrm>
                <a:custGeom>
                  <a:avLst/>
                  <a:gdLst>
                    <a:gd name="connsiteX0" fmla="*/ 5878 w 58096"/>
                    <a:gd name="connsiteY0" fmla="*/ 0 h 55091"/>
                    <a:gd name="connsiteX1" fmla="*/ 9783 w 58096"/>
                    <a:gd name="connsiteY1" fmla="*/ 2286 h 55091"/>
                    <a:gd name="connsiteX2" fmla="*/ 55598 w 58096"/>
                    <a:gd name="connsiteY2" fmla="*/ 44768 h 55091"/>
                    <a:gd name="connsiteX3" fmla="*/ 56551 w 58096"/>
                    <a:gd name="connsiteY3" fmla="*/ 52864 h 55091"/>
                    <a:gd name="connsiteX4" fmla="*/ 47978 w 58096"/>
                    <a:gd name="connsiteY4" fmla="*/ 52959 h 55091"/>
                    <a:gd name="connsiteX5" fmla="*/ 2639 w 58096"/>
                    <a:gd name="connsiteY5" fmla="*/ 10859 h 55091"/>
                    <a:gd name="connsiteX6" fmla="*/ 544 w 58096"/>
                    <a:gd name="connsiteY6" fmla="*/ 3048 h 55091"/>
                    <a:gd name="connsiteX7" fmla="*/ 5878 w 58096"/>
                    <a:gd name="connsiteY7" fmla="*/ 0 h 55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096" h="55091">
                      <a:moveTo>
                        <a:pt x="5878" y="0"/>
                      </a:moveTo>
                      <a:cubicBezTo>
                        <a:pt x="7021" y="667"/>
                        <a:pt x="8640" y="1238"/>
                        <a:pt x="9783" y="2286"/>
                      </a:cubicBezTo>
                      <a:cubicBezTo>
                        <a:pt x="25118" y="16383"/>
                        <a:pt x="40358" y="30575"/>
                        <a:pt x="55598" y="44768"/>
                      </a:cubicBezTo>
                      <a:cubicBezTo>
                        <a:pt x="58265" y="47244"/>
                        <a:pt x="59122" y="50102"/>
                        <a:pt x="56551" y="52864"/>
                      </a:cubicBezTo>
                      <a:cubicBezTo>
                        <a:pt x="53979" y="55721"/>
                        <a:pt x="51026" y="55912"/>
                        <a:pt x="47978" y="52959"/>
                      </a:cubicBezTo>
                      <a:cubicBezTo>
                        <a:pt x="32928" y="38862"/>
                        <a:pt x="17784" y="24860"/>
                        <a:pt x="2639" y="10859"/>
                      </a:cubicBezTo>
                      <a:cubicBezTo>
                        <a:pt x="258" y="8668"/>
                        <a:pt x="-695" y="6096"/>
                        <a:pt x="544" y="3048"/>
                      </a:cubicBezTo>
                      <a:cubicBezTo>
                        <a:pt x="1305" y="1048"/>
                        <a:pt x="3306" y="381"/>
                        <a:pt x="5878" y="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C8E7BD60-AACF-43BE-88FB-0853DC18D41C}"/>
                    </a:ext>
                  </a:extLst>
                </p:cNvPr>
                <p:cNvSpPr/>
                <p:nvPr/>
              </p:nvSpPr>
              <p:spPr>
                <a:xfrm>
                  <a:off x="6178200" y="4177855"/>
                  <a:ext cx="147161" cy="53775"/>
                </a:xfrm>
                <a:custGeom>
                  <a:avLst/>
                  <a:gdLst>
                    <a:gd name="connsiteX0" fmla="*/ 762 w 147161"/>
                    <a:gd name="connsiteY0" fmla="*/ 5525 h 53775"/>
                    <a:gd name="connsiteX1" fmla="*/ 39338 w 147161"/>
                    <a:gd name="connsiteY1" fmla="*/ 42577 h 53775"/>
                    <a:gd name="connsiteX2" fmla="*/ 143161 w 147161"/>
                    <a:gd name="connsiteY2" fmla="*/ 6763 h 53775"/>
                    <a:gd name="connsiteX3" fmla="*/ 147161 w 147161"/>
                    <a:gd name="connsiteY3" fmla="*/ 0 h 53775"/>
                    <a:gd name="connsiteX4" fmla="*/ 147161 w 147161"/>
                    <a:gd name="connsiteY4" fmla="*/ 0 h 53775"/>
                    <a:gd name="connsiteX5" fmla="*/ 122206 w 147161"/>
                    <a:gd name="connsiteY5" fmla="*/ 36576 h 53775"/>
                    <a:gd name="connsiteX6" fmla="*/ 3143 w 147161"/>
                    <a:gd name="connsiteY6" fmla="*/ 13621 h 53775"/>
                    <a:gd name="connsiteX7" fmla="*/ 0 w 147161"/>
                    <a:gd name="connsiteY7" fmla="*/ 6287 h 53775"/>
                    <a:gd name="connsiteX8" fmla="*/ 762 w 147161"/>
                    <a:gd name="connsiteY8" fmla="*/ 5525 h 53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161" h="53775">
                      <a:moveTo>
                        <a:pt x="762" y="5525"/>
                      </a:moveTo>
                      <a:cubicBezTo>
                        <a:pt x="9716" y="21908"/>
                        <a:pt x="22193" y="34576"/>
                        <a:pt x="39338" y="42577"/>
                      </a:cubicBezTo>
                      <a:cubicBezTo>
                        <a:pt x="77343" y="60389"/>
                        <a:pt x="124301" y="44291"/>
                        <a:pt x="143161" y="6763"/>
                      </a:cubicBezTo>
                      <a:cubicBezTo>
                        <a:pt x="144304" y="4477"/>
                        <a:pt x="144780" y="1619"/>
                        <a:pt x="147161" y="0"/>
                      </a:cubicBezTo>
                      <a:cubicBezTo>
                        <a:pt x="147161" y="0"/>
                        <a:pt x="147161" y="0"/>
                        <a:pt x="147161" y="0"/>
                      </a:cubicBezTo>
                      <a:cubicBezTo>
                        <a:pt x="143637" y="15431"/>
                        <a:pt x="134207" y="26956"/>
                        <a:pt x="122206" y="36576"/>
                      </a:cubicBezTo>
                      <a:cubicBezTo>
                        <a:pt x="84677" y="66961"/>
                        <a:pt x="26765" y="55721"/>
                        <a:pt x="3143" y="13621"/>
                      </a:cubicBezTo>
                      <a:cubicBezTo>
                        <a:pt x="1810" y="11335"/>
                        <a:pt x="1048" y="8668"/>
                        <a:pt x="0" y="6287"/>
                      </a:cubicBezTo>
                      <a:cubicBezTo>
                        <a:pt x="286" y="6191"/>
                        <a:pt x="572" y="5906"/>
                        <a:pt x="762" y="5525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BDFBF068-0936-482C-BF4D-68662F886EC3}"/>
                    </a:ext>
                  </a:extLst>
                </p:cNvPr>
                <p:cNvSpPr/>
                <p:nvPr/>
              </p:nvSpPr>
              <p:spPr>
                <a:xfrm>
                  <a:off x="6179247" y="4072391"/>
                  <a:ext cx="141160" cy="46408"/>
                </a:xfrm>
                <a:custGeom>
                  <a:avLst/>
                  <a:gdLst>
                    <a:gd name="connsiteX0" fmla="*/ 140875 w 141160"/>
                    <a:gd name="connsiteY0" fmla="*/ 43742 h 46408"/>
                    <a:gd name="connsiteX1" fmla="*/ 110681 w 141160"/>
                    <a:gd name="connsiteY1" fmla="*/ 14214 h 46408"/>
                    <a:gd name="connsiteX2" fmla="*/ 23146 w 141160"/>
                    <a:gd name="connsiteY2" fmla="*/ 20024 h 46408"/>
                    <a:gd name="connsiteX3" fmla="*/ 0 w 141160"/>
                    <a:gd name="connsiteY3" fmla="*/ 46409 h 46408"/>
                    <a:gd name="connsiteX4" fmla="*/ 10192 w 141160"/>
                    <a:gd name="connsiteY4" fmla="*/ 28311 h 46408"/>
                    <a:gd name="connsiteX5" fmla="*/ 74200 w 141160"/>
                    <a:gd name="connsiteY5" fmla="*/ 117 h 46408"/>
                    <a:gd name="connsiteX6" fmla="*/ 141161 w 141160"/>
                    <a:gd name="connsiteY6" fmla="*/ 41932 h 46408"/>
                    <a:gd name="connsiteX7" fmla="*/ 140875 w 141160"/>
                    <a:gd name="connsiteY7" fmla="*/ 43742 h 46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160" h="46408">
                      <a:moveTo>
                        <a:pt x="140875" y="43742"/>
                      </a:moveTo>
                      <a:cubicBezTo>
                        <a:pt x="132683" y="31931"/>
                        <a:pt x="123539" y="21453"/>
                        <a:pt x="110681" y="14214"/>
                      </a:cubicBezTo>
                      <a:cubicBezTo>
                        <a:pt x="83820" y="-1121"/>
                        <a:pt x="48101" y="1165"/>
                        <a:pt x="23146" y="20024"/>
                      </a:cubicBezTo>
                      <a:cubicBezTo>
                        <a:pt x="13621" y="27263"/>
                        <a:pt x="6668" y="36598"/>
                        <a:pt x="0" y="46409"/>
                      </a:cubicBezTo>
                      <a:cubicBezTo>
                        <a:pt x="1429" y="39265"/>
                        <a:pt x="5715" y="33550"/>
                        <a:pt x="10192" y="28311"/>
                      </a:cubicBezTo>
                      <a:cubicBezTo>
                        <a:pt x="27051" y="8880"/>
                        <a:pt x="48577" y="-1216"/>
                        <a:pt x="74200" y="117"/>
                      </a:cubicBezTo>
                      <a:cubicBezTo>
                        <a:pt x="103918" y="1641"/>
                        <a:pt x="126968" y="14881"/>
                        <a:pt x="141161" y="41932"/>
                      </a:cubicBezTo>
                      <a:cubicBezTo>
                        <a:pt x="141161" y="42503"/>
                        <a:pt x="141065" y="43170"/>
                        <a:pt x="140875" y="4374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94F28929-9D9D-43B3-8DD6-84297170633F}"/>
                    </a:ext>
                  </a:extLst>
                </p:cNvPr>
                <p:cNvSpPr/>
                <p:nvPr/>
              </p:nvSpPr>
              <p:spPr>
                <a:xfrm>
                  <a:off x="6263088" y="4085867"/>
                  <a:ext cx="23745" cy="22366"/>
                </a:xfrm>
                <a:custGeom>
                  <a:avLst/>
                  <a:gdLst>
                    <a:gd name="connsiteX0" fmla="*/ 17219 w 23745"/>
                    <a:gd name="connsiteY0" fmla="*/ 22360 h 22366"/>
                    <a:gd name="connsiteX1" fmla="*/ 14933 w 23745"/>
                    <a:gd name="connsiteY1" fmla="*/ 21503 h 22366"/>
                    <a:gd name="connsiteX2" fmla="*/ 1789 w 23745"/>
                    <a:gd name="connsiteY2" fmla="*/ 9406 h 22366"/>
                    <a:gd name="connsiteX3" fmla="*/ 1789 w 23745"/>
                    <a:gd name="connsiteY3" fmla="*/ 1691 h 22366"/>
                    <a:gd name="connsiteX4" fmla="*/ 9599 w 23745"/>
                    <a:gd name="connsiteY4" fmla="*/ 1595 h 22366"/>
                    <a:gd name="connsiteX5" fmla="*/ 21886 w 23745"/>
                    <a:gd name="connsiteY5" fmla="*/ 12835 h 22366"/>
                    <a:gd name="connsiteX6" fmla="*/ 22934 w 23745"/>
                    <a:gd name="connsiteY6" fmla="*/ 19598 h 22366"/>
                    <a:gd name="connsiteX7" fmla="*/ 17219 w 23745"/>
                    <a:gd name="connsiteY7" fmla="*/ 22360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745" h="22366">
                      <a:moveTo>
                        <a:pt x="17219" y="22360"/>
                      </a:moveTo>
                      <a:cubicBezTo>
                        <a:pt x="16838" y="22169"/>
                        <a:pt x="15600" y="22074"/>
                        <a:pt x="14933" y="21503"/>
                      </a:cubicBezTo>
                      <a:cubicBezTo>
                        <a:pt x="10457" y="17597"/>
                        <a:pt x="5980" y="13597"/>
                        <a:pt x="1789" y="9406"/>
                      </a:cubicBezTo>
                      <a:cubicBezTo>
                        <a:pt x="-402" y="7120"/>
                        <a:pt x="-783" y="4167"/>
                        <a:pt x="1789" y="1691"/>
                      </a:cubicBezTo>
                      <a:cubicBezTo>
                        <a:pt x="4265" y="-595"/>
                        <a:pt x="7123" y="-500"/>
                        <a:pt x="9599" y="1595"/>
                      </a:cubicBezTo>
                      <a:cubicBezTo>
                        <a:pt x="13790" y="5215"/>
                        <a:pt x="17791" y="9025"/>
                        <a:pt x="21886" y="12835"/>
                      </a:cubicBezTo>
                      <a:cubicBezTo>
                        <a:pt x="23982" y="14740"/>
                        <a:pt x="24268" y="17216"/>
                        <a:pt x="22934" y="19598"/>
                      </a:cubicBezTo>
                      <a:cubicBezTo>
                        <a:pt x="21886" y="21503"/>
                        <a:pt x="20077" y="22455"/>
                        <a:pt x="17219" y="2236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8D52D2D8-D002-494C-B209-F67020BDDCF4}"/>
                    </a:ext>
                  </a:extLst>
                </p:cNvPr>
                <p:cNvSpPr/>
                <p:nvPr/>
              </p:nvSpPr>
              <p:spPr>
                <a:xfrm>
                  <a:off x="6280276" y="4146343"/>
                  <a:ext cx="23558" cy="22744"/>
                </a:xfrm>
                <a:custGeom>
                  <a:avLst/>
                  <a:gdLst>
                    <a:gd name="connsiteX0" fmla="*/ 23558 w 23558"/>
                    <a:gd name="connsiteY0" fmla="*/ 16749 h 22744"/>
                    <a:gd name="connsiteX1" fmla="*/ 20224 w 23558"/>
                    <a:gd name="connsiteY1" fmla="*/ 21892 h 22744"/>
                    <a:gd name="connsiteX2" fmla="*/ 14509 w 23558"/>
                    <a:gd name="connsiteY2" fmla="*/ 21416 h 22744"/>
                    <a:gd name="connsiteX3" fmla="*/ 1746 w 23558"/>
                    <a:gd name="connsiteY3" fmla="*/ 9700 h 22744"/>
                    <a:gd name="connsiteX4" fmla="*/ 1270 w 23558"/>
                    <a:gd name="connsiteY4" fmla="*/ 2366 h 22744"/>
                    <a:gd name="connsiteX5" fmla="*/ 7842 w 23558"/>
                    <a:gd name="connsiteY5" fmla="*/ 746 h 22744"/>
                    <a:gd name="connsiteX6" fmla="*/ 22701 w 23558"/>
                    <a:gd name="connsiteY6" fmla="*/ 14462 h 22744"/>
                    <a:gd name="connsiteX7" fmla="*/ 23558 w 23558"/>
                    <a:gd name="connsiteY7" fmla="*/ 16749 h 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558" h="22744">
                      <a:moveTo>
                        <a:pt x="23558" y="16749"/>
                      </a:moveTo>
                      <a:cubicBezTo>
                        <a:pt x="23463" y="19320"/>
                        <a:pt x="22034" y="20749"/>
                        <a:pt x="20224" y="21892"/>
                      </a:cubicBezTo>
                      <a:cubicBezTo>
                        <a:pt x="18224" y="23225"/>
                        <a:pt x="16224" y="22940"/>
                        <a:pt x="14509" y="21416"/>
                      </a:cubicBezTo>
                      <a:cubicBezTo>
                        <a:pt x="10223" y="17606"/>
                        <a:pt x="5937" y="13700"/>
                        <a:pt x="1746" y="9700"/>
                      </a:cubicBezTo>
                      <a:cubicBezTo>
                        <a:pt x="-445" y="7509"/>
                        <a:pt x="-540" y="4842"/>
                        <a:pt x="1270" y="2366"/>
                      </a:cubicBezTo>
                      <a:cubicBezTo>
                        <a:pt x="2984" y="-16"/>
                        <a:pt x="5746" y="-682"/>
                        <a:pt x="7842" y="746"/>
                      </a:cubicBezTo>
                      <a:cubicBezTo>
                        <a:pt x="13366" y="4652"/>
                        <a:pt x="18224" y="9414"/>
                        <a:pt x="22701" y="14462"/>
                      </a:cubicBezTo>
                      <a:cubicBezTo>
                        <a:pt x="23272" y="15129"/>
                        <a:pt x="23368" y="16082"/>
                        <a:pt x="23558" y="16749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" name="Graphic 71">
                <a:extLst>
                  <a:ext uri="{FF2B5EF4-FFF2-40B4-BE49-F238E27FC236}">
                    <a16:creationId xmlns:a16="http://schemas.microsoft.com/office/drawing/2014/main" id="{AEB3A737-4909-4D55-BE7F-0E02B454C360}"/>
                  </a:ext>
                </a:extLst>
              </p:cNvPr>
              <p:cNvGrpSpPr/>
              <p:nvPr/>
            </p:nvGrpSpPr>
            <p:grpSpPr>
              <a:xfrm>
                <a:off x="5926926" y="4092225"/>
                <a:ext cx="184474" cy="184908"/>
                <a:chOff x="5926926" y="4092225"/>
                <a:chExt cx="184474" cy="184908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9C9C988-BBDA-4483-AB63-3FDC44338ED0}"/>
                    </a:ext>
                  </a:extLst>
                </p:cNvPr>
                <p:cNvSpPr/>
                <p:nvPr/>
              </p:nvSpPr>
              <p:spPr>
                <a:xfrm>
                  <a:off x="6045220" y="4096027"/>
                  <a:ext cx="6487" cy="7919"/>
                </a:xfrm>
                <a:custGeom>
                  <a:avLst/>
                  <a:gdLst>
                    <a:gd name="connsiteX0" fmla="*/ 6488 w 6487"/>
                    <a:gd name="connsiteY0" fmla="*/ 2103 h 7919"/>
                    <a:gd name="connsiteX1" fmla="*/ 3821 w 6487"/>
                    <a:gd name="connsiteY1" fmla="*/ 7914 h 7919"/>
                    <a:gd name="connsiteX2" fmla="*/ 106 w 6487"/>
                    <a:gd name="connsiteY2" fmla="*/ 8 h 7919"/>
                    <a:gd name="connsiteX3" fmla="*/ 6488 w 6487"/>
                    <a:gd name="connsiteY3" fmla="*/ 2103 h 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87" h="7919">
                      <a:moveTo>
                        <a:pt x="6488" y="2103"/>
                      </a:moveTo>
                      <a:cubicBezTo>
                        <a:pt x="5154" y="3818"/>
                        <a:pt x="8393" y="8104"/>
                        <a:pt x="3821" y="7914"/>
                      </a:cubicBezTo>
                      <a:cubicBezTo>
                        <a:pt x="-1513" y="7628"/>
                        <a:pt x="392" y="3151"/>
                        <a:pt x="106" y="8"/>
                      </a:cubicBezTo>
                      <a:cubicBezTo>
                        <a:pt x="2487" y="-87"/>
                        <a:pt x="4583" y="675"/>
                        <a:pt x="6488" y="210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4B8B80C9-0CE8-45CA-954E-47936C17F111}"/>
                    </a:ext>
                  </a:extLst>
                </p:cNvPr>
                <p:cNvSpPr/>
                <p:nvPr/>
              </p:nvSpPr>
              <p:spPr>
                <a:xfrm>
                  <a:off x="5979433" y="4098512"/>
                  <a:ext cx="6226" cy="8193"/>
                </a:xfrm>
                <a:custGeom>
                  <a:avLst/>
                  <a:gdLst>
                    <a:gd name="connsiteX0" fmla="*/ 6171 w 6226"/>
                    <a:gd name="connsiteY0" fmla="*/ 0 h 8193"/>
                    <a:gd name="connsiteX1" fmla="*/ 6171 w 6226"/>
                    <a:gd name="connsiteY1" fmla="*/ 2477 h 8193"/>
                    <a:gd name="connsiteX2" fmla="*/ 2361 w 6226"/>
                    <a:gd name="connsiteY2" fmla="*/ 8192 h 8193"/>
                    <a:gd name="connsiteX3" fmla="*/ 75 w 6226"/>
                    <a:gd name="connsiteY3" fmla="*/ 2477 h 8193"/>
                    <a:gd name="connsiteX4" fmla="*/ 6171 w 6226"/>
                    <a:gd name="connsiteY4" fmla="*/ 0 h 8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26" h="8193">
                      <a:moveTo>
                        <a:pt x="6171" y="0"/>
                      </a:moveTo>
                      <a:cubicBezTo>
                        <a:pt x="6171" y="857"/>
                        <a:pt x="6076" y="1619"/>
                        <a:pt x="6171" y="2477"/>
                      </a:cubicBezTo>
                      <a:cubicBezTo>
                        <a:pt x="6457" y="5525"/>
                        <a:pt x="5695" y="8287"/>
                        <a:pt x="2361" y="8192"/>
                      </a:cubicBezTo>
                      <a:cubicBezTo>
                        <a:pt x="-1734" y="8096"/>
                        <a:pt x="933" y="4382"/>
                        <a:pt x="75" y="2477"/>
                      </a:cubicBezTo>
                      <a:cubicBezTo>
                        <a:pt x="1790" y="1048"/>
                        <a:pt x="3790" y="95"/>
                        <a:pt x="617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41D12EA-B714-4330-8317-478F82CC9D97}"/>
                    </a:ext>
                  </a:extLst>
                </p:cNvPr>
                <p:cNvSpPr/>
                <p:nvPr/>
              </p:nvSpPr>
              <p:spPr>
                <a:xfrm>
                  <a:off x="5989986" y="4094892"/>
                  <a:ext cx="7023" cy="7888"/>
                </a:xfrm>
                <a:custGeom>
                  <a:avLst/>
                  <a:gdLst>
                    <a:gd name="connsiteX0" fmla="*/ 6858 w 7023"/>
                    <a:gd name="connsiteY0" fmla="*/ 0 h 7888"/>
                    <a:gd name="connsiteX1" fmla="*/ 6953 w 7023"/>
                    <a:gd name="connsiteY1" fmla="*/ 1238 h 7888"/>
                    <a:gd name="connsiteX2" fmla="*/ 3524 w 7023"/>
                    <a:gd name="connsiteY2" fmla="*/ 7810 h 7888"/>
                    <a:gd name="connsiteX3" fmla="*/ 0 w 7023"/>
                    <a:gd name="connsiteY3" fmla="*/ 2381 h 7888"/>
                    <a:gd name="connsiteX4" fmla="*/ 6858 w 7023"/>
                    <a:gd name="connsiteY4" fmla="*/ 0 h 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3" h="7888">
                      <a:moveTo>
                        <a:pt x="6858" y="0"/>
                      </a:moveTo>
                      <a:cubicBezTo>
                        <a:pt x="6858" y="381"/>
                        <a:pt x="6953" y="857"/>
                        <a:pt x="6953" y="1238"/>
                      </a:cubicBezTo>
                      <a:cubicBezTo>
                        <a:pt x="6953" y="4000"/>
                        <a:pt x="7810" y="7144"/>
                        <a:pt x="3524" y="7810"/>
                      </a:cubicBezTo>
                      <a:cubicBezTo>
                        <a:pt x="-1715" y="8572"/>
                        <a:pt x="2286" y="3524"/>
                        <a:pt x="0" y="2381"/>
                      </a:cubicBezTo>
                      <a:cubicBezTo>
                        <a:pt x="1905" y="571"/>
                        <a:pt x="4286" y="95"/>
                        <a:pt x="6858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1BAB6B52-C686-4D77-AD21-431E2239ED78}"/>
                    </a:ext>
                  </a:extLst>
                </p:cNvPr>
                <p:cNvSpPr/>
                <p:nvPr/>
              </p:nvSpPr>
              <p:spPr>
                <a:xfrm>
                  <a:off x="6032943" y="4093367"/>
                  <a:ext cx="7239" cy="7531"/>
                </a:xfrm>
                <a:custGeom>
                  <a:avLst/>
                  <a:gdLst>
                    <a:gd name="connsiteX0" fmla="*/ 7239 w 7239"/>
                    <a:gd name="connsiteY0" fmla="*/ 1430 h 7531"/>
                    <a:gd name="connsiteX1" fmla="*/ 6287 w 7239"/>
                    <a:gd name="connsiteY1" fmla="*/ 4954 h 7531"/>
                    <a:gd name="connsiteX2" fmla="*/ 3715 w 7239"/>
                    <a:gd name="connsiteY2" fmla="*/ 7526 h 7531"/>
                    <a:gd name="connsiteX3" fmla="*/ 191 w 7239"/>
                    <a:gd name="connsiteY3" fmla="*/ 4859 h 7531"/>
                    <a:gd name="connsiteX4" fmla="*/ 0 w 7239"/>
                    <a:gd name="connsiteY4" fmla="*/ 1 h 7531"/>
                    <a:gd name="connsiteX5" fmla="*/ 7239 w 7239"/>
                    <a:gd name="connsiteY5" fmla="*/ 1430 h 7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39" h="7531">
                      <a:moveTo>
                        <a:pt x="7239" y="1430"/>
                      </a:moveTo>
                      <a:cubicBezTo>
                        <a:pt x="6953" y="2573"/>
                        <a:pt x="6477" y="3716"/>
                        <a:pt x="6287" y="4954"/>
                      </a:cubicBezTo>
                      <a:cubicBezTo>
                        <a:pt x="6096" y="6573"/>
                        <a:pt x="5525" y="7621"/>
                        <a:pt x="3715" y="7526"/>
                      </a:cubicBezTo>
                      <a:cubicBezTo>
                        <a:pt x="1905" y="7431"/>
                        <a:pt x="476" y="6859"/>
                        <a:pt x="191" y="4859"/>
                      </a:cubicBezTo>
                      <a:cubicBezTo>
                        <a:pt x="0" y="3240"/>
                        <a:pt x="95" y="1620"/>
                        <a:pt x="0" y="1"/>
                      </a:cubicBezTo>
                      <a:cubicBezTo>
                        <a:pt x="2477" y="1"/>
                        <a:pt x="5048" y="-94"/>
                        <a:pt x="7239" y="143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66D3A33-D49E-463B-ACB7-0A61D630C6FB}"/>
                    </a:ext>
                  </a:extLst>
                </p:cNvPr>
                <p:cNvSpPr/>
                <p:nvPr/>
              </p:nvSpPr>
              <p:spPr>
                <a:xfrm>
                  <a:off x="6020561" y="4092320"/>
                  <a:ext cx="6191" cy="7238"/>
                </a:xfrm>
                <a:custGeom>
                  <a:avLst/>
                  <a:gdLst>
                    <a:gd name="connsiteX0" fmla="*/ 6191 w 6191"/>
                    <a:gd name="connsiteY0" fmla="*/ 191 h 7238"/>
                    <a:gd name="connsiteX1" fmla="*/ 6191 w 6191"/>
                    <a:gd name="connsiteY1" fmla="*/ 4477 h 7238"/>
                    <a:gd name="connsiteX2" fmla="*/ 3048 w 6191"/>
                    <a:gd name="connsiteY2" fmla="*/ 7239 h 7238"/>
                    <a:gd name="connsiteX3" fmla="*/ 0 w 6191"/>
                    <a:gd name="connsiteY3" fmla="*/ 4286 h 7238"/>
                    <a:gd name="connsiteX4" fmla="*/ 0 w 6191"/>
                    <a:gd name="connsiteY4" fmla="*/ 0 h 7238"/>
                    <a:gd name="connsiteX5" fmla="*/ 6191 w 6191"/>
                    <a:gd name="connsiteY5" fmla="*/ 191 h 7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1" h="7238">
                      <a:moveTo>
                        <a:pt x="6191" y="191"/>
                      </a:moveTo>
                      <a:cubicBezTo>
                        <a:pt x="6191" y="1619"/>
                        <a:pt x="6191" y="3048"/>
                        <a:pt x="6191" y="4477"/>
                      </a:cubicBezTo>
                      <a:cubicBezTo>
                        <a:pt x="6191" y="6667"/>
                        <a:pt x="4953" y="7239"/>
                        <a:pt x="3048" y="7239"/>
                      </a:cubicBezTo>
                      <a:cubicBezTo>
                        <a:pt x="1048" y="7239"/>
                        <a:pt x="0" y="6382"/>
                        <a:pt x="0" y="4286"/>
                      </a:cubicBezTo>
                      <a:cubicBezTo>
                        <a:pt x="0" y="2858"/>
                        <a:pt x="0" y="1429"/>
                        <a:pt x="0" y="0"/>
                      </a:cubicBezTo>
                      <a:cubicBezTo>
                        <a:pt x="2000" y="95"/>
                        <a:pt x="4096" y="95"/>
                        <a:pt x="6191" y="191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AE276AF5-F520-4934-BAB4-F07DC4162D4D}"/>
                    </a:ext>
                  </a:extLst>
                </p:cNvPr>
                <p:cNvSpPr/>
                <p:nvPr/>
              </p:nvSpPr>
              <p:spPr>
                <a:xfrm>
                  <a:off x="6056425" y="4099941"/>
                  <a:ext cx="6426" cy="8218"/>
                </a:xfrm>
                <a:custGeom>
                  <a:avLst/>
                  <a:gdLst>
                    <a:gd name="connsiteX0" fmla="*/ 6427 w 6426"/>
                    <a:gd name="connsiteY0" fmla="*/ 3143 h 8218"/>
                    <a:gd name="connsiteX1" fmla="*/ 3855 w 6426"/>
                    <a:gd name="connsiteY1" fmla="*/ 8192 h 8218"/>
                    <a:gd name="connsiteX2" fmla="*/ 140 w 6426"/>
                    <a:gd name="connsiteY2" fmla="*/ 0 h 8218"/>
                    <a:gd name="connsiteX3" fmla="*/ 6427 w 6426"/>
                    <a:gd name="connsiteY3" fmla="*/ 3143 h 8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6" h="8218">
                      <a:moveTo>
                        <a:pt x="6427" y="3143"/>
                      </a:moveTo>
                      <a:cubicBezTo>
                        <a:pt x="5569" y="4858"/>
                        <a:pt x="7379" y="8572"/>
                        <a:pt x="3855" y="8192"/>
                      </a:cubicBezTo>
                      <a:cubicBezTo>
                        <a:pt x="-1289" y="7620"/>
                        <a:pt x="235" y="3238"/>
                        <a:pt x="140" y="0"/>
                      </a:cubicBezTo>
                      <a:cubicBezTo>
                        <a:pt x="2521" y="571"/>
                        <a:pt x="4712" y="1333"/>
                        <a:pt x="6427" y="314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660DE5AC-42F1-4CC7-995F-75E54145959D}"/>
                    </a:ext>
                  </a:extLst>
                </p:cNvPr>
                <p:cNvSpPr/>
                <p:nvPr/>
              </p:nvSpPr>
              <p:spPr>
                <a:xfrm>
                  <a:off x="6002950" y="4092701"/>
                  <a:ext cx="6322" cy="6959"/>
                </a:xfrm>
                <a:custGeom>
                  <a:avLst/>
                  <a:gdLst>
                    <a:gd name="connsiteX0" fmla="*/ 6181 w 6322"/>
                    <a:gd name="connsiteY0" fmla="*/ 0 h 6959"/>
                    <a:gd name="connsiteX1" fmla="*/ 6181 w 6322"/>
                    <a:gd name="connsiteY1" fmla="*/ 572 h 6959"/>
                    <a:gd name="connsiteX2" fmla="*/ 3228 w 6322"/>
                    <a:gd name="connsiteY2" fmla="*/ 6953 h 6959"/>
                    <a:gd name="connsiteX3" fmla="*/ 85 w 6322"/>
                    <a:gd name="connsiteY3" fmla="*/ 857 h 6959"/>
                    <a:gd name="connsiteX4" fmla="*/ 6181 w 6322"/>
                    <a:gd name="connsiteY4" fmla="*/ 0 h 6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22" h="6959">
                      <a:moveTo>
                        <a:pt x="6181" y="0"/>
                      </a:moveTo>
                      <a:cubicBezTo>
                        <a:pt x="6181" y="191"/>
                        <a:pt x="6276" y="381"/>
                        <a:pt x="6181" y="572"/>
                      </a:cubicBezTo>
                      <a:cubicBezTo>
                        <a:pt x="5705" y="2953"/>
                        <a:pt x="7991" y="6763"/>
                        <a:pt x="3228" y="6953"/>
                      </a:cubicBezTo>
                      <a:cubicBezTo>
                        <a:pt x="-1725" y="7144"/>
                        <a:pt x="656" y="3143"/>
                        <a:pt x="85" y="857"/>
                      </a:cubicBezTo>
                      <a:cubicBezTo>
                        <a:pt x="2085" y="667"/>
                        <a:pt x="4181" y="381"/>
                        <a:pt x="618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2C09BA6C-29B9-4B01-A032-D4E90C2E2FC5}"/>
                    </a:ext>
                  </a:extLst>
                </p:cNvPr>
                <p:cNvSpPr/>
                <p:nvPr/>
              </p:nvSpPr>
              <p:spPr>
                <a:xfrm>
                  <a:off x="5959125" y="4109846"/>
                  <a:ext cx="5454" cy="8684"/>
                </a:xfrm>
                <a:custGeom>
                  <a:avLst/>
                  <a:gdLst>
                    <a:gd name="connsiteX0" fmla="*/ 5429 w 5454"/>
                    <a:gd name="connsiteY0" fmla="*/ 0 h 8684"/>
                    <a:gd name="connsiteX1" fmla="*/ 5429 w 5454"/>
                    <a:gd name="connsiteY1" fmla="*/ 3620 h 8684"/>
                    <a:gd name="connsiteX2" fmla="*/ 2191 w 5454"/>
                    <a:gd name="connsiteY2" fmla="*/ 8668 h 8684"/>
                    <a:gd name="connsiteX3" fmla="*/ 0 w 5454"/>
                    <a:gd name="connsiteY3" fmla="*/ 4191 h 8684"/>
                    <a:gd name="connsiteX4" fmla="*/ 5429 w 5454"/>
                    <a:gd name="connsiteY4" fmla="*/ 0 h 8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54" h="8684">
                      <a:moveTo>
                        <a:pt x="5429" y="0"/>
                      </a:moveTo>
                      <a:cubicBezTo>
                        <a:pt x="5429" y="1238"/>
                        <a:pt x="5334" y="2477"/>
                        <a:pt x="5429" y="3620"/>
                      </a:cubicBezTo>
                      <a:cubicBezTo>
                        <a:pt x="5620" y="6096"/>
                        <a:pt x="4763" y="8477"/>
                        <a:pt x="2191" y="8668"/>
                      </a:cubicBezTo>
                      <a:cubicBezTo>
                        <a:pt x="-1238" y="8954"/>
                        <a:pt x="1238" y="5525"/>
                        <a:pt x="0" y="4191"/>
                      </a:cubicBezTo>
                      <a:cubicBezTo>
                        <a:pt x="1333" y="2191"/>
                        <a:pt x="3048" y="667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4495B57-42B5-4B74-B473-E4D01AE598D2}"/>
                    </a:ext>
                  </a:extLst>
                </p:cNvPr>
                <p:cNvSpPr/>
                <p:nvPr/>
              </p:nvSpPr>
              <p:spPr>
                <a:xfrm>
                  <a:off x="6067423" y="4105655"/>
                  <a:ext cx="5145" cy="8313"/>
                </a:xfrm>
                <a:custGeom>
                  <a:avLst/>
                  <a:gdLst>
                    <a:gd name="connsiteX0" fmla="*/ 5144 w 5145"/>
                    <a:gd name="connsiteY0" fmla="*/ 3048 h 8313"/>
                    <a:gd name="connsiteX1" fmla="*/ 3430 w 5145"/>
                    <a:gd name="connsiteY1" fmla="*/ 8287 h 8313"/>
                    <a:gd name="connsiteX2" fmla="*/ 382 w 5145"/>
                    <a:gd name="connsiteY2" fmla="*/ 0 h 8313"/>
                    <a:gd name="connsiteX3" fmla="*/ 5144 w 5145"/>
                    <a:gd name="connsiteY3" fmla="*/ 3048 h 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45" h="8313">
                      <a:moveTo>
                        <a:pt x="5144" y="3048"/>
                      </a:moveTo>
                      <a:cubicBezTo>
                        <a:pt x="4477" y="4858"/>
                        <a:pt x="6382" y="8668"/>
                        <a:pt x="3430" y="8287"/>
                      </a:cubicBezTo>
                      <a:cubicBezTo>
                        <a:pt x="-1333" y="7715"/>
                        <a:pt x="191" y="3239"/>
                        <a:pt x="382" y="0"/>
                      </a:cubicBezTo>
                      <a:cubicBezTo>
                        <a:pt x="2287" y="476"/>
                        <a:pt x="3715" y="1715"/>
                        <a:pt x="5144" y="3048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023FD8AA-680D-4579-89A3-610F1F80CCF9}"/>
                    </a:ext>
                  </a:extLst>
                </p:cNvPr>
                <p:cNvSpPr/>
                <p:nvPr/>
              </p:nvSpPr>
              <p:spPr>
                <a:xfrm>
                  <a:off x="5969031" y="4103560"/>
                  <a:ext cx="5461" cy="8016"/>
                </a:xfrm>
                <a:custGeom>
                  <a:avLst/>
                  <a:gdLst>
                    <a:gd name="connsiteX0" fmla="*/ 5429 w 5461"/>
                    <a:gd name="connsiteY0" fmla="*/ 0 h 8016"/>
                    <a:gd name="connsiteX1" fmla="*/ 5429 w 5461"/>
                    <a:gd name="connsiteY1" fmla="*/ 2381 h 8016"/>
                    <a:gd name="connsiteX2" fmla="*/ 2477 w 5461"/>
                    <a:gd name="connsiteY2" fmla="*/ 8001 h 8016"/>
                    <a:gd name="connsiteX3" fmla="*/ 0 w 5461"/>
                    <a:gd name="connsiteY3" fmla="*/ 3143 h 8016"/>
                    <a:gd name="connsiteX4" fmla="*/ 5429 w 5461"/>
                    <a:gd name="connsiteY4" fmla="*/ 0 h 8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61" h="8016">
                      <a:moveTo>
                        <a:pt x="5429" y="0"/>
                      </a:moveTo>
                      <a:cubicBezTo>
                        <a:pt x="5429" y="762"/>
                        <a:pt x="5429" y="1619"/>
                        <a:pt x="5429" y="2381"/>
                      </a:cubicBezTo>
                      <a:cubicBezTo>
                        <a:pt x="5525" y="4858"/>
                        <a:pt x="5620" y="7810"/>
                        <a:pt x="2477" y="8001"/>
                      </a:cubicBezTo>
                      <a:cubicBezTo>
                        <a:pt x="-1143" y="8287"/>
                        <a:pt x="1143" y="4667"/>
                        <a:pt x="0" y="3143"/>
                      </a:cubicBezTo>
                      <a:cubicBezTo>
                        <a:pt x="1524" y="1619"/>
                        <a:pt x="3143" y="381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037CD9F-98FD-4D4C-9CC8-6AB31A41ACB6}"/>
                    </a:ext>
                  </a:extLst>
                </p:cNvPr>
                <p:cNvSpPr/>
                <p:nvPr/>
              </p:nvSpPr>
              <p:spPr>
                <a:xfrm>
                  <a:off x="6076883" y="4112418"/>
                  <a:ext cx="5590" cy="8858"/>
                </a:xfrm>
                <a:custGeom>
                  <a:avLst/>
                  <a:gdLst>
                    <a:gd name="connsiteX0" fmla="*/ 5591 w 5590"/>
                    <a:gd name="connsiteY0" fmla="*/ 4572 h 8858"/>
                    <a:gd name="connsiteX1" fmla="*/ 3876 w 5590"/>
                    <a:gd name="connsiteY1" fmla="*/ 8858 h 8858"/>
                    <a:gd name="connsiteX2" fmla="*/ 733 w 5590"/>
                    <a:gd name="connsiteY2" fmla="*/ 0 h 8858"/>
                    <a:gd name="connsiteX3" fmla="*/ 5591 w 5590"/>
                    <a:gd name="connsiteY3" fmla="*/ 4572 h 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90" h="8858">
                      <a:moveTo>
                        <a:pt x="5591" y="4572"/>
                      </a:moveTo>
                      <a:cubicBezTo>
                        <a:pt x="5019" y="6001"/>
                        <a:pt x="4448" y="7429"/>
                        <a:pt x="3876" y="8858"/>
                      </a:cubicBezTo>
                      <a:cubicBezTo>
                        <a:pt x="-600" y="7144"/>
                        <a:pt x="-505" y="3810"/>
                        <a:pt x="733" y="0"/>
                      </a:cubicBezTo>
                      <a:cubicBezTo>
                        <a:pt x="2638" y="1143"/>
                        <a:pt x="4543" y="2476"/>
                        <a:pt x="5591" y="457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ECE72F45-831D-4F26-A22F-A29CA8D7F258}"/>
                    </a:ext>
                  </a:extLst>
                </p:cNvPr>
                <p:cNvSpPr/>
                <p:nvPr/>
              </p:nvSpPr>
              <p:spPr>
                <a:xfrm>
                  <a:off x="6085236" y="4119562"/>
                  <a:ext cx="4857" cy="9345"/>
                </a:xfrm>
                <a:custGeom>
                  <a:avLst/>
                  <a:gdLst>
                    <a:gd name="connsiteX0" fmla="*/ 4858 w 4857"/>
                    <a:gd name="connsiteY0" fmla="*/ 4953 h 9345"/>
                    <a:gd name="connsiteX1" fmla="*/ 3334 w 4857"/>
                    <a:gd name="connsiteY1" fmla="*/ 9334 h 9345"/>
                    <a:gd name="connsiteX2" fmla="*/ 286 w 4857"/>
                    <a:gd name="connsiteY2" fmla="*/ 5334 h 9345"/>
                    <a:gd name="connsiteX3" fmla="*/ 0 w 4857"/>
                    <a:gd name="connsiteY3" fmla="*/ 0 h 9345"/>
                    <a:gd name="connsiteX4" fmla="*/ 4858 w 4857"/>
                    <a:gd name="connsiteY4" fmla="*/ 4953 h 9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7" h="9345">
                      <a:moveTo>
                        <a:pt x="4858" y="4953"/>
                      </a:moveTo>
                      <a:cubicBezTo>
                        <a:pt x="4286" y="6477"/>
                        <a:pt x="5810" y="9144"/>
                        <a:pt x="3334" y="9334"/>
                      </a:cubicBezTo>
                      <a:cubicBezTo>
                        <a:pt x="1429" y="9525"/>
                        <a:pt x="667" y="7144"/>
                        <a:pt x="286" y="5334"/>
                      </a:cubicBezTo>
                      <a:cubicBezTo>
                        <a:pt x="-95" y="3620"/>
                        <a:pt x="95" y="1714"/>
                        <a:pt x="0" y="0"/>
                      </a:cubicBezTo>
                      <a:cubicBezTo>
                        <a:pt x="2191" y="1143"/>
                        <a:pt x="3619" y="2953"/>
                        <a:pt x="4858" y="495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6180A487-3634-479D-868F-D0A0F4644AF1}"/>
                    </a:ext>
                  </a:extLst>
                </p:cNvPr>
                <p:cNvSpPr/>
                <p:nvPr/>
              </p:nvSpPr>
              <p:spPr>
                <a:xfrm>
                  <a:off x="6093713" y="4129278"/>
                  <a:ext cx="4190" cy="9603"/>
                </a:xfrm>
                <a:custGeom>
                  <a:avLst/>
                  <a:gdLst>
                    <a:gd name="connsiteX0" fmla="*/ 4191 w 4190"/>
                    <a:gd name="connsiteY0" fmla="*/ 6477 h 9603"/>
                    <a:gd name="connsiteX1" fmla="*/ 2667 w 4190"/>
                    <a:gd name="connsiteY1" fmla="*/ 9525 h 9603"/>
                    <a:gd name="connsiteX2" fmla="*/ 476 w 4190"/>
                    <a:gd name="connsiteY2" fmla="*/ 7239 h 9603"/>
                    <a:gd name="connsiteX3" fmla="*/ 0 w 4190"/>
                    <a:gd name="connsiteY3" fmla="*/ 0 h 9603"/>
                    <a:gd name="connsiteX4" fmla="*/ 4191 w 4190"/>
                    <a:gd name="connsiteY4" fmla="*/ 6477 h 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" h="9603">
                      <a:moveTo>
                        <a:pt x="4191" y="6477"/>
                      </a:moveTo>
                      <a:cubicBezTo>
                        <a:pt x="3715" y="7525"/>
                        <a:pt x="3429" y="9239"/>
                        <a:pt x="2667" y="9525"/>
                      </a:cubicBezTo>
                      <a:cubicBezTo>
                        <a:pt x="1238" y="10001"/>
                        <a:pt x="667" y="8192"/>
                        <a:pt x="476" y="7239"/>
                      </a:cubicBezTo>
                      <a:cubicBezTo>
                        <a:pt x="95" y="4858"/>
                        <a:pt x="95" y="2476"/>
                        <a:pt x="0" y="0"/>
                      </a:cubicBezTo>
                      <a:cubicBezTo>
                        <a:pt x="2191" y="1524"/>
                        <a:pt x="3429" y="3905"/>
                        <a:pt x="4191" y="6477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3F74F88A-6DB4-40BF-B1C3-3E369F0A12C8}"/>
                    </a:ext>
                  </a:extLst>
                </p:cNvPr>
                <p:cNvSpPr/>
                <p:nvPr/>
              </p:nvSpPr>
              <p:spPr>
                <a:xfrm>
                  <a:off x="5950552" y="4117752"/>
                  <a:ext cx="4221" cy="9715"/>
                </a:xfrm>
                <a:custGeom>
                  <a:avLst/>
                  <a:gdLst>
                    <a:gd name="connsiteX0" fmla="*/ 4000 w 4221"/>
                    <a:gd name="connsiteY0" fmla="*/ 0 h 9715"/>
                    <a:gd name="connsiteX1" fmla="*/ 571 w 4221"/>
                    <a:gd name="connsiteY1" fmla="*/ 9716 h 9715"/>
                    <a:gd name="connsiteX2" fmla="*/ 0 w 4221"/>
                    <a:gd name="connsiteY2" fmla="*/ 4096 h 9715"/>
                    <a:gd name="connsiteX3" fmla="*/ 4000 w 4221"/>
                    <a:gd name="connsiteY3" fmla="*/ 0 h 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1" h="9715">
                      <a:moveTo>
                        <a:pt x="4000" y="0"/>
                      </a:moveTo>
                      <a:cubicBezTo>
                        <a:pt x="4000" y="3524"/>
                        <a:pt x="5524" y="7525"/>
                        <a:pt x="571" y="9716"/>
                      </a:cubicBezTo>
                      <a:cubicBezTo>
                        <a:pt x="381" y="7715"/>
                        <a:pt x="190" y="5905"/>
                        <a:pt x="0" y="4096"/>
                      </a:cubicBezTo>
                      <a:cubicBezTo>
                        <a:pt x="1429" y="2762"/>
                        <a:pt x="2762" y="1429"/>
                        <a:pt x="4000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4BCD0E3-72C1-4F2D-B684-8B39CECD408C}"/>
                    </a:ext>
                  </a:extLst>
                </p:cNvPr>
                <p:cNvSpPr/>
                <p:nvPr/>
              </p:nvSpPr>
              <p:spPr>
                <a:xfrm>
                  <a:off x="5943218" y="4126039"/>
                  <a:ext cx="3947" cy="8766"/>
                </a:xfrm>
                <a:custGeom>
                  <a:avLst/>
                  <a:gdLst>
                    <a:gd name="connsiteX0" fmla="*/ 3905 w 3947"/>
                    <a:gd name="connsiteY0" fmla="*/ 0 h 8766"/>
                    <a:gd name="connsiteX1" fmla="*/ 3905 w 3947"/>
                    <a:gd name="connsiteY1" fmla="*/ 4763 h 8766"/>
                    <a:gd name="connsiteX2" fmla="*/ 1143 w 3947"/>
                    <a:gd name="connsiteY2" fmla="*/ 8763 h 8766"/>
                    <a:gd name="connsiteX3" fmla="*/ 0 w 3947"/>
                    <a:gd name="connsiteY3" fmla="*/ 4763 h 8766"/>
                    <a:gd name="connsiteX4" fmla="*/ 3905 w 3947"/>
                    <a:gd name="connsiteY4" fmla="*/ 0 h 8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7" h="8766">
                      <a:moveTo>
                        <a:pt x="3905" y="0"/>
                      </a:moveTo>
                      <a:cubicBezTo>
                        <a:pt x="3905" y="1619"/>
                        <a:pt x="4000" y="3239"/>
                        <a:pt x="3905" y="4763"/>
                      </a:cubicBezTo>
                      <a:cubicBezTo>
                        <a:pt x="3810" y="6668"/>
                        <a:pt x="3048" y="8858"/>
                        <a:pt x="1143" y="8763"/>
                      </a:cubicBezTo>
                      <a:cubicBezTo>
                        <a:pt x="-762" y="8573"/>
                        <a:pt x="571" y="6096"/>
                        <a:pt x="0" y="4763"/>
                      </a:cubicBezTo>
                      <a:cubicBezTo>
                        <a:pt x="952" y="2858"/>
                        <a:pt x="2000" y="1048"/>
                        <a:pt x="390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FD30FB78-2E5C-489C-869B-AB0DB582638D}"/>
                    </a:ext>
                  </a:extLst>
                </p:cNvPr>
                <p:cNvSpPr/>
                <p:nvPr/>
              </p:nvSpPr>
              <p:spPr>
                <a:xfrm>
                  <a:off x="5937122" y="4135088"/>
                  <a:ext cx="3746" cy="10953"/>
                </a:xfrm>
                <a:custGeom>
                  <a:avLst/>
                  <a:gdLst>
                    <a:gd name="connsiteX0" fmla="*/ 3715 w 3746"/>
                    <a:gd name="connsiteY0" fmla="*/ 0 h 10953"/>
                    <a:gd name="connsiteX1" fmla="*/ 476 w 3746"/>
                    <a:gd name="connsiteY1" fmla="*/ 10954 h 10953"/>
                    <a:gd name="connsiteX2" fmla="*/ 0 w 3746"/>
                    <a:gd name="connsiteY2" fmla="*/ 5620 h 10953"/>
                    <a:gd name="connsiteX3" fmla="*/ 3715 w 3746"/>
                    <a:gd name="connsiteY3" fmla="*/ 0 h 10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46" h="10953">
                      <a:moveTo>
                        <a:pt x="3715" y="0"/>
                      </a:moveTo>
                      <a:cubicBezTo>
                        <a:pt x="3810" y="3715"/>
                        <a:pt x="3905" y="7429"/>
                        <a:pt x="476" y="10954"/>
                      </a:cubicBezTo>
                      <a:cubicBezTo>
                        <a:pt x="286" y="8858"/>
                        <a:pt x="95" y="7239"/>
                        <a:pt x="0" y="5620"/>
                      </a:cubicBezTo>
                      <a:cubicBezTo>
                        <a:pt x="667" y="3429"/>
                        <a:pt x="1810" y="1429"/>
                        <a:pt x="371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4A20D0D-04E5-4056-9D04-A1022602905D}"/>
                    </a:ext>
                  </a:extLst>
                </p:cNvPr>
                <p:cNvSpPr/>
                <p:nvPr/>
              </p:nvSpPr>
              <p:spPr>
                <a:xfrm>
                  <a:off x="6015566" y="4092416"/>
                  <a:ext cx="3704" cy="5915"/>
                </a:xfrm>
                <a:custGeom>
                  <a:avLst/>
                  <a:gdLst>
                    <a:gd name="connsiteX0" fmla="*/ 3662 w 3704"/>
                    <a:gd name="connsiteY0" fmla="*/ 0 h 5915"/>
                    <a:gd name="connsiteX1" fmla="*/ 3662 w 3704"/>
                    <a:gd name="connsiteY1" fmla="*/ 1810 h 5915"/>
                    <a:gd name="connsiteX2" fmla="*/ 1566 w 3704"/>
                    <a:gd name="connsiteY2" fmla="*/ 5906 h 5915"/>
                    <a:gd name="connsiteX3" fmla="*/ 42 w 3704"/>
                    <a:gd name="connsiteY3" fmla="*/ 1810 h 5915"/>
                    <a:gd name="connsiteX4" fmla="*/ 42 w 3704"/>
                    <a:gd name="connsiteY4" fmla="*/ 0 h 5915"/>
                    <a:gd name="connsiteX5" fmla="*/ 3662 w 3704"/>
                    <a:gd name="connsiteY5" fmla="*/ 0 h 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04" h="5915">
                      <a:moveTo>
                        <a:pt x="3662" y="0"/>
                      </a:moveTo>
                      <a:cubicBezTo>
                        <a:pt x="3662" y="572"/>
                        <a:pt x="3757" y="1238"/>
                        <a:pt x="3662" y="1810"/>
                      </a:cubicBezTo>
                      <a:cubicBezTo>
                        <a:pt x="3376" y="3429"/>
                        <a:pt x="4519" y="6096"/>
                        <a:pt x="1566" y="5906"/>
                      </a:cubicBezTo>
                      <a:cubicBezTo>
                        <a:pt x="-720" y="5715"/>
                        <a:pt x="233" y="3334"/>
                        <a:pt x="42" y="1810"/>
                      </a:cubicBezTo>
                      <a:cubicBezTo>
                        <a:pt x="-53" y="1238"/>
                        <a:pt x="42" y="572"/>
                        <a:pt x="42" y="0"/>
                      </a:cubicBezTo>
                      <a:cubicBezTo>
                        <a:pt x="1185" y="0"/>
                        <a:pt x="2424" y="0"/>
                        <a:pt x="3662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3DC2F6FA-CD47-4068-8BA8-D0CB82168EB0}"/>
                    </a:ext>
                  </a:extLst>
                </p:cNvPr>
                <p:cNvSpPr/>
                <p:nvPr/>
              </p:nvSpPr>
              <p:spPr>
                <a:xfrm>
                  <a:off x="5926926" y="4092225"/>
                  <a:ext cx="184474" cy="184908"/>
                </a:xfrm>
                <a:custGeom>
                  <a:avLst/>
                  <a:gdLst>
                    <a:gd name="connsiteX0" fmla="*/ 184408 w 184474"/>
                    <a:gd name="connsiteY0" fmla="*/ 93345 h 184908"/>
                    <a:gd name="connsiteX1" fmla="*/ 180122 w 184474"/>
                    <a:gd name="connsiteY1" fmla="*/ 63151 h 184908"/>
                    <a:gd name="connsiteX2" fmla="*/ 171073 w 184474"/>
                    <a:gd name="connsiteY2" fmla="*/ 43434 h 184908"/>
                    <a:gd name="connsiteX3" fmla="*/ 169549 w 184474"/>
                    <a:gd name="connsiteY3" fmla="*/ 46482 h 184908"/>
                    <a:gd name="connsiteX4" fmla="*/ 167358 w 184474"/>
                    <a:gd name="connsiteY4" fmla="*/ 44196 h 184908"/>
                    <a:gd name="connsiteX5" fmla="*/ 166882 w 184474"/>
                    <a:gd name="connsiteY5" fmla="*/ 36957 h 184908"/>
                    <a:gd name="connsiteX6" fmla="*/ 163262 w 184474"/>
                    <a:gd name="connsiteY6" fmla="*/ 32290 h 184908"/>
                    <a:gd name="connsiteX7" fmla="*/ 161739 w 184474"/>
                    <a:gd name="connsiteY7" fmla="*/ 36671 h 184908"/>
                    <a:gd name="connsiteX8" fmla="*/ 158691 w 184474"/>
                    <a:gd name="connsiteY8" fmla="*/ 32671 h 184908"/>
                    <a:gd name="connsiteX9" fmla="*/ 158405 w 184474"/>
                    <a:gd name="connsiteY9" fmla="*/ 27337 h 184908"/>
                    <a:gd name="connsiteX10" fmla="*/ 155642 w 184474"/>
                    <a:gd name="connsiteY10" fmla="*/ 24765 h 184908"/>
                    <a:gd name="connsiteX11" fmla="*/ 153928 w 184474"/>
                    <a:gd name="connsiteY11" fmla="*/ 29051 h 184908"/>
                    <a:gd name="connsiteX12" fmla="*/ 150785 w 184474"/>
                    <a:gd name="connsiteY12" fmla="*/ 20193 h 184908"/>
                    <a:gd name="connsiteX13" fmla="*/ 145832 w 184474"/>
                    <a:gd name="connsiteY13" fmla="*/ 16478 h 184908"/>
                    <a:gd name="connsiteX14" fmla="*/ 144117 w 184474"/>
                    <a:gd name="connsiteY14" fmla="*/ 21717 h 184908"/>
                    <a:gd name="connsiteX15" fmla="*/ 141069 w 184474"/>
                    <a:gd name="connsiteY15" fmla="*/ 13430 h 184908"/>
                    <a:gd name="connsiteX16" fmla="*/ 136116 w 184474"/>
                    <a:gd name="connsiteY16" fmla="*/ 10858 h 184908"/>
                    <a:gd name="connsiteX17" fmla="*/ 133544 w 184474"/>
                    <a:gd name="connsiteY17" fmla="*/ 15907 h 184908"/>
                    <a:gd name="connsiteX18" fmla="*/ 129830 w 184474"/>
                    <a:gd name="connsiteY18" fmla="*/ 7715 h 184908"/>
                    <a:gd name="connsiteX19" fmla="*/ 124972 w 184474"/>
                    <a:gd name="connsiteY19" fmla="*/ 5905 h 184908"/>
                    <a:gd name="connsiteX20" fmla="*/ 122305 w 184474"/>
                    <a:gd name="connsiteY20" fmla="*/ 11716 h 184908"/>
                    <a:gd name="connsiteX21" fmla="*/ 118590 w 184474"/>
                    <a:gd name="connsiteY21" fmla="*/ 3810 h 184908"/>
                    <a:gd name="connsiteX22" fmla="*/ 113447 w 184474"/>
                    <a:gd name="connsiteY22" fmla="*/ 2572 h 184908"/>
                    <a:gd name="connsiteX23" fmla="*/ 112494 w 184474"/>
                    <a:gd name="connsiteY23" fmla="*/ 6096 h 184908"/>
                    <a:gd name="connsiteX24" fmla="*/ 109922 w 184474"/>
                    <a:gd name="connsiteY24" fmla="*/ 8668 h 184908"/>
                    <a:gd name="connsiteX25" fmla="*/ 106398 w 184474"/>
                    <a:gd name="connsiteY25" fmla="*/ 6001 h 184908"/>
                    <a:gd name="connsiteX26" fmla="*/ 106208 w 184474"/>
                    <a:gd name="connsiteY26" fmla="*/ 1143 h 184908"/>
                    <a:gd name="connsiteX27" fmla="*/ 100016 w 184474"/>
                    <a:gd name="connsiteY27" fmla="*/ 190 h 184908"/>
                    <a:gd name="connsiteX28" fmla="*/ 100016 w 184474"/>
                    <a:gd name="connsiteY28" fmla="*/ 4477 h 184908"/>
                    <a:gd name="connsiteX29" fmla="*/ 96873 w 184474"/>
                    <a:gd name="connsiteY29" fmla="*/ 7239 h 184908"/>
                    <a:gd name="connsiteX30" fmla="*/ 93825 w 184474"/>
                    <a:gd name="connsiteY30" fmla="*/ 4286 h 184908"/>
                    <a:gd name="connsiteX31" fmla="*/ 93825 w 184474"/>
                    <a:gd name="connsiteY31" fmla="*/ 0 h 184908"/>
                    <a:gd name="connsiteX32" fmla="*/ 92587 w 184474"/>
                    <a:gd name="connsiteY32" fmla="*/ 0 h 184908"/>
                    <a:gd name="connsiteX33" fmla="*/ 92587 w 184474"/>
                    <a:gd name="connsiteY33" fmla="*/ 1810 h 184908"/>
                    <a:gd name="connsiteX34" fmla="*/ 90491 w 184474"/>
                    <a:gd name="connsiteY34" fmla="*/ 5905 h 184908"/>
                    <a:gd name="connsiteX35" fmla="*/ 88967 w 184474"/>
                    <a:gd name="connsiteY35" fmla="*/ 1810 h 184908"/>
                    <a:gd name="connsiteX36" fmla="*/ 88967 w 184474"/>
                    <a:gd name="connsiteY36" fmla="*/ 0 h 184908"/>
                    <a:gd name="connsiteX37" fmla="*/ 82586 w 184474"/>
                    <a:gd name="connsiteY37" fmla="*/ 381 h 184908"/>
                    <a:gd name="connsiteX38" fmla="*/ 82586 w 184474"/>
                    <a:gd name="connsiteY38" fmla="*/ 952 h 184908"/>
                    <a:gd name="connsiteX39" fmla="*/ 79633 w 184474"/>
                    <a:gd name="connsiteY39" fmla="*/ 7334 h 184908"/>
                    <a:gd name="connsiteX40" fmla="*/ 76490 w 184474"/>
                    <a:gd name="connsiteY40" fmla="*/ 1238 h 184908"/>
                    <a:gd name="connsiteX41" fmla="*/ 70203 w 184474"/>
                    <a:gd name="connsiteY41" fmla="*/ 2476 h 184908"/>
                    <a:gd name="connsiteX42" fmla="*/ 70298 w 184474"/>
                    <a:gd name="connsiteY42" fmla="*/ 3715 h 184908"/>
                    <a:gd name="connsiteX43" fmla="*/ 66869 w 184474"/>
                    <a:gd name="connsiteY43" fmla="*/ 10287 h 184908"/>
                    <a:gd name="connsiteX44" fmla="*/ 63345 w 184474"/>
                    <a:gd name="connsiteY44" fmla="*/ 4858 h 184908"/>
                    <a:gd name="connsiteX45" fmla="*/ 59059 w 184474"/>
                    <a:gd name="connsiteY45" fmla="*/ 6096 h 184908"/>
                    <a:gd name="connsiteX46" fmla="*/ 59059 w 184474"/>
                    <a:gd name="connsiteY46" fmla="*/ 8572 h 184908"/>
                    <a:gd name="connsiteX47" fmla="*/ 55249 w 184474"/>
                    <a:gd name="connsiteY47" fmla="*/ 14288 h 184908"/>
                    <a:gd name="connsiteX48" fmla="*/ 52963 w 184474"/>
                    <a:gd name="connsiteY48" fmla="*/ 8572 h 184908"/>
                    <a:gd name="connsiteX49" fmla="*/ 47915 w 184474"/>
                    <a:gd name="connsiteY49" fmla="*/ 11144 h 184908"/>
                    <a:gd name="connsiteX50" fmla="*/ 47915 w 184474"/>
                    <a:gd name="connsiteY50" fmla="*/ 13525 h 184908"/>
                    <a:gd name="connsiteX51" fmla="*/ 44962 w 184474"/>
                    <a:gd name="connsiteY51" fmla="*/ 19145 h 184908"/>
                    <a:gd name="connsiteX52" fmla="*/ 42485 w 184474"/>
                    <a:gd name="connsiteY52" fmla="*/ 14288 h 184908"/>
                    <a:gd name="connsiteX53" fmla="*/ 38009 w 184474"/>
                    <a:gd name="connsiteY53" fmla="*/ 17335 h 184908"/>
                    <a:gd name="connsiteX54" fmla="*/ 38009 w 184474"/>
                    <a:gd name="connsiteY54" fmla="*/ 20955 h 184908"/>
                    <a:gd name="connsiteX55" fmla="*/ 34770 w 184474"/>
                    <a:gd name="connsiteY55" fmla="*/ 26003 h 184908"/>
                    <a:gd name="connsiteX56" fmla="*/ 32579 w 184474"/>
                    <a:gd name="connsiteY56" fmla="*/ 21526 h 184908"/>
                    <a:gd name="connsiteX57" fmla="*/ 28007 w 184474"/>
                    <a:gd name="connsiteY57" fmla="*/ 25241 h 184908"/>
                    <a:gd name="connsiteX58" fmla="*/ 24578 w 184474"/>
                    <a:gd name="connsiteY58" fmla="*/ 34957 h 184908"/>
                    <a:gd name="connsiteX59" fmla="*/ 24007 w 184474"/>
                    <a:gd name="connsiteY59" fmla="*/ 29337 h 184908"/>
                    <a:gd name="connsiteX60" fmla="*/ 20483 w 184474"/>
                    <a:gd name="connsiteY60" fmla="*/ 33528 h 184908"/>
                    <a:gd name="connsiteX61" fmla="*/ 20483 w 184474"/>
                    <a:gd name="connsiteY61" fmla="*/ 38290 h 184908"/>
                    <a:gd name="connsiteX62" fmla="*/ 17720 w 184474"/>
                    <a:gd name="connsiteY62" fmla="*/ 42291 h 184908"/>
                    <a:gd name="connsiteX63" fmla="*/ 16577 w 184474"/>
                    <a:gd name="connsiteY63" fmla="*/ 38290 h 184908"/>
                    <a:gd name="connsiteX64" fmla="*/ 14101 w 184474"/>
                    <a:gd name="connsiteY64" fmla="*/ 42577 h 184908"/>
                    <a:gd name="connsiteX65" fmla="*/ 10862 w 184474"/>
                    <a:gd name="connsiteY65" fmla="*/ 53530 h 184908"/>
                    <a:gd name="connsiteX66" fmla="*/ 10386 w 184474"/>
                    <a:gd name="connsiteY66" fmla="*/ 48196 h 184908"/>
                    <a:gd name="connsiteX67" fmla="*/ 1052 w 184474"/>
                    <a:gd name="connsiteY67" fmla="*/ 77438 h 184908"/>
                    <a:gd name="connsiteX68" fmla="*/ 3814 w 184474"/>
                    <a:gd name="connsiteY68" fmla="*/ 120491 h 184908"/>
                    <a:gd name="connsiteX69" fmla="*/ 110303 w 184474"/>
                    <a:gd name="connsiteY69" fmla="*/ 183166 h 184908"/>
                    <a:gd name="connsiteX70" fmla="*/ 184408 w 184474"/>
                    <a:gd name="connsiteY70" fmla="*/ 93345 h 184908"/>
                    <a:gd name="connsiteX71" fmla="*/ 142498 w 184474"/>
                    <a:gd name="connsiteY71" fmla="*/ 94583 h 184908"/>
                    <a:gd name="connsiteX72" fmla="*/ 97159 w 184474"/>
                    <a:gd name="connsiteY72" fmla="*/ 52483 h 184908"/>
                    <a:gd name="connsiteX73" fmla="*/ 95064 w 184474"/>
                    <a:gd name="connsiteY73" fmla="*/ 44672 h 184908"/>
                    <a:gd name="connsiteX74" fmla="*/ 100493 w 184474"/>
                    <a:gd name="connsiteY74" fmla="*/ 41529 h 184908"/>
                    <a:gd name="connsiteX75" fmla="*/ 104398 w 184474"/>
                    <a:gd name="connsiteY75" fmla="*/ 43815 h 184908"/>
                    <a:gd name="connsiteX76" fmla="*/ 150213 w 184474"/>
                    <a:gd name="connsiteY76" fmla="*/ 86296 h 184908"/>
                    <a:gd name="connsiteX77" fmla="*/ 151166 w 184474"/>
                    <a:gd name="connsiteY77" fmla="*/ 94393 h 184908"/>
                    <a:gd name="connsiteX78" fmla="*/ 142498 w 184474"/>
                    <a:gd name="connsiteY78" fmla="*/ 94583 h 184908"/>
                    <a:gd name="connsiteX79" fmla="*/ 145451 w 184474"/>
                    <a:gd name="connsiteY79" fmla="*/ 107061 h 184908"/>
                    <a:gd name="connsiteX80" fmla="*/ 142117 w 184474"/>
                    <a:gd name="connsiteY80" fmla="*/ 112204 h 184908"/>
                    <a:gd name="connsiteX81" fmla="*/ 136402 w 184474"/>
                    <a:gd name="connsiteY81" fmla="*/ 111728 h 184908"/>
                    <a:gd name="connsiteX82" fmla="*/ 123639 w 184474"/>
                    <a:gd name="connsiteY82" fmla="*/ 100013 h 184908"/>
                    <a:gd name="connsiteX83" fmla="*/ 123162 w 184474"/>
                    <a:gd name="connsiteY83" fmla="*/ 92678 h 184908"/>
                    <a:gd name="connsiteX84" fmla="*/ 129735 w 184474"/>
                    <a:gd name="connsiteY84" fmla="*/ 91059 h 184908"/>
                    <a:gd name="connsiteX85" fmla="*/ 144593 w 184474"/>
                    <a:gd name="connsiteY85" fmla="*/ 104775 h 184908"/>
                    <a:gd name="connsiteX86" fmla="*/ 145451 w 184474"/>
                    <a:gd name="connsiteY86" fmla="*/ 107061 h 184908"/>
                    <a:gd name="connsiteX87" fmla="*/ 106493 w 184474"/>
                    <a:gd name="connsiteY87" fmla="*/ 31528 h 184908"/>
                    <a:gd name="connsiteX88" fmla="*/ 114304 w 184474"/>
                    <a:gd name="connsiteY88" fmla="*/ 31432 h 184908"/>
                    <a:gd name="connsiteX89" fmla="*/ 126591 w 184474"/>
                    <a:gd name="connsiteY89" fmla="*/ 42672 h 184908"/>
                    <a:gd name="connsiteX90" fmla="*/ 127639 w 184474"/>
                    <a:gd name="connsiteY90" fmla="*/ 49435 h 184908"/>
                    <a:gd name="connsiteX91" fmla="*/ 121924 w 184474"/>
                    <a:gd name="connsiteY91" fmla="*/ 52197 h 184908"/>
                    <a:gd name="connsiteX92" fmla="*/ 119638 w 184474"/>
                    <a:gd name="connsiteY92" fmla="*/ 51340 h 184908"/>
                    <a:gd name="connsiteX93" fmla="*/ 106493 w 184474"/>
                    <a:gd name="connsiteY93" fmla="*/ 39243 h 184908"/>
                    <a:gd name="connsiteX94" fmla="*/ 106493 w 184474"/>
                    <a:gd name="connsiteY94" fmla="*/ 31528 h 184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84474" h="184908">
                      <a:moveTo>
                        <a:pt x="184408" y="93345"/>
                      </a:moveTo>
                      <a:cubicBezTo>
                        <a:pt x="184027" y="83153"/>
                        <a:pt x="184122" y="73247"/>
                        <a:pt x="180122" y="63151"/>
                      </a:cubicBezTo>
                      <a:cubicBezTo>
                        <a:pt x="177455" y="56388"/>
                        <a:pt x="175645" y="49339"/>
                        <a:pt x="171073" y="43434"/>
                      </a:cubicBezTo>
                      <a:cubicBezTo>
                        <a:pt x="170597" y="44482"/>
                        <a:pt x="170311" y="46196"/>
                        <a:pt x="169549" y="46482"/>
                      </a:cubicBezTo>
                      <a:cubicBezTo>
                        <a:pt x="168120" y="46958"/>
                        <a:pt x="167549" y="45148"/>
                        <a:pt x="167358" y="44196"/>
                      </a:cubicBezTo>
                      <a:cubicBezTo>
                        <a:pt x="166977" y="41815"/>
                        <a:pt x="166977" y="39433"/>
                        <a:pt x="166882" y="36957"/>
                      </a:cubicBezTo>
                      <a:cubicBezTo>
                        <a:pt x="166310" y="34861"/>
                        <a:pt x="164882" y="33528"/>
                        <a:pt x="163262" y="32290"/>
                      </a:cubicBezTo>
                      <a:cubicBezTo>
                        <a:pt x="162691" y="33814"/>
                        <a:pt x="164215" y="36481"/>
                        <a:pt x="161739" y="36671"/>
                      </a:cubicBezTo>
                      <a:cubicBezTo>
                        <a:pt x="159833" y="36862"/>
                        <a:pt x="159071" y="34480"/>
                        <a:pt x="158691" y="32671"/>
                      </a:cubicBezTo>
                      <a:cubicBezTo>
                        <a:pt x="158310" y="30956"/>
                        <a:pt x="158500" y="29051"/>
                        <a:pt x="158405" y="27337"/>
                      </a:cubicBezTo>
                      <a:cubicBezTo>
                        <a:pt x="158119" y="25813"/>
                        <a:pt x="157166" y="24955"/>
                        <a:pt x="155642" y="24765"/>
                      </a:cubicBezTo>
                      <a:cubicBezTo>
                        <a:pt x="155071" y="26194"/>
                        <a:pt x="154499" y="27622"/>
                        <a:pt x="153928" y="29051"/>
                      </a:cubicBezTo>
                      <a:cubicBezTo>
                        <a:pt x="149451" y="27337"/>
                        <a:pt x="149546" y="24003"/>
                        <a:pt x="150785" y="20193"/>
                      </a:cubicBezTo>
                      <a:cubicBezTo>
                        <a:pt x="149166" y="18955"/>
                        <a:pt x="147451" y="17717"/>
                        <a:pt x="145832" y="16478"/>
                      </a:cubicBezTo>
                      <a:cubicBezTo>
                        <a:pt x="145165" y="18288"/>
                        <a:pt x="147070" y="22098"/>
                        <a:pt x="144117" y="21717"/>
                      </a:cubicBezTo>
                      <a:cubicBezTo>
                        <a:pt x="139355" y="21146"/>
                        <a:pt x="140879" y="16669"/>
                        <a:pt x="141069" y="13430"/>
                      </a:cubicBezTo>
                      <a:cubicBezTo>
                        <a:pt x="139450" y="12573"/>
                        <a:pt x="137831" y="11716"/>
                        <a:pt x="136116" y="10858"/>
                      </a:cubicBezTo>
                      <a:cubicBezTo>
                        <a:pt x="135259" y="12573"/>
                        <a:pt x="137069" y="16288"/>
                        <a:pt x="133544" y="15907"/>
                      </a:cubicBezTo>
                      <a:cubicBezTo>
                        <a:pt x="128401" y="15335"/>
                        <a:pt x="129925" y="10954"/>
                        <a:pt x="129830" y="7715"/>
                      </a:cubicBezTo>
                      <a:cubicBezTo>
                        <a:pt x="128210" y="7144"/>
                        <a:pt x="126591" y="6477"/>
                        <a:pt x="124972" y="5905"/>
                      </a:cubicBezTo>
                      <a:cubicBezTo>
                        <a:pt x="123639" y="7620"/>
                        <a:pt x="126877" y="11906"/>
                        <a:pt x="122305" y="11716"/>
                      </a:cubicBezTo>
                      <a:cubicBezTo>
                        <a:pt x="116971" y="11430"/>
                        <a:pt x="118876" y="6953"/>
                        <a:pt x="118590" y="3810"/>
                      </a:cubicBezTo>
                      <a:cubicBezTo>
                        <a:pt x="117066" y="2476"/>
                        <a:pt x="115256" y="2381"/>
                        <a:pt x="113447" y="2572"/>
                      </a:cubicBezTo>
                      <a:cubicBezTo>
                        <a:pt x="113161" y="3715"/>
                        <a:pt x="112685" y="4858"/>
                        <a:pt x="112494" y="6096"/>
                      </a:cubicBezTo>
                      <a:cubicBezTo>
                        <a:pt x="112304" y="7715"/>
                        <a:pt x="111732" y="8763"/>
                        <a:pt x="109922" y="8668"/>
                      </a:cubicBezTo>
                      <a:cubicBezTo>
                        <a:pt x="108113" y="8572"/>
                        <a:pt x="106684" y="8001"/>
                        <a:pt x="106398" y="6001"/>
                      </a:cubicBezTo>
                      <a:cubicBezTo>
                        <a:pt x="106208" y="4381"/>
                        <a:pt x="106303" y="2762"/>
                        <a:pt x="106208" y="1143"/>
                      </a:cubicBezTo>
                      <a:cubicBezTo>
                        <a:pt x="104303" y="-191"/>
                        <a:pt x="102112" y="190"/>
                        <a:pt x="100016" y="190"/>
                      </a:cubicBezTo>
                      <a:cubicBezTo>
                        <a:pt x="100016" y="1619"/>
                        <a:pt x="100016" y="3048"/>
                        <a:pt x="100016" y="4477"/>
                      </a:cubicBezTo>
                      <a:cubicBezTo>
                        <a:pt x="100016" y="6667"/>
                        <a:pt x="98778" y="7239"/>
                        <a:pt x="96873" y="7239"/>
                      </a:cubicBezTo>
                      <a:cubicBezTo>
                        <a:pt x="94873" y="7239"/>
                        <a:pt x="93825" y="6382"/>
                        <a:pt x="93825" y="4286"/>
                      </a:cubicBezTo>
                      <a:cubicBezTo>
                        <a:pt x="93825" y="2857"/>
                        <a:pt x="93825" y="1429"/>
                        <a:pt x="93825" y="0"/>
                      </a:cubicBezTo>
                      <a:cubicBezTo>
                        <a:pt x="93444" y="0"/>
                        <a:pt x="92968" y="0"/>
                        <a:pt x="92587" y="0"/>
                      </a:cubicBezTo>
                      <a:cubicBezTo>
                        <a:pt x="92587" y="571"/>
                        <a:pt x="92682" y="1238"/>
                        <a:pt x="92587" y="1810"/>
                      </a:cubicBezTo>
                      <a:cubicBezTo>
                        <a:pt x="92301" y="3429"/>
                        <a:pt x="93444" y="6096"/>
                        <a:pt x="90491" y="5905"/>
                      </a:cubicBezTo>
                      <a:cubicBezTo>
                        <a:pt x="88205" y="5715"/>
                        <a:pt x="89158" y="3334"/>
                        <a:pt x="88967" y="1810"/>
                      </a:cubicBezTo>
                      <a:cubicBezTo>
                        <a:pt x="88872" y="1238"/>
                        <a:pt x="88967" y="571"/>
                        <a:pt x="88967" y="0"/>
                      </a:cubicBezTo>
                      <a:cubicBezTo>
                        <a:pt x="86872" y="95"/>
                        <a:pt x="84681" y="190"/>
                        <a:pt x="82586" y="381"/>
                      </a:cubicBezTo>
                      <a:cubicBezTo>
                        <a:pt x="82586" y="571"/>
                        <a:pt x="82681" y="762"/>
                        <a:pt x="82586" y="952"/>
                      </a:cubicBezTo>
                      <a:cubicBezTo>
                        <a:pt x="82110" y="3334"/>
                        <a:pt x="84395" y="7144"/>
                        <a:pt x="79633" y="7334"/>
                      </a:cubicBezTo>
                      <a:cubicBezTo>
                        <a:pt x="74680" y="7525"/>
                        <a:pt x="77061" y="3524"/>
                        <a:pt x="76490" y="1238"/>
                      </a:cubicBezTo>
                      <a:cubicBezTo>
                        <a:pt x="74299" y="1048"/>
                        <a:pt x="72203" y="1524"/>
                        <a:pt x="70203" y="2476"/>
                      </a:cubicBezTo>
                      <a:cubicBezTo>
                        <a:pt x="70203" y="2857"/>
                        <a:pt x="70298" y="3334"/>
                        <a:pt x="70298" y="3715"/>
                      </a:cubicBezTo>
                      <a:cubicBezTo>
                        <a:pt x="70298" y="6477"/>
                        <a:pt x="71156" y="9620"/>
                        <a:pt x="66869" y="10287"/>
                      </a:cubicBezTo>
                      <a:cubicBezTo>
                        <a:pt x="61631" y="11049"/>
                        <a:pt x="65631" y="6001"/>
                        <a:pt x="63345" y="4858"/>
                      </a:cubicBezTo>
                      <a:cubicBezTo>
                        <a:pt x="61726" y="4572"/>
                        <a:pt x="60202" y="4858"/>
                        <a:pt x="59059" y="6096"/>
                      </a:cubicBezTo>
                      <a:cubicBezTo>
                        <a:pt x="59059" y="6953"/>
                        <a:pt x="58964" y="7715"/>
                        <a:pt x="59059" y="8572"/>
                      </a:cubicBezTo>
                      <a:cubicBezTo>
                        <a:pt x="59345" y="11621"/>
                        <a:pt x="58583" y="14383"/>
                        <a:pt x="55249" y="14288"/>
                      </a:cubicBezTo>
                      <a:cubicBezTo>
                        <a:pt x="51153" y="14192"/>
                        <a:pt x="53820" y="10477"/>
                        <a:pt x="52963" y="8572"/>
                      </a:cubicBezTo>
                      <a:cubicBezTo>
                        <a:pt x="51058" y="8954"/>
                        <a:pt x="49343" y="9715"/>
                        <a:pt x="47915" y="11144"/>
                      </a:cubicBezTo>
                      <a:cubicBezTo>
                        <a:pt x="47915" y="11906"/>
                        <a:pt x="47915" y="12763"/>
                        <a:pt x="47915" y="13525"/>
                      </a:cubicBezTo>
                      <a:cubicBezTo>
                        <a:pt x="48010" y="16002"/>
                        <a:pt x="48105" y="18955"/>
                        <a:pt x="44962" y="19145"/>
                      </a:cubicBezTo>
                      <a:cubicBezTo>
                        <a:pt x="41342" y="19431"/>
                        <a:pt x="43628" y="15811"/>
                        <a:pt x="42485" y="14288"/>
                      </a:cubicBezTo>
                      <a:cubicBezTo>
                        <a:pt x="40676" y="14859"/>
                        <a:pt x="39152" y="15811"/>
                        <a:pt x="38009" y="17335"/>
                      </a:cubicBezTo>
                      <a:cubicBezTo>
                        <a:pt x="38009" y="18574"/>
                        <a:pt x="37914" y="19812"/>
                        <a:pt x="38009" y="20955"/>
                      </a:cubicBezTo>
                      <a:cubicBezTo>
                        <a:pt x="38199" y="23431"/>
                        <a:pt x="37342" y="25813"/>
                        <a:pt x="34770" y="26003"/>
                      </a:cubicBezTo>
                      <a:cubicBezTo>
                        <a:pt x="31341" y="26289"/>
                        <a:pt x="33818" y="22860"/>
                        <a:pt x="32579" y="21526"/>
                      </a:cubicBezTo>
                      <a:cubicBezTo>
                        <a:pt x="30674" y="22288"/>
                        <a:pt x="29246" y="23622"/>
                        <a:pt x="28007" y="25241"/>
                      </a:cubicBezTo>
                      <a:cubicBezTo>
                        <a:pt x="28007" y="28765"/>
                        <a:pt x="29531" y="32766"/>
                        <a:pt x="24578" y="34957"/>
                      </a:cubicBezTo>
                      <a:cubicBezTo>
                        <a:pt x="24388" y="32956"/>
                        <a:pt x="24197" y="31147"/>
                        <a:pt x="24007" y="29337"/>
                      </a:cubicBezTo>
                      <a:cubicBezTo>
                        <a:pt x="22483" y="30480"/>
                        <a:pt x="21054" y="31623"/>
                        <a:pt x="20483" y="33528"/>
                      </a:cubicBezTo>
                      <a:cubicBezTo>
                        <a:pt x="20483" y="35147"/>
                        <a:pt x="20578" y="36767"/>
                        <a:pt x="20483" y="38290"/>
                      </a:cubicBezTo>
                      <a:cubicBezTo>
                        <a:pt x="20387" y="40196"/>
                        <a:pt x="19625" y="42386"/>
                        <a:pt x="17720" y="42291"/>
                      </a:cubicBezTo>
                      <a:cubicBezTo>
                        <a:pt x="15816" y="42100"/>
                        <a:pt x="17149" y="39624"/>
                        <a:pt x="16577" y="38290"/>
                      </a:cubicBezTo>
                      <a:cubicBezTo>
                        <a:pt x="15339" y="39433"/>
                        <a:pt x="14291" y="40767"/>
                        <a:pt x="14101" y="42577"/>
                      </a:cubicBezTo>
                      <a:cubicBezTo>
                        <a:pt x="14196" y="46292"/>
                        <a:pt x="14291" y="50006"/>
                        <a:pt x="10862" y="53530"/>
                      </a:cubicBezTo>
                      <a:cubicBezTo>
                        <a:pt x="10672" y="51435"/>
                        <a:pt x="10481" y="49816"/>
                        <a:pt x="10386" y="48196"/>
                      </a:cubicBezTo>
                      <a:cubicBezTo>
                        <a:pt x="4957" y="57150"/>
                        <a:pt x="2290" y="67342"/>
                        <a:pt x="1052" y="77438"/>
                      </a:cubicBezTo>
                      <a:cubicBezTo>
                        <a:pt x="-758" y="91726"/>
                        <a:pt x="-472" y="106299"/>
                        <a:pt x="3814" y="120491"/>
                      </a:cubicBezTo>
                      <a:cubicBezTo>
                        <a:pt x="16958" y="164592"/>
                        <a:pt x="64202" y="192310"/>
                        <a:pt x="110303" y="183166"/>
                      </a:cubicBezTo>
                      <a:cubicBezTo>
                        <a:pt x="154404" y="174784"/>
                        <a:pt x="186122" y="136398"/>
                        <a:pt x="184408" y="93345"/>
                      </a:cubicBezTo>
                      <a:close/>
                      <a:moveTo>
                        <a:pt x="142498" y="94583"/>
                      </a:moveTo>
                      <a:cubicBezTo>
                        <a:pt x="127448" y="80486"/>
                        <a:pt x="112304" y="66484"/>
                        <a:pt x="97159" y="52483"/>
                      </a:cubicBezTo>
                      <a:cubicBezTo>
                        <a:pt x="94778" y="50292"/>
                        <a:pt x="93825" y="47720"/>
                        <a:pt x="95064" y="44672"/>
                      </a:cubicBezTo>
                      <a:cubicBezTo>
                        <a:pt x="95921" y="42577"/>
                        <a:pt x="97921" y="41910"/>
                        <a:pt x="100493" y="41529"/>
                      </a:cubicBezTo>
                      <a:cubicBezTo>
                        <a:pt x="101636" y="42196"/>
                        <a:pt x="103255" y="42767"/>
                        <a:pt x="104398" y="43815"/>
                      </a:cubicBezTo>
                      <a:cubicBezTo>
                        <a:pt x="119733" y="57912"/>
                        <a:pt x="134973" y="72104"/>
                        <a:pt x="150213" y="86296"/>
                      </a:cubicBezTo>
                      <a:cubicBezTo>
                        <a:pt x="152880" y="88773"/>
                        <a:pt x="153737" y="91630"/>
                        <a:pt x="151166" y="94393"/>
                      </a:cubicBezTo>
                      <a:cubicBezTo>
                        <a:pt x="148499" y="97250"/>
                        <a:pt x="145641" y="97441"/>
                        <a:pt x="142498" y="94583"/>
                      </a:cubicBezTo>
                      <a:close/>
                      <a:moveTo>
                        <a:pt x="145451" y="107061"/>
                      </a:moveTo>
                      <a:cubicBezTo>
                        <a:pt x="145355" y="109633"/>
                        <a:pt x="143927" y="111061"/>
                        <a:pt x="142117" y="112204"/>
                      </a:cubicBezTo>
                      <a:cubicBezTo>
                        <a:pt x="140117" y="113538"/>
                        <a:pt x="138116" y="113252"/>
                        <a:pt x="136402" y="111728"/>
                      </a:cubicBezTo>
                      <a:cubicBezTo>
                        <a:pt x="132116" y="107918"/>
                        <a:pt x="127829" y="104013"/>
                        <a:pt x="123639" y="100013"/>
                      </a:cubicBezTo>
                      <a:cubicBezTo>
                        <a:pt x="121448" y="97822"/>
                        <a:pt x="121352" y="95155"/>
                        <a:pt x="123162" y="92678"/>
                      </a:cubicBezTo>
                      <a:cubicBezTo>
                        <a:pt x="124877" y="90297"/>
                        <a:pt x="127639" y="89630"/>
                        <a:pt x="129735" y="91059"/>
                      </a:cubicBezTo>
                      <a:cubicBezTo>
                        <a:pt x="135259" y="94964"/>
                        <a:pt x="140117" y="99727"/>
                        <a:pt x="144593" y="104775"/>
                      </a:cubicBezTo>
                      <a:cubicBezTo>
                        <a:pt x="145165" y="105537"/>
                        <a:pt x="145165" y="106489"/>
                        <a:pt x="145451" y="107061"/>
                      </a:cubicBezTo>
                      <a:close/>
                      <a:moveTo>
                        <a:pt x="106493" y="31528"/>
                      </a:moveTo>
                      <a:cubicBezTo>
                        <a:pt x="108970" y="29242"/>
                        <a:pt x="111827" y="29337"/>
                        <a:pt x="114304" y="31432"/>
                      </a:cubicBezTo>
                      <a:cubicBezTo>
                        <a:pt x="118495" y="35052"/>
                        <a:pt x="122495" y="38862"/>
                        <a:pt x="126591" y="42672"/>
                      </a:cubicBezTo>
                      <a:cubicBezTo>
                        <a:pt x="128687" y="44577"/>
                        <a:pt x="128972" y="47054"/>
                        <a:pt x="127639" y="49435"/>
                      </a:cubicBezTo>
                      <a:cubicBezTo>
                        <a:pt x="126591" y="51340"/>
                        <a:pt x="124781" y="52292"/>
                        <a:pt x="121924" y="52197"/>
                      </a:cubicBezTo>
                      <a:cubicBezTo>
                        <a:pt x="121543" y="52006"/>
                        <a:pt x="120305" y="51911"/>
                        <a:pt x="119638" y="51340"/>
                      </a:cubicBezTo>
                      <a:cubicBezTo>
                        <a:pt x="115161" y="47434"/>
                        <a:pt x="110685" y="43434"/>
                        <a:pt x="106493" y="39243"/>
                      </a:cubicBezTo>
                      <a:cubicBezTo>
                        <a:pt x="104303" y="36957"/>
                        <a:pt x="103922" y="34004"/>
                        <a:pt x="106493" y="31528"/>
                      </a:cubicBezTo>
                      <a:close/>
                    </a:path>
                  </a:pathLst>
                </a:custGeom>
                <a:solidFill>
                  <a:srgbClr val="FFC4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12321D3-E64B-4D52-9027-2B6A81B9D29B}"/>
                    </a:ext>
                  </a:extLst>
                </p:cNvPr>
                <p:cNvSpPr/>
                <p:nvPr/>
              </p:nvSpPr>
              <p:spPr>
                <a:xfrm>
                  <a:off x="6021541" y="4133659"/>
                  <a:ext cx="58096" cy="55091"/>
                </a:xfrm>
                <a:custGeom>
                  <a:avLst/>
                  <a:gdLst>
                    <a:gd name="connsiteX0" fmla="*/ 5878 w 58096"/>
                    <a:gd name="connsiteY0" fmla="*/ 0 h 55091"/>
                    <a:gd name="connsiteX1" fmla="*/ 9783 w 58096"/>
                    <a:gd name="connsiteY1" fmla="*/ 2286 h 55091"/>
                    <a:gd name="connsiteX2" fmla="*/ 55598 w 58096"/>
                    <a:gd name="connsiteY2" fmla="*/ 44767 h 55091"/>
                    <a:gd name="connsiteX3" fmla="*/ 56551 w 58096"/>
                    <a:gd name="connsiteY3" fmla="*/ 52864 h 55091"/>
                    <a:gd name="connsiteX4" fmla="*/ 47978 w 58096"/>
                    <a:gd name="connsiteY4" fmla="*/ 52959 h 55091"/>
                    <a:gd name="connsiteX5" fmla="*/ 2639 w 58096"/>
                    <a:gd name="connsiteY5" fmla="*/ 10858 h 55091"/>
                    <a:gd name="connsiteX6" fmla="*/ 544 w 58096"/>
                    <a:gd name="connsiteY6" fmla="*/ 3048 h 55091"/>
                    <a:gd name="connsiteX7" fmla="*/ 5878 w 58096"/>
                    <a:gd name="connsiteY7" fmla="*/ 0 h 55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096" h="55091">
                      <a:moveTo>
                        <a:pt x="5878" y="0"/>
                      </a:moveTo>
                      <a:cubicBezTo>
                        <a:pt x="7021" y="667"/>
                        <a:pt x="8640" y="1238"/>
                        <a:pt x="9783" y="2286"/>
                      </a:cubicBezTo>
                      <a:cubicBezTo>
                        <a:pt x="25118" y="16383"/>
                        <a:pt x="40358" y="30575"/>
                        <a:pt x="55598" y="44767"/>
                      </a:cubicBezTo>
                      <a:cubicBezTo>
                        <a:pt x="58265" y="47244"/>
                        <a:pt x="59122" y="50102"/>
                        <a:pt x="56551" y="52864"/>
                      </a:cubicBezTo>
                      <a:cubicBezTo>
                        <a:pt x="53979" y="55721"/>
                        <a:pt x="51026" y="55912"/>
                        <a:pt x="47978" y="52959"/>
                      </a:cubicBezTo>
                      <a:cubicBezTo>
                        <a:pt x="32929" y="38862"/>
                        <a:pt x="17784" y="24860"/>
                        <a:pt x="2639" y="10858"/>
                      </a:cubicBezTo>
                      <a:cubicBezTo>
                        <a:pt x="258" y="8668"/>
                        <a:pt x="-695" y="6096"/>
                        <a:pt x="544" y="3048"/>
                      </a:cubicBezTo>
                      <a:cubicBezTo>
                        <a:pt x="1306" y="1048"/>
                        <a:pt x="3306" y="381"/>
                        <a:pt x="5878" y="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26E53CD-4F88-4779-9774-52675A2A142E}"/>
                    </a:ext>
                  </a:extLst>
                </p:cNvPr>
                <p:cNvSpPr/>
                <p:nvPr/>
              </p:nvSpPr>
              <p:spPr>
                <a:xfrm>
                  <a:off x="5946647" y="4214050"/>
                  <a:ext cx="147161" cy="53775"/>
                </a:xfrm>
                <a:custGeom>
                  <a:avLst/>
                  <a:gdLst>
                    <a:gd name="connsiteX0" fmla="*/ 762 w 147161"/>
                    <a:gd name="connsiteY0" fmla="*/ 5525 h 53775"/>
                    <a:gd name="connsiteX1" fmla="*/ 39338 w 147161"/>
                    <a:gd name="connsiteY1" fmla="*/ 42577 h 53775"/>
                    <a:gd name="connsiteX2" fmla="*/ 143161 w 147161"/>
                    <a:gd name="connsiteY2" fmla="*/ 6763 h 53775"/>
                    <a:gd name="connsiteX3" fmla="*/ 147161 w 147161"/>
                    <a:gd name="connsiteY3" fmla="*/ 0 h 53775"/>
                    <a:gd name="connsiteX4" fmla="*/ 147161 w 147161"/>
                    <a:gd name="connsiteY4" fmla="*/ 0 h 53775"/>
                    <a:gd name="connsiteX5" fmla="*/ 122206 w 147161"/>
                    <a:gd name="connsiteY5" fmla="*/ 36576 h 53775"/>
                    <a:gd name="connsiteX6" fmla="*/ 3143 w 147161"/>
                    <a:gd name="connsiteY6" fmla="*/ 13621 h 53775"/>
                    <a:gd name="connsiteX7" fmla="*/ 0 w 147161"/>
                    <a:gd name="connsiteY7" fmla="*/ 6287 h 53775"/>
                    <a:gd name="connsiteX8" fmla="*/ 762 w 147161"/>
                    <a:gd name="connsiteY8" fmla="*/ 5525 h 53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161" h="53775">
                      <a:moveTo>
                        <a:pt x="762" y="5525"/>
                      </a:moveTo>
                      <a:cubicBezTo>
                        <a:pt x="9715" y="21908"/>
                        <a:pt x="22193" y="34576"/>
                        <a:pt x="39338" y="42577"/>
                      </a:cubicBezTo>
                      <a:cubicBezTo>
                        <a:pt x="77343" y="60388"/>
                        <a:pt x="124301" y="44291"/>
                        <a:pt x="143161" y="6763"/>
                      </a:cubicBezTo>
                      <a:cubicBezTo>
                        <a:pt x="144304" y="4477"/>
                        <a:pt x="144780" y="1619"/>
                        <a:pt x="147161" y="0"/>
                      </a:cubicBezTo>
                      <a:cubicBezTo>
                        <a:pt x="147161" y="0"/>
                        <a:pt x="147161" y="0"/>
                        <a:pt x="147161" y="0"/>
                      </a:cubicBezTo>
                      <a:cubicBezTo>
                        <a:pt x="143637" y="15430"/>
                        <a:pt x="134207" y="26956"/>
                        <a:pt x="122206" y="36576"/>
                      </a:cubicBezTo>
                      <a:cubicBezTo>
                        <a:pt x="84677" y="66961"/>
                        <a:pt x="26765" y="55721"/>
                        <a:pt x="3143" y="13621"/>
                      </a:cubicBezTo>
                      <a:cubicBezTo>
                        <a:pt x="1810" y="11335"/>
                        <a:pt x="1048" y="8668"/>
                        <a:pt x="0" y="6287"/>
                      </a:cubicBezTo>
                      <a:cubicBezTo>
                        <a:pt x="381" y="6191"/>
                        <a:pt x="667" y="5905"/>
                        <a:pt x="762" y="5525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61854DA1-956A-4A8F-822D-269BA8E60FCC}"/>
                    </a:ext>
                  </a:extLst>
                </p:cNvPr>
                <p:cNvSpPr/>
                <p:nvPr/>
              </p:nvSpPr>
              <p:spPr>
                <a:xfrm>
                  <a:off x="5947790" y="4108682"/>
                  <a:ext cx="141160" cy="46408"/>
                </a:xfrm>
                <a:custGeom>
                  <a:avLst/>
                  <a:gdLst>
                    <a:gd name="connsiteX0" fmla="*/ 140875 w 141160"/>
                    <a:gd name="connsiteY0" fmla="*/ 43742 h 46408"/>
                    <a:gd name="connsiteX1" fmla="*/ 110680 w 141160"/>
                    <a:gd name="connsiteY1" fmla="*/ 14214 h 46408"/>
                    <a:gd name="connsiteX2" fmla="*/ 23146 w 141160"/>
                    <a:gd name="connsiteY2" fmla="*/ 20024 h 46408"/>
                    <a:gd name="connsiteX3" fmla="*/ 0 w 141160"/>
                    <a:gd name="connsiteY3" fmla="*/ 46409 h 46408"/>
                    <a:gd name="connsiteX4" fmla="*/ 10192 w 141160"/>
                    <a:gd name="connsiteY4" fmla="*/ 28311 h 46408"/>
                    <a:gd name="connsiteX5" fmla="*/ 74200 w 141160"/>
                    <a:gd name="connsiteY5" fmla="*/ 117 h 46408"/>
                    <a:gd name="connsiteX6" fmla="*/ 141161 w 141160"/>
                    <a:gd name="connsiteY6" fmla="*/ 41932 h 46408"/>
                    <a:gd name="connsiteX7" fmla="*/ 140875 w 141160"/>
                    <a:gd name="connsiteY7" fmla="*/ 43742 h 46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160" h="46408">
                      <a:moveTo>
                        <a:pt x="140875" y="43742"/>
                      </a:moveTo>
                      <a:cubicBezTo>
                        <a:pt x="132683" y="31931"/>
                        <a:pt x="123539" y="21453"/>
                        <a:pt x="110680" y="14214"/>
                      </a:cubicBezTo>
                      <a:cubicBezTo>
                        <a:pt x="83820" y="-1121"/>
                        <a:pt x="48101" y="1165"/>
                        <a:pt x="23146" y="20024"/>
                      </a:cubicBezTo>
                      <a:cubicBezTo>
                        <a:pt x="13621" y="27263"/>
                        <a:pt x="6667" y="36598"/>
                        <a:pt x="0" y="46409"/>
                      </a:cubicBezTo>
                      <a:cubicBezTo>
                        <a:pt x="1429" y="39265"/>
                        <a:pt x="5715" y="33550"/>
                        <a:pt x="10192" y="28311"/>
                      </a:cubicBezTo>
                      <a:cubicBezTo>
                        <a:pt x="27051" y="8880"/>
                        <a:pt x="48577" y="-1216"/>
                        <a:pt x="74200" y="117"/>
                      </a:cubicBezTo>
                      <a:cubicBezTo>
                        <a:pt x="103918" y="1641"/>
                        <a:pt x="126968" y="14881"/>
                        <a:pt x="141161" y="41932"/>
                      </a:cubicBezTo>
                      <a:cubicBezTo>
                        <a:pt x="141065" y="42408"/>
                        <a:pt x="140970" y="43075"/>
                        <a:pt x="140875" y="4374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A6A2008F-2C5F-41F8-AD42-9FF379D05F55}"/>
                    </a:ext>
                  </a:extLst>
                </p:cNvPr>
                <p:cNvSpPr/>
                <p:nvPr/>
              </p:nvSpPr>
              <p:spPr>
                <a:xfrm>
                  <a:off x="6031631" y="4122062"/>
                  <a:ext cx="23745" cy="22366"/>
                </a:xfrm>
                <a:custGeom>
                  <a:avLst/>
                  <a:gdLst>
                    <a:gd name="connsiteX0" fmla="*/ 17219 w 23745"/>
                    <a:gd name="connsiteY0" fmla="*/ 22360 h 22366"/>
                    <a:gd name="connsiteX1" fmla="*/ 14933 w 23745"/>
                    <a:gd name="connsiteY1" fmla="*/ 21503 h 22366"/>
                    <a:gd name="connsiteX2" fmla="*/ 1789 w 23745"/>
                    <a:gd name="connsiteY2" fmla="*/ 9406 h 22366"/>
                    <a:gd name="connsiteX3" fmla="*/ 1789 w 23745"/>
                    <a:gd name="connsiteY3" fmla="*/ 1691 h 22366"/>
                    <a:gd name="connsiteX4" fmla="*/ 9599 w 23745"/>
                    <a:gd name="connsiteY4" fmla="*/ 1595 h 22366"/>
                    <a:gd name="connsiteX5" fmla="*/ 21887 w 23745"/>
                    <a:gd name="connsiteY5" fmla="*/ 12835 h 22366"/>
                    <a:gd name="connsiteX6" fmla="*/ 22934 w 23745"/>
                    <a:gd name="connsiteY6" fmla="*/ 19598 h 22366"/>
                    <a:gd name="connsiteX7" fmla="*/ 17219 w 23745"/>
                    <a:gd name="connsiteY7" fmla="*/ 22360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745" h="22366">
                      <a:moveTo>
                        <a:pt x="17219" y="22360"/>
                      </a:moveTo>
                      <a:cubicBezTo>
                        <a:pt x="16838" y="22169"/>
                        <a:pt x="15600" y="22074"/>
                        <a:pt x="14933" y="21503"/>
                      </a:cubicBezTo>
                      <a:cubicBezTo>
                        <a:pt x="10456" y="17597"/>
                        <a:pt x="5980" y="13597"/>
                        <a:pt x="1789" y="9406"/>
                      </a:cubicBezTo>
                      <a:cubicBezTo>
                        <a:pt x="-402" y="7120"/>
                        <a:pt x="-783" y="4167"/>
                        <a:pt x="1789" y="1691"/>
                      </a:cubicBezTo>
                      <a:cubicBezTo>
                        <a:pt x="4265" y="-595"/>
                        <a:pt x="7123" y="-500"/>
                        <a:pt x="9599" y="1595"/>
                      </a:cubicBezTo>
                      <a:cubicBezTo>
                        <a:pt x="13790" y="5215"/>
                        <a:pt x="17791" y="9025"/>
                        <a:pt x="21887" y="12835"/>
                      </a:cubicBezTo>
                      <a:cubicBezTo>
                        <a:pt x="23982" y="14740"/>
                        <a:pt x="24268" y="17217"/>
                        <a:pt x="22934" y="19598"/>
                      </a:cubicBezTo>
                      <a:cubicBezTo>
                        <a:pt x="21887" y="21503"/>
                        <a:pt x="20077" y="22455"/>
                        <a:pt x="17219" y="2236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139DA82-B723-4B60-8958-C83C1A66D2AF}"/>
                    </a:ext>
                  </a:extLst>
                </p:cNvPr>
                <p:cNvSpPr/>
                <p:nvPr/>
              </p:nvSpPr>
              <p:spPr>
                <a:xfrm>
                  <a:off x="6048819" y="4182538"/>
                  <a:ext cx="23558" cy="22744"/>
                </a:xfrm>
                <a:custGeom>
                  <a:avLst/>
                  <a:gdLst>
                    <a:gd name="connsiteX0" fmla="*/ 23558 w 23558"/>
                    <a:gd name="connsiteY0" fmla="*/ 16748 h 22744"/>
                    <a:gd name="connsiteX1" fmla="*/ 20224 w 23558"/>
                    <a:gd name="connsiteY1" fmla="*/ 21892 h 22744"/>
                    <a:gd name="connsiteX2" fmla="*/ 14509 w 23558"/>
                    <a:gd name="connsiteY2" fmla="*/ 21416 h 22744"/>
                    <a:gd name="connsiteX3" fmla="*/ 1746 w 23558"/>
                    <a:gd name="connsiteY3" fmla="*/ 9700 h 22744"/>
                    <a:gd name="connsiteX4" fmla="*/ 1270 w 23558"/>
                    <a:gd name="connsiteY4" fmla="*/ 2366 h 22744"/>
                    <a:gd name="connsiteX5" fmla="*/ 7842 w 23558"/>
                    <a:gd name="connsiteY5" fmla="*/ 746 h 22744"/>
                    <a:gd name="connsiteX6" fmla="*/ 22701 w 23558"/>
                    <a:gd name="connsiteY6" fmla="*/ 14463 h 22744"/>
                    <a:gd name="connsiteX7" fmla="*/ 23558 w 23558"/>
                    <a:gd name="connsiteY7" fmla="*/ 16748 h 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558" h="22744">
                      <a:moveTo>
                        <a:pt x="23558" y="16748"/>
                      </a:moveTo>
                      <a:cubicBezTo>
                        <a:pt x="23463" y="19320"/>
                        <a:pt x="22034" y="20749"/>
                        <a:pt x="20224" y="21892"/>
                      </a:cubicBezTo>
                      <a:cubicBezTo>
                        <a:pt x="18224" y="23226"/>
                        <a:pt x="16224" y="22940"/>
                        <a:pt x="14509" y="21416"/>
                      </a:cubicBezTo>
                      <a:cubicBezTo>
                        <a:pt x="10223" y="17606"/>
                        <a:pt x="5937" y="13701"/>
                        <a:pt x="1746" y="9700"/>
                      </a:cubicBezTo>
                      <a:cubicBezTo>
                        <a:pt x="-445" y="7509"/>
                        <a:pt x="-540" y="4842"/>
                        <a:pt x="1270" y="2366"/>
                      </a:cubicBezTo>
                      <a:cubicBezTo>
                        <a:pt x="2984" y="-16"/>
                        <a:pt x="5746" y="-682"/>
                        <a:pt x="7842" y="746"/>
                      </a:cubicBezTo>
                      <a:cubicBezTo>
                        <a:pt x="13366" y="4652"/>
                        <a:pt x="18224" y="9414"/>
                        <a:pt x="22701" y="14463"/>
                      </a:cubicBezTo>
                      <a:cubicBezTo>
                        <a:pt x="23272" y="15225"/>
                        <a:pt x="23272" y="16177"/>
                        <a:pt x="23558" y="16748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15" name="Graphic 1">
            <a:extLst>
              <a:ext uri="{FF2B5EF4-FFF2-40B4-BE49-F238E27FC236}">
                <a16:creationId xmlns:a16="http://schemas.microsoft.com/office/drawing/2014/main" id="{54FD2452-C32D-4331-99A9-EE8B015C4728}"/>
              </a:ext>
            </a:extLst>
          </p:cNvPr>
          <p:cNvGrpSpPr/>
          <p:nvPr/>
        </p:nvGrpSpPr>
        <p:grpSpPr>
          <a:xfrm rot="955317">
            <a:off x="8122741" y="3820328"/>
            <a:ext cx="3004017" cy="3355514"/>
            <a:chOff x="5067300" y="2024062"/>
            <a:chExt cx="2061686" cy="2817196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4706408-AAED-4E6F-A65F-D6DEE7401F1E}"/>
                </a:ext>
              </a:extLst>
            </p:cNvPr>
            <p:cNvSpPr/>
            <p:nvPr/>
          </p:nvSpPr>
          <p:spPr>
            <a:xfrm>
              <a:off x="5480494" y="4602098"/>
              <a:ext cx="1235202" cy="208978"/>
            </a:xfrm>
            <a:custGeom>
              <a:avLst/>
              <a:gdLst>
                <a:gd name="connsiteX0" fmla="*/ 1235202 w 1235202"/>
                <a:gd name="connsiteY0" fmla="*/ 104489 h 208978"/>
                <a:gd name="connsiteX1" fmla="*/ 617601 w 1235202"/>
                <a:gd name="connsiteY1" fmla="*/ 208979 h 208978"/>
                <a:gd name="connsiteX2" fmla="*/ 0 w 1235202"/>
                <a:gd name="connsiteY2" fmla="*/ 104489 h 208978"/>
                <a:gd name="connsiteX3" fmla="*/ 617601 w 1235202"/>
                <a:gd name="connsiteY3" fmla="*/ 0 h 208978"/>
                <a:gd name="connsiteX4" fmla="*/ 1235202 w 1235202"/>
                <a:gd name="connsiteY4" fmla="*/ 104489 h 2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202" h="208978">
                  <a:moveTo>
                    <a:pt x="1235202" y="104489"/>
                  </a:moveTo>
                  <a:cubicBezTo>
                    <a:pt x="1235202" y="162197"/>
                    <a:pt x="958693" y="208979"/>
                    <a:pt x="617601" y="208979"/>
                  </a:cubicBezTo>
                  <a:cubicBezTo>
                    <a:pt x="276509" y="208979"/>
                    <a:pt x="0" y="162197"/>
                    <a:pt x="0" y="104489"/>
                  </a:cubicBezTo>
                  <a:cubicBezTo>
                    <a:pt x="0" y="46781"/>
                    <a:pt x="276509" y="0"/>
                    <a:pt x="617601" y="0"/>
                  </a:cubicBezTo>
                  <a:cubicBezTo>
                    <a:pt x="958693" y="0"/>
                    <a:pt x="1235202" y="46781"/>
                    <a:pt x="1235202" y="104489"/>
                  </a:cubicBezTo>
                  <a:close/>
                </a:path>
              </a:pathLst>
            </a:custGeom>
            <a:solidFill>
              <a:srgbClr val="21B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B6A8010-A5E1-47B3-A2AC-63972A9B5B6E}"/>
                </a:ext>
              </a:extLst>
            </p:cNvPr>
            <p:cNvSpPr/>
            <p:nvPr/>
          </p:nvSpPr>
          <p:spPr>
            <a:xfrm>
              <a:off x="5722538" y="3837347"/>
              <a:ext cx="466760" cy="402694"/>
            </a:xfrm>
            <a:custGeom>
              <a:avLst/>
              <a:gdLst>
                <a:gd name="connsiteX0" fmla="*/ 227443 w 466760"/>
                <a:gd name="connsiteY0" fmla="*/ 400610 h 402694"/>
                <a:gd name="connsiteX1" fmla="*/ 244303 w 466760"/>
                <a:gd name="connsiteY1" fmla="*/ 400419 h 402694"/>
                <a:gd name="connsiteX2" fmla="*/ 423563 w 466760"/>
                <a:gd name="connsiteY2" fmla="*/ 29897 h 402694"/>
                <a:gd name="connsiteX3" fmla="*/ 232777 w 466760"/>
                <a:gd name="connsiteY3" fmla="*/ 56472 h 402694"/>
                <a:gd name="connsiteX4" fmla="*/ 41515 w 466760"/>
                <a:gd name="connsiteY4" fmla="*/ 33326 h 402694"/>
                <a:gd name="connsiteX5" fmla="*/ 227443 w 466760"/>
                <a:gd name="connsiteY5" fmla="*/ 400610 h 40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60" h="402694">
                  <a:moveTo>
                    <a:pt x="227443" y="400610"/>
                  </a:moveTo>
                  <a:cubicBezTo>
                    <a:pt x="232682" y="403467"/>
                    <a:pt x="239159" y="403372"/>
                    <a:pt x="244303" y="400419"/>
                  </a:cubicBezTo>
                  <a:cubicBezTo>
                    <a:pt x="450138" y="283262"/>
                    <a:pt x="521099" y="109716"/>
                    <a:pt x="423563" y="29897"/>
                  </a:cubicBezTo>
                  <a:cubicBezTo>
                    <a:pt x="325551" y="-50399"/>
                    <a:pt x="232777" y="56472"/>
                    <a:pt x="232777" y="56472"/>
                  </a:cubicBezTo>
                  <a:cubicBezTo>
                    <a:pt x="232777" y="56472"/>
                    <a:pt x="138099" y="-48684"/>
                    <a:pt x="41515" y="33326"/>
                  </a:cubicBezTo>
                  <a:cubicBezTo>
                    <a:pt x="-54497" y="114860"/>
                    <a:pt x="19513" y="287167"/>
                    <a:pt x="227443" y="400610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ABD6CA5-07BA-4086-95E7-5439E8A9AC04}"/>
                </a:ext>
              </a:extLst>
            </p:cNvPr>
            <p:cNvSpPr/>
            <p:nvPr/>
          </p:nvSpPr>
          <p:spPr>
            <a:xfrm>
              <a:off x="6378308" y="3814130"/>
              <a:ext cx="282938" cy="260373"/>
            </a:xfrm>
            <a:custGeom>
              <a:avLst/>
              <a:gdLst>
                <a:gd name="connsiteX0" fmla="*/ 88023 w 282938"/>
                <a:gd name="connsiteY0" fmla="*/ 257140 h 260373"/>
                <a:gd name="connsiteX1" fmla="*/ 98024 w 282938"/>
                <a:gd name="connsiteY1" fmla="*/ 260093 h 260373"/>
                <a:gd name="connsiteX2" fmla="*/ 270713 w 282938"/>
                <a:gd name="connsiteY2" fmla="*/ 74355 h 260373"/>
                <a:gd name="connsiteX3" fmla="*/ 153555 w 282938"/>
                <a:gd name="connsiteY3" fmla="*/ 55401 h 260373"/>
                <a:gd name="connsiteX4" fmla="*/ 45161 w 282938"/>
                <a:gd name="connsiteY4" fmla="*/ 7109 h 260373"/>
                <a:gd name="connsiteX5" fmla="*/ 88023 w 282938"/>
                <a:gd name="connsiteY5" fmla="*/ 257140 h 26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938" h="260373">
                  <a:moveTo>
                    <a:pt x="88023" y="257140"/>
                  </a:moveTo>
                  <a:cubicBezTo>
                    <a:pt x="90595" y="259807"/>
                    <a:pt x="94405" y="260950"/>
                    <a:pt x="98024" y="260093"/>
                  </a:cubicBezTo>
                  <a:cubicBezTo>
                    <a:pt x="240423" y="228375"/>
                    <a:pt x="313671" y="139030"/>
                    <a:pt x="270713" y="74355"/>
                  </a:cubicBezTo>
                  <a:cubicBezTo>
                    <a:pt x="227564" y="9300"/>
                    <a:pt x="153555" y="55401"/>
                    <a:pt x="153555" y="55401"/>
                  </a:cubicBezTo>
                  <a:cubicBezTo>
                    <a:pt x="153555" y="55401"/>
                    <a:pt x="116884" y="-23657"/>
                    <a:pt x="45161" y="7109"/>
                  </a:cubicBezTo>
                  <a:cubicBezTo>
                    <a:pt x="-26182" y="37875"/>
                    <a:pt x="-13799" y="152746"/>
                    <a:pt x="88023" y="257140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809C5C1-ECCC-4B96-97BC-6987B14CF5D7}"/>
                </a:ext>
              </a:extLst>
            </p:cNvPr>
            <p:cNvSpPr/>
            <p:nvPr/>
          </p:nvSpPr>
          <p:spPr>
            <a:xfrm>
              <a:off x="5840975" y="3240137"/>
              <a:ext cx="284667" cy="258722"/>
            </a:xfrm>
            <a:custGeom>
              <a:avLst/>
              <a:gdLst>
                <a:gd name="connsiteX0" fmla="*/ 175301 w 284667"/>
                <a:gd name="connsiteY0" fmla="*/ 258300 h 258722"/>
                <a:gd name="connsiteX1" fmla="*/ 185492 w 284667"/>
                <a:gd name="connsiteY1" fmla="*/ 256014 h 258722"/>
                <a:gd name="connsiteX2" fmla="*/ 244262 w 284667"/>
                <a:gd name="connsiteY2" fmla="*/ 9316 h 258722"/>
                <a:gd name="connsiteX3" fmla="*/ 133010 w 284667"/>
                <a:gd name="connsiteY3" fmla="*/ 50559 h 258722"/>
                <a:gd name="connsiteX4" fmla="*/ 14900 w 284667"/>
                <a:gd name="connsiteY4" fmla="*/ 61989 h 258722"/>
                <a:gd name="connsiteX5" fmla="*/ 175301 w 284667"/>
                <a:gd name="connsiteY5" fmla="*/ 258300 h 25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667" h="258722">
                  <a:moveTo>
                    <a:pt x="175301" y="258300"/>
                  </a:moveTo>
                  <a:cubicBezTo>
                    <a:pt x="178825" y="259347"/>
                    <a:pt x="182730" y="258395"/>
                    <a:pt x="185492" y="256014"/>
                  </a:cubicBezTo>
                  <a:cubicBezTo>
                    <a:pt x="293792" y="158192"/>
                    <a:pt x="313413" y="44368"/>
                    <a:pt x="244262" y="9316"/>
                  </a:cubicBezTo>
                  <a:cubicBezTo>
                    <a:pt x="174634" y="-26022"/>
                    <a:pt x="133010" y="50559"/>
                    <a:pt x="133010" y="50559"/>
                  </a:cubicBezTo>
                  <a:cubicBezTo>
                    <a:pt x="133010" y="50559"/>
                    <a:pt x="62144" y="-114"/>
                    <a:pt x="14900" y="61989"/>
                  </a:cubicBezTo>
                  <a:cubicBezTo>
                    <a:pt x="-32154" y="123807"/>
                    <a:pt x="35188" y="217628"/>
                    <a:pt x="175301" y="258300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52D0B43-8E35-45B9-8CD6-EA55767061C1}"/>
                </a:ext>
              </a:extLst>
            </p:cNvPr>
            <p:cNvSpPr/>
            <p:nvPr/>
          </p:nvSpPr>
          <p:spPr>
            <a:xfrm>
              <a:off x="6094859" y="2714803"/>
              <a:ext cx="210748" cy="191488"/>
            </a:xfrm>
            <a:custGeom>
              <a:avLst/>
              <a:gdLst>
                <a:gd name="connsiteX0" fmla="*/ 129823 w 210748"/>
                <a:gd name="connsiteY0" fmla="*/ 191178 h 191488"/>
                <a:gd name="connsiteX1" fmla="*/ 137348 w 210748"/>
                <a:gd name="connsiteY1" fmla="*/ 189464 h 191488"/>
                <a:gd name="connsiteX2" fmla="*/ 180782 w 210748"/>
                <a:gd name="connsiteY2" fmla="*/ 6870 h 191488"/>
                <a:gd name="connsiteX3" fmla="*/ 98391 w 210748"/>
                <a:gd name="connsiteY3" fmla="*/ 37445 h 191488"/>
                <a:gd name="connsiteX4" fmla="*/ 10951 w 210748"/>
                <a:gd name="connsiteY4" fmla="*/ 45922 h 191488"/>
                <a:gd name="connsiteX5" fmla="*/ 129823 w 210748"/>
                <a:gd name="connsiteY5" fmla="*/ 191178 h 1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748" h="191488">
                  <a:moveTo>
                    <a:pt x="129823" y="191178"/>
                  </a:moveTo>
                  <a:cubicBezTo>
                    <a:pt x="132395" y="191940"/>
                    <a:pt x="135348" y="191274"/>
                    <a:pt x="137348" y="189464"/>
                  </a:cubicBezTo>
                  <a:cubicBezTo>
                    <a:pt x="217548" y="117074"/>
                    <a:pt x="232026" y="32873"/>
                    <a:pt x="180782" y="6870"/>
                  </a:cubicBezTo>
                  <a:cubicBezTo>
                    <a:pt x="129252" y="-19229"/>
                    <a:pt x="98391" y="37445"/>
                    <a:pt x="98391" y="37445"/>
                  </a:cubicBezTo>
                  <a:cubicBezTo>
                    <a:pt x="98391" y="37445"/>
                    <a:pt x="45908" y="-83"/>
                    <a:pt x="10951" y="45922"/>
                  </a:cubicBezTo>
                  <a:cubicBezTo>
                    <a:pt x="-23720" y="91642"/>
                    <a:pt x="26096" y="161080"/>
                    <a:pt x="129823" y="191178"/>
                  </a:cubicBezTo>
                  <a:close/>
                </a:path>
              </a:pathLst>
            </a:custGeom>
            <a:solidFill>
              <a:srgbClr val="D6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2775976-6B97-4000-AD95-1D90A87275F0}"/>
                </a:ext>
              </a:extLst>
            </p:cNvPr>
            <p:cNvSpPr/>
            <p:nvPr/>
          </p:nvSpPr>
          <p:spPr>
            <a:xfrm>
              <a:off x="6427773" y="3955995"/>
              <a:ext cx="392021" cy="348728"/>
            </a:xfrm>
            <a:custGeom>
              <a:avLst/>
              <a:gdLst>
                <a:gd name="connsiteX0" fmla="*/ 159431 w 392021"/>
                <a:gd name="connsiteY0" fmla="*/ 345875 h 348728"/>
                <a:gd name="connsiteX1" fmla="*/ 173528 w 392021"/>
                <a:gd name="connsiteY1" fmla="*/ 347685 h 348728"/>
                <a:gd name="connsiteX2" fmla="*/ 365457 w 392021"/>
                <a:gd name="connsiteY2" fmla="*/ 58697 h 348728"/>
                <a:gd name="connsiteX3" fmla="*/ 203151 w 392021"/>
                <a:gd name="connsiteY3" fmla="*/ 59078 h 348728"/>
                <a:gd name="connsiteX4" fmla="*/ 46179 w 392021"/>
                <a:gd name="connsiteY4" fmla="*/ 18025 h 348728"/>
                <a:gd name="connsiteX5" fmla="*/ 159431 w 392021"/>
                <a:gd name="connsiteY5" fmla="*/ 345875 h 34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21" h="348728">
                  <a:moveTo>
                    <a:pt x="159431" y="345875"/>
                  </a:moveTo>
                  <a:cubicBezTo>
                    <a:pt x="163432" y="348828"/>
                    <a:pt x="168861" y="349590"/>
                    <a:pt x="173528" y="347685"/>
                  </a:cubicBezTo>
                  <a:cubicBezTo>
                    <a:pt x="358789" y="273295"/>
                    <a:pt x="437752" y="136516"/>
                    <a:pt x="365457" y="58697"/>
                  </a:cubicBezTo>
                  <a:cubicBezTo>
                    <a:pt x="292781" y="-19504"/>
                    <a:pt x="203151" y="59078"/>
                    <a:pt x="203151" y="59078"/>
                  </a:cubicBezTo>
                  <a:cubicBezTo>
                    <a:pt x="203151" y="59078"/>
                    <a:pt x="136095" y="-39506"/>
                    <a:pt x="46179" y="18025"/>
                  </a:cubicBezTo>
                  <a:cubicBezTo>
                    <a:pt x="-43356" y="75175"/>
                    <a:pt x="-1160" y="227384"/>
                    <a:pt x="159431" y="345875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22" name="Graphic 1">
              <a:extLst>
                <a:ext uri="{FF2B5EF4-FFF2-40B4-BE49-F238E27FC236}">
                  <a16:creationId xmlns:a16="http://schemas.microsoft.com/office/drawing/2014/main" id="{054A4961-261E-47B1-BF79-99F653EEB10C}"/>
                </a:ext>
              </a:extLst>
            </p:cNvPr>
            <p:cNvGrpSpPr/>
            <p:nvPr/>
          </p:nvGrpSpPr>
          <p:grpSpPr>
            <a:xfrm>
              <a:off x="5973963" y="3830438"/>
              <a:ext cx="673845" cy="673845"/>
              <a:chOff x="5973963" y="3830438"/>
              <a:chExt cx="673845" cy="673845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2562407C-7122-4D90-B237-44F5A5A770E7}"/>
                  </a:ext>
                </a:extLst>
              </p:cNvPr>
              <p:cNvSpPr/>
              <p:nvPr/>
            </p:nvSpPr>
            <p:spPr>
              <a:xfrm rot="-3868519">
                <a:off x="6058187" y="3914662"/>
                <a:ext cx="505396" cy="505396"/>
              </a:xfrm>
              <a:custGeom>
                <a:avLst/>
                <a:gdLst>
                  <a:gd name="connsiteX0" fmla="*/ 505397 w 505396"/>
                  <a:gd name="connsiteY0" fmla="*/ 252698 h 505396"/>
                  <a:gd name="connsiteX1" fmla="*/ 252698 w 505396"/>
                  <a:gd name="connsiteY1" fmla="*/ 505397 h 505396"/>
                  <a:gd name="connsiteX2" fmla="*/ 0 w 505396"/>
                  <a:gd name="connsiteY2" fmla="*/ 252698 h 505396"/>
                  <a:gd name="connsiteX3" fmla="*/ 252698 w 505396"/>
                  <a:gd name="connsiteY3" fmla="*/ 0 h 505396"/>
                  <a:gd name="connsiteX4" fmla="*/ 505397 w 505396"/>
                  <a:gd name="connsiteY4" fmla="*/ 252698 h 50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96" h="505396">
                    <a:moveTo>
                      <a:pt x="505397" y="252698"/>
                    </a:moveTo>
                    <a:cubicBezTo>
                      <a:pt x="505397" y="392260"/>
                      <a:pt x="392260" y="505397"/>
                      <a:pt x="252698" y="505397"/>
                    </a:cubicBezTo>
                    <a:cubicBezTo>
                      <a:pt x="113137" y="505397"/>
                      <a:pt x="0" y="392260"/>
                      <a:pt x="0" y="252698"/>
                    </a:cubicBezTo>
                    <a:cubicBezTo>
                      <a:pt x="0" y="113137"/>
                      <a:pt x="113137" y="0"/>
                      <a:pt x="252698" y="0"/>
                    </a:cubicBezTo>
                    <a:cubicBezTo>
                      <a:pt x="392260" y="0"/>
                      <a:pt x="505397" y="113137"/>
                      <a:pt x="505397" y="252698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9D35BD7-349D-40DE-8917-624B7C57735D}"/>
                  </a:ext>
                </a:extLst>
              </p:cNvPr>
              <p:cNvSpPr/>
              <p:nvPr/>
            </p:nvSpPr>
            <p:spPr>
              <a:xfrm rot="-4508632">
                <a:off x="6101002" y="3957435"/>
                <a:ext cx="419873" cy="419873"/>
              </a:xfrm>
              <a:custGeom>
                <a:avLst/>
                <a:gdLst>
                  <a:gd name="connsiteX0" fmla="*/ 419874 w 419873"/>
                  <a:gd name="connsiteY0" fmla="*/ 209937 h 419873"/>
                  <a:gd name="connsiteX1" fmla="*/ 209937 w 419873"/>
                  <a:gd name="connsiteY1" fmla="*/ 419874 h 419873"/>
                  <a:gd name="connsiteX2" fmla="*/ 0 w 419873"/>
                  <a:gd name="connsiteY2" fmla="*/ 209937 h 419873"/>
                  <a:gd name="connsiteX3" fmla="*/ 209937 w 419873"/>
                  <a:gd name="connsiteY3" fmla="*/ 0 h 419873"/>
                  <a:gd name="connsiteX4" fmla="*/ 419874 w 419873"/>
                  <a:gd name="connsiteY4" fmla="*/ 209937 h 4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873" h="419873">
                    <a:moveTo>
                      <a:pt x="419874" y="209937"/>
                    </a:moveTo>
                    <a:cubicBezTo>
                      <a:pt x="419874" y="325882"/>
                      <a:pt x="325882" y="419874"/>
                      <a:pt x="209937" y="419874"/>
                    </a:cubicBezTo>
                    <a:cubicBezTo>
                      <a:pt x="93992" y="419874"/>
                      <a:pt x="0" y="325882"/>
                      <a:pt x="0" y="209937"/>
                    </a:cubicBezTo>
                    <a:cubicBezTo>
                      <a:pt x="0" y="93992"/>
                      <a:pt x="93992" y="0"/>
                      <a:pt x="209937" y="0"/>
                    </a:cubicBezTo>
                    <a:cubicBezTo>
                      <a:pt x="325882" y="0"/>
                      <a:pt x="419874" y="93992"/>
                      <a:pt x="419874" y="209937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C0EE3F8-6796-4BD0-88AE-C5399976252E}"/>
                  </a:ext>
                </a:extLst>
              </p:cNvPr>
              <p:cNvSpPr/>
              <p:nvPr/>
            </p:nvSpPr>
            <p:spPr>
              <a:xfrm>
                <a:off x="6204743" y="4012348"/>
                <a:ext cx="212386" cy="310057"/>
              </a:xfrm>
              <a:custGeom>
                <a:avLst/>
                <a:gdLst>
                  <a:gd name="connsiteX0" fmla="*/ 201676 w 212386"/>
                  <a:gd name="connsiteY0" fmla="*/ 231895 h 310057"/>
                  <a:gd name="connsiteX1" fmla="*/ 150336 w 212386"/>
                  <a:gd name="connsiteY1" fmla="*/ 268948 h 310057"/>
                  <a:gd name="connsiteX2" fmla="*/ 155099 w 212386"/>
                  <a:gd name="connsiteY2" fmla="*/ 289331 h 310057"/>
                  <a:gd name="connsiteX3" fmla="*/ 142431 w 212386"/>
                  <a:gd name="connsiteY3" fmla="*/ 309620 h 310057"/>
                  <a:gd name="connsiteX4" fmla="*/ 142431 w 212386"/>
                  <a:gd name="connsiteY4" fmla="*/ 309620 h 310057"/>
                  <a:gd name="connsiteX5" fmla="*/ 122142 w 212386"/>
                  <a:gd name="connsiteY5" fmla="*/ 296951 h 310057"/>
                  <a:gd name="connsiteX6" fmla="*/ 117666 w 212386"/>
                  <a:gd name="connsiteY6" fmla="*/ 277520 h 310057"/>
                  <a:gd name="connsiteX7" fmla="*/ 69279 w 212386"/>
                  <a:gd name="connsiteY7" fmla="*/ 279806 h 310057"/>
                  <a:gd name="connsiteX8" fmla="*/ 51276 w 212386"/>
                  <a:gd name="connsiteY8" fmla="*/ 277235 h 310057"/>
                  <a:gd name="connsiteX9" fmla="*/ 33560 w 212386"/>
                  <a:gd name="connsiteY9" fmla="*/ 250565 h 310057"/>
                  <a:gd name="connsiteX10" fmla="*/ 33560 w 212386"/>
                  <a:gd name="connsiteY10" fmla="*/ 250565 h 310057"/>
                  <a:gd name="connsiteX11" fmla="*/ 59563 w 212386"/>
                  <a:gd name="connsiteY11" fmla="*/ 232657 h 310057"/>
                  <a:gd name="connsiteX12" fmla="*/ 71279 w 212386"/>
                  <a:gd name="connsiteY12" fmla="*/ 234658 h 310057"/>
                  <a:gd name="connsiteX13" fmla="*/ 107664 w 212386"/>
                  <a:gd name="connsiteY13" fmla="*/ 234562 h 310057"/>
                  <a:gd name="connsiteX14" fmla="*/ 94901 w 212386"/>
                  <a:gd name="connsiteY14" fmla="*/ 179699 h 310057"/>
                  <a:gd name="connsiteX15" fmla="*/ 52515 w 212386"/>
                  <a:gd name="connsiteY15" fmla="*/ 176365 h 310057"/>
                  <a:gd name="connsiteX16" fmla="*/ 20892 w 212386"/>
                  <a:gd name="connsiteY16" fmla="*/ 162363 h 310057"/>
                  <a:gd name="connsiteX17" fmla="*/ 1842 w 212386"/>
                  <a:gd name="connsiteY17" fmla="*/ 129502 h 310057"/>
                  <a:gd name="connsiteX18" fmla="*/ 10795 w 212386"/>
                  <a:gd name="connsiteY18" fmla="*/ 77971 h 310057"/>
                  <a:gd name="connsiteX19" fmla="*/ 62611 w 212386"/>
                  <a:gd name="connsiteY19" fmla="*/ 40824 h 310057"/>
                  <a:gd name="connsiteX20" fmla="*/ 57944 w 212386"/>
                  <a:gd name="connsiteY20" fmla="*/ 20726 h 310057"/>
                  <a:gd name="connsiteX21" fmla="*/ 70612 w 212386"/>
                  <a:gd name="connsiteY21" fmla="*/ 438 h 310057"/>
                  <a:gd name="connsiteX22" fmla="*/ 70612 w 212386"/>
                  <a:gd name="connsiteY22" fmla="*/ 438 h 310057"/>
                  <a:gd name="connsiteX23" fmla="*/ 90900 w 212386"/>
                  <a:gd name="connsiteY23" fmla="*/ 13106 h 310057"/>
                  <a:gd name="connsiteX24" fmla="*/ 95377 w 212386"/>
                  <a:gd name="connsiteY24" fmla="*/ 32537 h 310057"/>
                  <a:gd name="connsiteX25" fmla="*/ 145383 w 212386"/>
                  <a:gd name="connsiteY25" fmla="*/ 31870 h 310057"/>
                  <a:gd name="connsiteX26" fmla="*/ 163481 w 212386"/>
                  <a:gd name="connsiteY26" fmla="*/ 57778 h 310057"/>
                  <a:gd name="connsiteX27" fmla="*/ 163481 w 212386"/>
                  <a:gd name="connsiteY27" fmla="*/ 57778 h 310057"/>
                  <a:gd name="connsiteX28" fmla="*/ 137573 w 212386"/>
                  <a:gd name="connsiteY28" fmla="*/ 76543 h 310057"/>
                  <a:gd name="connsiteX29" fmla="*/ 105378 w 212386"/>
                  <a:gd name="connsiteY29" fmla="*/ 76066 h 310057"/>
                  <a:gd name="connsiteX30" fmla="*/ 118332 w 212386"/>
                  <a:gd name="connsiteY30" fmla="*/ 131978 h 310057"/>
                  <a:gd name="connsiteX31" fmla="*/ 160052 w 212386"/>
                  <a:gd name="connsiteY31" fmla="*/ 134931 h 310057"/>
                  <a:gd name="connsiteX32" fmla="*/ 191484 w 212386"/>
                  <a:gd name="connsiteY32" fmla="*/ 148742 h 310057"/>
                  <a:gd name="connsiteX33" fmla="*/ 210439 w 212386"/>
                  <a:gd name="connsiteY33" fmla="*/ 181223 h 310057"/>
                  <a:gd name="connsiteX34" fmla="*/ 201676 w 212386"/>
                  <a:gd name="connsiteY34" fmla="*/ 231895 h 310057"/>
                  <a:gd name="connsiteX35" fmla="*/ 63468 w 212386"/>
                  <a:gd name="connsiteY35" fmla="*/ 126549 h 310057"/>
                  <a:gd name="connsiteX36" fmla="*/ 83566 w 212386"/>
                  <a:gd name="connsiteY36" fmla="*/ 131216 h 310057"/>
                  <a:gd name="connsiteX37" fmla="*/ 72708 w 212386"/>
                  <a:gd name="connsiteY37" fmla="*/ 84544 h 310057"/>
                  <a:gd name="connsiteX38" fmla="*/ 56515 w 212386"/>
                  <a:gd name="connsiteY38" fmla="*/ 98165 h 310057"/>
                  <a:gd name="connsiteX39" fmla="*/ 54039 w 212386"/>
                  <a:gd name="connsiteY39" fmla="*/ 114548 h 310057"/>
                  <a:gd name="connsiteX40" fmla="*/ 63468 w 212386"/>
                  <a:gd name="connsiteY40" fmla="*/ 126549 h 310057"/>
                  <a:gd name="connsiteX41" fmla="*/ 155956 w 212386"/>
                  <a:gd name="connsiteY41" fmla="*/ 212845 h 310057"/>
                  <a:gd name="connsiteX42" fmla="*/ 158623 w 212386"/>
                  <a:gd name="connsiteY42" fmla="*/ 197320 h 310057"/>
                  <a:gd name="connsiteX43" fmla="*/ 149384 w 212386"/>
                  <a:gd name="connsiteY43" fmla="*/ 185223 h 310057"/>
                  <a:gd name="connsiteX44" fmla="*/ 129667 w 212386"/>
                  <a:gd name="connsiteY44" fmla="*/ 180079 h 310057"/>
                  <a:gd name="connsiteX45" fmla="*/ 140240 w 212386"/>
                  <a:gd name="connsiteY45" fmla="*/ 225419 h 310057"/>
                  <a:gd name="connsiteX46" fmla="*/ 155956 w 212386"/>
                  <a:gd name="connsiteY46" fmla="*/ 212845 h 31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12386" h="310057">
                    <a:moveTo>
                      <a:pt x="201676" y="231895"/>
                    </a:moveTo>
                    <a:cubicBezTo>
                      <a:pt x="191484" y="247802"/>
                      <a:pt x="174339" y="260090"/>
                      <a:pt x="150336" y="268948"/>
                    </a:cubicBezTo>
                    <a:lnTo>
                      <a:pt x="155099" y="289331"/>
                    </a:lnTo>
                    <a:cubicBezTo>
                      <a:pt x="157194" y="298380"/>
                      <a:pt x="151575" y="307524"/>
                      <a:pt x="142431" y="309620"/>
                    </a:cubicBezTo>
                    <a:lnTo>
                      <a:pt x="142431" y="309620"/>
                    </a:lnTo>
                    <a:cubicBezTo>
                      <a:pt x="133382" y="311715"/>
                      <a:pt x="124238" y="306095"/>
                      <a:pt x="122142" y="296951"/>
                    </a:cubicBezTo>
                    <a:lnTo>
                      <a:pt x="117666" y="277520"/>
                    </a:lnTo>
                    <a:cubicBezTo>
                      <a:pt x="101283" y="280473"/>
                      <a:pt x="85090" y="281140"/>
                      <a:pt x="69279" y="279806"/>
                    </a:cubicBezTo>
                    <a:cubicBezTo>
                      <a:pt x="62802" y="279235"/>
                      <a:pt x="56801" y="278378"/>
                      <a:pt x="51276" y="277235"/>
                    </a:cubicBezTo>
                    <a:cubicBezTo>
                      <a:pt x="39084" y="274663"/>
                      <a:pt x="31179" y="262852"/>
                      <a:pt x="33560" y="250565"/>
                    </a:cubicBezTo>
                    <a:lnTo>
                      <a:pt x="33560" y="250565"/>
                    </a:lnTo>
                    <a:cubicBezTo>
                      <a:pt x="35941" y="238563"/>
                      <a:pt x="47562" y="230086"/>
                      <a:pt x="59563" y="232657"/>
                    </a:cubicBezTo>
                    <a:cubicBezTo>
                      <a:pt x="63373" y="233515"/>
                      <a:pt x="67278" y="234182"/>
                      <a:pt x="71279" y="234658"/>
                    </a:cubicBezTo>
                    <a:cubicBezTo>
                      <a:pt x="83376" y="236277"/>
                      <a:pt x="95568" y="236182"/>
                      <a:pt x="107664" y="234562"/>
                    </a:cubicBezTo>
                    <a:lnTo>
                      <a:pt x="94901" y="179699"/>
                    </a:lnTo>
                    <a:cubicBezTo>
                      <a:pt x="78518" y="179603"/>
                      <a:pt x="64326" y="178460"/>
                      <a:pt x="52515" y="176365"/>
                    </a:cubicBezTo>
                    <a:cubicBezTo>
                      <a:pt x="40704" y="174269"/>
                      <a:pt x="30131" y="169602"/>
                      <a:pt x="20892" y="162363"/>
                    </a:cubicBezTo>
                    <a:cubicBezTo>
                      <a:pt x="11557" y="155219"/>
                      <a:pt x="5271" y="144266"/>
                      <a:pt x="1842" y="129502"/>
                    </a:cubicBezTo>
                    <a:cubicBezTo>
                      <a:pt x="-2349" y="111309"/>
                      <a:pt x="603" y="94164"/>
                      <a:pt x="10795" y="77971"/>
                    </a:cubicBezTo>
                    <a:cubicBezTo>
                      <a:pt x="20987" y="61874"/>
                      <a:pt x="38322" y="49492"/>
                      <a:pt x="62611" y="40824"/>
                    </a:cubicBezTo>
                    <a:lnTo>
                      <a:pt x="57944" y="20726"/>
                    </a:lnTo>
                    <a:cubicBezTo>
                      <a:pt x="55848" y="11678"/>
                      <a:pt x="61468" y="2533"/>
                      <a:pt x="70612" y="438"/>
                    </a:cubicBezTo>
                    <a:lnTo>
                      <a:pt x="70612" y="438"/>
                    </a:lnTo>
                    <a:cubicBezTo>
                      <a:pt x="79661" y="-1657"/>
                      <a:pt x="88805" y="3962"/>
                      <a:pt x="90900" y="13106"/>
                    </a:cubicBezTo>
                    <a:lnTo>
                      <a:pt x="95377" y="32537"/>
                    </a:lnTo>
                    <a:cubicBezTo>
                      <a:pt x="113665" y="29870"/>
                      <a:pt x="130334" y="29585"/>
                      <a:pt x="145383" y="31870"/>
                    </a:cubicBezTo>
                    <a:cubicBezTo>
                      <a:pt x="157480" y="33680"/>
                      <a:pt x="165386" y="45682"/>
                      <a:pt x="163481" y="57778"/>
                    </a:cubicBezTo>
                    <a:lnTo>
                      <a:pt x="163481" y="57778"/>
                    </a:lnTo>
                    <a:cubicBezTo>
                      <a:pt x="161481" y="70066"/>
                      <a:pt x="149955" y="78257"/>
                      <a:pt x="137573" y="76543"/>
                    </a:cubicBezTo>
                    <a:cubicBezTo>
                      <a:pt x="126619" y="75019"/>
                      <a:pt x="115951" y="74828"/>
                      <a:pt x="105378" y="76066"/>
                    </a:cubicBezTo>
                    <a:lnTo>
                      <a:pt x="118332" y="131978"/>
                    </a:lnTo>
                    <a:cubicBezTo>
                      <a:pt x="134525" y="131883"/>
                      <a:pt x="148431" y="132931"/>
                      <a:pt x="160052" y="134931"/>
                    </a:cubicBezTo>
                    <a:cubicBezTo>
                      <a:pt x="171768" y="136931"/>
                      <a:pt x="182245" y="141599"/>
                      <a:pt x="191484" y="148742"/>
                    </a:cubicBezTo>
                    <a:cubicBezTo>
                      <a:pt x="200819" y="155886"/>
                      <a:pt x="207105" y="166745"/>
                      <a:pt x="210439" y="181223"/>
                    </a:cubicBezTo>
                    <a:cubicBezTo>
                      <a:pt x="214821" y="199034"/>
                      <a:pt x="211773" y="215989"/>
                      <a:pt x="201676" y="231895"/>
                    </a:cubicBezTo>
                    <a:close/>
                    <a:moveTo>
                      <a:pt x="63468" y="126549"/>
                    </a:moveTo>
                    <a:cubicBezTo>
                      <a:pt x="68421" y="129121"/>
                      <a:pt x="75184" y="130645"/>
                      <a:pt x="83566" y="131216"/>
                    </a:cubicBezTo>
                    <a:lnTo>
                      <a:pt x="72708" y="84544"/>
                    </a:lnTo>
                    <a:cubicBezTo>
                      <a:pt x="64802" y="88449"/>
                      <a:pt x="59468" y="93021"/>
                      <a:pt x="56515" y="98165"/>
                    </a:cubicBezTo>
                    <a:cubicBezTo>
                      <a:pt x="53562" y="103308"/>
                      <a:pt x="52705" y="108832"/>
                      <a:pt x="54039" y="114548"/>
                    </a:cubicBezTo>
                    <a:cubicBezTo>
                      <a:pt x="55372" y="120072"/>
                      <a:pt x="58515" y="124073"/>
                      <a:pt x="63468" y="126549"/>
                    </a:cubicBezTo>
                    <a:close/>
                    <a:moveTo>
                      <a:pt x="155956" y="212845"/>
                    </a:moveTo>
                    <a:cubicBezTo>
                      <a:pt x="159004" y="207988"/>
                      <a:pt x="159861" y="202844"/>
                      <a:pt x="158623" y="197320"/>
                    </a:cubicBezTo>
                    <a:cubicBezTo>
                      <a:pt x="157385" y="191891"/>
                      <a:pt x="154242" y="187795"/>
                      <a:pt x="149384" y="185223"/>
                    </a:cubicBezTo>
                    <a:cubicBezTo>
                      <a:pt x="144526" y="182651"/>
                      <a:pt x="137954" y="180937"/>
                      <a:pt x="129667" y="180079"/>
                    </a:cubicBezTo>
                    <a:lnTo>
                      <a:pt x="140240" y="225419"/>
                    </a:lnTo>
                    <a:cubicBezTo>
                      <a:pt x="147669" y="221990"/>
                      <a:pt x="152908" y="217703"/>
                      <a:pt x="155956" y="212845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23" name="Graphic 1">
              <a:extLst>
                <a:ext uri="{FF2B5EF4-FFF2-40B4-BE49-F238E27FC236}">
                  <a16:creationId xmlns:a16="http://schemas.microsoft.com/office/drawing/2014/main" id="{50280124-E38E-460F-A12F-E29E204794D2}"/>
                </a:ext>
              </a:extLst>
            </p:cNvPr>
            <p:cNvGrpSpPr/>
            <p:nvPr/>
          </p:nvGrpSpPr>
          <p:grpSpPr>
            <a:xfrm>
              <a:off x="5216503" y="3808012"/>
              <a:ext cx="714276" cy="714276"/>
              <a:chOff x="5216503" y="3808012"/>
              <a:chExt cx="714276" cy="714276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02695917-4FCF-4687-AA04-91DC3376B034}"/>
                  </a:ext>
                </a:extLst>
              </p:cNvPr>
              <p:cNvSpPr/>
              <p:nvPr/>
            </p:nvSpPr>
            <p:spPr>
              <a:xfrm rot="-2818898">
                <a:off x="5320955" y="3912464"/>
                <a:ext cx="505372" cy="505372"/>
              </a:xfrm>
              <a:custGeom>
                <a:avLst/>
                <a:gdLst>
                  <a:gd name="connsiteX0" fmla="*/ 505372 w 505372"/>
                  <a:gd name="connsiteY0" fmla="*/ 252686 h 505372"/>
                  <a:gd name="connsiteX1" fmla="*/ 252686 w 505372"/>
                  <a:gd name="connsiteY1" fmla="*/ 505372 h 505372"/>
                  <a:gd name="connsiteX2" fmla="*/ 0 w 505372"/>
                  <a:gd name="connsiteY2" fmla="*/ 252686 h 505372"/>
                  <a:gd name="connsiteX3" fmla="*/ 252686 w 505372"/>
                  <a:gd name="connsiteY3" fmla="*/ 0 h 505372"/>
                  <a:gd name="connsiteX4" fmla="*/ 505372 w 505372"/>
                  <a:gd name="connsiteY4" fmla="*/ 252686 h 50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72" h="505372">
                    <a:moveTo>
                      <a:pt x="505372" y="252686"/>
                    </a:moveTo>
                    <a:cubicBezTo>
                      <a:pt x="505372" y="392241"/>
                      <a:pt x="392241" y="505372"/>
                      <a:pt x="252686" y="505372"/>
                    </a:cubicBezTo>
                    <a:cubicBezTo>
                      <a:pt x="113131" y="505372"/>
                      <a:pt x="0" y="392241"/>
                      <a:pt x="0" y="252686"/>
                    </a:cubicBezTo>
                    <a:cubicBezTo>
                      <a:pt x="0" y="113131"/>
                      <a:pt x="113131" y="0"/>
                      <a:pt x="252686" y="0"/>
                    </a:cubicBezTo>
                    <a:cubicBezTo>
                      <a:pt x="392241" y="0"/>
                      <a:pt x="505372" y="113131"/>
                      <a:pt x="505372" y="252686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96AB0E60-FB16-40FF-A9BC-69185AF807F3}"/>
                  </a:ext>
                </a:extLst>
              </p:cNvPr>
              <p:cNvSpPr/>
              <p:nvPr/>
            </p:nvSpPr>
            <p:spPr>
              <a:xfrm rot="-461017">
                <a:off x="5363745" y="3955237"/>
                <a:ext cx="419852" cy="419852"/>
              </a:xfrm>
              <a:custGeom>
                <a:avLst/>
                <a:gdLst>
                  <a:gd name="connsiteX0" fmla="*/ 419853 w 419852"/>
                  <a:gd name="connsiteY0" fmla="*/ 209926 h 419852"/>
                  <a:gd name="connsiteX1" fmla="*/ 209926 w 419852"/>
                  <a:gd name="connsiteY1" fmla="*/ 419853 h 419852"/>
                  <a:gd name="connsiteX2" fmla="*/ 0 w 419852"/>
                  <a:gd name="connsiteY2" fmla="*/ 209926 h 419852"/>
                  <a:gd name="connsiteX3" fmla="*/ 209926 w 419852"/>
                  <a:gd name="connsiteY3" fmla="*/ 0 h 419852"/>
                  <a:gd name="connsiteX4" fmla="*/ 419853 w 419852"/>
                  <a:gd name="connsiteY4" fmla="*/ 209926 h 41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852" h="419852">
                    <a:moveTo>
                      <a:pt x="419853" y="209926"/>
                    </a:moveTo>
                    <a:cubicBezTo>
                      <a:pt x="419853" y="325866"/>
                      <a:pt x="325866" y="419853"/>
                      <a:pt x="209926" y="419853"/>
                    </a:cubicBezTo>
                    <a:cubicBezTo>
                      <a:pt x="93987" y="419853"/>
                      <a:pt x="0" y="325866"/>
                      <a:pt x="0" y="209926"/>
                    </a:cubicBezTo>
                    <a:cubicBezTo>
                      <a:pt x="0" y="93987"/>
                      <a:pt x="93987" y="0"/>
                      <a:pt x="209926" y="0"/>
                    </a:cubicBezTo>
                    <a:cubicBezTo>
                      <a:pt x="325866" y="0"/>
                      <a:pt x="419853" y="93987"/>
                      <a:pt x="419853" y="209926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CFC9EC6-0122-4FE4-80E2-5764E7A3026A}"/>
                  </a:ext>
                </a:extLst>
              </p:cNvPr>
              <p:cNvSpPr/>
              <p:nvPr/>
            </p:nvSpPr>
            <p:spPr>
              <a:xfrm>
                <a:off x="5468328" y="4007967"/>
                <a:ext cx="196888" cy="314723"/>
              </a:xfrm>
              <a:custGeom>
                <a:avLst/>
                <a:gdLst>
                  <a:gd name="connsiteX0" fmla="*/ 167328 w 196888"/>
                  <a:gd name="connsiteY0" fmla="*/ 262946 h 314723"/>
                  <a:gd name="connsiteX1" fmla="*/ 106178 w 196888"/>
                  <a:gd name="connsiteY1" fmla="*/ 279329 h 314723"/>
                  <a:gd name="connsiteX2" fmla="*/ 103320 w 196888"/>
                  <a:gd name="connsiteY2" fmla="*/ 300094 h 314723"/>
                  <a:gd name="connsiteX3" fmla="*/ 84270 w 196888"/>
                  <a:gd name="connsiteY3" fmla="*/ 314572 h 314723"/>
                  <a:gd name="connsiteX4" fmla="*/ 84270 w 196888"/>
                  <a:gd name="connsiteY4" fmla="*/ 314572 h 314723"/>
                  <a:gd name="connsiteX5" fmla="*/ 69792 w 196888"/>
                  <a:gd name="connsiteY5" fmla="*/ 295522 h 314723"/>
                  <a:gd name="connsiteX6" fmla="*/ 72459 w 196888"/>
                  <a:gd name="connsiteY6" fmla="*/ 275805 h 314723"/>
                  <a:gd name="connsiteX7" fmla="*/ 26453 w 196888"/>
                  <a:gd name="connsiteY7" fmla="*/ 260660 h 314723"/>
                  <a:gd name="connsiteX8" fmla="*/ 10547 w 196888"/>
                  <a:gd name="connsiteY8" fmla="*/ 251802 h 314723"/>
                  <a:gd name="connsiteX9" fmla="*/ 3498 w 196888"/>
                  <a:gd name="connsiteY9" fmla="*/ 220560 h 314723"/>
                  <a:gd name="connsiteX10" fmla="*/ 3498 w 196888"/>
                  <a:gd name="connsiteY10" fmla="*/ 220560 h 314723"/>
                  <a:gd name="connsiteX11" fmla="*/ 34169 w 196888"/>
                  <a:gd name="connsiteY11" fmla="*/ 213035 h 314723"/>
                  <a:gd name="connsiteX12" fmla="*/ 44456 w 196888"/>
                  <a:gd name="connsiteY12" fmla="*/ 219036 h 314723"/>
                  <a:gd name="connsiteX13" fmla="*/ 78460 w 196888"/>
                  <a:gd name="connsiteY13" fmla="*/ 231895 h 314723"/>
                  <a:gd name="connsiteX14" fmla="*/ 86080 w 196888"/>
                  <a:gd name="connsiteY14" fmla="*/ 176078 h 314723"/>
                  <a:gd name="connsiteX15" fmla="*/ 47694 w 196888"/>
                  <a:gd name="connsiteY15" fmla="*/ 157886 h 314723"/>
                  <a:gd name="connsiteX16" fmla="*/ 23120 w 196888"/>
                  <a:gd name="connsiteY16" fmla="*/ 133597 h 314723"/>
                  <a:gd name="connsiteX17" fmla="*/ 17024 w 196888"/>
                  <a:gd name="connsiteY17" fmla="*/ 96164 h 314723"/>
                  <a:gd name="connsiteX18" fmla="*/ 43789 w 196888"/>
                  <a:gd name="connsiteY18" fmla="*/ 51301 h 314723"/>
                  <a:gd name="connsiteX19" fmla="*/ 105416 w 196888"/>
                  <a:gd name="connsiteY19" fmla="*/ 35013 h 314723"/>
                  <a:gd name="connsiteX20" fmla="*/ 108178 w 196888"/>
                  <a:gd name="connsiteY20" fmla="*/ 14630 h 314723"/>
                  <a:gd name="connsiteX21" fmla="*/ 127228 w 196888"/>
                  <a:gd name="connsiteY21" fmla="*/ 152 h 314723"/>
                  <a:gd name="connsiteX22" fmla="*/ 127228 w 196888"/>
                  <a:gd name="connsiteY22" fmla="*/ 152 h 314723"/>
                  <a:gd name="connsiteX23" fmla="*/ 141706 w 196888"/>
                  <a:gd name="connsiteY23" fmla="*/ 19202 h 314723"/>
                  <a:gd name="connsiteX24" fmla="*/ 139039 w 196888"/>
                  <a:gd name="connsiteY24" fmla="*/ 38918 h 314723"/>
                  <a:gd name="connsiteX25" fmla="*/ 186092 w 196888"/>
                  <a:gd name="connsiteY25" fmla="*/ 56063 h 314723"/>
                  <a:gd name="connsiteX26" fmla="*/ 193808 w 196888"/>
                  <a:gd name="connsiteY26" fmla="*/ 86639 h 314723"/>
                  <a:gd name="connsiteX27" fmla="*/ 193808 w 196888"/>
                  <a:gd name="connsiteY27" fmla="*/ 86639 h 314723"/>
                  <a:gd name="connsiteX28" fmla="*/ 162947 w 196888"/>
                  <a:gd name="connsiteY28" fmla="*/ 94925 h 314723"/>
                  <a:gd name="connsiteX29" fmla="*/ 133038 w 196888"/>
                  <a:gd name="connsiteY29" fmla="*/ 83019 h 314723"/>
                  <a:gd name="connsiteX30" fmla="*/ 125228 w 196888"/>
                  <a:gd name="connsiteY30" fmla="*/ 139883 h 314723"/>
                  <a:gd name="connsiteX31" fmla="*/ 163137 w 196888"/>
                  <a:gd name="connsiteY31" fmla="*/ 157505 h 314723"/>
                  <a:gd name="connsiteX32" fmla="*/ 187616 w 196888"/>
                  <a:gd name="connsiteY32" fmla="*/ 181603 h 314723"/>
                  <a:gd name="connsiteX33" fmla="*/ 193808 w 196888"/>
                  <a:gd name="connsiteY33" fmla="*/ 218750 h 314723"/>
                  <a:gd name="connsiteX34" fmla="*/ 167328 w 196888"/>
                  <a:gd name="connsiteY34" fmla="*/ 262946 h 314723"/>
                  <a:gd name="connsiteX35" fmla="*/ 75698 w 196888"/>
                  <a:gd name="connsiteY35" fmla="*/ 115309 h 314723"/>
                  <a:gd name="connsiteX36" fmla="*/ 92843 w 196888"/>
                  <a:gd name="connsiteY36" fmla="*/ 126834 h 314723"/>
                  <a:gd name="connsiteX37" fmla="*/ 99320 w 196888"/>
                  <a:gd name="connsiteY37" fmla="*/ 79304 h 314723"/>
                  <a:gd name="connsiteX38" fmla="*/ 79317 w 196888"/>
                  <a:gd name="connsiteY38" fmla="*/ 86258 h 314723"/>
                  <a:gd name="connsiteX39" fmla="*/ 71221 w 196888"/>
                  <a:gd name="connsiteY39" fmla="*/ 100641 h 314723"/>
                  <a:gd name="connsiteX40" fmla="*/ 75698 w 196888"/>
                  <a:gd name="connsiteY40" fmla="*/ 115309 h 314723"/>
                  <a:gd name="connsiteX41" fmla="*/ 131419 w 196888"/>
                  <a:gd name="connsiteY41" fmla="*/ 228942 h 314723"/>
                  <a:gd name="connsiteX42" fmla="*/ 139420 w 196888"/>
                  <a:gd name="connsiteY42" fmla="*/ 215417 h 314723"/>
                  <a:gd name="connsiteX43" fmla="*/ 135134 w 196888"/>
                  <a:gd name="connsiteY43" fmla="*/ 200843 h 314723"/>
                  <a:gd name="connsiteX44" fmla="*/ 118560 w 196888"/>
                  <a:gd name="connsiteY44" fmla="*/ 189032 h 314723"/>
                  <a:gd name="connsiteX45" fmla="*/ 112274 w 196888"/>
                  <a:gd name="connsiteY45" fmla="*/ 235229 h 314723"/>
                  <a:gd name="connsiteX46" fmla="*/ 131419 w 196888"/>
                  <a:gd name="connsiteY46" fmla="*/ 228942 h 314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96888" h="314723">
                    <a:moveTo>
                      <a:pt x="167328" y="262946"/>
                    </a:moveTo>
                    <a:cubicBezTo>
                      <a:pt x="152183" y="274186"/>
                      <a:pt x="131800" y="279615"/>
                      <a:pt x="106178" y="279329"/>
                    </a:cubicBezTo>
                    <a:lnTo>
                      <a:pt x="103320" y="300094"/>
                    </a:lnTo>
                    <a:cubicBezTo>
                      <a:pt x="102082" y="309333"/>
                      <a:pt x="93509" y="315810"/>
                      <a:pt x="84270" y="314572"/>
                    </a:cubicBezTo>
                    <a:lnTo>
                      <a:pt x="84270" y="314572"/>
                    </a:lnTo>
                    <a:cubicBezTo>
                      <a:pt x="75031" y="313334"/>
                      <a:pt x="68554" y="304761"/>
                      <a:pt x="69792" y="295522"/>
                    </a:cubicBezTo>
                    <a:lnTo>
                      <a:pt x="72459" y="275805"/>
                    </a:lnTo>
                    <a:cubicBezTo>
                      <a:pt x="56076" y="272662"/>
                      <a:pt x="40741" y="267614"/>
                      <a:pt x="26453" y="260660"/>
                    </a:cubicBezTo>
                    <a:cubicBezTo>
                      <a:pt x="20643" y="257803"/>
                      <a:pt x="15309" y="254850"/>
                      <a:pt x="10547" y="251802"/>
                    </a:cubicBezTo>
                    <a:cubicBezTo>
                      <a:pt x="-26" y="245039"/>
                      <a:pt x="-3169" y="231228"/>
                      <a:pt x="3498" y="220560"/>
                    </a:cubicBezTo>
                    <a:lnTo>
                      <a:pt x="3498" y="220560"/>
                    </a:lnTo>
                    <a:cubicBezTo>
                      <a:pt x="9975" y="210178"/>
                      <a:pt x="23882" y="206368"/>
                      <a:pt x="34169" y="213035"/>
                    </a:cubicBezTo>
                    <a:cubicBezTo>
                      <a:pt x="37407" y="215131"/>
                      <a:pt x="40836" y="217131"/>
                      <a:pt x="44456" y="219036"/>
                    </a:cubicBezTo>
                    <a:cubicBezTo>
                      <a:pt x="55219" y="224846"/>
                      <a:pt x="66554" y="229133"/>
                      <a:pt x="78460" y="231895"/>
                    </a:cubicBezTo>
                    <a:lnTo>
                      <a:pt x="86080" y="176078"/>
                    </a:lnTo>
                    <a:cubicBezTo>
                      <a:pt x="70745" y="170173"/>
                      <a:pt x="57981" y="164077"/>
                      <a:pt x="47694" y="157886"/>
                    </a:cubicBezTo>
                    <a:cubicBezTo>
                      <a:pt x="37407" y="151695"/>
                      <a:pt x="29216" y="143598"/>
                      <a:pt x="23120" y="133597"/>
                    </a:cubicBezTo>
                    <a:cubicBezTo>
                      <a:pt x="17024" y="123596"/>
                      <a:pt x="14928" y="111118"/>
                      <a:pt x="17024" y="96164"/>
                    </a:cubicBezTo>
                    <a:cubicBezTo>
                      <a:pt x="19595" y="77685"/>
                      <a:pt x="28454" y="62731"/>
                      <a:pt x="43789" y="51301"/>
                    </a:cubicBezTo>
                    <a:cubicBezTo>
                      <a:pt x="59124" y="39871"/>
                      <a:pt x="79698" y="34442"/>
                      <a:pt x="105416" y="35013"/>
                    </a:cubicBezTo>
                    <a:lnTo>
                      <a:pt x="108178" y="14630"/>
                    </a:lnTo>
                    <a:cubicBezTo>
                      <a:pt x="109416" y="5391"/>
                      <a:pt x="117989" y="-1087"/>
                      <a:pt x="127228" y="152"/>
                    </a:cubicBezTo>
                    <a:lnTo>
                      <a:pt x="127228" y="152"/>
                    </a:lnTo>
                    <a:cubicBezTo>
                      <a:pt x="136467" y="1390"/>
                      <a:pt x="142944" y="9962"/>
                      <a:pt x="141706" y="19202"/>
                    </a:cubicBezTo>
                    <a:lnTo>
                      <a:pt x="139039" y="38918"/>
                    </a:lnTo>
                    <a:cubicBezTo>
                      <a:pt x="157136" y="42919"/>
                      <a:pt x="172757" y="48634"/>
                      <a:pt x="186092" y="56063"/>
                    </a:cubicBezTo>
                    <a:cubicBezTo>
                      <a:pt x="196760" y="62064"/>
                      <a:pt x="199904" y="76066"/>
                      <a:pt x="193808" y="86639"/>
                    </a:cubicBezTo>
                    <a:lnTo>
                      <a:pt x="193808" y="86639"/>
                    </a:lnTo>
                    <a:cubicBezTo>
                      <a:pt x="187616" y="97497"/>
                      <a:pt x="173900" y="100926"/>
                      <a:pt x="162947" y="94925"/>
                    </a:cubicBezTo>
                    <a:cubicBezTo>
                      <a:pt x="153326" y="89591"/>
                      <a:pt x="143325" y="85591"/>
                      <a:pt x="133038" y="83019"/>
                    </a:cubicBezTo>
                    <a:lnTo>
                      <a:pt x="125228" y="139883"/>
                    </a:lnTo>
                    <a:cubicBezTo>
                      <a:pt x="140372" y="145599"/>
                      <a:pt x="153041" y="151409"/>
                      <a:pt x="163137" y="157505"/>
                    </a:cubicBezTo>
                    <a:cubicBezTo>
                      <a:pt x="173329" y="163505"/>
                      <a:pt x="181520" y="171602"/>
                      <a:pt x="187616" y="181603"/>
                    </a:cubicBezTo>
                    <a:cubicBezTo>
                      <a:pt x="193712" y="191604"/>
                      <a:pt x="195808" y="203987"/>
                      <a:pt x="193808" y="218750"/>
                    </a:cubicBezTo>
                    <a:cubicBezTo>
                      <a:pt x="191236" y="236943"/>
                      <a:pt x="182473" y="251707"/>
                      <a:pt x="167328" y="262946"/>
                    </a:cubicBezTo>
                    <a:close/>
                    <a:moveTo>
                      <a:pt x="75698" y="115309"/>
                    </a:moveTo>
                    <a:cubicBezTo>
                      <a:pt x="79412" y="119500"/>
                      <a:pt x="85223" y="123310"/>
                      <a:pt x="92843" y="126834"/>
                    </a:cubicBezTo>
                    <a:lnTo>
                      <a:pt x="99320" y="79304"/>
                    </a:lnTo>
                    <a:cubicBezTo>
                      <a:pt x="90557" y="80162"/>
                      <a:pt x="83889" y="82543"/>
                      <a:pt x="79317" y="86258"/>
                    </a:cubicBezTo>
                    <a:cubicBezTo>
                      <a:pt x="74745" y="90068"/>
                      <a:pt x="71983" y="94830"/>
                      <a:pt x="71221" y="100641"/>
                    </a:cubicBezTo>
                    <a:cubicBezTo>
                      <a:pt x="70459" y="106355"/>
                      <a:pt x="71983" y="111213"/>
                      <a:pt x="75698" y="115309"/>
                    </a:cubicBezTo>
                    <a:close/>
                    <a:moveTo>
                      <a:pt x="131419" y="228942"/>
                    </a:moveTo>
                    <a:cubicBezTo>
                      <a:pt x="135991" y="225513"/>
                      <a:pt x="138658" y="220941"/>
                      <a:pt x="139420" y="215417"/>
                    </a:cubicBezTo>
                    <a:cubicBezTo>
                      <a:pt x="140182" y="209892"/>
                      <a:pt x="138753" y="204939"/>
                      <a:pt x="135134" y="200843"/>
                    </a:cubicBezTo>
                    <a:cubicBezTo>
                      <a:pt x="131514" y="196748"/>
                      <a:pt x="125990" y="192747"/>
                      <a:pt x="118560" y="189032"/>
                    </a:cubicBezTo>
                    <a:lnTo>
                      <a:pt x="112274" y="235229"/>
                    </a:lnTo>
                    <a:cubicBezTo>
                      <a:pt x="120370" y="234467"/>
                      <a:pt x="126847" y="232371"/>
                      <a:pt x="131419" y="228942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A275131-F4E6-47D9-BE11-862BE6C39D94}"/>
                </a:ext>
              </a:extLst>
            </p:cNvPr>
            <p:cNvSpPr/>
            <p:nvPr/>
          </p:nvSpPr>
          <p:spPr>
            <a:xfrm>
              <a:off x="6307167" y="4165198"/>
              <a:ext cx="444813" cy="400282"/>
            </a:xfrm>
            <a:custGeom>
              <a:avLst/>
              <a:gdLst>
                <a:gd name="connsiteX0" fmla="*/ 167356 w 444813"/>
                <a:gd name="connsiteY0" fmla="*/ 396514 h 400282"/>
                <a:gd name="connsiteX1" fmla="*/ 183262 w 444813"/>
                <a:gd name="connsiteY1" fmla="*/ 399372 h 400282"/>
                <a:gd name="connsiteX2" fmla="*/ 418435 w 444813"/>
                <a:gd name="connsiteY2" fmla="*/ 82284 h 400282"/>
                <a:gd name="connsiteX3" fmla="*/ 233935 w 444813"/>
                <a:gd name="connsiteY3" fmla="*/ 73236 h 400282"/>
                <a:gd name="connsiteX4" fmla="*/ 57913 w 444813"/>
                <a:gd name="connsiteY4" fmla="*/ 17229 h 400282"/>
                <a:gd name="connsiteX5" fmla="*/ 167356 w 444813"/>
                <a:gd name="connsiteY5" fmla="*/ 396514 h 40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813" h="400282">
                  <a:moveTo>
                    <a:pt x="167356" y="396514"/>
                  </a:moveTo>
                  <a:cubicBezTo>
                    <a:pt x="171737" y="400134"/>
                    <a:pt x="177928" y="401277"/>
                    <a:pt x="183262" y="399372"/>
                  </a:cubicBezTo>
                  <a:cubicBezTo>
                    <a:pt x="398146" y="325743"/>
                    <a:pt x="495968" y="174867"/>
                    <a:pt x="418435" y="82284"/>
                  </a:cubicBezTo>
                  <a:cubicBezTo>
                    <a:pt x="340425" y="-10870"/>
                    <a:pt x="233935" y="73236"/>
                    <a:pt x="233935" y="73236"/>
                  </a:cubicBezTo>
                  <a:cubicBezTo>
                    <a:pt x="233935" y="73236"/>
                    <a:pt x="163546" y="-42779"/>
                    <a:pt x="57913" y="17229"/>
                  </a:cubicBezTo>
                  <a:cubicBezTo>
                    <a:pt x="-47243" y="76950"/>
                    <a:pt x="-8285" y="252401"/>
                    <a:pt x="167356" y="396514"/>
                  </a:cubicBezTo>
                  <a:close/>
                </a:path>
              </a:pathLst>
            </a:custGeom>
            <a:solidFill>
              <a:srgbClr val="BC2A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49DC276-F343-43EA-BA50-A5167DCA0939}"/>
                </a:ext>
              </a:extLst>
            </p:cNvPr>
            <p:cNvSpPr/>
            <p:nvPr/>
          </p:nvSpPr>
          <p:spPr>
            <a:xfrm>
              <a:off x="5924012" y="4083631"/>
              <a:ext cx="325052" cy="306180"/>
            </a:xfrm>
            <a:custGeom>
              <a:avLst/>
              <a:gdLst>
                <a:gd name="connsiteX0" fmla="*/ 242663 w 325052"/>
                <a:gd name="connsiteY0" fmla="*/ 306155 h 306180"/>
                <a:gd name="connsiteX1" fmla="*/ 253617 w 325052"/>
                <a:gd name="connsiteY1" fmla="*/ 300821 h 306180"/>
                <a:gd name="connsiteX2" fmla="*/ 256379 w 325052"/>
                <a:gd name="connsiteY2" fmla="*/ 3260 h 306180"/>
                <a:gd name="connsiteX3" fmla="*/ 139888 w 325052"/>
                <a:gd name="connsiteY3" fmla="*/ 79460 h 306180"/>
                <a:gd name="connsiteX4" fmla="*/ 7776 w 325052"/>
                <a:gd name="connsiteY4" fmla="*/ 123370 h 306180"/>
                <a:gd name="connsiteX5" fmla="*/ 242663 w 325052"/>
                <a:gd name="connsiteY5" fmla="*/ 306155 h 3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052" h="306180">
                  <a:moveTo>
                    <a:pt x="242663" y="306155"/>
                  </a:moveTo>
                  <a:cubicBezTo>
                    <a:pt x="246949" y="306441"/>
                    <a:pt x="251140" y="304345"/>
                    <a:pt x="253617" y="300821"/>
                  </a:cubicBezTo>
                  <a:cubicBezTo>
                    <a:pt x="352010" y="160708"/>
                    <a:pt x="344771" y="25358"/>
                    <a:pt x="256379" y="3260"/>
                  </a:cubicBezTo>
                  <a:cubicBezTo>
                    <a:pt x="167511" y="-18933"/>
                    <a:pt x="139888" y="79460"/>
                    <a:pt x="139888" y="79460"/>
                  </a:cubicBezTo>
                  <a:cubicBezTo>
                    <a:pt x="139888" y="79460"/>
                    <a:pt x="45591" y="39931"/>
                    <a:pt x="7776" y="123370"/>
                  </a:cubicBezTo>
                  <a:cubicBezTo>
                    <a:pt x="-29752" y="206428"/>
                    <a:pt x="71784" y="296154"/>
                    <a:pt x="242663" y="306155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740707E-1D14-4904-8095-01C73961800E}"/>
                </a:ext>
              </a:extLst>
            </p:cNvPr>
            <p:cNvSpPr/>
            <p:nvPr/>
          </p:nvSpPr>
          <p:spPr>
            <a:xfrm>
              <a:off x="5621635" y="3959472"/>
              <a:ext cx="330326" cy="306110"/>
            </a:xfrm>
            <a:custGeom>
              <a:avLst/>
              <a:gdLst>
                <a:gd name="connsiteX0" fmla="*/ 223953 w 330326"/>
                <a:gd name="connsiteY0" fmla="*/ 305917 h 306110"/>
                <a:gd name="connsiteX1" fmla="*/ 235478 w 330326"/>
                <a:gd name="connsiteY1" fmla="*/ 301917 h 306110"/>
                <a:gd name="connsiteX2" fmla="*/ 273578 w 330326"/>
                <a:gd name="connsiteY2" fmla="*/ 6832 h 306110"/>
                <a:gd name="connsiteX3" fmla="*/ 148896 w 330326"/>
                <a:gd name="connsiteY3" fmla="*/ 68745 h 306110"/>
                <a:gd name="connsiteX4" fmla="*/ 12498 w 330326"/>
                <a:gd name="connsiteY4" fmla="*/ 96653 h 306110"/>
                <a:gd name="connsiteX5" fmla="*/ 223953 w 330326"/>
                <a:gd name="connsiteY5" fmla="*/ 305917 h 30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26" h="306110">
                  <a:moveTo>
                    <a:pt x="223953" y="305917"/>
                  </a:moveTo>
                  <a:cubicBezTo>
                    <a:pt x="228239" y="306679"/>
                    <a:pt x="232620" y="305155"/>
                    <a:pt x="235478" y="301917"/>
                  </a:cubicBezTo>
                  <a:cubicBezTo>
                    <a:pt x="349778" y="174472"/>
                    <a:pt x="358636" y="39217"/>
                    <a:pt x="273578" y="6832"/>
                  </a:cubicBezTo>
                  <a:cubicBezTo>
                    <a:pt x="188043" y="-25743"/>
                    <a:pt x="148896" y="68745"/>
                    <a:pt x="148896" y="68745"/>
                  </a:cubicBezTo>
                  <a:cubicBezTo>
                    <a:pt x="148896" y="68745"/>
                    <a:pt x="59932" y="18358"/>
                    <a:pt x="12498" y="96653"/>
                  </a:cubicBezTo>
                  <a:cubicBezTo>
                    <a:pt x="-34746" y="174568"/>
                    <a:pt x="55455" y="275723"/>
                    <a:pt x="223953" y="305917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1CA9761-919C-4506-9E57-A7DE49183AA2}"/>
                </a:ext>
              </a:extLst>
            </p:cNvPr>
            <p:cNvSpPr/>
            <p:nvPr/>
          </p:nvSpPr>
          <p:spPr>
            <a:xfrm>
              <a:off x="5369786" y="4202354"/>
              <a:ext cx="330334" cy="306116"/>
            </a:xfrm>
            <a:custGeom>
              <a:avLst/>
              <a:gdLst>
                <a:gd name="connsiteX0" fmla="*/ 223960 w 330334"/>
                <a:gd name="connsiteY0" fmla="*/ 305923 h 306116"/>
                <a:gd name="connsiteX1" fmla="*/ 235485 w 330334"/>
                <a:gd name="connsiteY1" fmla="*/ 301923 h 306116"/>
                <a:gd name="connsiteX2" fmla="*/ 273585 w 330334"/>
                <a:gd name="connsiteY2" fmla="*/ 6838 h 306116"/>
                <a:gd name="connsiteX3" fmla="*/ 148903 w 330334"/>
                <a:gd name="connsiteY3" fmla="*/ 68655 h 306116"/>
                <a:gd name="connsiteX4" fmla="*/ 12505 w 330334"/>
                <a:gd name="connsiteY4" fmla="*/ 96563 h 306116"/>
                <a:gd name="connsiteX5" fmla="*/ 223960 w 330334"/>
                <a:gd name="connsiteY5" fmla="*/ 305923 h 30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334" h="306116">
                  <a:moveTo>
                    <a:pt x="223960" y="305923"/>
                  </a:moveTo>
                  <a:cubicBezTo>
                    <a:pt x="228246" y="306685"/>
                    <a:pt x="232628" y="305161"/>
                    <a:pt x="235485" y="301923"/>
                  </a:cubicBezTo>
                  <a:cubicBezTo>
                    <a:pt x="349785" y="174478"/>
                    <a:pt x="358644" y="39223"/>
                    <a:pt x="273585" y="6838"/>
                  </a:cubicBezTo>
                  <a:cubicBezTo>
                    <a:pt x="188051" y="-25737"/>
                    <a:pt x="148903" y="68655"/>
                    <a:pt x="148903" y="68655"/>
                  </a:cubicBezTo>
                  <a:cubicBezTo>
                    <a:pt x="148903" y="68655"/>
                    <a:pt x="59940" y="18268"/>
                    <a:pt x="12505" y="96563"/>
                  </a:cubicBezTo>
                  <a:cubicBezTo>
                    <a:pt x="-34739" y="174573"/>
                    <a:pt x="55368" y="275729"/>
                    <a:pt x="223960" y="305923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28" name="Graphic 1">
              <a:extLst>
                <a:ext uri="{FF2B5EF4-FFF2-40B4-BE49-F238E27FC236}">
                  <a16:creationId xmlns:a16="http://schemas.microsoft.com/office/drawing/2014/main" id="{7307275C-9424-46DC-B277-4269B2A393D4}"/>
                </a:ext>
              </a:extLst>
            </p:cNvPr>
            <p:cNvGrpSpPr/>
            <p:nvPr/>
          </p:nvGrpSpPr>
          <p:grpSpPr>
            <a:xfrm>
              <a:off x="5942820" y="4135219"/>
              <a:ext cx="706038" cy="706038"/>
              <a:chOff x="5942820" y="4135219"/>
              <a:chExt cx="706038" cy="706038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F0FE392-A0C5-4C39-8A2E-6A92EDD8D311}"/>
                  </a:ext>
                </a:extLst>
              </p:cNvPr>
              <p:cNvSpPr/>
              <p:nvPr/>
            </p:nvSpPr>
            <p:spPr>
              <a:xfrm rot="-2162552">
                <a:off x="6043135" y="4235534"/>
                <a:ext cx="505408" cy="505408"/>
              </a:xfrm>
              <a:custGeom>
                <a:avLst/>
                <a:gdLst>
                  <a:gd name="connsiteX0" fmla="*/ 505409 w 505408"/>
                  <a:gd name="connsiteY0" fmla="*/ 252704 h 505408"/>
                  <a:gd name="connsiteX1" fmla="*/ 252704 w 505408"/>
                  <a:gd name="connsiteY1" fmla="*/ 505409 h 505408"/>
                  <a:gd name="connsiteX2" fmla="*/ 0 w 505408"/>
                  <a:gd name="connsiteY2" fmla="*/ 252704 h 505408"/>
                  <a:gd name="connsiteX3" fmla="*/ 252704 w 505408"/>
                  <a:gd name="connsiteY3" fmla="*/ 0 h 505408"/>
                  <a:gd name="connsiteX4" fmla="*/ 505409 w 505408"/>
                  <a:gd name="connsiteY4" fmla="*/ 252704 h 50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408" h="505408">
                    <a:moveTo>
                      <a:pt x="505409" y="252704"/>
                    </a:moveTo>
                    <a:cubicBezTo>
                      <a:pt x="505409" y="392269"/>
                      <a:pt x="392269" y="505409"/>
                      <a:pt x="252704" y="505409"/>
                    </a:cubicBezTo>
                    <a:cubicBezTo>
                      <a:pt x="113140" y="505409"/>
                      <a:pt x="0" y="392269"/>
                      <a:pt x="0" y="252704"/>
                    </a:cubicBezTo>
                    <a:cubicBezTo>
                      <a:pt x="0" y="113140"/>
                      <a:pt x="113140" y="0"/>
                      <a:pt x="252704" y="0"/>
                    </a:cubicBezTo>
                    <a:cubicBezTo>
                      <a:pt x="392269" y="0"/>
                      <a:pt x="505409" y="113140"/>
                      <a:pt x="505409" y="252704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1E2C032-60B5-462C-96C5-B3E1143C0932}"/>
                  </a:ext>
                </a:extLst>
              </p:cNvPr>
              <p:cNvSpPr/>
              <p:nvPr/>
            </p:nvSpPr>
            <p:spPr>
              <a:xfrm>
                <a:off x="6085867" y="4278117"/>
                <a:ext cx="419998" cy="420029"/>
              </a:xfrm>
              <a:custGeom>
                <a:avLst/>
                <a:gdLst>
                  <a:gd name="connsiteX0" fmla="*/ 370844 w 419998"/>
                  <a:gd name="connsiteY0" fmla="*/ 345031 h 420029"/>
                  <a:gd name="connsiteX1" fmla="*/ 74998 w 419998"/>
                  <a:gd name="connsiteY1" fmla="*/ 370844 h 420029"/>
                  <a:gd name="connsiteX2" fmla="*/ 49185 w 419998"/>
                  <a:gd name="connsiteY2" fmla="*/ 74998 h 420029"/>
                  <a:gd name="connsiteX3" fmla="*/ 345032 w 419998"/>
                  <a:gd name="connsiteY3" fmla="*/ 49185 h 420029"/>
                  <a:gd name="connsiteX4" fmla="*/ 370844 w 419998"/>
                  <a:gd name="connsiteY4" fmla="*/ 345031 h 42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998" h="420029">
                    <a:moveTo>
                      <a:pt x="370844" y="345031"/>
                    </a:moveTo>
                    <a:cubicBezTo>
                      <a:pt x="296263" y="433900"/>
                      <a:pt x="163866" y="445425"/>
                      <a:pt x="74998" y="370844"/>
                    </a:cubicBezTo>
                    <a:cubicBezTo>
                      <a:pt x="-13870" y="296264"/>
                      <a:pt x="-25396" y="163866"/>
                      <a:pt x="49185" y="74998"/>
                    </a:cubicBezTo>
                    <a:cubicBezTo>
                      <a:pt x="123766" y="-13870"/>
                      <a:pt x="256163" y="-25396"/>
                      <a:pt x="345032" y="49185"/>
                    </a:cubicBezTo>
                    <a:cubicBezTo>
                      <a:pt x="433804" y="123766"/>
                      <a:pt x="445425" y="256163"/>
                      <a:pt x="370844" y="345031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001F3FAC-8BC0-4370-BC6D-1FE521229852}"/>
                  </a:ext>
                </a:extLst>
              </p:cNvPr>
              <p:cNvSpPr/>
              <p:nvPr/>
            </p:nvSpPr>
            <p:spPr>
              <a:xfrm>
                <a:off x="6165112" y="4355483"/>
                <a:ext cx="252208" cy="265676"/>
              </a:xfrm>
              <a:custGeom>
                <a:avLst/>
                <a:gdLst>
                  <a:gd name="connsiteX0" fmla="*/ 137104 w 252208"/>
                  <a:gd name="connsiteY0" fmla="*/ 254997 h 265676"/>
                  <a:gd name="connsiteX1" fmla="*/ 75286 w 252208"/>
                  <a:gd name="connsiteY1" fmla="*/ 241376 h 265676"/>
                  <a:gd name="connsiteX2" fmla="*/ 63285 w 252208"/>
                  <a:gd name="connsiteY2" fmla="*/ 258521 h 265676"/>
                  <a:gd name="connsiteX3" fmla="*/ 39758 w 252208"/>
                  <a:gd name="connsiteY3" fmla="*/ 262617 h 265676"/>
                  <a:gd name="connsiteX4" fmla="*/ 39758 w 252208"/>
                  <a:gd name="connsiteY4" fmla="*/ 262617 h 265676"/>
                  <a:gd name="connsiteX5" fmla="*/ 35662 w 252208"/>
                  <a:gd name="connsiteY5" fmla="*/ 239090 h 265676"/>
                  <a:gd name="connsiteX6" fmla="*/ 47092 w 252208"/>
                  <a:gd name="connsiteY6" fmla="*/ 222802 h 265676"/>
                  <a:gd name="connsiteX7" fmla="*/ 13183 w 252208"/>
                  <a:gd name="connsiteY7" fmla="*/ 188226 h 265676"/>
                  <a:gd name="connsiteX8" fmla="*/ 3087 w 252208"/>
                  <a:gd name="connsiteY8" fmla="*/ 173082 h 265676"/>
                  <a:gd name="connsiteX9" fmla="*/ 11183 w 252208"/>
                  <a:gd name="connsiteY9" fmla="*/ 142125 h 265676"/>
                  <a:gd name="connsiteX10" fmla="*/ 11183 w 252208"/>
                  <a:gd name="connsiteY10" fmla="*/ 142125 h 265676"/>
                  <a:gd name="connsiteX11" fmla="*/ 41854 w 252208"/>
                  <a:gd name="connsiteY11" fmla="*/ 149555 h 265676"/>
                  <a:gd name="connsiteX12" fmla="*/ 48140 w 252208"/>
                  <a:gd name="connsiteY12" fmla="*/ 159651 h 265676"/>
                  <a:gd name="connsiteX13" fmla="*/ 72429 w 252208"/>
                  <a:gd name="connsiteY13" fmla="*/ 186702 h 265676"/>
                  <a:gd name="connsiteX14" fmla="*/ 104909 w 252208"/>
                  <a:gd name="connsiteY14" fmla="*/ 140601 h 265676"/>
                  <a:gd name="connsiteX15" fmla="*/ 79192 w 252208"/>
                  <a:gd name="connsiteY15" fmla="*/ 106788 h 265676"/>
                  <a:gd name="connsiteX16" fmla="*/ 68524 w 252208"/>
                  <a:gd name="connsiteY16" fmla="*/ 73831 h 265676"/>
                  <a:gd name="connsiteX17" fmla="*/ 80335 w 252208"/>
                  <a:gd name="connsiteY17" fmla="*/ 37731 h 265676"/>
                  <a:gd name="connsiteX18" fmla="*/ 124721 w 252208"/>
                  <a:gd name="connsiteY18" fmla="*/ 10109 h 265676"/>
                  <a:gd name="connsiteX19" fmla="*/ 187015 w 252208"/>
                  <a:gd name="connsiteY19" fmla="*/ 24015 h 265676"/>
                  <a:gd name="connsiteX20" fmla="*/ 198826 w 252208"/>
                  <a:gd name="connsiteY20" fmla="*/ 7156 h 265676"/>
                  <a:gd name="connsiteX21" fmla="*/ 222352 w 252208"/>
                  <a:gd name="connsiteY21" fmla="*/ 3060 h 265676"/>
                  <a:gd name="connsiteX22" fmla="*/ 222352 w 252208"/>
                  <a:gd name="connsiteY22" fmla="*/ 3060 h 265676"/>
                  <a:gd name="connsiteX23" fmla="*/ 226448 w 252208"/>
                  <a:gd name="connsiteY23" fmla="*/ 26587 h 265676"/>
                  <a:gd name="connsiteX24" fmla="*/ 215018 w 252208"/>
                  <a:gd name="connsiteY24" fmla="*/ 42875 h 265676"/>
                  <a:gd name="connsiteX25" fmla="*/ 248832 w 252208"/>
                  <a:gd name="connsiteY25" fmla="*/ 79737 h 265676"/>
                  <a:gd name="connsiteX26" fmla="*/ 241593 w 252208"/>
                  <a:gd name="connsiteY26" fmla="*/ 110407 h 265676"/>
                  <a:gd name="connsiteX27" fmla="*/ 241593 w 252208"/>
                  <a:gd name="connsiteY27" fmla="*/ 110407 h 265676"/>
                  <a:gd name="connsiteX28" fmla="*/ 210351 w 252208"/>
                  <a:gd name="connsiteY28" fmla="*/ 103644 h 265676"/>
                  <a:gd name="connsiteX29" fmla="*/ 189301 w 252208"/>
                  <a:gd name="connsiteY29" fmla="*/ 79356 h 265676"/>
                  <a:gd name="connsiteX30" fmla="*/ 156249 w 252208"/>
                  <a:gd name="connsiteY30" fmla="*/ 126314 h 265676"/>
                  <a:gd name="connsiteX31" fmla="*/ 181871 w 252208"/>
                  <a:gd name="connsiteY31" fmla="*/ 159366 h 265676"/>
                  <a:gd name="connsiteX32" fmla="*/ 192539 w 252208"/>
                  <a:gd name="connsiteY32" fmla="*/ 192036 h 265676"/>
                  <a:gd name="connsiteX33" fmla="*/ 180919 w 252208"/>
                  <a:gd name="connsiteY33" fmla="*/ 227850 h 265676"/>
                  <a:gd name="connsiteX34" fmla="*/ 137104 w 252208"/>
                  <a:gd name="connsiteY34" fmla="*/ 254997 h 265676"/>
                  <a:gd name="connsiteX35" fmla="*/ 123578 w 252208"/>
                  <a:gd name="connsiteY35" fmla="*/ 81737 h 265676"/>
                  <a:gd name="connsiteX36" fmla="*/ 133484 w 252208"/>
                  <a:gd name="connsiteY36" fmla="*/ 99834 h 265676"/>
                  <a:gd name="connsiteX37" fmla="*/ 161107 w 252208"/>
                  <a:gd name="connsiteY37" fmla="*/ 60591 h 265676"/>
                  <a:gd name="connsiteX38" fmla="*/ 140152 w 252208"/>
                  <a:gd name="connsiteY38" fmla="*/ 57543 h 265676"/>
                  <a:gd name="connsiteX39" fmla="*/ 126340 w 252208"/>
                  <a:gd name="connsiteY39" fmla="*/ 66592 h 265676"/>
                  <a:gd name="connsiteX40" fmla="*/ 123578 w 252208"/>
                  <a:gd name="connsiteY40" fmla="*/ 81737 h 265676"/>
                  <a:gd name="connsiteX41" fmla="*/ 120911 w 252208"/>
                  <a:gd name="connsiteY41" fmla="*/ 208229 h 265676"/>
                  <a:gd name="connsiteX42" fmla="*/ 134246 w 252208"/>
                  <a:gd name="connsiteY42" fmla="*/ 199847 h 265676"/>
                  <a:gd name="connsiteX43" fmla="*/ 137104 w 252208"/>
                  <a:gd name="connsiteY43" fmla="*/ 184893 h 265676"/>
                  <a:gd name="connsiteX44" fmla="*/ 127769 w 252208"/>
                  <a:gd name="connsiteY44" fmla="*/ 166795 h 265676"/>
                  <a:gd name="connsiteX45" fmla="*/ 100909 w 252208"/>
                  <a:gd name="connsiteY45" fmla="*/ 204895 h 265676"/>
                  <a:gd name="connsiteX46" fmla="*/ 120911 w 252208"/>
                  <a:gd name="connsiteY46" fmla="*/ 208229 h 26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52208" h="265676">
                    <a:moveTo>
                      <a:pt x="137104" y="254997"/>
                    </a:moveTo>
                    <a:cubicBezTo>
                      <a:pt x="118435" y="257949"/>
                      <a:pt x="97861" y="253473"/>
                      <a:pt x="75286" y="241376"/>
                    </a:cubicBezTo>
                    <a:lnTo>
                      <a:pt x="63285" y="258521"/>
                    </a:lnTo>
                    <a:cubicBezTo>
                      <a:pt x="57951" y="266141"/>
                      <a:pt x="47378" y="267951"/>
                      <a:pt x="39758" y="262617"/>
                    </a:cubicBezTo>
                    <a:lnTo>
                      <a:pt x="39758" y="262617"/>
                    </a:lnTo>
                    <a:cubicBezTo>
                      <a:pt x="32138" y="257283"/>
                      <a:pt x="30328" y="246710"/>
                      <a:pt x="35662" y="239090"/>
                    </a:cubicBezTo>
                    <a:lnTo>
                      <a:pt x="47092" y="222802"/>
                    </a:lnTo>
                    <a:cubicBezTo>
                      <a:pt x="33948" y="212515"/>
                      <a:pt x="22708" y="200990"/>
                      <a:pt x="13183" y="188226"/>
                    </a:cubicBezTo>
                    <a:cubicBezTo>
                      <a:pt x="9373" y="183083"/>
                      <a:pt x="5944" y="177939"/>
                      <a:pt x="3087" y="173082"/>
                    </a:cubicBezTo>
                    <a:cubicBezTo>
                      <a:pt x="-3200" y="162223"/>
                      <a:pt x="420" y="148507"/>
                      <a:pt x="11183" y="142125"/>
                    </a:cubicBezTo>
                    <a:lnTo>
                      <a:pt x="11183" y="142125"/>
                    </a:lnTo>
                    <a:cubicBezTo>
                      <a:pt x="21756" y="135934"/>
                      <a:pt x="35758" y="138887"/>
                      <a:pt x="41854" y="149555"/>
                    </a:cubicBezTo>
                    <a:cubicBezTo>
                      <a:pt x="43759" y="152889"/>
                      <a:pt x="45854" y="156318"/>
                      <a:pt x="48140" y="159651"/>
                    </a:cubicBezTo>
                    <a:cubicBezTo>
                      <a:pt x="55093" y="169748"/>
                      <a:pt x="63190" y="178797"/>
                      <a:pt x="72429" y="186702"/>
                    </a:cubicBezTo>
                    <a:lnTo>
                      <a:pt x="104909" y="140601"/>
                    </a:lnTo>
                    <a:cubicBezTo>
                      <a:pt x="94051" y="128314"/>
                      <a:pt x="85478" y="116979"/>
                      <a:pt x="79192" y="106788"/>
                    </a:cubicBezTo>
                    <a:cubicBezTo>
                      <a:pt x="72905" y="96596"/>
                      <a:pt x="69381" y="85642"/>
                      <a:pt x="68524" y="73831"/>
                    </a:cubicBezTo>
                    <a:cubicBezTo>
                      <a:pt x="67666" y="62115"/>
                      <a:pt x="71667" y="50114"/>
                      <a:pt x="80335" y="37731"/>
                    </a:cubicBezTo>
                    <a:cubicBezTo>
                      <a:pt x="91098" y="22491"/>
                      <a:pt x="105862" y="13252"/>
                      <a:pt x="124721" y="10109"/>
                    </a:cubicBezTo>
                    <a:cubicBezTo>
                      <a:pt x="143581" y="6966"/>
                      <a:pt x="164345" y="11633"/>
                      <a:pt x="187015" y="24015"/>
                    </a:cubicBezTo>
                    <a:lnTo>
                      <a:pt x="198826" y="7156"/>
                    </a:lnTo>
                    <a:cubicBezTo>
                      <a:pt x="204160" y="-464"/>
                      <a:pt x="214732" y="-2274"/>
                      <a:pt x="222352" y="3060"/>
                    </a:cubicBezTo>
                    <a:lnTo>
                      <a:pt x="222352" y="3060"/>
                    </a:lnTo>
                    <a:cubicBezTo>
                      <a:pt x="229972" y="8394"/>
                      <a:pt x="231782" y="18967"/>
                      <a:pt x="226448" y="26587"/>
                    </a:cubicBezTo>
                    <a:lnTo>
                      <a:pt x="215018" y="42875"/>
                    </a:lnTo>
                    <a:cubicBezTo>
                      <a:pt x="229210" y="54686"/>
                      <a:pt x="240545" y="66973"/>
                      <a:pt x="248832" y="79737"/>
                    </a:cubicBezTo>
                    <a:cubicBezTo>
                      <a:pt x="255499" y="89928"/>
                      <a:pt x="251880" y="103835"/>
                      <a:pt x="241593" y="110407"/>
                    </a:cubicBezTo>
                    <a:lnTo>
                      <a:pt x="241593" y="110407"/>
                    </a:lnTo>
                    <a:cubicBezTo>
                      <a:pt x="231115" y="117170"/>
                      <a:pt x="217304" y="114026"/>
                      <a:pt x="210351" y="103644"/>
                    </a:cubicBezTo>
                    <a:cubicBezTo>
                      <a:pt x="204255" y="94500"/>
                      <a:pt x="197206" y="86404"/>
                      <a:pt x="189301" y="79356"/>
                    </a:cubicBezTo>
                    <a:lnTo>
                      <a:pt x="156249" y="126314"/>
                    </a:lnTo>
                    <a:cubicBezTo>
                      <a:pt x="167012" y="138315"/>
                      <a:pt x="175585" y="149364"/>
                      <a:pt x="181871" y="159366"/>
                    </a:cubicBezTo>
                    <a:cubicBezTo>
                      <a:pt x="188158" y="169462"/>
                      <a:pt x="191682" y="180321"/>
                      <a:pt x="192539" y="192036"/>
                    </a:cubicBezTo>
                    <a:cubicBezTo>
                      <a:pt x="193396" y="203752"/>
                      <a:pt x="189491" y="215658"/>
                      <a:pt x="180919" y="227850"/>
                    </a:cubicBezTo>
                    <a:cubicBezTo>
                      <a:pt x="170346" y="242900"/>
                      <a:pt x="155773" y="251949"/>
                      <a:pt x="137104" y="254997"/>
                    </a:cubicBezTo>
                    <a:close/>
                    <a:moveTo>
                      <a:pt x="123578" y="81737"/>
                    </a:moveTo>
                    <a:cubicBezTo>
                      <a:pt x="125007" y="87166"/>
                      <a:pt x="128341" y="93167"/>
                      <a:pt x="133484" y="99834"/>
                    </a:cubicBezTo>
                    <a:lnTo>
                      <a:pt x="161107" y="60591"/>
                    </a:lnTo>
                    <a:cubicBezTo>
                      <a:pt x="152915" y="57353"/>
                      <a:pt x="145962" y="56305"/>
                      <a:pt x="140152" y="57543"/>
                    </a:cubicBezTo>
                    <a:cubicBezTo>
                      <a:pt x="134341" y="58782"/>
                      <a:pt x="129674" y="61830"/>
                      <a:pt x="126340" y="66592"/>
                    </a:cubicBezTo>
                    <a:cubicBezTo>
                      <a:pt x="123102" y="71355"/>
                      <a:pt x="122245" y="76403"/>
                      <a:pt x="123578" y="81737"/>
                    </a:cubicBezTo>
                    <a:close/>
                    <a:moveTo>
                      <a:pt x="120911" y="208229"/>
                    </a:moveTo>
                    <a:cubicBezTo>
                      <a:pt x="126531" y="207276"/>
                      <a:pt x="131008" y="204514"/>
                      <a:pt x="134246" y="199847"/>
                    </a:cubicBezTo>
                    <a:cubicBezTo>
                      <a:pt x="137485" y="195275"/>
                      <a:pt x="138437" y="190227"/>
                      <a:pt x="137104" y="184893"/>
                    </a:cubicBezTo>
                    <a:cubicBezTo>
                      <a:pt x="135770" y="179559"/>
                      <a:pt x="132722" y="173558"/>
                      <a:pt x="127769" y="166795"/>
                    </a:cubicBezTo>
                    <a:lnTo>
                      <a:pt x="100909" y="204895"/>
                    </a:lnTo>
                    <a:cubicBezTo>
                      <a:pt x="108624" y="208134"/>
                      <a:pt x="115196" y="209181"/>
                      <a:pt x="120911" y="208229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29" name="Graphic 1">
              <a:extLst>
                <a:ext uri="{FF2B5EF4-FFF2-40B4-BE49-F238E27FC236}">
                  <a16:creationId xmlns:a16="http://schemas.microsoft.com/office/drawing/2014/main" id="{0B8A579F-9D87-4355-904E-B3F6CD04003E}"/>
                </a:ext>
              </a:extLst>
            </p:cNvPr>
            <p:cNvGrpSpPr/>
            <p:nvPr/>
          </p:nvGrpSpPr>
          <p:grpSpPr>
            <a:xfrm>
              <a:off x="5545826" y="4074917"/>
              <a:ext cx="561192" cy="561192"/>
              <a:chOff x="5545826" y="4074917"/>
              <a:chExt cx="561192" cy="561192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0CAA89A-F67F-4AB1-BF1A-184C9F24DA89}"/>
                  </a:ext>
                </a:extLst>
              </p:cNvPr>
              <p:cNvSpPr/>
              <p:nvPr/>
            </p:nvSpPr>
            <p:spPr>
              <a:xfrm rot="-404177">
                <a:off x="5573723" y="4102815"/>
                <a:ext cx="505398" cy="505398"/>
              </a:xfrm>
              <a:custGeom>
                <a:avLst/>
                <a:gdLst>
                  <a:gd name="connsiteX0" fmla="*/ 505398 w 505398"/>
                  <a:gd name="connsiteY0" fmla="*/ 252699 h 505398"/>
                  <a:gd name="connsiteX1" fmla="*/ 252699 w 505398"/>
                  <a:gd name="connsiteY1" fmla="*/ 505398 h 505398"/>
                  <a:gd name="connsiteX2" fmla="*/ 0 w 505398"/>
                  <a:gd name="connsiteY2" fmla="*/ 252699 h 505398"/>
                  <a:gd name="connsiteX3" fmla="*/ 252699 w 505398"/>
                  <a:gd name="connsiteY3" fmla="*/ 0 h 505398"/>
                  <a:gd name="connsiteX4" fmla="*/ 505398 w 505398"/>
                  <a:gd name="connsiteY4" fmla="*/ 252699 h 50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398" h="505398">
                    <a:moveTo>
                      <a:pt x="505398" y="252699"/>
                    </a:moveTo>
                    <a:cubicBezTo>
                      <a:pt x="505398" y="392261"/>
                      <a:pt x="392261" y="505398"/>
                      <a:pt x="252699" y="505398"/>
                    </a:cubicBezTo>
                    <a:cubicBezTo>
                      <a:pt x="113137" y="505398"/>
                      <a:pt x="0" y="392261"/>
                      <a:pt x="0" y="252699"/>
                    </a:cubicBezTo>
                    <a:cubicBezTo>
                      <a:pt x="0" y="113137"/>
                      <a:pt x="113137" y="0"/>
                      <a:pt x="252699" y="0"/>
                    </a:cubicBezTo>
                    <a:cubicBezTo>
                      <a:pt x="392261" y="0"/>
                      <a:pt x="505398" y="113137"/>
                      <a:pt x="505398" y="252699"/>
                    </a:cubicBezTo>
                    <a:close/>
                  </a:path>
                </a:pathLst>
              </a:custGeom>
              <a:solidFill>
                <a:srgbClr val="FFB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9BED76F1-F926-4766-B03E-766FA8D71C60}"/>
                  </a:ext>
                </a:extLst>
              </p:cNvPr>
              <p:cNvSpPr/>
              <p:nvPr/>
            </p:nvSpPr>
            <p:spPr>
              <a:xfrm rot="-1541783">
                <a:off x="5616446" y="4145611"/>
                <a:ext cx="419859" cy="419859"/>
              </a:xfrm>
              <a:custGeom>
                <a:avLst/>
                <a:gdLst>
                  <a:gd name="connsiteX0" fmla="*/ 419860 w 419859"/>
                  <a:gd name="connsiteY0" fmla="*/ 209930 h 419859"/>
                  <a:gd name="connsiteX1" fmla="*/ 209930 w 419859"/>
                  <a:gd name="connsiteY1" fmla="*/ 419860 h 419859"/>
                  <a:gd name="connsiteX2" fmla="*/ 0 w 419859"/>
                  <a:gd name="connsiteY2" fmla="*/ 209930 h 419859"/>
                  <a:gd name="connsiteX3" fmla="*/ 209930 w 419859"/>
                  <a:gd name="connsiteY3" fmla="*/ 0 h 419859"/>
                  <a:gd name="connsiteX4" fmla="*/ 419860 w 419859"/>
                  <a:gd name="connsiteY4" fmla="*/ 209930 h 41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859" h="419859">
                    <a:moveTo>
                      <a:pt x="419860" y="209930"/>
                    </a:moveTo>
                    <a:cubicBezTo>
                      <a:pt x="419860" y="325871"/>
                      <a:pt x="325871" y="419860"/>
                      <a:pt x="209930" y="419860"/>
                    </a:cubicBezTo>
                    <a:cubicBezTo>
                      <a:pt x="93989" y="419860"/>
                      <a:pt x="0" y="325871"/>
                      <a:pt x="0" y="209930"/>
                    </a:cubicBezTo>
                    <a:cubicBezTo>
                      <a:pt x="0" y="93989"/>
                      <a:pt x="93989" y="0"/>
                      <a:pt x="209930" y="0"/>
                    </a:cubicBezTo>
                    <a:cubicBezTo>
                      <a:pt x="325871" y="0"/>
                      <a:pt x="419860" y="93989"/>
                      <a:pt x="419860" y="209930"/>
                    </a:cubicBezTo>
                    <a:close/>
                  </a:path>
                </a:pathLst>
              </a:custGeom>
              <a:solidFill>
                <a:srgbClr val="FF99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498CD17-AA89-4622-8510-A68BE60FC204}"/>
                  </a:ext>
                </a:extLst>
              </p:cNvPr>
              <p:cNvSpPr/>
              <p:nvPr/>
            </p:nvSpPr>
            <p:spPr>
              <a:xfrm>
                <a:off x="5720482" y="4200091"/>
                <a:ext cx="211888" cy="310523"/>
              </a:xfrm>
              <a:custGeom>
                <a:avLst/>
                <a:gdLst>
                  <a:gd name="connsiteX0" fmla="*/ 200924 w 211888"/>
                  <a:gd name="connsiteY0" fmla="*/ 232843 h 310523"/>
                  <a:gd name="connsiteX1" fmla="*/ 149299 w 211888"/>
                  <a:gd name="connsiteY1" fmla="*/ 269514 h 310523"/>
                  <a:gd name="connsiteX2" fmla="*/ 153871 w 211888"/>
                  <a:gd name="connsiteY2" fmla="*/ 289898 h 310523"/>
                  <a:gd name="connsiteX3" fmla="*/ 141107 w 211888"/>
                  <a:gd name="connsiteY3" fmla="*/ 310091 h 310523"/>
                  <a:gd name="connsiteX4" fmla="*/ 141107 w 211888"/>
                  <a:gd name="connsiteY4" fmla="*/ 310091 h 310523"/>
                  <a:gd name="connsiteX5" fmla="*/ 120914 w 211888"/>
                  <a:gd name="connsiteY5" fmla="*/ 297327 h 310523"/>
                  <a:gd name="connsiteX6" fmla="*/ 116533 w 211888"/>
                  <a:gd name="connsiteY6" fmla="*/ 277896 h 310523"/>
                  <a:gd name="connsiteX7" fmla="*/ 68146 w 211888"/>
                  <a:gd name="connsiteY7" fmla="*/ 279801 h 310523"/>
                  <a:gd name="connsiteX8" fmla="*/ 50144 w 211888"/>
                  <a:gd name="connsiteY8" fmla="*/ 277039 h 310523"/>
                  <a:gd name="connsiteX9" fmla="*/ 32618 w 211888"/>
                  <a:gd name="connsiteY9" fmla="*/ 250274 h 310523"/>
                  <a:gd name="connsiteX10" fmla="*/ 32618 w 211888"/>
                  <a:gd name="connsiteY10" fmla="*/ 250274 h 310523"/>
                  <a:gd name="connsiteX11" fmla="*/ 58716 w 211888"/>
                  <a:gd name="connsiteY11" fmla="*/ 232557 h 310523"/>
                  <a:gd name="connsiteX12" fmla="*/ 70432 w 211888"/>
                  <a:gd name="connsiteY12" fmla="*/ 234653 h 310523"/>
                  <a:gd name="connsiteX13" fmla="*/ 106817 w 211888"/>
                  <a:gd name="connsiteY13" fmla="*/ 234748 h 310523"/>
                  <a:gd name="connsiteX14" fmla="*/ 94435 w 211888"/>
                  <a:gd name="connsiteY14" fmla="*/ 179789 h 310523"/>
                  <a:gd name="connsiteX15" fmla="*/ 52144 w 211888"/>
                  <a:gd name="connsiteY15" fmla="*/ 176169 h 310523"/>
                  <a:gd name="connsiteX16" fmla="*/ 20616 w 211888"/>
                  <a:gd name="connsiteY16" fmla="*/ 161977 h 310523"/>
                  <a:gd name="connsiteX17" fmla="*/ 1757 w 211888"/>
                  <a:gd name="connsiteY17" fmla="*/ 129020 h 310523"/>
                  <a:gd name="connsiteX18" fmla="*/ 11091 w 211888"/>
                  <a:gd name="connsiteY18" fmla="*/ 77585 h 310523"/>
                  <a:gd name="connsiteX19" fmla="*/ 63193 w 211888"/>
                  <a:gd name="connsiteY19" fmla="*/ 40724 h 310523"/>
                  <a:gd name="connsiteX20" fmla="*/ 58621 w 211888"/>
                  <a:gd name="connsiteY20" fmla="*/ 20626 h 310523"/>
                  <a:gd name="connsiteX21" fmla="*/ 71384 w 211888"/>
                  <a:gd name="connsiteY21" fmla="*/ 433 h 310523"/>
                  <a:gd name="connsiteX22" fmla="*/ 71384 w 211888"/>
                  <a:gd name="connsiteY22" fmla="*/ 433 h 310523"/>
                  <a:gd name="connsiteX23" fmla="*/ 91577 w 211888"/>
                  <a:gd name="connsiteY23" fmla="*/ 13196 h 310523"/>
                  <a:gd name="connsiteX24" fmla="*/ 95959 w 211888"/>
                  <a:gd name="connsiteY24" fmla="*/ 32627 h 310523"/>
                  <a:gd name="connsiteX25" fmla="*/ 145965 w 211888"/>
                  <a:gd name="connsiteY25" fmla="*/ 32246 h 310523"/>
                  <a:gd name="connsiteX26" fmla="*/ 163872 w 211888"/>
                  <a:gd name="connsiteY26" fmla="*/ 58250 h 310523"/>
                  <a:gd name="connsiteX27" fmla="*/ 163872 w 211888"/>
                  <a:gd name="connsiteY27" fmla="*/ 58250 h 310523"/>
                  <a:gd name="connsiteX28" fmla="*/ 137869 w 211888"/>
                  <a:gd name="connsiteY28" fmla="*/ 76823 h 310523"/>
                  <a:gd name="connsiteX29" fmla="*/ 105674 w 211888"/>
                  <a:gd name="connsiteY29" fmla="*/ 76061 h 310523"/>
                  <a:gd name="connsiteX30" fmla="*/ 118247 w 211888"/>
                  <a:gd name="connsiteY30" fmla="*/ 132068 h 310523"/>
                  <a:gd name="connsiteX31" fmla="*/ 159967 w 211888"/>
                  <a:gd name="connsiteY31" fmla="*/ 135307 h 310523"/>
                  <a:gd name="connsiteX32" fmla="*/ 191304 w 211888"/>
                  <a:gd name="connsiteY32" fmla="*/ 149309 h 310523"/>
                  <a:gd name="connsiteX33" fmla="*/ 210068 w 211888"/>
                  <a:gd name="connsiteY33" fmla="*/ 181979 h 310523"/>
                  <a:gd name="connsiteX34" fmla="*/ 200924 w 211888"/>
                  <a:gd name="connsiteY34" fmla="*/ 232843 h 310523"/>
                  <a:gd name="connsiteX35" fmla="*/ 63479 w 211888"/>
                  <a:gd name="connsiteY35" fmla="*/ 126544 h 310523"/>
                  <a:gd name="connsiteX36" fmla="*/ 83576 w 211888"/>
                  <a:gd name="connsiteY36" fmla="*/ 131306 h 310523"/>
                  <a:gd name="connsiteX37" fmla="*/ 73004 w 211888"/>
                  <a:gd name="connsiteY37" fmla="*/ 84539 h 310523"/>
                  <a:gd name="connsiteX38" fmla="*/ 56716 w 211888"/>
                  <a:gd name="connsiteY38" fmla="*/ 98064 h 310523"/>
                  <a:gd name="connsiteX39" fmla="*/ 54144 w 211888"/>
                  <a:gd name="connsiteY39" fmla="*/ 114352 h 310523"/>
                  <a:gd name="connsiteX40" fmla="*/ 63479 w 211888"/>
                  <a:gd name="connsiteY40" fmla="*/ 126544 h 310523"/>
                  <a:gd name="connsiteX41" fmla="*/ 155395 w 211888"/>
                  <a:gd name="connsiteY41" fmla="*/ 213507 h 310523"/>
                  <a:gd name="connsiteX42" fmla="*/ 158157 w 211888"/>
                  <a:gd name="connsiteY42" fmla="*/ 197981 h 310523"/>
                  <a:gd name="connsiteX43" fmla="*/ 149013 w 211888"/>
                  <a:gd name="connsiteY43" fmla="*/ 185885 h 310523"/>
                  <a:gd name="connsiteX44" fmla="*/ 129296 w 211888"/>
                  <a:gd name="connsiteY44" fmla="*/ 180646 h 310523"/>
                  <a:gd name="connsiteX45" fmla="*/ 139488 w 211888"/>
                  <a:gd name="connsiteY45" fmla="*/ 226080 h 310523"/>
                  <a:gd name="connsiteX46" fmla="*/ 155395 w 211888"/>
                  <a:gd name="connsiteY46" fmla="*/ 213507 h 31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11888" h="310523">
                    <a:moveTo>
                      <a:pt x="200924" y="232843"/>
                    </a:moveTo>
                    <a:cubicBezTo>
                      <a:pt x="190637" y="248654"/>
                      <a:pt x="173397" y="260942"/>
                      <a:pt x="149299" y="269514"/>
                    </a:cubicBezTo>
                    <a:lnTo>
                      <a:pt x="153871" y="289898"/>
                    </a:lnTo>
                    <a:cubicBezTo>
                      <a:pt x="155966" y="299042"/>
                      <a:pt x="150251" y="307995"/>
                      <a:pt x="141107" y="310091"/>
                    </a:cubicBezTo>
                    <a:lnTo>
                      <a:pt x="141107" y="310091"/>
                    </a:lnTo>
                    <a:cubicBezTo>
                      <a:pt x="131963" y="312186"/>
                      <a:pt x="123010" y="306471"/>
                      <a:pt x="120914" y="297327"/>
                    </a:cubicBezTo>
                    <a:lnTo>
                      <a:pt x="116533" y="277896"/>
                    </a:lnTo>
                    <a:cubicBezTo>
                      <a:pt x="100055" y="280659"/>
                      <a:pt x="83957" y="281325"/>
                      <a:pt x="68146" y="279801"/>
                    </a:cubicBezTo>
                    <a:cubicBezTo>
                      <a:pt x="61669" y="279134"/>
                      <a:pt x="55668" y="278277"/>
                      <a:pt x="50144" y="277039"/>
                    </a:cubicBezTo>
                    <a:cubicBezTo>
                      <a:pt x="37952" y="274372"/>
                      <a:pt x="30141" y="262466"/>
                      <a:pt x="32618" y="250274"/>
                    </a:cubicBezTo>
                    <a:lnTo>
                      <a:pt x="32618" y="250274"/>
                    </a:lnTo>
                    <a:cubicBezTo>
                      <a:pt x="35094" y="238272"/>
                      <a:pt x="46715" y="229890"/>
                      <a:pt x="58716" y="232557"/>
                    </a:cubicBezTo>
                    <a:cubicBezTo>
                      <a:pt x="62526" y="233414"/>
                      <a:pt x="66431" y="234081"/>
                      <a:pt x="70432" y="234653"/>
                    </a:cubicBezTo>
                    <a:cubicBezTo>
                      <a:pt x="82529" y="236272"/>
                      <a:pt x="94721" y="236367"/>
                      <a:pt x="106817" y="234748"/>
                    </a:cubicBezTo>
                    <a:lnTo>
                      <a:pt x="94435" y="179789"/>
                    </a:lnTo>
                    <a:cubicBezTo>
                      <a:pt x="78052" y="179598"/>
                      <a:pt x="63860" y="178360"/>
                      <a:pt x="52144" y="176169"/>
                    </a:cubicBezTo>
                    <a:cubicBezTo>
                      <a:pt x="40333" y="173978"/>
                      <a:pt x="29855" y="169311"/>
                      <a:pt x="20616" y="161977"/>
                    </a:cubicBezTo>
                    <a:cubicBezTo>
                      <a:pt x="11377" y="154738"/>
                      <a:pt x="5090" y="143689"/>
                      <a:pt x="1757" y="129020"/>
                    </a:cubicBezTo>
                    <a:cubicBezTo>
                      <a:pt x="-2339" y="110828"/>
                      <a:pt x="709" y="93683"/>
                      <a:pt x="11091" y="77585"/>
                    </a:cubicBezTo>
                    <a:cubicBezTo>
                      <a:pt x="21473" y="61583"/>
                      <a:pt x="38809" y="49296"/>
                      <a:pt x="63193" y="40724"/>
                    </a:cubicBezTo>
                    <a:lnTo>
                      <a:pt x="58621" y="20626"/>
                    </a:lnTo>
                    <a:cubicBezTo>
                      <a:pt x="56525" y="11482"/>
                      <a:pt x="62240" y="2528"/>
                      <a:pt x="71384" y="433"/>
                    </a:cubicBezTo>
                    <a:lnTo>
                      <a:pt x="71384" y="433"/>
                    </a:lnTo>
                    <a:cubicBezTo>
                      <a:pt x="80528" y="-1663"/>
                      <a:pt x="89482" y="4052"/>
                      <a:pt x="91577" y="13196"/>
                    </a:cubicBezTo>
                    <a:lnTo>
                      <a:pt x="95959" y="32627"/>
                    </a:lnTo>
                    <a:cubicBezTo>
                      <a:pt x="114247" y="30056"/>
                      <a:pt x="131011" y="29960"/>
                      <a:pt x="145965" y="32246"/>
                    </a:cubicBezTo>
                    <a:cubicBezTo>
                      <a:pt x="158062" y="34151"/>
                      <a:pt x="165872" y="46153"/>
                      <a:pt x="163872" y="58250"/>
                    </a:cubicBezTo>
                    <a:lnTo>
                      <a:pt x="163872" y="58250"/>
                    </a:lnTo>
                    <a:cubicBezTo>
                      <a:pt x="161872" y="70537"/>
                      <a:pt x="150251" y="78633"/>
                      <a:pt x="137869" y="76823"/>
                    </a:cubicBezTo>
                    <a:cubicBezTo>
                      <a:pt x="126915" y="75204"/>
                      <a:pt x="116247" y="75014"/>
                      <a:pt x="105674" y="76061"/>
                    </a:cubicBezTo>
                    <a:lnTo>
                      <a:pt x="118247" y="132068"/>
                    </a:lnTo>
                    <a:cubicBezTo>
                      <a:pt x="134440" y="132068"/>
                      <a:pt x="148346" y="133211"/>
                      <a:pt x="159967" y="135307"/>
                    </a:cubicBezTo>
                    <a:cubicBezTo>
                      <a:pt x="171683" y="137402"/>
                      <a:pt x="182065" y="142070"/>
                      <a:pt x="191304" y="149309"/>
                    </a:cubicBezTo>
                    <a:cubicBezTo>
                      <a:pt x="200543" y="156548"/>
                      <a:pt x="206830" y="167406"/>
                      <a:pt x="210068" y="181979"/>
                    </a:cubicBezTo>
                    <a:cubicBezTo>
                      <a:pt x="214259" y="200077"/>
                      <a:pt x="211211" y="217031"/>
                      <a:pt x="200924" y="232843"/>
                    </a:cubicBezTo>
                    <a:close/>
                    <a:moveTo>
                      <a:pt x="63479" y="126544"/>
                    </a:moveTo>
                    <a:cubicBezTo>
                      <a:pt x="68432" y="129116"/>
                      <a:pt x="75194" y="130735"/>
                      <a:pt x="83576" y="131306"/>
                    </a:cubicBezTo>
                    <a:lnTo>
                      <a:pt x="73004" y="84539"/>
                    </a:lnTo>
                    <a:cubicBezTo>
                      <a:pt x="65098" y="88349"/>
                      <a:pt x="59669" y="92921"/>
                      <a:pt x="56716" y="98064"/>
                    </a:cubicBezTo>
                    <a:cubicBezTo>
                      <a:pt x="53763" y="103208"/>
                      <a:pt x="52906" y="108637"/>
                      <a:pt x="54144" y="114352"/>
                    </a:cubicBezTo>
                    <a:cubicBezTo>
                      <a:pt x="55382" y="119972"/>
                      <a:pt x="58526" y="123972"/>
                      <a:pt x="63479" y="126544"/>
                    </a:cubicBezTo>
                    <a:close/>
                    <a:moveTo>
                      <a:pt x="155395" y="213507"/>
                    </a:moveTo>
                    <a:cubicBezTo>
                      <a:pt x="158443" y="208649"/>
                      <a:pt x="159395" y="203506"/>
                      <a:pt x="158157" y="197981"/>
                    </a:cubicBezTo>
                    <a:cubicBezTo>
                      <a:pt x="156919" y="192457"/>
                      <a:pt x="153871" y="188456"/>
                      <a:pt x="149013" y="185885"/>
                    </a:cubicBezTo>
                    <a:cubicBezTo>
                      <a:pt x="144155" y="183313"/>
                      <a:pt x="137583" y="181503"/>
                      <a:pt x="129296" y="180646"/>
                    </a:cubicBezTo>
                    <a:lnTo>
                      <a:pt x="139488" y="226080"/>
                    </a:lnTo>
                    <a:cubicBezTo>
                      <a:pt x="147013" y="222556"/>
                      <a:pt x="152252" y="218270"/>
                      <a:pt x="155395" y="213507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03076B4-2382-4686-9044-44C8DE7E4721}"/>
                </a:ext>
              </a:extLst>
            </p:cNvPr>
            <p:cNvSpPr/>
            <p:nvPr/>
          </p:nvSpPr>
          <p:spPr>
            <a:xfrm>
              <a:off x="5517083" y="4335741"/>
              <a:ext cx="440279" cy="405329"/>
            </a:xfrm>
            <a:custGeom>
              <a:avLst/>
              <a:gdLst>
                <a:gd name="connsiteX0" fmla="*/ 288690 w 440279"/>
                <a:gd name="connsiteY0" fmla="*/ 404946 h 405329"/>
                <a:gd name="connsiteX1" fmla="*/ 304215 w 440279"/>
                <a:gd name="connsiteY1" fmla="*/ 400279 h 405329"/>
                <a:gd name="connsiteX2" fmla="*/ 369557 w 440279"/>
                <a:gd name="connsiteY2" fmla="*/ 10897 h 405329"/>
                <a:gd name="connsiteX3" fmla="*/ 201060 w 440279"/>
                <a:gd name="connsiteY3" fmla="*/ 86716 h 405329"/>
                <a:gd name="connsiteX4" fmla="*/ 18846 w 440279"/>
                <a:gd name="connsiteY4" fmla="*/ 116910 h 405329"/>
                <a:gd name="connsiteX5" fmla="*/ 288690 w 440279"/>
                <a:gd name="connsiteY5" fmla="*/ 404946 h 40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0279" h="405329">
                  <a:moveTo>
                    <a:pt x="288690" y="404946"/>
                  </a:moveTo>
                  <a:cubicBezTo>
                    <a:pt x="294309" y="406184"/>
                    <a:pt x="300215" y="404375"/>
                    <a:pt x="304215" y="400279"/>
                  </a:cubicBezTo>
                  <a:cubicBezTo>
                    <a:pt x="462235" y="237020"/>
                    <a:pt x="480714" y="58141"/>
                    <a:pt x="369557" y="10897"/>
                  </a:cubicBezTo>
                  <a:cubicBezTo>
                    <a:pt x="257733" y="-36633"/>
                    <a:pt x="201060" y="86716"/>
                    <a:pt x="201060" y="86716"/>
                  </a:cubicBezTo>
                  <a:cubicBezTo>
                    <a:pt x="201060" y="86716"/>
                    <a:pt x="85617" y="15374"/>
                    <a:pt x="18846" y="116910"/>
                  </a:cubicBezTo>
                  <a:cubicBezTo>
                    <a:pt x="-47733" y="217780"/>
                    <a:pt x="66757" y="356464"/>
                    <a:pt x="288690" y="404946"/>
                  </a:cubicBezTo>
                  <a:close/>
                </a:path>
              </a:pathLst>
            </a:custGeom>
            <a:solidFill>
              <a:srgbClr val="CC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66E83AB-5336-4279-AC2D-273F5C3EC158}"/>
                </a:ext>
              </a:extLst>
            </p:cNvPr>
            <p:cNvSpPr/>
            <p:nvPr/>
          </p:nvSpPr>
          <p:spPr>
            <a:xfrm>
              <a:off x="6428701" y="4435280"/>
              <a:ext cx="331768" cy="305518"/>
            </a:xfrm>
            <a:custGeom>
              <a:avLst/>
              <a:gdLst>
                <a:gd name="connsiteX0" fmla="*/ 102115 w 331768"/>
                <a:gd name="connsiteY0" fmla="*/ 301692 h 305518"/>
                <a:gd name="connsiteX1" fmla="*/ 113831 w 331768"/>
                <a:gd name="connsiteY1" fmla="*/ 305216 h 305518"/>
                <a:gd name="connsiteX2" fmla="*/ 317666 w 331768"/>
                <a:gd name="connsiteY2" fmla="*/ 88522 h 305518"/>
                <a:gd name="connsiteX3" fmla="*/ 180315 w 331768"/>
                <a:gd name="connsiteY3" fmla="*/ 65472 h 305518"/>
                <a:gd name="connsiteX4" fmla="*/ 53442 w 331768"/>
                <a:gd name="connsiteY4" fmla="*/ 8131 h 305518"/>
                <a:gd name="connsiteX5" fmla="*/ 102115 w 331768"/>
                <a:gd name="connsiteY5" fmla="*/ 301692 h 30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768" h="305518">
                  <a:moveTo>
                    <a:pt x="102115" y="301692"/>
                  </a:moveTo>
                  <a:cubicBezTo>
                    <a:pt x="105068" y="304835"/>
                    <a:pt x="109544" y="306169"/>
                    <a:pt x="113831" y="305216"/>
                  </a:cubicBezTo>
                  <a:cubicBezTo>
                    <a:pt x="281185" y="269021"/>
                    <a:pt x="367672" y="164722"/>
                    <a:pt x="317666" y="88522"/>
                  </a:cubicBezTo>
                  <a:cubicBezTo>
                    <a:pt x="267469" y="11941"/>
                    <a:pt x="180315" y="65472"/>
                    <a:pt x="180315" y="65472"/>
                  </a:cubicBezTo>
                  <a:cubicBezTo>
                    <a:pt x="180315" y="65472"/>
                    <a:pt x="137833" y="-27492"/>
                    <a:pt x="53442" y="8131"/>
                  </a:cubicBezTo>
                  <a:cubicBezTo>
                    <a:pt x="-30378" y="43564"/>
                    <a:pt x="-16662" y="178343"/>
                    <a:pt x="102115" y="301692"/>
                  </a:cubicBezTo>
                  <a:close/>
                </a:path>
              </a:pathLst>
            </a:custGeom>
            <a:solidFill>
              <a:srgbClr val="E53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F74B4C2-E743-4F06-A79A-98CE0A8609F3}"/>
                </a:ext>
              </a:extLst>
            </p:cNvPr>
            <p:cNvSpPr/>
            <p:nvPr/>
          </p:nvSpPr>
          <p:spPr>
            <a:xfrm>
              <a:off x="5852354" y="4448616"/>
              <a:ext cx="310113" cy="307108"/>
            </a:xfrm>
            <a:custGeom>
              <a:avLst/>
              <a:gdLst>
                <a:gd name="connsiteX0" fmla="*/ 278793 w 310113"/>
                <a:gd name="connsiteY0" fmla="*/ 293690 h 307108"/>
                <a:gd name="connsiteX1" fmla="*/ 287746 w 310113"/>
                <a:gd name="connsiteY1" fmla="*/ 285403 h 307108"/>
                <a:gd name="connsiteX2" fmla="*/ 203259 w 310113"/>
                <a:gd name="connsiteY2" fmla="*/ 129 h 307108"/>
                <a:gd name="connsiteX3" fmla="*/ 114201 w 310113"/>
                <a:gd name="connsiteY3" fmla="*/ 107190 h 307108"/>
                <a:gd name="connsiteX4" fmla="*/ 758 w 310113"/>
                <a:gd name="connsiteY4" fmla="*/ 187867 h 307108"/>
                <a:gd name="connsiteX5" fmla="*/ 278793 w 310113"/>
                <a:gd name="connsiteY5" fmla="*/ 293690 h 30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113" h="307108">
                  <a:moveTo>
                    <a:pt x="278793" y="293690"/>
                  </a:moveTo>
                  <a:cubicBezTo>
                    <a:pt x="282984" y="292642"/>
                    <a:pt x="286413" y="289499"/>
                    <a:pt x="287746" y="285403"/>
                  </a:cubicBezTo>
                  <a:cubicBezTo>
                    <a:pt x="340800" y="122621"/>
                    <a:pt x="294223" y="-4633"/>
                    <a:pt x="203259" y="129"/>
                  </a:cubicBezTo>
                  <a:cubicBezTo>
                    <a:pt x="111819" y="4892"/>
                    <a:pt x="114201" y="107190"/>
                    <a:pt x="114201" y="107190"/>
                  </a:cubicBezTo>
                  <a:cubicBezTo>
                    <a:pt x="114201" y="107190"/>
                    <a:pt x="12474" y="97094"/>
                    <a:pt x="758" y="187867"/>
                  </a:cubicBezTo>
                  <a:cubicBezTo>
                    <a:pt x="-10863" y="278164"/>
                    <a:pt x="112486" y="334267"/>
                    <a:pt x="278793" y="293690"/>
                  </a:cubicBezTo>
                  <a:close/>
                </a:path>
              </a:pathLst>
            </a:custGeom>
            <a:solidFill>
              <a:srgbClr val="F2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A19497A-71BB-4970-B43A-A92546AE8D48}"/>
                </a:ext>
              </a:extLst>
            </p:cNvPr>
            <p:cNvSpPr/>
            <p:nvPr/>
          </p:nvSpPr>
          <p:spPr>
            <a:xfrm>
              <a:off x="5067300" y="2306478"/>
              <a:ext cx="2061686" cy="2522886"/>
            </a:xfrm>
            <a:custGeom>
              <a:avLst/>
              <a:gdLst>
                <a:gd name="connsiteX0" fmla="*/ 2061686 w 2061686"/>
                <a:gd name="connsiteY0" fmla="*/ 1085755 h 2522886"/>
                <a:gd name="connsiteX1" fmla="*/ 1640872 w 2061686"/>
                <a:gd name="connsiteY1" fmla="*/ 2470309 h 2522886"/>
                <a:gd name="connsiteX2" fmla="*/ 1030891 w 2061686"/>
                <a:gd name="connsiteY2" fmla="*/ 2522887 h 2522886"/>
                <a:gd name="connsiteX3" fmla="*/ 738664 w 2061686"/>
                <a:gd name="connsiteY3" fmla="*/ 2512505 h 2522886"/>
                <a:gd name="connsiteX4" fmla="*/ 640937 w 2061686"/>
                <a:gd name="connsiteY4" fmla="*/ 2504504 h 2522886"/>
                <a:gd name="connsiteX5" fmla="*/ 639985 w 2061686"/>
                <a:gd name="connsiteY5" fmla="*/ 2504408 h 2522886"/>
                <a:gd name="connsiteX6" fmla="*/ 620649 w 2061686"/>
                <a:gd name="connsiteY6" fmla="*/ 2502599 h 2522886"/>
                <a:gd name="connsiteX7" fmla="*/ 620459 w 2061686"/>
                <a:gd name="connsiteY7" fmla="*/ 2502599 h 2522886"/>
                <a:gd name="connsiteX8" fmla="*/ 420815 w 2061686"/>
                <a:gd name="connsiteY8" fmla="*/ 2470214 h 2522886"/>
                <a:gd name="connsiteX9" fmla="*/ 0 w 2061686"/>
                <a:gd name="connsiteY9" fmla="*/ 1085755 h 2522886"/>
                <a:gd name="connsiteX10" fmla="*/ 408718 w 2061686"/>
                <a:gd name="connsiteY10" fmla="*/ 311087 h 2522886"/>
                <a:gd name="connsiteX11" fmla="*/ 506349 w 2061686"/>
                <a:gd name="connsiteY11" fmla="*/ 0 h 2522886"/>
                <a:gd name="connsiteX12" fmla="*/ 1555337 w 2061686"/>
                <a:gd name="connsiteY12" fmla="*/ 0 h 2522886"/>
                <a:gd name="connsiteX13" fmla="*/ 1652968 w 2061686"/>
                <a:gd name="connsiteY13" fmla="*/ 311087 h 2522886"/>
                <a:gd name="connsiteX14" fmla="*/ 2061686 w 2061686"/>
                <a:gd name="connsiteY14" fmla="*/ 1085755 h 252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1686" h="2522886">
                  <a:moveTo>
                    <a:pt x="2061686" y="1085755"/>
                  </a:moveTo>
                  <a:cubicBezTo>
                    <a:pt x="2061686" y="1561529"/>
                    <a:pt x="1802606" y="2422398"/>
                    <a:pt x="1640872" y="2470309"/>
                  </a:cubicBezTo>
                  <a:cubicBezTo>
                    <a:pt x="1536383" y="2501265"/>
                    <a:pt x="1255014" y="2522887"/>
                    <a:pt x="1030891" y="2522887"/>
                  </a:cubicBezTo>
                  <a:cubicBezTo>
                    <a:pt x="937736" y="2522887"/>
                    <a:pt x="834771" y="2519172"/>
                    <a:pt x="738664" y="2512505"/>
                  </a:cubicBezTo>
                  <a:cubicBezTo>
                    <a:pt x="705040" y="2510219"/>
                    <a:pt x="672179" y="2507552"/>
                    <a:pt x="640937" y="2504504"/>
                  </a:cubicBezTo>
                  <a:cubicBezTo>
                    <a:pt x="640652" y="2504408"/>
                    <a:pt x="640271" y="2504408"/>
                    <a:pt x="639985" y="2504408"/>
                  </a:cubicBezTo>
                  <a:cubicBezTo>
                    <a:pt x="633508" y="2503742"/>
                    <a:pt x="627126" y="2503265"/>
                    <a:pt x="620649" y="2502599"/>
                  </a:cubicBezTo>
                  <a:cubicBezTo>
                    <a:pt x="620554" y="2502599"/>
                    <a:pt x="620459" y="2502599"/>
                    <a:pt x="620459" y="2502599"/>
                  </a:cubicBezTo>
                  <a:cubicBezTo>
                    <a:pt x="535210" y="2493931"/>
                    <a:pt x="463391" y="2482882"/>
                    <a:pt x="420815" y="2470214"/>
                  </a:cubicBezTo>
                  <a:cubicBezTo>
                    <a:pt x="259080" y="2422493"/>
                    <a:pt x="0" y="1561529"/>
                    <a:pt x="0" y="1085755"/>
                  </a:cubicBezTo>
                  <a:cubicBezTo>
                    <a:pt x="0" y="590169"/>
                    <a:pt x="304991" y="414814"/>
                    <a:pt x="408718" y="311087"/>
                  </a:cubicBezTo>
                  <a:cubicBezTo>
                    <a:pt x="512350" y="207455"/>
                    <a:pt x="506349" y="0"/>
                    <a:pt x="506349" y="0"/>
                  </a:cubicBezTo>
                  <a:lnTo>
                    <a:pt x="1555337" y="0"/>
                  </a:lnTo>
                  <a:cubicBezTo>
                    <a:pt x="1555337" y="0"/>
                    <a:pt x="1549337" y="207455"/>
                    <a:pt x="1652968" y="311087"/>
                  </a:cubicBezTo>
                  <a:cubicBezTo>
                    <a:pt x="1756601" y="414814"/>
                    <a:pt x="2061686" y="590169"/>
                    <a:pt x="2061686" y="1085755"/>
                  </a:cubicBezTo>
                  <a:close/>
                </a:path>
              </a:pathLst>
            </a:custGeom>
            <a:solidFill>
              <a:srgbClr val="414042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91DB28E-FCDA-4FDA-8089-491629307619}"/>
                </a:ext>
              </a:extLst>
            </p:cNvPr>
            <p:cNvSpPr/>
            <p:nvPr/>
          </p:nvSpPr>
          <p:spPr>
            <a:xfrm>
              <a:off x="5188419" y="2385440"/>
              <a:ext cx="756236" cy="2321051"/>
            </a:xfrm>
            <a:custGeom>
              <a:avLst/>
              <a:gdLst>
                <a:gd name="connsiteX0" fmla="*/ 466001 w 756236"/>
                <a:gd name="connsiteY0" fmla="*/ 42291 h 2321051"/>
                <a:gd name="connsiteX1" fmla="*/ 362274 w 756236"/>
                <a:gd name="connsiteY1" fmla="*/ 294608 h 2321051"/>
                <a:gd name="connsiteX2" fmla="*/ 40519 w 756236"/>
                <a:gd name="connsiteY2" fmla="*/ 700183 h 2321051"/>
                <a:gd name="connsiteX3" fmla="*/ 77095 w 756236"/>
                <a:gd name="connsiteY3" fmla="*/ 1633347 h 2321051"/>
                <a:gd name="connsiteX4" fmla="*/ 281788 w 756236"/>
                <a:gd name="connsiteY4" fmla="*/ 2321052 h 2321051"/>
                <a:gd name="connsiteX5" fmla="*/ 236830 w 756236"/>
                <a:gd name="connsiteY5" fmla="*/ 764477 h 2321051"/>
                <a:gd name="connsiteX6" fmla="*/ 648976 w 756236"/>
                <a:gd name="connsiteY6" fmla="*/ 323660 h 2321051"/>
                <a:gd name="connsiteX7" fmla="*/ 752227 w 756236"/>
                <a:gd name="connsiteY7" fmla="*/ 0 h 23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236" h="2321051">
                  <a:moveTo>
                    <a:pt x="466001" y="42291"/>
                  </a:moveTo>
                  <a:cubicBezTo>
                    <a:pt x="466001" y="42291"/>
                    <a:pt x="492290" y="163354"/>
                    <a:pt x="362274" y="294608"/>
                  </a:cubicBezTo>
                  <a:cubicBezTo>
                    <a:pt x="256642" y="401384"/>
                    <a:pt x="113767" y="495872"/>
                    <a:pt x="40519" y="700183"/>
                  </a:cubicBezTo>
                  <a:cubicBezTo>
                    <a:pt x="-41205" y="928402"/>
                    <a:pt x="16135" y="1395508"/>
                    <a:pt x="77095" y="1633347"/>
                  </a:cubicBezTo>
                  <a:cubicBezTo>
                    <a:pt x="138055" y="1871186"/>
                    <a:pt x="281788" y="2321052"/>
                    <a:pt x="281788" y="2321052"/>
                  </a:cubicBezTo>
                  <a:cubicBezTo>
                    <a:pt x="281788" y="2321052"/>
                    <a:pt x="45853" y="1267682"/>
                    <a:pt x="236830" y="764477"/>
                  </a:cubicBezTo>
                  <a:cubicBezTo>
                    <a:pt x="328270" y="523589"/>
                    <a:pt x="514864" y="474726"/>
                    <a:pt x="648976" y="323660"/>
                  </a:cubicBezTo>
                  <a:cubicBezTo>
                    <a:pt x="787470" y="167640"/>
                    <a:pt x="752227" y="0"/>
                    <a:pt x="752227" y="0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ED40684-B9F6-42BA-8B56-CCE4392D15D9}"/>
                </a:ext>
              </a:extLst>
            </p:cNvPr>
            <p:cNvSpPr/>
            <p:nvPr/>
          </p:nvSpPr>
          <p:spPr>
            <a:xfrm>
              <a:off x="5687949" y="4809058"/>
              <a:ext cx="19335" cy="1923"/>
            </a:xfrm>
            <a:custGeom>
              <a:avLst/>
              <a:gdLst>
                <a:gd name="connsiteX0" fmla="*/ 19336 w 19335"/>
                <a:gd name="connsiteY0" fmla="*/ 1923 h 1923"/>
                <a:gd name="connsiteX1" fmla="*/ 0 w 19335"/>
                <a:gd name="connsiteY1" fmla="*/ 114 h 1923"/>
                <a:gd name="connsiteX2" fmla="*/ 19336 w 19335"/>
                <a:gd name="connsiteY2" fmla="*/ 1923 h 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35" h="1923">
                  <a:moveTo>
                    <a:pt x="19336" y="1923"/>
                  </a:moveTo>
                  <a:cubicBezTo>
                    <a:pt x="12859" y="1257"/>
                    <a:pt x="6477" y="780"/>
                    <a:pt x="0" y="114"/>
                  </a:cubicBezTo>
                  <a:cubicBezTo>
                    <a:pt x="2000" y="-268"/>
                    <a:pt x="8382" y="304"/>
                    <a:pt x="19336" y="192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850A91E-776E-48DE-9E77-BF9EAC757E26}"/>
                </a:ext>
              </a:extLst>
            </p:cNvPr>
            <p:cNvSpPr/>
            <p:nvPr/>
          </p:nvSpPr>
          <p:spPr>
            <a:xfrm>
              <a:off x="5805963" y="2306478"/>
              <a:ext cx="1323022" cy="2522886"/>
            </a:xfrm>
            <a:custGeom>
              <a:avLst/>
              <a:gdLst>
                <a:gd name="connsiteX0" fmla="*/ 1323023 w 1323022"/>
                <a:gd name="connsiteY0" fmla="*/ 1085755 h 2522886"/>
                <a:gd name="connsiteX1" fmla="*/ 902208 w 1323022"/>
                <a:gd name="connsiteY1" fmla="*/ 2470309 h 2522886"/>
                <a:gd name="connsiteX2" fmla="*/ 292227 w 1323022"/>
                <a:gd name="connsiteY2" fmla="*/ 2522887 h 2522886"/>
                <a:gd name="connsiteX3" fmla="*/ 0 w 1323022"/>
                <a:gd name="connsiteY3" fmla="*/ 2512505 h 2522886"/>
                <a:gd name="connsiteX4" fmla="*/ 292989 w 1323022"/>
                <a:gd name="connsiteY4" fmla="*/ 2508028 h 2522886"/>
                <a:gd name="connsiteX5" fmla="*/ 807625 w 1323022"/>
                <a:gd name="connsiteY5" fmla="*/ 2058543 h 2522886"/>
                <a:gd name="connsiteX6" fmla="*/ 909828 w 1323022"/>
                <a:gd name="connsiteY6" fmla="*/ 954595 h 2522886"/>
                <a:gd name="connsiteX7" fmla="*/ 544830 w 1323022"/>
                <a:gd name="connsiteY7" fmla="*/ 472345 h 2522886"/>
                <a:gd name="connsiteX8" fmla="*/ 450818 w 1323022"/>
                <a:gd name="connsiteY8" fmla="*/ 84582 h 2522886"/>
                <a:gd name="connsiteX9" fmla="*/ 514636 w 1323022"/>
                <a:gd name="connsiteY9" fmla="*/ 0 h 2522886"/>
                <a:gd name="connsiteX10" fmla="*/ 816769 w 1323022"/>
                <a:gd name="connsiteY10" fmla="*/ 0 h 2522886"/>
                <a:gd name="connsiteX11" fmla="*/ 914400 w 1323022"/>
                <a:gd name="connsiteY11" fmla="*/ 311087 h 2522886"/>
                <a:gd name="connsiteX12" fmla="*/ 1323023 w 1323022"/>
                <a:gd name="connsiteY12" fmla="*/ 1085755 h 252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3022" h="2522886">
                  <a:moveTo>
                    <a:pt x="1323023" y="1085755"/>
                  </a:moveTo>
                  <a:cubicBezTo>
                    <a:pt x="1323023" y="1561529"/>
                    <a:pt x="1063943" y="2422398"/>
                    <a:pt x="902208" y="2470309"/>
                  </a:cubicBezTo>
                  <a:cubicBezTo>
                    <a:pt x="797719" y="2501265"/>
                    <a:pt x="516350" y="2522887"/>
                    <a:pt x="292227" y="2522887"/>
                  </a:cubicBezTo>
                  <a:cubicBezTo>
                    <a:pt x="199072" y="2522887"/>
                    <a:pt x="96107" y="2519172"/>
                    <a:pt x="0" y="2512505"/>
                  </a:cubicBezTo>
                  <a:cubicBezTo>
                    <a:pt x="84392" y="2515648"/>
                    <a:pt x="189928" y="2512981"/>
                    <a:pt x="292989" y="2508028"/>
                  </a:cubicBezTo>
                  <a:cubicBezTo>
                    <a:pt x="529209" y="2496598"/>
                    <a:pt x="757238" y="2289620"/>
                    <a:pt x="807625" y="2058543"/>
                  </a:cubicBezTo>
                  <a:cubicBezTo>
                    <a:pt x="896112" y="1652969"/>
                    <a:pt x="961454" y="1133475"/>
                    <a:pt x="909828" y="954595"/>
                  </a:cubicBezTo>
                  <a:cubicBezTo>
                    <a:pt x="814102" y="623507"/>
                    <a:pt x="631317" y="620744"/>
                    <a:pt x="544830" y="472345"/>
                  </a:cubicBezTo>
                  <a:cubicBezTo>
                    <a:pt x="439960" y="292513"/>
                    <a:pt x="450818" y="84582"/>
                    <a:pt x="450818" y="84582"/>
                  </a:cubicBezTo>
                  <a:lnTo>
                    <a:pt x="514636" y="0"/>
                  </a:lnTo>
                  <a:lnTo>
                    <a:pt x="816769" y="0"/>
                  </a:lnTo>
                  <a:cubicBezTo>
                    <a:pt x="816769" y="0"/>
                    <a:pt x="810768" y="207455"/>
                    <a:pt x="914400" y="311087"/>
                  </a:cubicBezTo>
                  <a:cubicBezTo>
                    <a:pt x="1017937" y="414814"/>
                    <a:pt x="1323023" y="590169"/>
                    <a:pt x="1323023" y="1085755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4D0FBFC-B498-4D8A-A4D7-D15BFBBD05B6}"/>
                </a:ext>
              </a:extLst>
            </p:cNvPr>
            <p:cNvSpPr/>
            <p:nvPr/>
          </p:nvSpPr>
          <p:spPr>
            <a:xfrm>
              <a:off x="6561801" y="2385440"/>
              <a:ext cx="535732" cy="2254091"/>
            </a:xfrm>
            <a:custGeom>
              <a:avLst/>
              <a:gdLst>
                <a:gd name="connsiteX0" fmla="*/ 42928 w 535732"/>
                <a:gd name="connsiteY0" fmla="*/ 50292 h 2254091"/>
                <a:gd name="connsiteX1" fmla="*/ 109603 w 535732"/>
                <a:gd name="connsiteY1" fmla="*/ 229076 h 2254091"/>
                <a:gd name="connsiteX2" fmla="*/ 386019 w 535732"/>
                <a:gd name="connsiteY2" fmla="*/ 502063 h 2254091"/>
                <a:gd name="connsiteX3" fmla="*/ 535085 w 535732"/>
                <a:gd name="connsiteY3" fmla="*/ 974789 h 2254091"/>
                <a:gd name="connsiteX4" fmla="*/ 489270 w 535732"/>
                <a:gd name="connsiteY4" fmla="*/ 1409319 h 2254091"/>
                <a:gd name="connsiteX5" fmla="*/ 230380 w 535732"/>
                <a:gd name="connsiteY5" fmla="*/ 2254091 h 2254091"/>
                <a:gd name="connsiteX6" fmla="*/ 459076 w 535732"/>
                <a:gd name="connsiteY6" fmla="*/ 1351788 h 2254091"/>
                <a:gd name="connsiteX7" fmla="*/ 348109 w 535732"/>
                <a:gd name="connsiteY7" fmla="*/ 531781 h 2254091"/>
                <a:gd name="connsiteX8" fmla="*/ 48453 w 535732"/>
                <a:gd name="connsiteY8" fmla="*/ 218408 h 2254091"/>
                <a:gd name="connsiteX9" fmla="*/ 1590 w 535732"/>
                <a:gd name="connsiteY9" fmla="*/ 0 h 225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32" h="2254091">
                  <a:moveTo>
                    <a:pt x="42928" y="50292"/>
                  </a:moveTo>
                  <a:cubicBezTo>
                    <a:pt x="42928" y="50292"/>
                    <a:pt x="34927" y="137255"/>
                    <a:pt x="109603" y="229076"/>
                  </a:cubicBezTo>
                  <a:cubicBezTo>
                    <a:pt x="159610" y="290608"/>
                    <a:pt x="296865" y="376714"/>
                    <a:pt x="386019" y="502063"/>
                  </a:cubicBezTo>
                  <a:cubicBezTo>
                    <a:pt x="470601" y="621030"/>
                    <a:pt x="528989" y="767429"/>
                    <a:pt x="535085" y="974789"/>
                  </a:cubicBezTo>
                  <a:cubicBezTo>
                    <a:pt x="540514" y="1159193"/>
                    <a:pt x="510606" y="1291971"/>
                    <a:pt x="489270" y="1409319"/>
                  </a:cubicBezTo>
                  <a:cubicBezTo>
                    <a:pt x="467934" y="1526762"/>
                    <a:pt x="344776" y="2033397"/>
                    <a:pt x="230380" y="2254091"/>
                  </a:cubicBezTo>
                  <a:cubicBezTo>
                    <a:pt x="230380" y="2254091"/>
                    <a:pt x="407926" y="1673828"/>
                    <a:pt x="459076" y="1351788"/>
                  </a:cubicBezTo>
                  <a:cubicBezTo>
                    <a:pt x="513940" y="1006412"/>
                    <a:pt x="500319" y="741902"/>
                    <a:pt x="348109" y="531781"/>
                  </a:cubicBezTo>
                  <a:cubicBezTo>
                    <a:pt x="216093" y="349472"/>
                    <a:pt x="123986" y="327089"/>
                    <a:pt x="48453" y="218408"/>
                  </a:cubicBezTo>
                  <a:cubicBezTo>
                    <a:pt x="-13364" y="129350"/>
                    <a:pt x="1590" y="0"/>
                    <a:pt x="1590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F3A7660-3C8D-478E-AAC4-BE5912D3092B}"/>
                </a:ext>
              </a:extLst>
            </p:cNvPr>
            <p:cNvSpPr/>
            <p:nvPr/>
          </p:nvSpPr>
          <p:spPr>
            <a:xfrm>
              <a:off x="5101990" y="2385440"/>
              <a:ext cx="535636" cy="2254091"/>
            </a:xfrm>
            <a:custGeom>
              <a:avLst/>
              <a:gdLst>
                <a:gd name="connsiteX0" fmla="*/ 492804 w 535636"/>
                <a:gd name="connsiteY0" fmla="*/ 50292 h 2254091"/>
                <a:gd name="connsiteX1" fmla="*/ 426129 w 535636"/>
                <a:gd name="connsiteY1" fmla="*/ 229076 h 2254091"/>
                <a:gd name="connsiteX2" fmla="*/ 149713 w 535636"/>
                <a:gd name="connsiteY2" fmla="*/ 502063 h 2254091"/>
                <a:gd name="connsiteX3" fmla="*/ 647 w 535636"/>
                <a:gd name="connsiteY3" fmla="*/ 974789 h 2254091"/>
                <a:gd name="connsiteX4" fmla="*/ 46462 w 535636"/>
                <a:gd name="connsiteY4" fmla="*/ 1409319 h 2254091"/>
                <a:gd name="connsiteX5" fmla="*/ 305257 w 535636"/>
                <a:gd name="connsiteY5" fmla="*/ 2254091 h 2254091"/>
                <a:gd name="connsiteX6" fmla="*/ 76561 w 535636"/>
                <a:gd name="connsiteY6" fmla="*/ 1351788 h 2254091"/>
                <a:gd name="connsiteX7" fmla="*/ 187528 w 535636"/>
                <a:gd name="connsiteY7" fmla="*/ 531781 h 2254091"/>
                <a:gd name="connsiteX8" fmla="*/ 487184 w 535636"/>
                <a:gd name="connsiteY8" fmla="*/ 218408 h 2254091"/>
                <a:gd name="connsiteX9" fmla="*/ 534047 w 535636"/>
                <a:gd name="connsiteY9" fmla="*/ 0 h 225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636" h="2254091">
                  <a:moveTo>
                    <a:pt x="492804" y="50292"/>
                  </a:moveTo>
                  <a:cubicBezTo>
                    <a:pt x="492804" y="50292"/>
                    <a:pt x="500805" y="137255"/>
                    <a:pt x="426129" y="229076"/>
                  </a:cubicBezTo>
                  <a:cubicBezTo>
                    <a:pt x="376123" y="290608"/>
                    <a:pt x="238867" y="376714"/>
                    <a:pt x="149713" y="502063"/>
                  </a:cubicBezTo>
                  <a:cubicBezTo>
                    <a:pt x="65131" y="621030"/>
                    <a:pt x="6743" y="767429"/>
                    <a:pt x="647" y="974789"/>
                  </a:cubicBezTo>
                  <a:cubicBezTo>
                    <a:pt x="-4782" y="1159193"/>
                    <a:pt x="25126" y="1291971"/>
                    <a:pt x="46462" y="1409319"/>
                  </a:cubicBezTo>
                  <a:cubicBezTo>
                    <a:pt x="67798" y="1526762"/>
                    <a:pt x="190957" y="2033397"/>
                    <a:pt x="305257" y="2254091"/>
                  </a:cubicBezTo>
                  <a:cubicBezTo>
                    <a:pt x="305257" y="2254091"/>
                    <a:pt x="127711" y="1673828"/>
                    <a:pt x="76561" y="1351788"/>
                  </a:cubicBezTo>
                  <a:cubicBezTo>
                    <a:pt x="21697" y="1006412"/>
                    <a:pt x="35318" y="741902"/>
                    <a:pt x="187528" y="531781"/>
                  </a:cubicBezTo>
                  <a:cubicBezTo>
                    <a:pt x="319544" y="349472"/>
                    <a:pt x="411651" y="327089"/>
                    <a:pt x="487184" y="218408"/>
                  </a:cubicBezTo>
                  <a:cubicBezTo>
                    <a:pt x="549001" y="129350"/>
                    <a:pt x="534047" y="0"/>
                    <a:pt x="534047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1C8ED9C-831E-4661-9BF1-0F624E1F124C}"/>
                </a:ext>
              </a:extLst>
            </p:cNvPr>
            <p:cNvSpPr/>
            <p:nvPr/>
          </p:nvSpPr>
          <p:spPr>
            <a:xfrm>
              <a:off x="5470234" y="2128456"/>
              <a:ext cx="1255623" cy="399383"/>
            </a:xfrm>
            <a:custGeom>
              <a:avLst/>
              <a:gdLst>
                <a:gd name="connsiteX0" fmla="*/ 1247653 w 1255623"/>
                <a:gd name="connsiteY0" fmla="*/ 265271 h 399383"/>
                <a:gd name="connsiteX1" fmla="*/ 1241843 w 1255623"/>
                <a:gd name="connsiteY1" fmla="*/ 295561 h 399383"/>
                <a:gd name="connsiteX2" fmla="*/ 627861 w 1255623"/>
                <a:gd name="connsiteY2" fmla="*/ 399383 h 399383"/>
                <a:gd name="connsiteX3" fmla="*/ 13880 w 1255623"/>
                <a:gd name="connsiteY3" fmla="*/ 295561 h 399383"/>
                <a:gd name="connsiteX4" fmla="*/ 10260 w 1255623"/>
                <a:gd name="connsiteY4" fmla="*/ 0 h 399383"/>
                <a:gd name="connsiteX5" fmla="*/ 149897 w 1255623"/>
                <a:gd name="connsiteY5" fmla="*/ 9620 h 399383"/>
                <a:gd name="connsiteX6" fmla="*/ 627766 w 1255623"/>
                <a:gd name="connsiteY6" fmla="*/ 42672 h 399383"/>
                <a:gd name="connsiteX7" fmla="*/ 1245272 w 1255623"/>
                <a:gd name="connsiteY7" fmla="*/ 0 h 399383"/>
                <a:gd name="connsiteX8" fmla="*/ 1247653 w 1255623"/>
                <a:gd name="connsiteY8" fmla="*/ 265271 h 3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623" h="399383">
                  <a:moveTo>
                    <a:pt x="1247653" y="265271"/>
                  </a:moveTo>
                  <a:cubicBezTo>
                    <a:pt x="1246034" y="275654"/>
                    <a:pt x="1244129" y="285750"/>
                    <a:pt x="1241843" y="295561"/>
                  </a:cubicBezTo>
                  <a:cubicBezTo>
                    <a:pt x="1241843" y="352901"/>
                    <a:pt x="966951" y="399383"/>
                    <a:pt x="627861" y="399383"/>
                  </a:cubicBezTo>
                  <a:cubicBezTo>
                    <a:pt x="288771" y="399383"/>
                    <a:pt x="13880" y="352901"/>
                    <a:pt x="13880" y="295561"/>
                  </a:cubicBezTo>
                  <a:cubicBezTo>
                    <a:pt x="-15076" y="173260"/>
                    <a:pt x="10260" y="0"/>
                    <a:pt x="10260" y="0"/>
                  </a:cubicBezTo>
                  <a:lnTo>
                    <a:pt x="149897" y="9620"/>
                  </a:lnTo>
                  <a:lnTo>
                    <a:pt x="627766" y="42672"/>
                  </a:lnTo>
                  <a:lnTo>
                    <a:pt x="1245272" y="0"/>
                  </a:lnTo>
                  <a:cubicBezTo>
                    <a:pt x="1245462" y="95"/>
                    <a:pt x="1266798" y="146590"/>
                    <a:pt x="1247653" y="265271"/>
                  </a:cubicBezTo>
                  <a:close/>
                </a:path>
              </a:pathLst>
            </a:custGeom>
            <a:solidFill>
              <a:srgbClr val="006C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40" name="Graphic 1">
              <a:extLst>
                <a:ext uri="{FF2B5EF4-FFF2-40B4-BE49-F238E27FC236}">
                  <a16:creationId xmlns:a16="http://schemas.microsoft.com/office/drawing/2014/main" id="{1B8D89B1-B6B0-493C-98F3-14555F6F3C03}"/>
                </a:ext>
              </a:extLst>
            </p:cNvPr>
            <p:cNvGrpSpPr/>
            <p:nvPr/>
          </p:nvGrpSpPr>
          <p:grpSpPr>
            <a:xfrm>
              <a:off x="5510218" y="2096451"/>
              <a:ext cx="1179564" cy="441007"/>
              <a:chOff x="5510218" y="2096451"/>
              <a:chExt cx="1179564" cy="441007"/>
            </a:xfrm>
            <a:noFill/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CA02B16-7793-4070-B439-E24EA630DDAE}"/>
                  </a:ext>
                </a:extLst>
              </p:cNvPr>
              <p:cNvSpPr/>
              <p:nvPr/>
            </p:nvSpPr>
            <p:spPr>
              <a:xfrm>
                <a:off x="5510218" y="2096451"/>
                <a:ext cx="24759" cy="441007"/>
              </a:xfrm>
              <a:custGeom>
                <a:avLst/>
                <a:gdLst>
                  <a:gd name="connsiteX0" fmla="*/ 10853 w 24759"/>
                  <a:gd name="connsiteY0" fmla="*/ 0 h 441007"/>
                  <a:gd name="connsiteX1" fmla="*/ 24759 w 24759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59" h="441007">
                    <a:moveTo>
                      <a:pt x="10853" y="0"/>
                    </a:moveTo>
                    <a:cubicBezTo>
                      <a:pt x="10853" y="0"/>
                      <a:pt x="-21151" y="246317"/>
                      <a:pt x="24759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50126F4-6B56-4CB8-B154-BC85A4A2A90E}"/>
                  </a:ext>
                </a:extLst>
              </p:cNvPr>
              <p:cNvSpPr/>
              <p:nvPr/>
            </p:nvSpPr>
            <p:spPr>
              <a:xfrm>
                <a:off x="5566399" y="2096451"/>
                <a:ext cx="22393" cy="441007"/>
              </a:xfrm>
              <a:custGeom>
                <a:avLst/>
                <a:gdLst>
                  <a:gd name="connsiteX0" fmla="*/ 9821 w 22393"/>
                  <a:gd name="connsiteY0" fmla="*/ 0 h 441007"/>
                  <a:gd name="connsiteX1" fmla="*/ 22394 w 2239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393" h="441007">
                    <a:moveTo>
                      <a:pt x="9821" y="0"/>
                    </a:moveTo>
                    <a:cubicBezTo>
                      <a:pt x="9821" y="0"/>
                      <a:pt x="-19135" y="246317"/>
                      <a:pt x="22394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42FFEAC-35F2-4D76-837A-66F348B2D05B}"/>
                  </a:ext>
                </a:extLst>
              </p:cNvPr>
              <p:cNvSpPr/>
              <p:nvPr/>
            </p:nvSpPr>
            <p:spPr>
              <a:xfrm>
                <a:off x="5622581" y="2096451"/>
                <a:ext cx="20028" cy="441007"/>
              </a:xfrm>
              <a:custGeom>
                <a:avLst/>
                <a:gdLst>
                  <a:gd name="connsiteX0" fmla="*/ 8789 w 20028"/>
                  <a:gd name="connsiteY0" fmla="*/ 0 h 441007"/>
                  <a:gd name="connsiteX1" fmla="*/ 20028 w 2002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28" h="441007">
                    <a:moveTo>
                      <a:pt x="8789" y="0"/>
                    </a:moveTo>
                    <a:cubicBezTo>
                      <a:pt x="8789" y="0"/>
                      <a:pt x="-17119" y="246317"/>
                      <a:pt x="2002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EEC5AAC-8ADA-4E3D-98FB-CD055FB66C08}"/>
                  </a:ext>
                </a:extLst>
              </p:cNvPr>
              <p:cNvSpPr/>
              <p:nvPr/>
            </p:nvSpPr>
            <p:spPr>
              <a:xfrm>
                <a:off x="5678763" y="2096451"/>
                <a:ext cx="17663" cy="441007"/>
              </a:xfrm>
              <a:custGeom>
                <a:avLst/>
                <a:gdLst>
                  <a:gd name="connsiteX0" fmla="*/ 7757 w 17663"/>
                  <a:gd name="connsiteY0" fmla="*/ 0 h 441007"/>
                  <a:gd name="connsiteX1" fmla="*/ 17663 w 1766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63" h="441007">
                    <a:moveTo>
                      <a:pt x="7757" y="0"/>
                    </a:moveTo>
                    <a:cubicBezTo>
                      <a:pt x="7757" y="0"/>
                      <a:pt x="-15103" y="246317"/>
                      <a:pt x="17663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E398AAC-75DD-44FA-B3E1-D2FB5AEA3ED2}"/>
                  </a:ext>
                </a:extLst>
              </p:cNvPr>
              <p:cNvSpPr/>
              <p:nvPr/>
            </p:nvSpPr>
            <p:spPr>
              <a:xfrm>
                <a:off x="5734944" y="2096451"/>
                <a:ext cx="15297" cy="441007"/>
              </a:xfrm>
              <a:custGeom>
                <a:avLst/>
                <a:gdLst>
                  <a:gd name="connsiteX0" fmla="*/ 6725 w 15297"/>
                  <a:gd name="connsiteY0" fmla="*/ 0 h 441007"/>
                  <a:gd name="connsiteX1" fmla="*/ 15298 w 1529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297" h="441007">
                    <a:moveTo>
                      <a:pt x="6725" y="0"/>
                    </a:moveTo>
                    <a:cubicBezTo>
                      <a:pt x="6725" y="0"/>
                      <a:pt x="-13087" y="246317"/>
                      <a:pt x="1529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D59793DA-8087-4EAD-86A0-50FDC20A93AB}"/>
                  </a:ext>
                </a:extLst>
              </p:cNvPr>
              <p:cNvSpPr/>
              <p:nvPr/>
            </p:nvSpPr>
            <p:spPr>
              <a:xfrm>
                <a:off x="5791049" y="2096451"/>
                <a:ext cx="13009" cy="441007"/>
              </a:xfrm>
              <a:custGeom>
                <a:avLst/>
                <a:gdLst>
                  <a:gd name="connsiteX0" fmla="*/ 5675 w 13009"/>
                  <a:gd name="connsiteY0" fmla="*/ 0 h 441007"/>
                  <a:gd name="connsiteX1" fmla="*/ 13009 w 13009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09" h="441007">
                    <a:moveTo>
                      <a:pt x="5675" y="0"/>
                    </a:moveTo>
                    <a:cubicBezTo>
                      <a:pt x="5675" y="0"/>
                      <a:pt x="-11089" y="246317"/>
                      <a:pt x="13009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17D76680-6677-457F-A0AE-49887E41E7EC}"/>
                  </a:ext>
                </a:extLst>
              </p:cNvPr>
              <p:cNvSpPr/>
              <p:nvPr/>
            </p:nvSpPr>
            <p:spPr>
              <a:xfrm>
                <a:off x="5847231" y="2096451"/>
                <a:ext cx="10643" cy="441007"/>
              </a:xfrm>
              <a:custGeom>
                <a:avLst/>
                <a:gdLst>
                  <a:gd name="connsiteX0" fmla="*/ 4643 w 10643"/>
                  <a:gd name="connsiteY0" fmla="*/ 0 h 441007"/>
                  <a:gd name="connsiteX1" fmla="*/ 10644 w 1064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43" h="441007">
                    <a:moveTo>
                      <a:pt x="4643" y="0"/>
                    </a:moveTo>
                    <a:cubicBezTo>
                      <a:pt x="4643" y="0"/>
                      <a:pt x="-9073" y="246317"/>
                      <a:pt x="10644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7CC0E618-092B-4DAE-9194-A173AAF23D1F}"/>
                  </a:ext>
                </a:extLst>
              </p:cNvPr>
              <p:cNvSpPr/>
              <p:nvPr/>
            </p:nvSpPr>
            <p:spPr>
              <a:xfrm>
                <a:off x="5903412" y="2096451"/>
                <a:ext cx="8278" cy="441007"/>
              </a:xfrm>
              <a:custGeom>
                <a:avLst/>
                <a:gdLst>
                  <a:gd name="connsiteX0" fmla="*/ 3611 w 8278"/>
                  <a:gd name="connsiteY0" fmla="*/ 0 h 441007"/>
                  <a:gd name="connsiteX1" fmla="*/ 8278 w 827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8" h="441007">
                    <a:moveTo>
                      <a:pt x="3611" y="0"/>
                    </a:moveTo>
                    <a:cubicBezTo>
                      <a:pt x="3611" y="0"/>
                      <a:pt x="-7057" y="246317"/>
                      <a:pt x="827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178C70B-9FA3-4698-B1CD-0BA04BBB2E2D}"/>
                  </a:ext>
                </a:extLst>
              </p:cNvPr>
              <p:cNvSpPr/>
              <p:nvPr/>
            </p:nvSpPr>
            <p:spPr>
              <a:xfrm>
                <a:off x="5959594" y="2096451"/>
                <a:ext cx="5913" cy="441007"/>
              </a:xfrm>
              <a:custGeom>
                <a:avLst/>
                <a:gdLst>
                  <a:gd name="connsiteX0" fmla="*/ 2579 w 5913"/>
                  <a:gd name="connsiteY0" fmla="*/ 0 h 441007"/>
                  <a:gd name="connsiteX1" fmla="*/ 5913 w 591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13" h="441007">
                    <a:moveTo>
                      <a:pt x="2579" y="0"/>
                    </a:moveTo>
                    <a:cubicBezTo>
                      <a:pt x="2579" y="0"/>
                      <a:pt x="-5041" y="246317"/>
                      <a:pt x="5913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B251943E-A4C7-4608-BD5F-BA234464D592}"/>
                  </a:ext>
                </a:extLst>
              </p:cNvPr>
              <p:cNvSpPr/>
              <p:nvPr/>
            </p:nvSpPr>
            <p:spPr>
              <a:xfrm>
                <a:off x="6015775" y="2096451"/>
                <a:ext cx="3547" cy="441007"/>
              </a:xfrm>
              <a:custGeom>
                <a:avLst/>
                <a:gdLst>
                  <a:gd name="connsiteX0" fmla="*/ 1548 w 3547"/>
                  <a:gd name="connsiteY0" fmla="*/ 0 h 441007"/>
                  <a:gd name="connsiteX1" fmla="*/ 3548 w 354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7" h="441007">
                    <a:moveTo>
                      <a:pt x="1548" y="0"/>
                    </a:moveTo>
                    <a:cubicBezTo>
                      <a:pt x="1548" y="0"/>
                      <a:pt x="-3024" y="246317"/>
                      <a:pt x="3548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9A22F1F1-8E05-4010-8283-B6697FD69832}"/>
                  </a:ext>
                </a:extLst>
              </p:cNvPr>
              <p:cNvSpPr/>
              <p:nvPr/>
            </p:nvSpPr>
            <p:spPr>
              <a:xfrm>
                <a:off x="6071957" y="2096451"/>
                <a:ext cx="1182" cy="441007"/>
              </a:xfrm>
              <a:custGeom>
                <a:avLst/>
                <a:gdLst>
                  <a:gd name="connsiteX0" fmla="*/ 516 w 1182"/>
                  <a:gd name="connsiteY0" fmla="*/ 0 h 441007"/>
                  <a:gd name="connsiteX1" fmla="*/ 1183 w 1182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2" h="441007">
                    <a:moveTo>
                      <a:pt x="516" y="0"/>
                    </a:moveTo>
                    <a:cubicBezTo>
                      <a:pt x="516" y="0"/>
                      <a:pt x="-1008" y="246317"/>
                      <a:pt x="1183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4C41711-F616-43D8-AE6B-77EF4E14B942}"/>
                  </a:ext>
                </a:extLst>
              </p:cNvPr>
              <p:cNvSpPr/>
              <p:nvPr/>
            </p:nvSpPr>
            <p:spPr>
              <a:xfrm>
                <a:off x="6126860" y="2096451"/>
                <a:ext cx="1182" cy="441007"/>
              </a:xfrm>
              <a:custGeom>
                <a:avLst/>
                <a:gdLst>
                  <a:gd name="connsiteX0" fmla="*/ 667 w 1182"/>
                  <a:gd name="connsiteY0" fmla="*/ 0 h 441007"/>
                  <a:gd name="connsiteX1" fmla="*/ 0 w 1182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2" h="441007">
                    <a:moveTo>
                      <a:pt x="667" y="0"/>
                    </a:moveTo>
                    <a:cubicBezTo>
                      <a:pt x="667" y="0"/>
                      <a:pt x="2191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346655D5-7F68-43C8-ADAB-5253CC95953E}"/>
                  </a:ext>
                </a:extLst>
              </p:cNvPr>
              <p:cNvSpPr/>
              <p:nvPr/>
            </p:nvSpPr>
            <p:spPr>
              <a:xfrm>
                <a:off x="6180677" y="2096451"/>
                <a:ext cx="3547" cy="441007"/>
              </a:xfrm>
              <a:custGeom>
                <a:avLst/>
                <a:gdLst>
                  <a:gd name="connsiteX0" fmla="*/ 2000 w 3547"/>
                  <a:gd name="connsiteY0" fmla="*/ 0 h 441007"/>
                  <a:gd name="connsiteX1" fmla="*/ 0 w 354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47" h="441007">
                    <a:moveTo>
                      <a:pt x="2000" y="0"/>
                    </a:moveTo>
                    <a:cubicBezTo>
                      <a:pt x="2000" y="0"/>
                      <a:pt x="6572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45976B00-3877-477E-A445-2B59EB67AE59}"/>
                  </a:ext>
                </a:extLst>
              </p:cNvPr>
              <p:cNvSpPr/>
              <p:nvPr/>
            </p:nvSpPr>
            <p:spPr>
              <a:xfrm>
                <a:off x="6234493" y="2096451"/>
                <a:ext cx="5913" cy="441007"/>
              </a:xfrm>
              <a:custGeom>
                <a:avLst/>
                <a:gdLst>
                  <a:gd name="connsiteX0" fmla="*/ 3334 w 5913"/>
                  <a:gd name="connsiteY0" fmla="*/ 0 h 441007"/>
                  <a:gd name="connsiteX1" fmla="*/ 0 w 591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13" h="441007">
                    <a:moveTo>
                      <a:pt x="3334" y="0"/>
                    </a:moveTo>
                    <a:cubicBezTo>
                      <a:pt x="3334" y="0"/>
                      <a:pt x="10954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FC4DA4DC-E3F1-4D9D-AA49-C340BAACDAEA}"/>
                  </a:ext>
                </a:extLst>
              </p:cNvPr>
              <p:cNvSpPr/>
              <p:nvPr/>
            </p:nvSpPr>
            <p:spPr>
              <a:xfrm>
                <a:off x="6288309" y="2096451"/>
                <a:ext cx="8278" cy="441007"/>
              </a:xfrm>
              <a:custGeom>
                <a:avLst/>
                <a:gdLst>
                  <a:gd name="connsiteX0" fmla="*/ 4667 w 8278"/>
                  <a:gd name="connsiteY0" fmla="*/ 0 h 441007"/>
                  <a:gd name="connsiteX1" fmla="*/ 0 w 827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8" h="441007">
                    <a:moveTo>
                      <a:pt x="4667" y="0"/>
                    </a:moveTo>
                    <a:cubicBezTo>
                      <a:pt x="4667" y="0"/>
                      <a:pt x="15335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F7C352A5-DAFF-49C1-9748-434FE5911819}"/>
                  </a:ext>
                </a:extLst>
              </p:cNvPr>
              <p:cNvSpPr/>
              <p:nvPr/>
            </p:nvSpPr>
            <p:spPr>
              <a:xfrm>
                <a:off x="6342125" y="2096451"/>
                <a:ext cx="10643" cy="441007"/>
              </a:xfrm>
              <a:custGeom>
                <a:avLst/>
                <a:gdLst>
                  <a:gd name="connsiteX0" fmla="*/ 6001 w 10643"/>
                  <a:gd name="connsiteY0" fmla="*/ 0 h 441007"/>
                  <a:gd name="connsiteX1" fmla="*/ 0 w 1064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43" h="441007">
                    <a:moveTo>
                      <a:pt x="6001" y="0"/>
                    </a:moveTo>
                    <a:cubicBezTo>
                      <a:pt x="6001" y="0"/>
                      <a:pt x="19717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1BEFC28-A159-454B-B166-8FBD20948C73}"/>
                  </a:ext>
                </a:extLst>
              </p:cNvPr>
              <p:cNvSpPr/>
              <p:nvPr/>
            </p:nvSpPr>
            <p:spPr>
              <a:xfrm>
                <a:off x="6395942" y="2096451"/>
                <a:ext cx="13009" cy="441007"/>
              </a:xfrm>
              <a:custGeom>
                <a:avLst/>
                <a:gdLst>
                  <a:gd name="connsiteX0" fmla="*/ 7334 w 13009"/>
                  <a:gd name="connsiteY0" fmla="*/ 0 h 441007"/>
                  <a:gd name="connsiteX1" fmla="*/ 0 w 13009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09" h="441007">
                    <a:moveTo>
                      <a:pt x="7334" y="0"/>
                    </a:moveTo>
                    <a:cubicBezTo>
                      <a:pt x="7334" y="0"/>
                      <a:pt x="24098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FB1E3E4F-2840-45DD-A39A-509892D6EBC4}"/>
                  </a:ext>
                </a:extLst>
              </p:cNvPr>
              <p:cNvSpPr/>
              <p:nvPr/>
            </p:nvSpPr>
            <p:spPr>
              <a:xfrm>
                <a:off x="6449758" y="2096451"/>
                <a:ext cx="15297" cy="441007"/>
              </a:xfrm>
              <a:custGeom>
                <a:avLst/>
                <a:gdLst>
                  <a:gd name="connsiteX0" fmla="*/ 8572 w 15297"/>
                  <a:gd name="connsiteY0" fmla="*/ 0 h 441007"/>
                  <a:gd name="connsiteX1" fmla="*/ 0 w 15297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297" h="441007">
                    <a:moveTo>
                      <a:pt x="8572" y="0"/>
                    </a:moveTo>
                    <a:cubicBezTo>
                      <a:pt x="8572" y="0"/>
                      <a:pt x="28384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8DCA6621-1088-4767-A536-90B08DAC4454}"/>
                  </a:ext>
                </a:extLst>
              </p:cNvPr>
              <p:cNvSpPr/>
              <p:nvPr/>
            </p:nvSpPr>
            <p:spPr>
              <a:xfrm>
                <a:off x="6503574" y="2096451"/>
                <a:ext cx="17663" cy="441007"/>
              </a:xfrm>
              <a:custGeom>
                <a:avLst/>
                <a:gdLst>
                  <a:gd name="connsiteX0" fmla="*/ 9906 w 17663"/>
                  <a:gd name="connsiteY0" fmla="*/ 0 h 441007"/>
                  <a:gd name="connsiteX1" fmla="*/ 0 w 1766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63" h="441007">
                    <a:moveTo>
                      <a:pt x="9906" y="0"/>
                    </a:moveTo>
                    <a:cubicBezTo>
                      <a:pt x="9906" y="0"/>
                      <a:pt x="32766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2F982D5-7538-4109-9457-456BD61985CF}"/>
                  </a:ext>
                </a:extLst>
              </p:cNvPr>
              <p:cNvSpPr/>
              <p:nvPr/>
            </p:nvSpPr>
            <p:spPr>
              <a:xfrm>
                <a:off x="6557391" y="2096451"/>
                <a:ext cx="20028" cy="441007"/>
              </a:xfrm>
              <a:custGeom>
                <a:avLst/>
                <a:gdLst>
                  <a:gd name="connsiteX0" fmla="*/ 11239 w 20028"/>
                  <a:gd name="connsiteY0" fmla="*/ 0 h 441007"/>
                  <a:gd name="connsiteX1" fmla="*/ 0 w 2002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28" h="441007">
                    <a:moveTo>
                      <a:pt x="11239" y="0"/>
                    </a:moveTo>
                    <a:cubicBezTo>
                      <a:pt x="11239" y="0"/>
                      <a:pt x="37147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7029F386-BEB4-4C1B-9C70-510018C6B5B1}"/>
                  </a:ext>
                </a:extLst>
              </p:cNvPr>
              <p:cNvSpPr/>
              <p:nvPr/>
            </p:nvSpPr>
            <p:spPr>
              <a:xfrm>
                <a:off x="6611207" y="2096451"/>
                <a:ext cx="22393" cy="441007"/>
              </a:xfrm>
              <a:custGeom>
                <a:avLst/>
                <a:gdLst>
                  <a:gd name="connsiteX0" fmla="*/ 12573 w 22393"/>
                  <a:gd name="connsiteY0" fmla="*/ 0 h 441007"/>
                  <a:gd name="connsiteX1" fmla="*/ 0 w 22393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393" h="441007">
                    <a:moveTo>
                      <a:pt x="12573" y="0"/>
                    </a:moveTo>
                    <a:cubicBezTo>
                      <a:pt x="12573" y="0"/>
                      <a:pt x="41529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4A89B76D-9527-442F-A293-00773203E53B}"/>
                  </a:ext>
                </a:extLst>
              </p:cNvPr>
              <p:cNvSpPr/>
              <p:nvPr/>
            </p:nvSpPr>
            <p:spPr>
              <a:xfrm>
                <a:off x="6665023" y="2096451"/>
                <a:ext cx="24758" cy="441007"/>
              </a:xfrm>
              <a:custGeom>
                <a:avLst/>
                <a:gdLst>
                  <a:gd name="connsiteX0" fmla="*/ 13906 w 24758"/>
                  <a:gd name="connsiteY0" fmla="*/ 0 h 441007"/>
                  <a:gd name="connsiteX1" fmla="*/ 0 w 24758"/>
                  <a:gd name="connsiteY1" fmla="*/ 441008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58" h="441007">
                    <a:moveTo>
                      <a:pt x="13906" y="0"/>
                    </a:moveTo>
                    <a:cubicBezTo>
                      <a:pt x="13906" y="0"/>
                      <a:pt x="45910" y="246317"/>
                      <a:pt x="0" y="441008"/>
                    </a:cubicBezTo>
                  </a:path>
                </a:pathLst>
              </a:custGeom>
              <a:noFill/>
              <a:ln w="21192" cap="flat">
                <a:solidFill>
                  <a:srgbClr val="0066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CA59F21-B6AB-40F4-A3F1-4FFF9EDCB069}"/>
                </a:ext>
              </a:extLst>
            </p:cNvPr>
            <p:cNvSpPr/>
            <p:nvPr/>
          </p:nvSpPr>
          <p:spPr>
            <a:xfrm>
              <a:off x="5470234" y="2128456"/>
              <a:ext cx="1247652" cy="399383"/>
            </a:xfrm>
            <a:custGeom>
              <a:avLst/>
              <a:gdLst>
                <a:gd name="connsiteX0" fmla="*/ 1247653 w 1247652"/>
                <a:gd name="connsiteY0" fmla="*/ 265271 h 399383"/>
                <a:gd name="connsiteX1" fmla="*/ 1241843 w 1247652"/>
                <a:gd name="connsiteY1" fmla="*/ 295561 h 399383"/>
                <a:gd name="connsiteX2" fmla="*/ 627861 w 1247652"/>
                <a:gd name="connsiteY2" fmla="*/ 399383 h 399383"/>
                <a:gd name="connsiteX3" fmla="*/ 13880 w 1247652"/>
                <a:gd name="connsiteY3" fmla="*/ 295561 h 399383"/>
                <a:gd name="connsiteX4" fmla="*/ 10260 w 1247652"/>
                <a:gd name="connsiteY4" fmla="*/ 0 h 399383"/>
                <a:gd name="connsiteX5" fmla="*/ 149897 w 1247652"/>
                <a:gd name="connsiteY5" fmla="*/ 9620 h 399383"/>
                <a:gd name="connsiteX6" fmla="*/ 150945 w 1247652"/>
                <a:gd name="connsiteY6" fmla="*/ 12097 h 399383"/>
                <a:gd name="connsiteX7" fmla="*/ 647197 w 1247652"/>
                <a:gd name="connsiteY7" fmla="*/ 296418 h 399383"/>
                <a:gd name="connsiteX8" fmla="*/ 1247653 w 1247652"/>
                <a:gd name="connsiteY8" fmla="*/ 265271 h 3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7652" h="399383">
                  <a:moveTo>
                    <a:pt x="1247653" y="265271"/>
                  </a:moveTo>
                  <a:cubicBezTo>
                    <a:pt x="1246034" y="275654"/>
                    <a:pt x="1244129" y="285750"/>
                    <a:pt x="1241843" y="295561"/>
                  </a:cubicBezTo>
                  <a:cubicBezTo>
                    <a:pt x="1241843" y="352901"/>
                    <a:pt x="966951" y="399383"/>
                    <a:pt x="627861" y="399383"/>
                  </a:cubicBezTo>
                  <a:cubicBezTo>
                    <a:pt x="288771" y="399383"/>
                    <a:pt x="13880" y="352901"/>
                    <a:pt x="13880" y="295561"/>
                  </a:cubicBezTo>
                  <a:cubicBezTo>
                    <a:pt x="-15076" y="173260"/>
                    <a:pt x="10260" y="0"/>
                    <a:pt x="10260" y="0"/>
                  </a:cubicBezTo>
                  <a:lnTo>
                    <a:pt x="149897" y="9620"/>
                  </a:lnTo>
                  <a:lnTo>
                    <a:pt x="150945" y="12097"/>
                  </a:lnTo>
                  <a:cubicBezTo>
                    <a:pt x="150945" y="12097"/>
                    <a:pt x="149897" y="231267"/>
                    <a:pt x="647197" y="296418"/>
                  </a:cubicBezTo>
                  <a:cubicBezTo>
                    <a:pt x="943996" y="335375"/>
                    <a:pt x="1207934" y="277749"/>
                    <a:pt x="1247653" y="265271"/>
                  </a:cubicBezTo>
                  <a:close/>
                </a:path>
              </a:pathLst>
            </a:custGeom>
            <a:solidFill>
              <a:srgbClr val="006C89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3490E78-6A2C-47C1-A232-D6D84552DB56}"/>
                </a:ext>
              </a:extLst>
            </p:cNvPr>
            <p:cNvSpPr/>
            <p:nvPr/>
          </p:nvSpPr>
          <p:spPr>
            <a:xfrm>
              <a:off x="5480494" y="2024062"/>
              <a:ext cx="1235202" cy="208978"/>
            </a:xfrm>
            <a:custGeom>
              <a:avLst/>
              <a:gdLst>
                <a:gd name="connsiteX0" fmla="*/ 1235202 w 1235202"/>
                <a:gd name="connsiteY0" fmla="*/ 104489 h 208978"/>
                <a:gd name="connsiteX1" fmla="*/ 617601 w 1235202"/>
                <a:gd name="connsiteY1" fmla="*/ 208979 h 208978"/>
                <a:gd name="connsiteX2" fmla="*/ 0 w 1235202"/>
                <a:gd name="connsiteY2" fmla="*/ 104489 h 208978"/>
                <a:gd name="connsiteX3" fmla="*/ 617601 w 1235202"/>
                <a:gd name="connsiteY3" fmla="*/ 0 h 208978"/>
                <a:gd name="connsiteX4" fmla="*/ 1235202 w 1235202"/>
                <a:gd name="connsiteY4" fmla="*/ 104489 h 2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202" h="208978">
                  <a:moveTo>
                    <a:pt x="1235202" y="104489"/>
                  </a:moveTo>
                  <a:cubicBezTo>
                    <a:pt x="1235202" y="162197"/>
                    <a:pt x="958693" y="208979"/>
                    <a:pt x="617601" y="208979"/>
                  </a:cubicBezTo>
                  <a:cubicBezTo>
                    <a:pt x="276509" y="208979"/>
                    <a:pt x="0" y="162197"/>
                    <a:pt x="0" y="104489"/>
                  </a:cubicBezTo>
                  <a:cubicBezTo>
                    <a:pt x="0" y="46781"/>
                    <a:pt x="276509" y="0"/>
                    <a:pt x="617601" y="0"/>
                  </a:cubicBezTo>
                  <a:cubicBezTo>
                    <a:pt x="958693" y="0"/>
                    <a:pt x="1235202" y="46781"/>
                    <a:pt x="1235202" y="104489"/>
                  </a:cubicBezTo>
                  <a:close/>
                </a:path>
              </a:pathLst>
            </a:custGeom>
            <a:solidFill>
              <a:srgbClr val="0079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F4813D5-E6F9-4687-9BB6-8A883DB75F6C}"/>
                </a:ext>
              </a:extLst>
            </p:cNvPr>
            <p:cNvSpPr/>
            <p:nvPr/>
          </p:nvSpPr>
          <p:spPr>
            <a:xfrm>
              <a:off x="5520594" y="2044540"/>
              <a:ext cx="1155001" cy="168021"/>
            </a:xfrm>
            <a:custGeom>
              <a:avLst/>
              <a:gdLst>
                <a:gd name="connsiteX0" fmla="*/ 1155002 w 1155001"/>
                <a:gd name="connsiteY0" fmla="*/ 84011 h 168021"/>
                <a:gd name="connsiteX1" fmla="*/ 577501 w 1155001"/>
                <a:gd name="connsiteY1" fmla="*/ 168021 h 168021"/>
                <a:gd name="connsiteX2" fmla="*/ 0 w 1155001"/>
                <a:gd name="connsiteY2" fmla="*/ 84011 h 168021"/>
                <a:gd name="connsiteX3" fmla="*/ 577501 w 1155001"/>
                <a:gd name="connsiteY3" fmla="*/ 0 h 168021"/>
                <a:gd name="connsiteX4" fmla="*/ 1155002 w 1155001"/>
                <a:gd name="connsiteY4" fmla="*/ 84011 h 16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001" h="168021">
                  <a:moveTo>
                    <a:pt x="1155002" y="84011"/>
                  </a:moveTo>
                  <a:cubicBezTo>
                    <a:pt x="1155002" y="130408"/>
                    <a:pt x="896446" y="168021"/>
                    <a:pt x="577501" y="168021"/>
                  </a:cubicBezTo>
                  <a:cubicBezTo>
                    <a:pt x="258556" y="168021"/>
                    <a:pt x="0" y="130408"/>
                    <a:pt x="0" y="84011"/>
                  </a:cubicBezTo>
                  <a:cubicBezTo>
                    <a:pt x="0" y="37613"/>
                    <a:pt x="258556" y="0"/>
                    <a:pt x="577501" y="0"/>
                  </a:cubicBezTo>
                  <a:cubicBezTo>
                    <a:pt x="896446" y="0"/>
                    <a:pt x="1155002" y="37613"/>
                    <a:pt x="1155002" y="84011"/>
                  </a:cubicBezTo>
                  <a:close/>
                </a:path>
              </a:pathLst>
            </a:custGeom>
            <a:solidFill>
              <a:srgbClr val="028A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044B4C8-8DAD-4F35-BC0F-7884323E57A0}"/>
                </a:ext>
              </a:extLst>
            </p:cNvPr>
            <p:cNvSpPr/>
            <p:nvPr/>
          </p:nvSpPr>
          <p:spPr>
            <a:xfrm>
              <a:off x="5896737" y="2096166"/>
              <a:ext cx="402716" cy="44481"/>
            </a:xfrm>
            <a:custGeom>
              <a:avLst/>
              <a:gdLst>
                <a:gd name="connsiteX0" fmla="*/ 402717 w 402716"/>
                <a:gd name="connsiteY0" fmla="*/ 22288 h 44481"/>
                <a:gd name="connsiteX1" fmla="*/ 397192 w 402716"/>
                <a:gd name="connsiteY1" fmla="*/ 36957 h 44481"/>
                <a:gd name="connsiteX2" fmla="*/ 396145 w 402716"/>
                <a:gd name="connsiteY2" fmla="*/ 38005 h 44481"/>
                <a:gd name="connsiteX3" fmla="*/ 380428 w 402716"/>
                <a:gd name="connsiteY3" fmla="*/ 44482 h 44481"/>
                <a:gd name="connsiteX4" fmla="*/ 22193 w 402716"/>
                <a:gd name="connsiteY4" fmla="*/ 44482 h 44481"/>
                <a:gd name="connsiteX5" fmla="*/ 5525 w 402716"/>
                <a:gd name="connsiteY5" fmla="*/ 36957 h 44481"/>
                <a:gd name="connsiteX6" fmla="*/ 0 w 402716"/>
                <a:gd name="connsiteY6" fmla="*/ 22288 h 44481"/>
                <a:gd name="connsiteX7" fmla="*/ 6477 w 402716"/>
                <a:gd name="connsiteY7" fmla="*/ 6477 h 44481"/>
                <a:gd name="connsiteX8" fmla="*/ 22193 w 402716"/>
                <a:gd name="connsiteY8" fmla="*/ 0 h 44481"/>
                <a:gd name="connsiteX9" fmla="*/ 380428 w 402716"/>
                <a:gd name="connsiteY9" fmla="*/ 0 h 44481"/>
                <a:gd name="connsiteX10" fmla="*/ 402717 w 402716"/>
                <a:gd name="connsiteY10" fmla="*/ 22288 h 4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2716" h="44481">
                  <a:moveTo>
                    <a:pt x="402717" y="22288"/>
                  </a:moveTo>
                  <a:cubicBezTo>
                    <a:pt x="402717" y="27813"/>
                    <a:pt x="400621" y="32956"/>
                    <a:pt x="397192" y="36957"/>
                  </a:cubicBezTo>
                  <a:cubicBezTo>
                    <a:pt x="396812" y="37338"/>
                    <a:pt x="396430" y="37719"/>
                    <a:pt x="396145" y="38005"/>
                  </a:cubicBezTo>
                  <a:cubicBezTo>
                    <a:pt x="392144" y="41910"/>
                    <a:pt x="386620" y="44482"/>
                    <a:pt x="380428" y="44482"/>
                  </a:cubicBezTo>
                  <a:lnTo>
                    <a:pt x="22193" y="44482"/>
                  </a:lnTo>
                  <a:cubicBezTo>
                    <a:pt x="15526" y="44482"/>
                    <a:pt x="9620" y="41529"/>
                    <a:pt x="5525" y="36957"/>
                  </a:cubicBezTo>
                  <a:cubicBezTo>
                    <a:pt x="2000" y="33052"/>
                    <a:pt x="0" y="27813"/>
                    <a:pt x="0" y="22288"/>
                  </a:cubicBezTo>
                  <a:cubicBezTo>
                    <a:pt x="0" y="16097"/>
                    <a:pt x="2572" y="10573"/>
                    <a:pt x="6477" y="6477"/>
                  </a:cubicBezTo>
                  <a:cubicBezTo>
                    <a:pt x="10477" y="2476"/>
                    <a:pt x="16097" y="0"/>
                    <a:pt x="22193" y="0"/>
                  </a:cubicBezTo>
                  <a:lnTo>
                    <a:pt x="380428" y="0"/>
                  </a:lnTo>
                  <a:cubicBezTo>
                    <a:pt x="392716" y="95"/>
                    <a:pt x="402717" y="10001"/>
                    <a:pt x="402717" y="22288"/>
                  </a:cubicBezTo>
                  <a:close/>
                </a:path>
              </a:pathLst>
            </a:custGeom>
            <a:solidFill>
              <a:srgbClr val="0066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99116F3-121E-4722-A2E4-370BC667A554}"/>
                </a:ext>
              </a:extLst>
            </p:cNvPr>
            <p:cNvSpPr/>
            <p:nvPr/>
          </p:nvSpPr>
          <p:spPr>
            <a:xfrm>
              <a:off x="5902261" y="2125408"/>
              <a:ext cx="391667" cy="15239"/>
            </a:xfrm>
            <a:custGeom>
              <a:avLst/>
              <a:gdLst>
                <a:gd name="connsiteX0" fmla="*/ 391668 w 391667"/>
                <a:gd name="connsiteY0" fmla="*/ 7715 h 15239"/>
                <a:gd name="connsiteX1" fmla="*/ 390620 w 391667"/>
                <a:gd name="connsiteY1" fmla="*/ 8763 h 15239"/>
                <a:gd name="connsiteX2" fmla="*/ 374904 w 391667"/>
                <a:gd name="connsiteY2" fmla="*/ 15240 h 15239"/>
                <a:gd name="connsiteX3" fmla="*/ 16669 w 391667"/>
                <a:gd name="connsiteY3" fmla="*/ 15240 h 15239"/>
                <a:gd name="connsiteX4" fmla="*/ 0 w 391667"/>
                <a:gd name="connsiteY4" fmla="*/ 7715 h 15239"/>
                <a:gd name="connsiteX5" fmla="*/ 952 w 391667"/>
                <a:gd name="connsiteY5" fmla="*/ 6572 h 15239"/>
                <a:gd name="connsiteX6" fmla="*/ 16669 w 391667"/>
                <a:gd name="connsiteY6" fmla="*/ 0 h 15239"/>
                <a:gd name="connsiteX7" fmla="*/ 374904 w 391667"/>
                <a:gd name="connsiteY7" fmla="*/ 0 h 15239"/>
                <a:gd name="connsiteX8" fmla="*/ 391668 w 391667"/>
                <a:gd name="connsiteY8" fmla="*/ 7715 h 1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667" h="15239">
                  <a:moveTo>
                    <a:pt x="391668" y="7715"/>
                  </a:moveTo>
                  <a:cubicBezTo>
                    <a:pt x="391287" y="8096"/>
                    <a:pt x="390906" y="8477"/>
                    <a:pt x="390620" y="8763"/>
                  </a:cubicBezTo>
                  <a:cubicBezTo>
                    <a:pt x="386620" y="12668"/>
                    <a:pt x="381095" y="15240"/>
                    <a:pt x="374904" y="15240"/>
                  </a:cubicBezTo>
                  <a:lnTo>
                    <a:pt x="16669" y="15240"/>
                  </a:lnTo>
                  <a:cubicBezTo>
                    <a:pt x="10001" y="15240"/>
                    <a:pt x="4096" y="12287"/>
                    <a:pt x="0" y="7715"/>
                  </a:cubicBezTo>
                  <a:cubicBezTo>
                    <a:pt x="190" y="7334"/>
                    <a:pt x="667" y="6858"/>
                    <a:pt x="952" y="6572"/>
                  </a:cubicBezTo>
                  <a:cubicBezTo>
                    <a:pt x="4953" y="2572"/>
                    <a:pt x="10573" y="0"/>
                    <a:pt x="16669" y="0"/>
                  </a:cubicBezTo>
                  <a:lnTo>
                    <a:pt x="374904" y="0"/>
                  </a:lnTo>
                  <a:cubicBezTo>
                    <a:pt x="381571" y="0"/>
                    <a:pt x="387667" y="2953"/>
                    <a:pt x="391668" y="7715"/>
                  </a:cubicBezTo>
                  <a:close/>
                </a:path>
              </a:pathLst>
            </a:custGeom>
            <a:solidFill>
              <a:srgbClr val="004A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19DC9C5-34CD-4888-A855-F06BED720516}"/>
                </a:ext>
              </a:extLst>
            </p:cNvPr>
            <p:cNvSpPr/>
            <p:nvPr/>
          </p:nvSpPr>
          <p:spPr>
            <a:xfrm>
              <a:off x="6676453" y="3221640"/>
              <a:ext cx="224347" cy="940022"/>
            </a:xfrm>
            <a:custGeom>
              <a:avLst/>
              <a:gdLst>
                <a:gd name="connsiteX0" fmla="*/ 31051 w 224347"/>
                <a:gd name="connsiteY0" fmla="*/ 0 h 940022"/>
                <a:gd name="connsiteX1" fmla="*/ 89249 w 224347"/>
                <a:gd name="connsiteY1" fmla="*/ 221456 h 940022"/>
                <a:gd name="connsiteX2" fmla="*/ 0 w 224347"/>
                <a:gd name="connsiteY2" fmla="*/ 940022 h 940022"/>
                <a:gd name="connsiteX3" fmla="*/ 113157 w 224347"/>
                <a:gd name="connsiteY3" fmla="*/ 940022 h 940022"/>
                <a:gd name="connsiteX4" fmla="*/ 222313 w 224347"/>
                <a:gd name="connsiteY4" fmla="*/ 223075 h 940022"/>
                <a:gd name="connsiteX5" fmla="*/ 174498 w 224347"/>
                <a:gd name="connsiteY5" fmla="*/ 0 h 940022"/>
                <a:gd name="connsiteX6" fmla="*/ 31051 w 224347"/>
                <a:gd name="connsiteY6" fmla="*/ 0 h 94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47" h="940022">
                  <a:moveTo>
                    <a:pt x="31051" y="0"/>
                  </a:moveTo>
                  <a:cubicBezTo>
                    <a:pt x="31051" y="0"/>
                    <a:pt x="79248" y="67723"/>
                    <a:pt x="89249" y="221456"/>
                  </a:cubicBezTo>
                  <a:cubicBezTo>
                    <a:pt x="99155" y="375190"/>
                    <a:pt x="69342" y="657225"/>
                    <a:pt x="0" y="940022"/>
                  </a:cubicBezTo>
                  <a:lnTo>
                    <a:pt x="113157" y="940022"/>
                  </a:lnTo>
                  <a:cubicBezTo>
                    <a:pt x="113157" y="940022"/>
                    <a:pt x="241935" y="519398"/>
                    <a:pt x="222313" y="223075"/>
                  </a:cubicBezTo>
                  <a:cubicBezTo>
                    <a:pt x="210407" y="43053"/>
                    <a:pt x="174498" y="0"/>
                    <a:pt x="174498" y="0"/>
                  </a:cubicBezTo>
                  <a:lnTo>
                    <a:pt x="31051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81" name="Graphic 158">
            <a:extLst>
              <a:ext uri="{FF2B5EF4-FFF2-40B4-BE49-F238E27FC236}">
                <a16:creationId xmlns:a16="http://schemas.microsoft.com/office/drawing/2014/main" id="{DFBDDA28-24B0-48A7-A506-213939CBEFFC}"/>
              </a:ext>
            </a:extLst>
          </p:cNvPr>
          <p:cNvGrpSpPr/>
          <p:nvPr/>
        </p:nvGrpSpPr>
        <p:grpSpPr>
          <a:xfrm>
            <a:off x="9979110" y="2655265"/>
            <a:ext cx="1197333" cy="1169830"/>
            <a:chOff x="5793727" y="3126716"/>
            <a:chExt cx="601680" cy="601680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9C427D4C-86C7-451D-BA22-41E219C989E3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83E5034-94B1-4C84-9C58-27AB39E74471}"/>
                </a:ext>
              </a:extLst>
            </p:cNvPr>
            <p:cNvSpPr/>
            <p:nvPr/>
          </p:nvSpPr>
          <p:spPr>
            <a:xfrm rot="-2121630">
              <a:off x="5917684" y="3250706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724D2C4-58F1-4176-900B-AB36DAEE64E0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85" name="Graphic 157">
            <a:extLst>
              <a:ext uri="{FF2B5EF4-FFF2-40B4-BE49-F238E27FC236}">
                <a16:creationId xmlns:a16="http://schemas.microsoft.com/office/drawing/2014/main" id="{2A0522ED-DDD7-495E-ADF7-17090EC5D7A5}"/>
              </a:ext>
            </a:extLst>
          </p:cNvPr>
          <p:cNvSpPr/>
          <p:nvPr/>
        </p:nvSpPr>
        <p:spPr>
          <a:xfrm>
            <a:off x="9032298" y="1897552"/>
            <a:ext cx="740497" cy="663715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43405956-0903-41BD-A2BA-1CCDCB03D387}"/>
              </a:ext>
            </a:extLst>
          </p:cNvPr>
          <p:cNvSpPr/>
          <p:nvPr/>
        </p:nvSpPr>
        <p:spPr>
          <a:xfrm>
            <a:off x="10967211" y="2251950"/>
            <a:ext cx="306784" cy="272720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F03A0910-E201-458E-BDD3-7A3002BCFFBF}"/>
              </a:ext>
            </a:extLst>
          </p:cNvPr>
          <p:cNvSpPr/>
          <p:nvPr/>
        </p:nvSpPr>
        <p:spPr>
          <a:xfrm>
            <a:off x="10118686" y="912529"/>
            <a:ext cx="429709" cy="365862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88" name="Graphic 559">
            <a:extLst>
              <a:ext uri="{FF2B5EF4-FFF2-40B4-BE49-F238E27FC236}">
                <a16:creationId xmlns:a16="http://schemas.microsoft.com/office/drawing/2014/main" id="{85D0035E-BA44-4FE6-A7EE-F7FE0618D929}"/>
              </a:ext>
            </a:extLst>
          </p:cNvPr>
          <p:cNvGrpSpPr/>
          <p:nvPr/>
        </p:nvGrpSpPr>
        <p:grpSpPr>
          <a:xfrm rot="3407028">
            <a:off x="-2781902" y="5657926"/>
            <a:ext cx="7263324" cy="2017148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4507C4C-A8FD-4F5C-985D-82D417D262C5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7498FDA-CD57-4365-8B71-8B8C1085AA26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91" name="Graphic 837">
            <a:extLst>
              <a:ext uri="{FF2B5EF4-FFF2-40B4-BE49-F238E27FC236}">
                <a16:creationId xmlns:a16="http://schemas.microsoft.com/office/drawing/2014/main" id="{36DA7EC1-64F5-4A1B-97C0-9CD3797C0336}"/>
              </a:ext>
            </a:extLst>
          </p:cNvPr>
          <p:cNvGrpSpPr/>
          <p:nvPr/>
        </p:nvGrpSpPr>
        <p:grpSpPr>
          <a:xfrm rot="11779881">
            <a:off x="4108253" y="-994959"/>
            <a:ext cx="6049441" cy="1891099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42F924C-53A5-4179-A978-CD81FA528914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2AF73B0-36E6-4F86-AF67-B61826329833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5" name="Graphic 108">
            <a:extLst>
              <a:ext uri="{FF2B5EF4-FFF2-40B4-BE49-F238E27FC236}">
                <a16:creationId xmlns:a16="http://schemas.microsoft.com/office/drawing/2014/main" id="{AFAB865D-0D34-470E-96D6-D3EFB86C132A}"/>
              </a:ext>
            </a:extLst>
          </p:cNvPr>
          <p:cNvSpPr/>
          <p:nvPr/>
        </p:nvSpPr>
        <p:spPr>
          <a:xfrm rot="10964256">
            <a:off x="11741009" y="1511163"/>
            <a:ext cx="1015892" cy="6124993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1DC7D6C5-B12D-4830-87EE-5562FD40AD4B}"/>
              </a:ext>
            </a:extLst>
          </p:cNvPr>
          <p:cNvSpPr/>
          <p:nvPr/>
        </p:nvSpPr>
        <p:spPr>
          <a:xfrm rot="431792">
            <a:off x="10964398" y="342161"/>
            <a:ext cx="846725" cy="1159069"/>
          </a:xfrm>
          <a:custGeom>
            <a:avLst/>
            <a:gdLst>
              <a:gd name="connsiteX0" fmla="*/ 189278 w 192794"/>
              <a:gd name="connsiteY0" fmla="*/ 166879 h 243270"/>
              <a:gd name="connsiteX1" fmla="*/ 154130 w 192794"/>
              <a:gd name="connsiteY1" fmla="*/ 206979 h 243270"/>
              <a:gd name="connsiteX2" fmla="*/ 161846 w 192794"/>
              <a:gd name="connsiteY2" fmla="*/ 222791 h 243270"/>
              <a:gd name="connsiteX3" fmla="*/ 155273 w 192794"/>
              <a:gd name="connsiteY3" fmla="*/ 241841 h 243270"/>
              <a:gd name="connsiteX4" fmla="*/ 155273 w 192794"/>
              <a:gd name="connsiteY4" fmla="*/ 241841 h 243270"/>
              <a:gd name="connsiteX5" fmla="*/ 136223 w 192794"/>
              <a:gd name="connsiteY5" fmla="*/ 235269 h 243270"/>
              <a:gd name="connsiteX6" fmla="*/ 128889 w 192794"/>
              <a:gd name="connsiteY6" fmla="*/ 220219 h 243270"/>
              <a:gd name="connsiteX7" fmla="*/ 89646 w 192794"/>
              <a:gd name="connsiteY7" fmla="*/ 231173 h 243270"/>
              <a:gd name="connsiteX8" fmla="*/ 74311 w 192794"/>
              <a:gd name="connsiteY8" fmla="*/ 232411 h 243270"/>
              <a:gd name="connsiteX9" fmla="*/ 54785 w 192794"/>
              <a:gd name="connsiteY9" fmla="*/ 213837 h 243270"/>
              <a:gd name="connsiteX10" fmla="*/ 54785 w 192794"/>
              <a:gd name="connsiteY10" fmla="*/ 213837 h 243270"/>
              <a:gd name="connsiteX11" fmla="*/ 72692 w 192794"/>
              <a:gd name="connsiteY11" fmla="*/ 194216 h 243270"/>
              <a:gd name="connsiteX12" fmla="*/ 82693 w 192794"/>
              <a:gd name="connsiteY12" fmla="*/ 193644 h 243270"/>
              <a:gd name="connsiteX13" fmla="*/ 112506 w 192794"/>
              <a:gd name="connsiteY13" fmla="*/ 186691 h 243270"/>
              <a:gd name="connsiteX14" fmla="*/ 91646 w 192794"/>
              <a:gd name="connsiteY14" fmla="*/ 144019 h 243270"/>
              <a:gd name="connsiteX15" fmla="*/ 56213 w 192794"/>
              <a:gd name="connsiteY15" fmla="*/ 149258 h 243270"/>
              <a:gd name="connsiteX16" fmla="*/ 27638 w 192794"/>
              <a:gd name="connsiteY16" fmla="*/ 143733 h 243270"/>
              <a:gd name="connsiteX17" fmla="*/ 5826 w 192794"/>
              <a:gd name="connsiteY17" fmla="*/ 120397 h 243270"/>
              <a:gd name="connsiteX18" fmla="*/ 3540 w 192794"/>
              <a:gd name="connsiteY18" fmla="*/ 76391 h 243270"/>
              <a:gd name="connsiteX19" fmla="*/ 39068 w 192794"/>
              <a:gd name="connsiteY19" fmla="*/ 36101 h 243270"/>
              <a:gd name="connsiteX20" fmla="*/ 31448 w 192794"/>
              <a:gd name="connsiteY20" fmla="*/ 20480 h 243270"/>
              <a:gd name="connsiteX21" fmla="*/ 38021 w 192794"/>
              <a:gd name="connsiteY21" fmla="*/ 1430 h 243270"/>
              <a:gd name="connsiteX22" fmla="*/ 38021 w 192794"/>
              <a:gd name="connsiteY22" fmla="*/ 1430 h 243270"/>
              <a:gd name="connsiteX23" fmla="*/ 57071 w 192794"/>
              <a:gd name="connsiteY23" fmla="*/ 8002 h 243270"/>
              <a:gd name="connsiteX24" fmla="*/ 64405 w 192794"/>
              <a:gd name="connsiteY24" fmla="*/ 23051 h 243270"/>
              <a:gd name="connsiteX25" fmla="*/ 105362 w 192794"/>
              <a:gd name="connsiteY25" fmla="*/ 13050 h 243270"/>
              <a:gd name="connsiteX26" fmla="*/ 125079 w 192794"/>
              <a:gd name="connsiteY26" fmla="*/ 30862 h 243270"/>
              <a:gd name="connsiteX27" fmla="*/ 125079 w 192794"/>
              <a:gd name="connsiteY27" fmla="*/ 30862 h 243270"/>
              <a:gd name="connsiteX28" fmla="*/ 107363 w 192794"/>
              <a:gd name="connsiteY28" fmla="*/ 51150 h 243270"/>
              <a:gd name="connsiteX29" fmla="*/ 80883 w 192794"/>
              <a:gd name="connsiteY29" fmla="*/ 56770 h 243270"/>
              <a:gd name="connsiteX30" fmla="*/ 102124 w 192794"/>
              <a:gd name="connsiteY30" fmla="*/ 100204 h 243270"/>
              <a:gd name="connsiteX31" fmla="*/ 136985 w 192794"/>
              <a:gd name="connsiteY31" fmla="*/ 94775 h 243270"/>
              <a:gd name="connsiteX32" fmla="*/ 165465 w 192794"/>
              <a:gd name="connsiteY32" fmla="*/ 100204 h 243270"/>
              <a:gd name="connsiteX33" fmla="*/ 187182 w 192794"/>
              <a:gd name="connsiteY33" fmla="*/ 123350 h 243270"/>
              <a:gd name="connsiteX34" fmla="*/ 189278 w 192794"/>
              <a:gd name="connsiteY34" fmla="*/ 166879 h 243270"/>
              <a:gd name="connsiteX35" fmla="*/ 56023 w 192794"/>
              <a:gd name="connsiteY35" fmla="*/ 106490 h 243270"/>
              <a:gd name="connsiteX36" fmla="*/ 73454 w 192794"/>
              <a:gd name="connsiteY36" fmla="*/ 106490 h 243270"/>
              <a:gd name="connsiteX37" fmla="*/ 55737 w 192794"/>
              <a:gd name="connsiteY37" fmla="*/ 70200 h 243270"/>
              <a:gd name="connsiteX38" fmla="*/ 44974 w 192794"/>
              <a:gd name="connsiteY38" fmla="*/ 84488 h 243270"/>
              <a:gd name="connsiteX39" fmla="*/ 46022 w 192794"/>
              <a:gd name="connsiteY39" fmla="*/ 98394 h 243270"/>
              <a:gd name="connsiteX40" fmla="*/ 56023 w 192794"/>
              <a:gd name="connsiteY40" fmla="*/ 106490 h 243270"/>
              <a:gd name="connsiteX41" fmla="*/ 148225 w 192794"/>
              <a:gd name="connsiteY41" fmla="*/ 159926 h 243270"/>
              <a:gd name="connsiteX42" fmla="*/ 147463 w 192794"/>
              <a:gd name="connsiteY42" fmla="*/ 146686 h 243270"/>
              <a:gd name="connsiteX43" fmla="*/ 137652 w 192794"/>
              <a:gd name="connsiteY43" fmla="*/ 138494 h 243270"/>
              <a:gd name="connsiteX44" fmla="*/ 120507 w 192794"/>
              <a:gd name="connsiteY44" fmla="*/ 138018 h 243270"/>
              <a:gd name="connsiteX45" fmla="*/ 137747 w 192794"/>
              <a:gd name="connsiteY45" fmla="*/ 173261 h 243270"/>
              <a:gd name="connsiteX46" fmla="*/ 148225 w 192794"/>
              <a:gd name="connsiteY46" fmla="*/ 159926 h 24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2794" h="243270">
                <a:moveTo>
                  <a:pt x="189278" y="166879"/>
                </a:moveTo>
                <a:cubicBezTo>
                  <a:pt x="183944" y="181833"/>
                  <a:pt x="172228" y="195168"/>
                  <a:pt x="154130" y="206979"/>
                </a:cubicBezTo>
                <a:lnTo>
                  <a:pt x="161846" y="222791"/>
                </a:lnTo>
                <a:cubicBezTo>
                  <a:pt x="165275" y="229839"/>
                  <a:pt x="162322" y="238412"/>
                  <a:pt x="155273" y="241841"/>
                </a:cubicBezTo>
                <a:lnTo>
                  <a:pt x="155273" y="241841"/>
                </a:lnTo>
                <a:cubicBezTo>
                  <a:pt x="148225" y="245270"/>
                  <a:pt x="139652" y="242317"/>
                  <a:pt x="136223" y="235269"/>
                </a:cubicBezTo>
                <a:lnTo>
                  <a:pt x="128889" y="220219"/>
                </a:lnTo>
                <a:cubicBezTo>
                  <a:pt x="115935" y="225744"/>
                  <a:pt x="102886" y="229363"/>
                  <a:pt x="89646" y="231173"/>
                </a:cubicBezTo>
                <a:cubicBezTo>
                  <a:pt x="84217" y="231935"/>
                  <a:pt x="79169" y="232316"/>
                  <a:pt x="74311" y="232411"/>
                </a:cubicBezTo>
                <a:cubicBezTo>
                  <a:pt x="63833" y="232601"/>
                  <a:pt x="55070" y="224410"/>
                  <a:pt x="54785" y="213837"/>
                </a:cubicBezTo>
                <a:lnTo>
                  <a:pt x="54785" y="213837"/>
                </a:lnTo>
                <a:cubicBezTo>
                  <a:pt x="54499" y="203550"/>
                  <a:pt x="62405" y="194406"/>
                  <a:pt x="72692" y="194216"/>
                </a:cubicBezTo>
                <a:cubicBezTo>
                  <a:pt x="75930" y="194216"/>
                  <a:pt x="79264" y="193930"/>
                  <a:pt x="82693" y="193644"/>
                </a:cubicBezTo>
                <a:cubicBezTo>
                  <a:pt x="92980" y="192692"/>
                  <a:pt x="102886" y="190310"/>
                  <a:pt x="112506" y="186691"/>
                </a:cubicBezTo>
                <a:lnTo>
                  <a:pt x="91646" y="144019"/>
                </a:lnTo>
                <a:cubicBezTo>
                  <a:pt x="78121" y="147067"/>
                  <a:pt x="66310" y="148781"/>
                  <a:pt x="56213" y="149258"/>
                </a:cubicBezTo>
                <a:cubicBezTo>
                  <a:pt x="46117" y="149734"/>
                  <a:pt x="36592" y="147924"/>
                  <a:pt x="27638" y="143733"/>
                </a:cubicBezTo>
                <a:cubicBezTo>
                  <a:pt x="18685" y="139542"/>
                  <a:pt x="11351" y="131827"/>
                  <a:pt x="5826" y="120397"/>
                </a:cubicBezTo>
                <a:cubicBezTo>
                  <a:pt x="-1032" y="106300"/>
                  <a:pt x="-1889" y="91631"/>
                  <a:pt x="3540" y="76391"/>
                </a:cubicBezTo>
                <a:cubicBezTo>
                  <a:pt x="8874" y="61247"/>
                  <a:pt x="20780" y="47816"/>
                  <a:pt x="39068" y="36101"/>
                </a:cubicBezTo>
                <a:lnTo>
                  <a:pt x="31448" y="20480"/>
                </a:lnTo>
                <a:cubicBezTo>
                  <a:pt x="28019" y="13431"/>
                  <a:pt x="30972" y="4859"/>
                  <a:pt x="38021" y="1430"/>
                </a:cubicBezTo>
                <a:lnTo>
                  <a:pt x="38021" y="1430"/>
                </a:lnTo>
                <a:cubicBezTo>
                  <a:pt x="45069" y="-1999"/>
                  <a:pt x="53642" y="953"/>
                  <a:pt x="57071" y="8002"/>
                </a:cubicBezTo>
                <a:lnTo>
                  <a:pt x="64405" y="23051"/>
                </a:lnTo>
                <a:cubicBezTo>
                  <a:pt x="78883" y="17336"/>
                  <a:pt x="92599" y="14003"/>
                  <a:pt x="105362" y="13050"/>
                </a:cubicBezTo>
                <a:cubicBezTo>
                  <a:pt x="115649" y="12288"/>
                  <a:pt x="124412" y="20575"/>
                  <a:pt x="125079" y="30862"/>
                </a:cubicBezTo>
                <a:lnTo>
                  <a:pt x="125079" y="30862"/>
                </a:lnTo>
                <a:cubicBezTo>
                  <a:pt x="125841" y="41339"/>
                  <a:pt x="117840" y="50198"/>
                  <a:pt x="107363" y="51150"/>
                </a:cubicBezTo>
                <a:cubicBezTo>
                  <a:pt x="98123" y="51912"/>
                  <a:pt x="89265" y="53817"/>
                  <a:pt x="80883" y="56770"/>
                </a:cubicBezTo>
                <a:lnTo>
                  <a:pt x="102124" y="100204"/>
                </a:lnTo>
                <a:cubicBezTo>
                  <a:pt x="115364" y="97061"/>
                  <a:pt x="126984" y="95251"/>
                  <a:pt x="136985" y="94775"/>
                </a:cubicBezTo>
                <a:cubicBezTo>
                  <a:pt x="146987" y="94203"/>
                  <a:pt x="156416" y="96013"/>
                  <a:pt x="165465" y="100204"/>
                </a:cubicBezTo>
                <a:cubicBezTo>
                  <a:pt x="174419" y="104395"/>
                  <a:pt x="181658" y="112015"/>
                  <a:pt x="187182" y="123350"/>
                </a:cubicBezTo>
                <a:cubicBezTo>
                  <a:pt x="193850" y="137542"/>
                  <a:pt x="194612" y="152020"/>
                  <a:pt x="189278" y="166879"/>
                </a:cubicBezTo>
                <a:close/>
                <a:moveTo>
                  <a:pt x="56023" y="106490"/>
                </a:moveTo>
                <a:cubicBezTo>
                  <a:pt x="60595" y="107633"/>
                  <a:pt x="66405" y="107633"/>
                  <a:pt x="73454" y="106490"/>
                </a:cubicBezTo>
                <a:lnTo>
                  <a:pt x="55737" y="70200"/>
                </a:lnTo>
                <a:cubicBezTo>
                  <a:pt x="50022" y="74867"/>
                  <a:pt x="46403" y="79630"/>
                  <a:pt x="44974" y="84488"/>
                </a:cubicBezTo>
                <a:cubicBezTo>
                  <a:pt x="43545" y="89346"/>
                  <a:pt x="43926" y="93917"/>
                  <a:pt x="46022" y="98394"/>
                </a:cubicBezTo>
                <a:cubicBezTo>
                  <a:pt x="48117" y="102680"/>
                  <a:pt x="51451" y="105443"/>
                  <a:pt x="56023" y="106490"/>
                </a:cubicBezTo>
                <a:close/>
                <a:moveTo>
                  <a:pt x="148225" y="159926"/>
                </a:moveTo>
                <a:cubicBezTo>
                  <a:pt x="149749" y="155354"/>
                  <a:pt x="149558" y="150972"/>
                  <a:pt x="147463" y="146686"/>
                </a:cubicBezTo>
                <a:cubicBezTo>
                  <a:pt x="145367" y="142400"/>
                  <a:pt x="142129" y="139733"/>
                  <a:pt x="137652" y="138494"/>
                </a:cubicBezTo>
                <a:cubicBezTo>
                  <a:pt x="133175" y="137256"/>
                  <a:pt x="127460" y="137161"/>
                  <a:pt x="120507" y="138018"/>
                </a:cubicBezTo>
                <a:lnTo>
                  <a:pt x="137747" y="173261"/>
                </a:lnTo>
                <a:cubicBezTo>
                  <a:pt x="143081" y="168974"/>
                  <a:pt x="146606" y="164498"/>
                  <a:pt x="148225" y="159926"/>
                </a:cubicBezTo>
                <a:close/>
              </a:path>
            </a:pathLst>
          </a:custGeom>
          <a:solidFill>
            <a:srgbClr val="FFD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8C24ED5F-74FA-4261-B5B4-17EE7E740565}"/>
              </a:ext>
            </a:extLst>
          </p:cNvPr>
          <p:cNvSpPr/>
          <p:nvPr/>
        </p:nvSpPr>
        <p:spPr>
          <a:xfrm>
            <a:off x="3750548" y="2251114"/>
            <a:ext cx="530928" cy="503143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3D301CEE-7170-4951-977D-CB202C3FC3F3}"/>
              </a:ext>
            </a:extLst>
          </p:cNvPr>
          <p:cNvSpPr/>
          <p:nvPr/>
        </p:nvSpPr>
        <p:spPr>
          <a:xfrm rot="19838291">
            <a:off x="1863705" y="5292501"/>
            <a:ext cx="743666" cy="674980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FE20C8D6-5E50-4850-9348-EAAF552F1FB9}"/>
              </a:ext>
            </a:extLst>
          </p:cNvPr>
          <p:cNvSpPr/>
          <p:nvPr/>
        </p:nvSpPr>
        <p:spPr>
          <a:xfrm>
            <a:off x="7473053" y="4401613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D3B94866-1D66-46BE-8C9D-629D4B55F013}"/>
              </a:ext>
            </a:extLst>
          </p:cNvPr>
          <p:cNvSpPr/>
          <p:nvPr/>
        </p:nvSpPr>
        <p:spPr>
          <a:xfrm>
            <a:off x="5224671" y="903216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DE2C9B0-4FEE-424E-88E8-E2F7A7451579}"/>
              </a:ext>
            </a:extLst>
          </p:cNvPr>
          <p:cNvSpPr txBox="1"/>
          <p:nvPr/>
        </p:nvSpPr>
        <p:spPr>
          <a:xfrm>
            <a:off x="3560980" y="3417783"/>
            <a:ext cx="360349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vestibulumelit</a:t>
            </a:r>
            <a:r>
              <a:rPr lang="en-US" sz="1800" dirty="0"/>
              <a:t> ligula. Nunc gravida 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4157671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31">
            <a:extLst>
              <a:ext uri="{FF2B5EF4-FFF2-40B4-BE49-F238E27FC236}">
                <a16:creationId xmlns:a16="http://schemas.microsoft.com/office/drawing/2014/main" id="{B404DD14-8F46-4F38-A4CC-77A1DEC58FE7}"/>
              </a:ext>
            </a:extLst>
          </p:cNvPr>
          <p:cNvGrpSpPr/>
          <p:nvPr/>
        </p:nvGrpSpPr>
        <p:grpSpPr>
          <a:xfrm>
            <a:off x="9287833" y="96564"/>
            <a:ext cx="2937751" cy="2055472"/>
            <a:chOff x="4978799" y="2776537"/>
            <a:chExt cx="2235054" cy="130697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9B1FE75-4B50-47F2-A234-0EB6EADDBFF9}"/>
                </a:ext>
              </a:extLst>
            </p:cNvPr>
            <p:cNvSpPr/>
            <p:nvPr/>
          </p:nvSpPr>
          <p:spPr>
            <a:xfrm>
              <a:off x="5163897" y="3207230"/>
              <a:ext cx="695310" cy="597910"/>
            </a:xfrm>
            <a:custGeom>
              <a:avLst/>
              <a:gdLst>
                <a:gd name="connsiteX0" fmla="*/ 1796 w 695310"/>
                <a:gd name="connsiteY0" fmla="*/ 349499 h 597910"/>
                <a:gd name="connsiteX1" fmla="*/ 2843 w 695310"/>
                <a:gd name="connsiteY1" fmla="*/ 566860 h 597910"/>
                <a:gd name="connsiteX2" fmla="*/ 128478 w 695310"/>
                <a:gd name="connsiteY2" fmla="*/ 545143 h 597910"/>
                <a:gd name="connsiteX3" fmla="*/ 211631 w 695310"/>
                <a:gd name="connsiteY3" fmla="*/ 526283 h 597910"/>
                <a:gd name="connsiteX4" fmla="*/ 265448 w 695310"/>
                <a:gd name="connsiteY4" fmla="*/ 444082 h 597910"/>
                <a:gd name="connsiteX5" fmla="*/ 343838 w 695310"/>
                <a:gd name="connsiteY5" fmla="*/ 431700 h 597910"/>
                <a:gd name="connsiteX6" fmla="*/ 447756 w 695310"/>
                <a:gd name="connsiteY6" fmla="*/ 315590 h 597910"/>
                <a:gd name="connsiteX7" fmla="*/ 545959 w 695310"/>
                <a:gd name="connsiteY7" fmla="*/ 210625 h 597910"/>
                <a:gd name="connsiteX8" fmla="*/ 695311 w 695310"/>
                <a:gd name="connsiteY8" fmla="*/ 125471 h 597910"/>
                <a:gd name="connsiteX9" fmla="*/ 661211 w 695310"/>
                <a:gd name="connsiteY9" fmla="*/ 46414 h 597910"/>
                <a:gd name="connsiteX10" fmla="*/ 466616 w 695310"/>
                <a:gd name="connsiteY10" fmla="*/ 122 h 597910"/>
                <a:gd name="connsiteX11" fmla="*/ 213441 w 695310"/>
                <a:gd name="connsiteY11" fmla="*/ 27554 h 597910"/>
                <a:gd name="connsiteX12" fmla="*/ 35895 w 695310"/>
                <a:gd name="connsiteY12" fmla="*/ 158809 h 597910"/>
                <a:gd name="connsiteX13" fmla="*/ 1796 w 695310"/>
                <a:gd name="connsiteY13" fmla="*/ 349499 h 59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5310" h="597910">
                  <a:moveTo>
                    <a:pt x="1796" y="349499"/>
                  </a:moveTo>
                  <a:cubicBezTo>
                    <a:pt x="1796" y="349499"/>
                    <a:pt x="-2872" y="521521"/>
                    <a:pt x="2843" y="566860"/>
                  </a:cubicBezTo>
                  <a:cubicBezTo>
                    <a:pt x="8558" y="612199"/>
                    <a:pt x="79329" y="610294"/>
                    <a:pt x="128478" y="545143"/>
                  </a:cubicBezTo>
                  <a:cubicBezTo>
                    <a:pt x="128478" y="545143"/>
                    <a:pt x="181342" y="553620"/>
                    <a:pt x="211631" y="526283"/>
                  </a:cubicBezTo>
                  <a:cubicBezTo>
                    <a:pt x="241826" y="498851"/>
                    <a:pt x="265448" y="444082"/>
                    <a:pt x="265448" y="444082"/>
                  </a:cubicBezTo>
                  <a:cubicBezTo>
                    <a:pt x="265448" y="444082"/>
                    <a:pt x="310501" y="449131"/>
                    <a:pt x="343838" y="431700"/>
                  </a:cubicBezTo>
                  <a:cubicBezTo>
                    <a:pt x="401465" y="401506"/>
                    <a:pt x="447756" y="315590"/>
                    <a:pt x="447756" y="315590"/>
                  </a:cubicBezTo>
                  <a:lnTo>
                    <a:pt x="545959" y="210625"/>
                  </a:lnTo>
                  <a:lnTo>
                    <a:pt x="695311" y="125471"/>
                  </a:lnTo>
                  <a:cubicBezTo>
                    <a:pt x="695311" y="125471"/>
                    <a:pt x="668736" y="47366"/>
                    <a:pt x="661211" y="46414"/>
                  </a:cubicBezTo>
                  <a:cubicBezTo>
                    <a:pt x="653687" y="45461"/>
                    <a:pt x="498715" y="-2735"/>
                    <a:pt x="466616" y="122"/>
                  </a:cubicBezTo>
                  <a:cubicBezTo>
                    <a:pt x="434516" y="2980"/>
                    <a:pt x="243635" y="17172"/>
                    <a:pt x="213441" y="27554"/>
                  </a:cubicBezTo>
                  <a:cubicBezTo>
                    <a:pt x="183247" y="37936"/>
                    <a:pt x="37800" y="155094"/>
                    <a:pt x="35895" y="158809"/>
                  </a:cubicBezTo>
                  <a:cubicBezTo>
                    <a:pt x="33990" y="162619"/>
                    <a:pt x="1796" y="349499"/>
                    <a:pt x="1796" y="349499"/>
                  </a:cubicBezTo>
                  <a:close/>
                </a:path>
              </a:pathLst>
            </a:custGeom>
            <a:solidFill>
              <a:srgbClr val="EF8A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6D3477A-1C2A-4B12-A10F-7FC79702569D}"/>
                </a:ext>
              </a:extLst>
            </p:cNvPr>
            <p:cNvSpPr/>
            <p:nvPr/>
          </p:nvSpPr>
          <p:spPr>
            <a:xfrm>
              <a:off x="5292375" y="3248786"/>
              <a:ext cx="358997" cy="503681"/>
            </a:xfrm>
            <a:custGeom>
              <a:avLst/>
              <a:gdLst>
                <a:gd name="connsiteX0" fmla="*/ 0 w 358997"/>
                <a:gd name="connsiteY0" fmla="*/ 503682 h 503681"/>
                <a:gd name="connsiteX1" fmla="*/ 24289 w 358997"/>
                <a:gd name="connsiteY1" fmla="*/ 419481 h 503681"/>
                <a:gd name="connsiteX2" fmla="*/ 47530 w 358997"/>
                <a:gd name="connsiteY2" fmla="*/ 335185 h 503681"/>
                <a:gd name="connsiteX3" fmla="*/ 47720 w 358997"/>
                <a:gd name="connsiteY3" fmla="*/ 334423 h 503681"/>
                <a:gd name="connsiteX4" fmla="*/ 48196 w 358997"/>
                <a:gd name="connsiteY4" fmla="*/ 333661 h 503681"/>
                <a:gd name="connsiteX5" fmla="*/ 111919 w 358997"/>
                <a:gd name="connsiteY5" fmla="*/ 235363 h 503681"/>
                <a:gd name="connsiteX6" fmla="*/ 142208 w 358997"/>
                <a:gd name="connsiteY6" fmla="*/ 185356 h 503681"/>
                <a:gd name="connsiteX7" fmla="*/ 169069 w 358997"/>
                <a:gd name="connsiteY7" fmla="*/ 134112 h 503681"/>
                <a:gd name="connsiteX8" fmla="*/ 169831 w 358997"/>
                <a:gd name="connsiteY8" fmla="*/ 132397 h 503681"/>
                <a:gd name="connsiteX9" fmla="*/ 171355 w 358997"/>
                <a:gd name="connsiteY9" fmla="*/ 131540 h 503681"/>
                <a:gd name="connsiteX10" fmla="*/ 221456 w 358997"/>
                <a:gd name="connsiteY10" fmla="*/ 103156 h 503681"/>
                <a:gd name="connsiteX11" fmla="*/ 270510 w 358997"/>
                <a:gd name="connsiteY11" fmla="*/ 72962 h 503681"/>
                <a:gd name="connsiteX12" fmla="*/ 317564 w 358997"/>
                <a:gd name="connsiteY12" fmla="*/ 39814 h 503681"/>
                <a:gd name="connsiteX13" fmla="*/ 358997 w 358997"/>
                <a:gd name="connsiteY13" fmla="*/ 0 h 503681"/>
                <a:gd name="connsiteX14" fmla="*/ 320231 w 358997"/>
                <a:gd name="connsiteY14" fmla="*/ 42958 h 503681"/>
                <a:gd name="connsiteX15" fmla="*/ 274511 w 358997"/>
                <a:gd name="connsiteY15" fmla="*/ 78772 h 503681"/>
                <a:gd name="connsiteX16" fmla="*/ 176213 w 358997"/>
                <a:gd name="connsiteY16" fmla="*/ 140494 h 503681"/>
                <a:gd name="connsiteX17" fmla="*/ 178498 w 358997"/>
                <a:gd name="connsiteY17" fmla="*/ 137922 h 503681"/>
                <a:gd name="connsiteX18" fmla="*/ 151638 w 358997"/>
                <a:gd name="connsiteY18" fmla="*/ 190881 h 503681"/>
                <a:gd name="connsiteX19" fmla="*/ 121063 w 358997"/>
                <a:gd name="connsiteY19" fmla="*/ 241268 h 503681"/>
                <a:gd name="connsiteX20" fmla="*/ 55626 w 358997"/>
                <a:gd name="connsiteY20" fmla="*/ 338995 h 503681"/>
                <a:gd name="connsiteX21" fmla="*/ 56293 w 358997"/>
                <a:gd name="connsiteY21" fmla="*/ 337566 h 503681"/>
                <a:gd name="connsiteX22" fmla="*/ 29718 w 358997"/>
                <a:gd name="connsiteY22" fmla="*/ 421291 h 503681"/>
                <a:gd name="connsiteX23" fmla="*/ 0 w 358997"/>
                <a:gd name="connsiteY23" fmla="*/ 503682 h 50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8997" h="503681">
                  <a:moveTo>
                    <a:pt x="0" y="503682"/>
                  </a:moveTo>
                  <a:lnTo>
                    <a:pt x="24289" y="419481"/>
                  </a:lnTo>
                  <a:cubicBezTo>
                    <a:pt x="32480" y="391478"/>
                    <a:pt x="40576" y="363379"/>
                    <a:pt x="47530" y="335185"/>
                  </a:cubicBezTo>
                  <a:lnTo>
                    <a:pt x="47720" y="334423"/>
                  </a:lnTo>
                  <a:lnTo>
                    <a:pt x="48196" y="333661"/>
                  </a:lnTo>
                  <a:cubicBezTo>
                    <a:pt x="69914" y="301180"/>
                    <a:pt x="91345" y="268510"/>
                    <a:pt x="111919" y="235363"/>
                  </a:cubicBezTo>
                  <a:cubicBezTo>
                    <a:pt x="122111" y="218789"/>
                    <a:pt x="132302" y="202121"/>
                    <a:pt x="142208" y="185356"/>
                  </a:cubicBezTo>
                  <a:cubicBezTo>
                    <a:pt x="152019" y="168592"/>
                    <a:pt x="161639" y="151543"/>
                    <a:pt x="169069" y="134112"/>
                  </a:cubicBezTo>
                  <a:lnTo>
                    <a:pt x="169831" y="132397"/>
                  </a:lnTo>
                  <a:lnTo>
                    <a:pt x="171355" y="131540"/>
                  </a:lnTo>
                  <a:cubicBezTo>
                    <a:pt x="188214" y="122491"/>
                    <a:pt x="204883" y="112776"/>
                    <a:pt x="221456" y="103156"/>
                  </a:cubicBezTo>
                  <a:cubicBezTo>
                    <a:pt x="238030" y="93536"/>
                    <a:pt x="254413" y="83439"/>
                    <a:pt x="270510" y="72962"/>
                  </a:cubicBezTo>
                  <a:cubicBezTo>
                    <a:pt x="286607" y="62484"/>
                    <a:pt x="302228" y="51340"/>
                    <a:pt x="317564" y="39814"/>
                  </a:cubicBezTo>
                  <a:cubicBezTo>
                    <a:pt x="332708" y="28099"/>
                    <a:pt x="347472" y="15526"/>
                    <a:pt x="358997" y="0"/>
                  </a:cubicBezTo>
                  <a:cubicBezTo>
                    <a:pt x="348901" y="16573"/>
                    <a:pt x="334708" y="30194"/>
                    <a:pt x="320231" y="42958"/>
                  </a:cubicBezTo>
                  <a:cubicBezTo>
                    <a:pt x="305657" y="55816"/>
                    <a:pt x="290322" y="67627"/>
                    <a:pt x="274511" y="78772"/>
                  </a:cubicBezTo>
                  <a:cubicBezTo>
                    <a:pt x="242888" y="101155"/>
                    <a:pt x="210217" y="121825"/>
                    <a:pt x="176213" y="140494"/>
                  </a:cubicBezTo>
                  <a:lnTo>
                    <a:pt x="178498" y="137922"/>
                  </a:lnTo>
                  <a:cubicBezTo>
                    <a:pt x="170783" y="156591"/>
                    <a:pt x="161353" y="173831"/>
                    <a:pt x="151638" y="190881"/>
                  </a:cubicBezTo>
                  <a:cubicBezTo>
                    <a:pt x="141922" y="208026"/>
                    <a:pt x="131731" y="224790"/>
                    <a:pt x="121063" y="241268"/>
                  </a:cubicBezTo>
                  <a:cubicBezTo>
                    <a:pt x="99917" y="274320"/>
                    <a:pt x="78200" y="306896"/>
                    <a:pt x="55626" y="338995"/>
                  </a:cubicBezTo>
                  <a:lnTo>
                    <a:pt x="56293" y="337566"/>
                  </a:lnTo>
                  <a:cubicBezTo>
                    <a:pt x="48196" y="365760"/>
                    <a:pt x="39052" y="393573"/>
                    <a:pt x="29718" y="421291"/>
                  </a:cubicBezTo>
                  <a:cubicBezTo>
                    <a:pt x="20193" y="448818"/>
                    <a:pt x="10477" y="476345"/>
                    <a:pt x="0" y="503682"/>
                  </a:cubicBezTo>
                  <a:close/>
                </a:path>
              </a:pathLst>
            </a:custGeom>
            <a:solidFill>
              <a:srgbClr val="CE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DA44042-4D82-4DCC-A291-05FA1389783E}"/>
                </a:ext>
              </a:extLst>
            </p:cNvPr>
            <p:cNvSpPr/>
            <p:nvPr/>
          </p:nvSpPr>
          <p:spPr>
            <a:xfrm>
              <a:off x="5429345" y="3265645"/>
              <a:ext cx="314610" cy="385762"/>
            </a:xfrm>
            <a:custGeom>
              <a:avLst/>
              <a:gdLst>
                <a:gd name="connsiteX0" fmla="*/ 0 w 314610"/>
                <a:gd name="connsiteY0" fmla="*/ 385763 h 385762"/>
                <a:gd name="connsiteX1" fmla="*/ 16478 w 314610"/>
                <a:gd name="connsiteY1" fmla="*/ 340043 h 385762"/>
                <a:gd name="connsiteX2" fmla="*/ 33528 w 314610"/>
                <a:gd name="connsiteY2" fmla="*/ 294513 h 385762"/>
                <a:gd name="connsiteX3" fmla="*/ 33719 w 314610"/>
                <a:gd name="connsiteY3" fmla="*/ 294132 h 385762"/>
                <a:gd name="connsiteX4" fmla="*/ 34100 w 314610"/>
                <a:gd name="connsiteY4" fmla="*/ 293656 h 385762"/>
                <a:gd name="connsiteX5" fmla="*/ 63627 w 314610"/>
                <a:gd name="connsiteY5" fmla="*/ 252413 h 385762"/>
                <a:gd name="connsiteX6" fmla="*/ 91821 w 314610"/>
                <a:gd name="connsiteY6" fmla="*/ 210312 h 385762"/>
                <a:gd name="connsiteX7" fmla="*/ 117920 w 314610"/>
                <a:gd name="connsiteY7" fmla="*/ 167069 h 385762"/>
                <a:gd name="connsiteX8" fmla="*/ 139446 w 314610"/>
                <a:gd name="connsiteY8" fmla="*/ 122015 h 385762"/>
                <a:gd name="connsiteX9" fmla="*/ 140303 w 314610"/>
                <a:gd name="connsiteY9" fmla="*/ 119729 h 385762"/>
                <a:gd name="connsiteX10" fmla="*/ 142494 w 314610"/>
                <a:gd name="connsiteY10" fmla="*/ 118777 h 385762"/>
                <a:gd name="connsiteX11" fmla="*/ 190119 w 314610"/>
                <a:gd name="connsiteY11" fmla="*/ 96107 h 385762"/>
                <a:gd name="connsiteX12" fmla="*/ 235934 w 314610"/>
                <a:gd name="connsiteY12" fmla="*/ 69818 h 385762"/>
                <a:gd name="connsiteX13" fmla="*/ 314611 w 314610"/>
                <a:gd name="connsiteY13" fmla="*/ 0 h 385762"/>
                <a:gd name="connsiteX14" fmla="*/ 281749 w 314610"/>
                <a:gd name="connsiteY14" fmla="*/ 42101 h 385762"/>
                <a:gd name="connsiteX15" fmla="*/ 240221 w 314610"/>
                <a:gd name="connsiteY15" fmla="*/ 76105 h 385762"/>
                <a:gd name="connsiteX16" fmla="*/ 194786 w 314610"/>
                <a:gd name="connsiteY16" fmla="*/ 104775 h 385762"/>
                <a:gd name="connsiteX17" fmla="*/ 146685 w 314610"/>
                <a:gd name="connsiteY17" fmla="*/ 128778 h 385762"/>
                <a:gd name="connsiteX18" fmla="*/ 149733 w 314610"/>
                <a:gd name="connsiteY18" fmla="*/ 125540 h 385762"/>
                <a:gd name="connsiteX19" fmla="*/ 127730 w 314610"/>
                <a:gd name="connsiteY19" fmla="*/ 172307 h 385762"/>
                <a:gd name="connsiteX20" fmla="*/ 100870 w 314610"/>
                <a:gd name="connsiteY20" fmla="*/ 216027 h 385762"/>
                <a:gd name="connsiteX21" fmla="*/ 39624 w 314610"/>
                <a:gd name="connsiteY21" fmla="*/ 297847 h 385762"/>
                <a:gd name="connsiteX22" fmla="*/ 40100 w 314610"/>
                <a:gd name="connsiteY22" fmla="*/ 296990 h 385762"/>
                <a:gd name="connsiteX23" fmla="*/ 20384 w 314610"/>
                <a:gd name="connsiteY23" fmla="*/ 341376 h 385762"/>
                <a:gd name="connsiteX24" fmla="*/ 0 w 314610"/>
                <a:gd name="connsiteY24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4610" h="385762">
                  <a:moveTo>
                    <a:pt x="0" y="385763"/>
                  </a:moveTo>
                  <a:cubicBezTo>
                    <a:pt x="5239" y="370427"/>
                    <a:pt x="10859" y="355283"/>
                    <a:pt x="16478" y="340043"/>
                  </a:cubicBezTo>
                  <a:cubicBezTo>
                    <a:pt x="21908" y="324803"/>
                    <a:pt x="27813" y="309658"/>
                    <a:pt x="33528" y="294513"/>
                  </a:cubicBezTo>
                  <a:lnTo>
                    <a:pt x="33719" y="294132"/>
                  </a:lnTo>
                  <a:lnTo>
                    <a:pt x="34100" y="293656"/>
                  </a:lnTo>
                  <a:cubicBezTo>
                    <a:pt x="44196" y="280225"/>
                    <a:pt x="54007" y="266319"/>
                    <a:pt x="63627" y="252413"/>
                  </a:cubicBezTo>
                  <a:cubicBezTo>
                    <a:pt x="73343" y="238601"/>
                    <a:pt x="82772" y="224600"/>
                    <a:pt x="91821" y="210312"/>
                  </a:cubicBezTo>
                  <a:cubicBezTo>
                    <a:pt x="100965" y="196120"/>
                    <a:pt x="109823" y="181832"/>
                    <a:pt x="117920" y="167069"/>
                  </a:cubicBezTo>
                  <a:cubicBezTo>
                    <a:pt x="125921" y="152400"/>
                    <a:pt x="133731" y="137446"/>
                    <a:pt x="139446" y="122015"/>
                  </a:cubicBezTo>
                  <a:lnTo>
                    <a:pt x="140303" y="119729"/>
                  </a:lnTo>
                  <a:lnTo>
                    <a:pt x="142494" y="118777"/>
                  </a:lnTo>
                  <a:cubicBezTo>
                    <a:pt x="158496" y="111919"/>
                    <a:pt x="174498" y="104299"/>
                    <a:pt x="190119" y="96107"/>
                  </a:cubicBezTo>
                  <a:cubicBezTo>
                    <a:pt x="205645" y="87821"/>
                    <a:pt x="221171" y="79439"/>
                    <a:pt x="235934" y="69818"/>
                  </a:cubicBezTo>
                  <a:cubicBezTo>
                    <a:pt x="265367" y="50673"/>
                    <a:pt x="293942" y="29147"/>
                    <a:pt x="314611" y="0"/>
                  </a:cubicBezTo>
                  <a:cubicBezTo>
                    <a:pt x="306134" y="15716"/>
                    <a:pt x="294323" y="29432"/>
                    <a:pt x="281749" y="42101"/>
                  </a:cubicBezTo>
                  <a:cubicBezTo>
                    <a:pt x="269176" y="54959"/>
                    <a:pt x="254699" y="65627"/>
                    <a:pt x="240221" y="76105"/>
                  </a:cubicBezTo>
                  <a:cubicBezTo>
                    <a:pt x="225647" y="86487"/>
                    <a:pt x="210503" y="96107"/>
                    <a:pt x="194786" y="104775"/>
                  </a:cubicBezTo>
                  <a:cubicBezTo>
                    <a:pt x="179070" y="113443"/>
                    <a:pt x="163354" y="121729"/>
                    <a:pt x="146685" y="128778"/>
                  </a:cubicBezTo>
                  <a:lnTo>
                    <a:pt x="149733" y="125540"/>
                  </a:lnTo>
                  <a:cubicBezTo>
                    <a:pt x="143732" y="141923"/>
                    <a:pt x="136017" y="157353"/>
                    <a:pt x="127730" y="172307"/>
                  </a:cubicBezTo>
                  <a:cubicBezTo>
                    <a:pt x="119444" y="187262"/>
                    <a:pt x="110300" y="201740"/>
                    <a:pt x="100870" y="216027"/>
                  </a:cubicBezTo>
                  <a:cubicBezTo>
                    <a:pt x="81915" y="244412"/>
                    <a:pt x="61436" y="271558"/>
                    <a:pt x="39624" y="297847"/>
                  </a:cubicBezTo>
                  <a:lnTo>
                    <a:pt x="40100" y="296990"/>
                  </a:lnTo>
                  <a:cubicBezTo>
                    <a:pt x="33623" y="311848"/>
                    <a:pt x="27146" y="326708"/>
                    <a:pt x="20384" y="341376"/>
                  </a:cubicBezTo>
                  <a:cubicBezTo>
                    <a:pt x="13621" y="356330"/>
                    <a:pt x="7049" y="371094"/>
                    <a:pt x="0" y="385763"/>
                  </a:cubicBezTo>
                  <a:close/>
                </a:path>
              </a:pathLst>
            </a:custGeom>
            <a:solidFill>
              <a:srgbClr val="CE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427DA3-F666-41A1-86F9-5131FC63015C}"/>
                </a:ext>
              </a:extLst>
            </p:cNvPr>
            <p:cNvSpPr/>
            <p:nvPr/>
          </p:nvSpPr>
          <p:spPr>
            <a:xfrm>
              <a:off x="4988972" y="2776537"/>
              <a:ext cx="2224881" cy="1294688"/>
            </a:xfrm>
            <a:custGeom>
              <a:avLst/>
              <a:gdLst>
                <a:gd name="connsiteX0" fmla="*/ 2224881 w 2224881"/>
                <a:gd name="connsiteY0" fmla="*/ 0 h 1294688"/>
                <a:gd name="connsiteX1" fmla="*/ 2224881 w 2224881"/>
                <a:gd name="connsiteY1" fmla="*/ 682085 h 1294688"/>
                <a:gd name="connsiteX2" fmla="*/ 1922558 w 2224881"/>
                <a:gd name="connsiteY2" fmla="*/ 850202 h 1294688"/>
                <a:gd name="connsiteX3" fmla="*/ 1465358 w 2224881"/>
                <a:gd name="connsiteY3" fmla="*/ 1124236 h 1294688"/>
                <a:gd name="connsiteX4" fmla="*/ 1093216 w 2224881"/>
                <a:gd name="connsiteY4" fmla="*/ 1131856 h 1294688"/>
                <a:gd name="connsiteX5" fmla="*/ 683165 w 2224881"/>
                <a:gd name="connsiteY5" fmla="*/ 1196340 h 1294688"/>
                <a:gd name="connsiteX6" fmla="*/ 464566 w 2224881"/>
                <a:gd name="connsiteY6" fmla="*/ 1266158 h 1294688"/>
                <a:gd name="connsiteX7" fmla="*/ 348742 w 2224881"/>
                <a:gd name="connsiteY7" fmla="*/ 1294257 h 1294688"/>
                <a:gd name="connsiteX8" fmla="*/ 243110 w 2224881"/>
                <a:gd name="connsiteY8" fmla="*/ 1141095 h 1294688"/>
                <a:gd name="connsiteX9" fmla="*/ 251015 w 2224881"/>
                <a:gd name="connsiteY9" fmla="*/ 1122712 h 1294688"/>
                <a:gd name="connsiteX10" fmla="*/ 497999 w 2224881"/>
                <a:gd name="connsiteY10" fmla="*/ 942785 h 1294688"/>
                <a:gd name="connsiteX11" fmla="*/ 535432 w 2224881"/>
                <a:gd name="connsiteY11" fmla="*/ 932212 h 1294688"/>
                <a:gd name="connsiteX12" fmla="*/ 762508 w 2224881"/>
                <a:gd name="connsiteY12" fmla="*/ 867156 h 1294688"/>
                <a:gd name="connsiteX13" fmla="*/ 854424 w 2224881"/>
                <a:gd name="connsiteY13" fmla="*/ 616077 h 1294688"/>
                <a:gd name="connsiteX14" fmla="*/ 854043 w 2224881"/>
                <a:gd name="connsiteY14" fmla="*/ 614648 h 1294688"/>
                <a:gd name="connsiteX15" fmla="*/ 838517 w 2224881"/>
                <a:gd name="connsiteY15" fmla="*/ 575405 h 1294688"/>
                <a:gd name="connsiteX16" fmla="*/ 822896 w 2224881"/>
                <a:gd name="connsiteY16" fmla="*/ 551688 h 1294688"/>
                <a:gd name="connsiteX17" fmla="*/ 806323 w 2224881"/>
                <a:gd name="connsiteY17" fmla="*/ 536353 h 1294688"/>
                <a:gd name="connsiteX18" fmla="*/ 584771 w 2224881"/>
                <a:gd name="connsiteY18" fmla="*/ 504349 h 1294688"/>
                <a:gd name="connsiteX19" fmla="*/ 461994 w 2224881"/>
                <a:gd name="connsiteY19" fmla="*/ 543116 h 1294688"/>
                <a:gd name="connsiteX20" fmla="*/ 343884 w 2224881"/>
                <a:gd name="connsiteY20" fmla="*/ 642176 h 1294688"/>
                <a:gd name="connsiteX21" fmla="*/ 138906 w 2224881"/>
                <a:gd name="connsiteY21" fmla="*/ 874681 h 1294688"/>
                <a:gd name="connsiteX22" fmla="*/ 53086 w 2224881"/>
                <a:gd name="connsiteY22" fmla="*/ 894588 h 1294688"/>
                <a:gd name="connsiteX23" fmla="*/ 52991 w 2224881"/>
                <a:gd name="connsiteY23" fmla="*/ 894588 h 1294688"/>
                <a:gd name="connsiteX24" fmla="*/ 6604 w 2224881"/>
                <a:gd name="connsiteY24" fmla="*/ 791528 h 1294688"/>
                <a:gd name="connsiteX25" fmla="*/ 111950 w 2224881"/>
                <a:gd name="connsiteY25" fmla="*/ 560927 h 1294688"/>
                <a:gd name="connsiteX26" fmla="*/ 243776 w 2224881"/>
                <a:gd name="connsiteY26" fmla="*/ 320516 h 1294688"/>
                <a:gd name="connsiteX27" fmla="*/ 281972 w 2224881"/>
                <a:gd name="connsiteY27" fmla="*/ 288322 h 1294688"/>
                <a:gd name="connsiteX28" fmla="*/ 572484 w 2224881"/>
                <a:gd name="connsiteY28" fmla="*/ 174498 h 1294688"/>
                <a:gd name="connsiteX29" fmla="*/ 790226 w 2224881"/>
                <a:gd name="connsiteY29" fmla="*/ 100108 h 1294688"/>
                <a:gd name="connsiteX30" fmla="*/ 790702 w 2224881"/>
                <a:gd name="connsiteY30" fmla="*/ 100013 h 1294688"/>
                <a:gd name="connsiteX31" fmla="*/ 915575 w 2224881"/>
                <a:gd name="connsiteY31" fmla="*/ 56674 h 1294688"/>
                <a:gd name="connsiteX32" fmla="*/ 1096931 w 2224881"/>
                <a:gd name="connsiteY32" fmla="*/ 102013 h 1294688"/>
                <a:gd name="connsiteX33" fmla="*/ 1751584 w 2224881"/>
                <a:gd name="connsiteY33" fmla="*/ 257842 h 1294688"/>
                <a:gd name="connsiteX34" fmla="*/ 2224881 w 2224881"/>
                <a:gd name="connsiteY34" fmla="*/ 0 h 129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24881" h="1294688">
                  <a:moveTo>
                    <a:pt x="2224881" y="0"/>
                  </a:moveTo>
                  <a:lnTo>
                    <a:pt x="2224881" y="682085"/>
                  </a:lnTo>
                  <a:cubicBezTo>
                    <a:pt x="2224881" y="682085"/>
                    <a:pt x="2018855" y="782193"/>
                    <a:pt x="1922558" y="850202"/>
                  </a:cubicBezTo>
                  <a:cubicBezTo>
                    <a:pt x="1826165" y="918210"/>
                    <a:pt x="1559846" y="1080802"/>
                    <a:pt x="1465358" y="1124236"/>
                  </a:cubicBezTo>
                  <a:cubicBezTo>
                    <a:pt x="1370965" y="1167670"/>
                    <a:pt x="1202658" y="1139285"/>
                    <a:pt x="1093216" y="1131856"/>
                  </a:cubicBezTo>
                  <a:cubicBezTo>
                    <a:pt x="983583" y="1124236"/>
                    <a:pt x="798036" y="1162431"/>
                    <a:pt x="683165" y="1196340"/>
                  </a:cubicBezTo>
                  <a:cubicBezTo>
                    <a:pt x="593630" y="1222724"/>
                    <a:pt x="522668" y="1247966"/>
                    <a:pt x="464566" y="1266158"/>
                  </a:cubicBezTo>
                  <a:cubicBezTo>
                    <a:pt x="418846" y="1280636"/>
                    <a:pt x="381127" y="1290828"/>
                    <a:pt x="348742" y="1294257"/>
                  </a:cubicBezTo>
                  <a:cubicBezTo>
                    <a:pt x="280257" y="1301306"/>
                    <a:pt x="215678" y="1220724"/>
                    <a:pt x="243110" y="1141095"/>
                  </a:cubicBezTo>
                  <a:cubicBezTo>
                    <a:pt x="245110" y="1134999"/>
                    <a:pt x="247872" y="1128808"/>
                    <a:pt x="251015" y="1122712"/>
                  </a:cubicBezTo>
                  <a:cubicBezTo>
                    <a:pt x="296354" y="1037654"/>
                    <a:pt x="412750" y="971074"/>
                    <a:pt x="497999" y="942785"/>
                  </a:cubicBezTo>
                  <a:cubicBezTo>
                    <a:pt x="511238" y="938403"/>
                    <a:pt x="523621" y="934974"/>
                    <a:pt x="535432" y="932212"/>
                  </a:cubicBezTo>
                  <a:cubicBezTo>
                    <a:pt x="604679" y="915638"/>
                    <a:pt x="654209" y="920401"/>
                    <a:pt x="762508" y="867156"/>
                  </a:cubicBezTo>
                  <a:cubicBezTo>
                    <a:pt x="859663" y="819340"/>
                    <a:pt x="877760" y="700373"/>
                    <a:pt x="854424" y="616077"/>
                  </a:cubicBezTo>
                  <a:cubicBezTo>
                    <a:pt x="854329" y="615601"/>
                    <a:pt x="854234" y="615029"/>
                    <a:pt x="854043" y="614648"/>
                  </a:cubicBezTo>
                  <a:cubicBezTo>
                    <a:pt x="849947" y="600361"/>
                    <a:pt x="844709" y="587121"/>
                    <a:pt x="838517" y="575405"/>
                  </a:cubicBezTo>
                  <a:cubicBezTo>
                    <a:pt x="833850" y="566547"/>
                    <a:pt x="828611" y="558641"/>
                    <a:pt x="822896" y="551688"/>
                  </a:cubicBezTo>
                  <a:cubicBezTo>
                    <a:pt x="818134" y="545973"/>
                    <a:pt x="812609" y="540925"/>
                    <a:pt x="806323" y="536353"/>
                  </a:cubicBezTo>
                  <a:cubicBezTo>
                    <a:pt x="736409" y="485204"/>
                    <a:pt x="584771" y="504349"/>
                    <a:pt x="584771" y="504349"/>
                  </a:cubicBezTo>
                  <a:cubicBezTo>
                    <a:pt x="552005" y="522637"/>
                    <a:pt x="503618" y="535115"/>
                    <a:pt x="461994" y="543116"/>
                  </a:cubicBezTo>
                  <a:cubicBezTo>
                    <a:pt x="409511" y="553403"/>
                    <a:pt x="372935" y="597218"/>
                    <a:pt x="343884" y="642176"/>
                  </a:cubicBezTo>
                  <a:cubicBezTo>
                    <a:pt x="290925" y="724662"/>
                    <a:pt x="194818" y="838772"/>
                    <a:pt x="138906" y="874681"/>
                  </a:cubicBezTo>
                  <a:cubicBezTo>
                    <a:pt x="107664" y="894874"/>
                    <a:pt x="77279" y="900208"/>
                    <a:pt x="53086" y="894588"/>
                  </a:cubicBezTo>
                  <a:cubicBezTo>
                    <a:pt x="52991" y="894588"/>
                    <a:pt x="52991" y="894588"/>
                    <a:pt x="52991" y="894588"/>
                  </a:cubicBezTo>
                  <a:cubicBezTo>
                    <a:pt x="11462" y="885063"/>
                    <a:pt x="-12351" y="843915"/>
                    <a:pt x="6604" y="791528"/>
                  </a:cubicBezTo>
                  <a:cubicBezTo>
                    <a:pt x="21939" y="749141"/>
                    <a:pt x="55467" y="657320"/>
                    <a:pt x="111950" y="560927"/>
                  </a:cubicBezTo>
                  <a:cubicBezTo>
                    <a:pt x="169005" y="463868"/>
                    <a:pt x="221012" y="364808"/>
                    <a:pt x="243776" y="320516"/>
                  </a:cubicBezTo>
                  <a:cubicBezTo>
                    <a:pt x="251682" y="305086"/>
                    <a:pt x="265398" y="293561"/>
                    <a:pt x="281972" y="288322"/>
                  </a:cubicBezTo>
                  <a:cubicBezTo>
                    <a:pt x="349409" y="267272"/>
                    <a:pt x="511524" y="192786"/>
                    <a:pt x="572484" y="174498"/>
                  </a:cubicBezTo>
                  <a:cubicBezTo>
                    <a:pt x="615918" y="161449"/>
                    <a:pt x="710597" y="128207"/>
                    <a:pt x="790226" y="100108"/>
                  </a:cubicBezTo>
                  <a:cubicBezTo>
                    <a:pt x="790226" y="100108"/>
                    <a:pt x="790321" y="100108"/>
                    <a:pt x="790702" y="100013"/>
                  </a:cubicBezTo>
                  <a:cubicBezTo>
                    <a:pt x="849852" y="79439"/>
                    <a:pt x="900335" y="61436"/>
                    <a:pt x="915575" y="56674"/>
                  </a:cubicBezTo>
                  <a:cubicBezTo>
                    <a:pt x="951484" y="45339"/>
                    <a:pt x="975106" y="59531"/>
                    <a:pt x="1096931" y="102013"/>
                  </a:cubicBezTo>
                  <a:cubicBezTo>
                    <a:pt x="1218755" y="144494"/>
                    <a:pt x="1541843" y="286226"/>
                    <a:pt x="1751584" y="257842"/>
                  </a:cubicBezTo>
                  <a:cubicBezTo>
                    <a:pt x="1961324" y="229553"/>
                    <a:pt x="2224881" y="0"/>
                    <a:pt x="2224881" y="0"/>
                  </a:cubicBezTo>
                  <a:close/>
                </a:path>
              </a:pathLst>
            </a:custGeom>
            <a:solidFill>
              <a:srgbClr val="FFC4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271E16-8086-48F0-8FD3-78F029B9560C}"/>
                </a:ext>
              </a:extLst>
            </p:cNvPr>
            <p:cNvSpPr/>
            <p:nvPr/>
          </p:nvSpPr>
          <p:spPr>
            <a:xfrm>
              <a:off x="4981586" y="3416331"/>
              <a:ext cx="108478" cy="194096"/>
            </a:xfrm>
            <a:custGeom>
              <a:avLst/>
              <a:gdLst>
                <a:gd name="connsiteX0" fmla="*/ 77426 w 108478"/>
                <a:gd name="connsiteY0" fmla="*/ 0 h 194096"/>
                <a:gd name="connsiteX1" fmla="*/ 108383 w 108478"/>
                <a:gd name="connsiteY1" fmla="*/ 40481 h 194096"/>
                <a:gd name="connsiteX2" fmla="*/ 22181 w 108478"/>
                <a:gd name="connsiteY2" fmla="*/ 188595 h 194096"/>
                <a:gd name="connsiteX3" fmla="*/ 1893 w 108478"/>
                <a:gd name="connsiteY3" fmla="*/ 164783 h 194096"/>
                <a:gd name="connsiteX4" fmla="*/ 77426 w 108478"/>
                <a:gd name="connsiteY4" fmla="*/ 0 h 1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78" h="194096">
                  <a:moveTo>
                    <a:pt x="77426" y="0"/>
                  </a:moveTo>
                  <a:cubicBezTo>
                    <a:pt x="77426" y="0"/>
                    <a:pt x="110478" y="15050"/>
                    <a:pt x="108383" y="40481"/>
                  </a:cubicBezTo>
                  <a:cubicBezTo>
                    <a:pt x="106287" y="66008"/>
                    <a:pt x="40279" y="171164"/>
                    <a:pt x="22181" y="188595"/>
                  </a:cubicBezTo>
                  <a:cubicBezTo>
                    <a:pt x="8370" y="201835"/>
                    <a:pt x="-5060" y="190119"/>
                    <a:pt x="1893" y="164783"/>
                  </a:cubicBezTo>
                  <a:cubicBezTo>
                    <a:pt x="12180" y="127254"/>
                    <a:pt x="77426" y="0"/>
                    <a:pt x="77426" y="0"/>
                  </a:cubicBezTo>
                  <a:close/>
                </a:path>
              </a:pathLst>
            </a:custGeom>
            <a:solidFill>
              <a:srgbClr val="FFD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3BAB1DE-7479-472B-90ED-F9AE036B64B3}"/>
                </a:ext>
              </a:extLst>
            </p:cNvPr>
            <p:cNvSpPr/>
            <p:nvPr/>
          </p:nvSpPr>
          <p:spPr>
            <a:xfrm>
              <a:off x="5453538" y="3359371"/>
              <a:ext cx="1760315" cy="683418"/>
            </a:xfrm>
            <a:custGeom>
              <a:avLst/>
              <a:gdLst>
                <a:gd name="connsiteX0" fmla="*/ 1760315 w 1760315"/>
                <a:gd name="connsiteY0" fmla="*/ 0 h 683418"/>
                <a:gd name="connsiteX1" fmla="*/ 1760315 w 1760315"/>
                <a:gd name="connsiteY1" fmla="*/ 99346 h 683418"/>
                <a:gd name="connsiteX2" fmla="*/ 1457992 w 1760315"/>
                <a:gd name="connsiteY2" fmla="*/ 267462 h 683418"/>
                <a:gd name="connsiteX3" fmla="*/ 1000792 w 1760315"/>
                <a:gd name="connsiteY3" fmla="*/ 541496 h 683418"/>
                <a:gd name="connsiteX4" fmla="*/ 628650 w 1760315"/>
                <a:gd name="connsiteY4" fmla="*/ 549116 h 683418"/>
                <a:gd name="connsiteX5" fmla="*/ 218599 w 1760315"/>
                <a:gd name="connsiteY5" fmla="*/ 613601 h 683418"/>
                <a:gd name="connsiteX6" fmla="*/ 0 w 1760315"/>
                <a:gd name="connsiteY6" fmla="*/ 683419 h 683418"/>
                <a:gd name="connsiteX7" fmla="*/ 18288 w 1760315"/>
                <a:gd name="connsiteY7" fmla="*/ 646271 h 683418"/>
                <a:gd name="connsiteX8" fmla="*/ 430244 w 1760315"/>
                <a:gd name="connsiteY8" fmla="*/ 508349 h 683418"/>
                <a:gd name="connsiteX9" fmla="*/ 874205 w 1760315"/>
                <a:gd name="connsiteY9" fmla="*/ 495205 h 683418"/>
                <a:gd name="connsiteX10" fmla="*/ 1287971 w 1760315"/>
                <a:gd name="connsiteY10" fmla="*/ 268510 h 683418"/>
                <a:gd name="connsiteX11" fmla="*/ 1760315 w 1760315"/>
                <a:gd name="connsiteY11" fmla="*/ 0 h 68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0315" h="683418">
                  <a:moveTo>
                    <a:pt x="1760315" y="0"/>
                  </a:moveTo>
                  <a:lnTo>
                    <a:pt x="1760315" y="99346"/>
                  </a:lnTo>
                  <a:cubicBezTo>
                    <a:pt x="1760315" y="99346"/>
                    <a:pt x="1554290" y="199453"/>
                    <a:pt x="1457992" y="267462"/>
                  </a:cubicBezTo>
                  <a:cubicBezTo>
                    <a:pt x="1361599" y="335471"/>
                    <a:pt x="1095280" y="498062"/>
                    <a:pt x="1000792" y="541496"/>
                  </a:cubicBezTo>
                  <a:cubicBezTo>
                    <a:pt x="906399" y="584930"/>
                    <a:pt x="738092" y="556546"/>
                    <a:pt x="628650" y="549116"/>
                  </a:cubicBezTo>
                  <a:cubicBezTo>
                    <a:pt x="519017" y="541496"/>
                    <a:pt x="333470" y="579692"/>
                    <a:pt x="218599" y="613601"/>
                  </a:cubicBezTo>
                  <a:cubicBezTo>
                    <a:pt x="129064" y="639985"/>
                    <a:pt x="58103" y="665226"/>
                    <a:pt x="0" y="683419"/>
                  </a:cubicBezTo>
                  <a:cubicBezTo>
                    <a:pt x="10573" y="661511"/>
                    <a:pt x="18288" y="646271"/>
                    <a:pt x="18288" y="646271"/>
                  </a:cubicBezTo>
                  <a:cubicBezTo>
                    <a:pt x="18288" y="646271"/>
                    <a:pt x="294227" y="527209"/>
                    <a:pt x="430244" y="508349"/>
                  </a:cubicBezTo>
                  <a:cubicBezTo>
                    <a:pt x="566261" y="489490"/>
                    <a:pt x="715423" y="498920"/>
                    <a:pt x="874205" y="495205"/>
                  </a:cubicBezTo>
                  <a:cubicBezTo>
                    <a:pt x="1032891" y="491395"/>
                    <a:pt x="1153859" y="351568"/>
                    <a:pt x="1287971" y="268510"/>
                  </a:cubicBezTo>
                  <a:cubicBezTo>
                    <a:pt x="1422178" y="185071"/>
                    <a:pt x="1760315" y="0"/>
                    <a:pt x="1760315" y="0"/>
                  </a:cubicBezTo>
                  <a:close/>
                </a:path>
              </a:pathLst>
            </a:custGeom>
            <a:solidFill>
              <a:srgbClr val="FFB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E2F742-8B86-4AD7-BA2D-E11536EEDF3A}"/>
                </a:ext>
              </a:extLst>
            </p:cNvPr>
            <p:cNvSpPr/>
            <p:nvPr/>
          </p:nvSpPr>
          <p:spPr>
            <a:xfrm>
              <a:off x="5232816" y="3885377"/>
              <a:ext cx="272405" cy="198134"/>
            </a:xfrm>
            <a:custGeom>
              <a:avLst/>
              <a:gdLst>
                <a:gd name="connsiteX0" fmla="*/ 234628 w 272405"/>
                <a:gd name="connsiteY0" fmla="*/ 20539 h 198134"/>
                <a:gd name="connsiteX1" fmla="*/ 272347 w 272405"/>
                <a:gd name="connsiteY1" fmla="*/ 140745 h 198134"/>
                <a:gd name="connsiteX2" fmla="*/ 140998 w 272405"/>
                <a:gd name="connsiteY2" fmla="*/ 188941 h 198134"/>
                <a:gd name="connsiteX3" fmla="*/ 694 w 272405"/>
                <a:gd name="connsiteY3" fmla="*/ 127314 h 198134"/>
                <a:gd name="connsiteX4" fmla="*/ 183860 w 272405"/>
                <a:gd name="connsiteY4" fmla="*/ 2251 h 198134"/>
                <a:gd name="connsiteX5" fmla="*/ 234628 w 272405"/>
                <a:gd name="connsiteY5" fmla="*/ 20539 h 19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405" h="198134">
                  <a:moveTo>
                    <a:pt x="234628" y="20539"/>
                  </a:moveTo>
                  <a:cubicBezTo>
                    <a:pt x="251773" y="47971"/>
                    <a:pt x="273681" y="92643"/>
                    <a:pt x="272347" y="140745"/>
                  </a:cubicBezTo>
                  <a:cubicBezTo>
                    <a:pt x="272347" y="140745"/>
                    <a:pt x="185860" y="174654"/>
                    <a:pt x="140998" y="188941"/>
                  </a:cubicBezTo>
                  <a:cubicBezTo>
                    <a:pt x="76513" y="209515"/>
                    <a:pt x="14220" y="198276"/>
                    <a:pt x="694" y="127314"/>
                  </a:cubicBezTo>
                  <a:cubicBezTo>
                    <a:pt x="-10736" y="67021"/>
                    <a:pt x="121852" y="22730"/>
                    <a:pt x="183860" y="2251"/>
                  </a:cubicBezTo>
                  <a:cubicBezTo>
                    <a:pt x="203101" y="-4131"/>
                    <a:pt x="223960" y="3394"/>
                    <a:pt x="234628" y="20539"/>
                  </a:cubicBezTo>
                  <a:close/>
                </a:path>
              </a:pathLst>
            </a:custGeom>
            <a:solidFill>
              <a:srgbClr val="FFD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0ECEBF8-0CA5-4FA6-9D79-65A036D2C7BA}"/>
                </a:ext>
              </a:extLst>
            </p:cNvPr>
            <p:cNvSpPr/>
            <p:nvPr/>
          </p:nvSpPr>
          <p:spPr>
            <a:xfrm>
              <a:off x="5779770" y="2776537"/>
              <a:ext cx="1434083" cy="335852"/>
            </a:xfrm>
            <a:custGeom>
              <a:avLst/>
              <a:gdLst>
                <a:gd name="connsiteX0" fmla="*/ 1434084 w 1434083"/>
                <a:gd name="connsiteY0" fmla="*/ 0 h 335852"/>
                <a:gd name="connsiteX1" fmla="*/ 1434084 w 1434083"/>
                <a:gd name="connsiteY1" fmla="*/ 119348 h 335852"/>
                <a:gd name="connsiteX2" fmla="*/ 1184719 w 1434083"/>
                <a:gd name="connsiteY2" fmla="*/ 274796 h 335852"/>
                <a:gd name="connsiteX3" fmla="*/ 742569 w 1434083"/>
                <a:gd name="connsiteY3" fmla="*/ 314516 h 335852"/>
                <a:gd name="connsiteX4" fmla="*/ 153067 w 1434083"/>
                <a:gd name="connsiteY4" fmla="*/ 100394 h 335852"/>
                <a:gd name="connsiteX5" fmla="*/ 0 w 1434083"/>
                <a:gd name="connsiteY5" fmla="*/ 100298 h 335852"/>
                <a:gd name="connsiteX6" fmla="*/ 124777 w 1434083"/>
                <a:gd name="connsiteY6" fmla="*/ 56674 h 335852"/>
                <a:gd name="connsiteX7" fmla="*/ 306134 w 1434083"/>
                <a:gd name="connsiteY7" fmla="*/ 102013 h 335852"/>
                <a:gd name="connsiteX8" fmla="*/ 960787 w 1434083"/>
                <a:gd name="connsiteY8" fmla="*/ 257842 h 335852"/>
                <a:gd name="connsiteX9" fmla="*/ 1434084 w 1434083"/>
                <a:gd name="connsiteY9" fmla="*/ 0 h 33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4083" h="335852">
                  <a:moveTo>
                    <a:pt x="1434084" y="0"/>
                  </a:moveTo>
                  <a:lnTo>
                    <a:pt x="1434084" y="119348"/>
                  </a:lnTo>
                  <a:cubicBezTo>
                    <a:pt x="1353122" y="172879"/>
                    <a:pt x="1237202" y="248031"/>
                    <a:pt x="1184719" y="274796"/>
                  </a:cubicBezTo>
                  <a:cubicBezTo>
                    <a:pt x="1099661" y="318325"/>
                    <a:pt x="952309" y="363665"/>
                    <a:pt x="742569" y="314516"/>
                  </a:cubicBezTo>
                  <a:cubicBezTo>
                    <a:pt x="532829" y="265462"/>
                    <a:pt x="209740" y="121825"/>
                    <a:pt x="153067" y="100394"/>
                  </a:cubicBezTo>
                  <a:cubicBezTo>
                    <a:pt x="98774" y="79915"/>
                    <a:pt x="7620" y="98679"/>
                    <a:pt x="0" y="100298"/>
                  </a:cubicBezTo>
                  <a:cubicBezTo>
                    <a:pt x="59055" y="79439"/>
                    <a:pt x="109538" y="61436"/>
                    <a:pt x="124777" y="56674"/>
                  </a:cubicBezTo>
                  <a:cubicBezTo>
                    <a:pt x="160687" y="45339"/>
                    <a:pt x="184309" y="59531"/>
                    <a:pt x="306134" y="102013"/>
                  </a:cubicBezTo>
                  <a:cubicBezTo>
                    <a:pt x="427958" y="144494"/>
                    <a:pt x="751046" y="286226"/>
                    <a:pt x="960787" y="257842"/>
                  </a:cubicBezTo>
                  <a:cubicBezTo>
                    <a:pt x="1170527" y="229553"/>
                    <a:pt x="1434084" y="0"/>
                    <a:pt x="1434084" y="0"/>
                  </a:cubicBezTo>
                  <a:close/>
                </a:path>
              </a:pathLst>
            </a:custGeom>
            <a:solidFill>
              <a:srgbClr val="FFCB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B9E443D-F394-4548-9EA7-6312DA750894}"/>
                </a:ext>
              </a:extLst>
            </p:cNvPr>
            <p:cNvSpPr/>
            <p:nvPr/>
          </p:nvSpPr>
          <p:spPr>
            <a:xfrm>
              <a:off x="5042154" y="3248186"/>
              <a:ext cx="753237" cy="425134"/>
            </a:xfrm>
            <a:custGeom>
              <a:avLst/>
              <a:gdLst>
                <a:gd name="connsiteX0" fmla="*/ 753237 w 753237"/>
                <a:gd name="connsiteY0" fmla="*/ 64798 h 425134"/>
                <a:gd name="connsiteX1" fmla="*/ 531686 w 753237"/>
                <a:gd name="connsiteY1" fmla="*/ 32794 h 425134"/>
                <a:gd name="connsiteX2" fmla="*/ 408908 w 753237"/>
                <a:gd name="connsiteY2" fmla="*/ 71561 h 425134"/>
                <a:gd name="connsiteX3" fmla="*/ 290798 w 753237"/>
                <a:gd name="connsiteY3" fmla="*/ 170621 h 425134"/>
                <a:gd name="connsiteX4" fmla="*/ 85820 w 753237"/>
                <a:gd name="connsiteY4" fmla="*/ 403126 h 425134"/>
                <a:gd name="connsiteX5" fmla="*/ 0 w 753237"/>
                <a:gd name="connsiteY5" fmla="*/ 423034 h 425134"/>
                <a:gd name="connsiteX6" fmla="*/ 115538 w 753237"/>
                <a:gd name="connsiteY6" fmla="*/ 329308 h 425134"/>
                <a:gd name="connsiteX7" fmla="*/ 306896 w 753237"/>
                <a:gd name="connsiteY7" fmla="*/ 81372 h 425134"/>
                <a:gd name="connsiteX8" fmla="*/ 463106 w 753237"/>
                <a:gd name="connsiteY8" fmla="*/ 11839 h 425134"/>
                <a:gd name="connsiteX9" fmla="*/ 753237 w 753237"/>
                <a:gd name="connsiteY9" fmla="*/ 64798 h 42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237" h="425134">
                  <a:moveTo>
                    <a:pt x="753237" y="64798"/>
                  </a:moveTo>
                  <a:cubicBezTo>
                    <a:pt x="683324" y="13649"/>
                    <a:pt x="531686" y="32794"/>
                    <a:pt x="531686" y="32794"/>
                  </a:cubicBezTo>
                  <a:cubicBezTo>
                    <a:pt x="498920" y="51083"/>
                    <a:pt x="450533" y="63560"/>
                    <a:pt x="408908" y="71561"/>
                  </a:cubicBezTo>
                  <a:cubicBezTo>
                    <a:pt x="356426" y="81848"/>
                    <a:pt x="319850" y="125663"/>
                    <a:pt x="290798" y="170621"/>
                  </a:cubicBezTo>
                  <a:cubicBezTo>
                    <a:pt x="237839" y="253108"/>
                    <a:pt x="141732" y="367217"/>
                    <a:pt x="85820" y="403126"/>
                  </a:cubicBezTo>
                  <a:cubicBezTo>
                    <a:pt x="54578" y="423319"/>
                    <a:pt x="24193" y="428653"/>
                    <a:pt x="0" y="423034"/>
                  </a:cubicBezTo>
                  <a:cubicBezTo>
                    <a:pt x="2572" y="422462"/>
                    <a:pt x="46958" y="413128"/>
                    <a:pt x="115538" y="329308"/>
                  </a:cubicBezTo>
                  <a:cubicBezTo>
                    <a:pt x="186500" y="242821"/>
                    <a:pt x="291275" y="99755"/>
                    <a:pt x="306896" y="81372"/>
                  </a:cubicBezTo>
                  <a:cubicBezTo>
                    <a:pt x="322517" y="62893"/>
                    <a:pt x="420815" y="36033"/>
                    <a:pt x="463106" y="11839"/>
                  </a:cubicBezTo>
                  <a:cubicBezTo>
                    <a:pt x="496443" y="-7115"/>
                    <a:pt x="665893" y="-11973"/>
                    <a:pt x="753237" y="64798"/>
                  </a:cubicBezTo>
                  <a:close/>
                </a:path>
              </a:pathLst>
            </a:custGeom>
            <a:solidFill>
              <a:srgbClr val="FFB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D7E6B7-96B7-4772-9E75-A741843103AB}"/>
                </a:ext>
              </a:extLst>
            </p:cNvPr>
            <p:cNvSpPr/>
            <p:nvPr/>
          </p:nvSpPr>
          <p:spPr>
            <a:xfrm>
              <a:off x="5827585" y="3351942"/>
              <a:ext cx="15525" cy="39242"/>
            </a:xfrm>
            <a:custGeom>
              <a:avLst/>
              <a:gdLst>
                <a:gd name="connsiteX0" fmla="*/ 15526 w 15525"/>
                <a:gd name="connsiteY0" fmla="*/ 39243 h 39242"/>
                <a:gd name="connsiteX1" fmla="*/ 0 w 15525"/>
                <a:gd name="connsiteY1" fmla="*/ 0 h 39242"/>
                <a:gd name="connsiteX2" fmla="*/ 15526 w 15525"/>
                <a:gd name="connsiteY2" fmla="*/ 39243 h 3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" h="39242">
                  <a:moveTo>
                    <a:pt x="15526" y="39243"/>
                  </a:moveTo>
                  <a:cubicBezTo>
                    <a:pt x="11430" y="24955"/>
                    <a:pt x="6191" y="11716"/>
                    <a:pt x="0" y="0"/>
                  </a:cubicBezTo>
                  <a:cubicBezTo>
                    <a:pt x="6858" y="11811"/>
                    <a:pt x="12097" y="24860"/>
                    <a:pt x="15526" y="39243"/>
                  </a:cubicBezTo>
                  <a:close/>
                </a:path>
              </a:pathLst>
            </a:custGeom>
            <a:solidFill>
              <a:srgbClr val="FFCB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3" name="Graphic 31">
              <a:extLst>
                <a:ext uri="{FF2B5EF4-FFF2-40B4-BE49-F238E27FC236}">
                  <a16:creationId xmlns:a16="http://schemas.microsoft.com/office/drawing/2014/main" id="{3F47411E-7C9D-461F-83D0-025ADA4FE9F6}"/>
                </a:ext>
              </a:extLst>
            </p:cNvPr>
            <p:cNvGrpSpPr/>
            <p:nvPr/>
          </p:nvGrpSpPr>
          <p:grpSpPr>
            <a:xfrm>
              <a:off x="4978799" y="3379569"/>
              <a:ext cx="601680" cy="601680"/>
              <a:chOff x="4978799" y="3379569"/>
              <a:chExt cx="601680" cy="60168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FE5A56C-894C-46E2-9D23-3C99DEA0D7EB}"/>
                  </a:ext>
                </a:extLst>
              </p:cNvPr>
              <p:cNvSpPr/>
              <p:nvPr/>
            </p:nvSpPr>
            <p:spPr>
              <a:xfrm rot="-2782657">
                <a:off x="5066851" y="3467621"/>
                <a:ext cx="425575" cy="425575"/>
              </a:xfrm>
              <a:custGeom>
                <a:avLst/>
                <a:gdLst>
                  <a:gd name="connsiteX0" fmla="*/ 425576 w 425575"/>
                  <a:gd name="connsiteY0" fmla="*/ 212788 h 425575"/>
                  <a:gd name="connsiteX1" fmla="*/ 212788 w 425575"/>
                  <a:gd name="connsiteY1" fmla="*/ 425576 h 425575"/>
                  <a:gd name="connsiteX2" fmla="*/ 0 w 425575"/>
                  <a:gd name="connsiteY2" fmla="*/ 212788 h 425575"/>
                  <a:gd name="connsiteX3" fmla="*/ 212788 w 425575"/>
                  <a:gd name="connsiteY3" fmla="*/ 0 h 425575"/>
                  <a:gd name="connsiteX4" fmla="*/ 425576 w 425575"/>
                  <a:gd name="connsiteY4" fmla="*/ 212788 h 42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575" h="425575">
                    <a:moveTo>
                      <a:pt x="425576" y="212788"/>
                    </a:moveTo>
                    <a:cubicBezTo>
                      <a:pt x="425576" y="330307"/>
                      <a:pt x="330307" y="425576"/>
                      <a:pt x="212788" y="425576"/>
                    </a:cubicBezTo>
                    <a:cubicBezTo>
                      <a:pt x="95268" y="425576"/>
                      <a:pt x="0" y="330307"/>
                      <a:pt x="0" y="212788"/>
                    </a:cubicBezTo>
                    <a:cubicBezTo>
                      <a:pt x="0" y="95268"/>
                      <a:pt x="95268" y="0"/>
                      <a:pt x="212788" y="0"/>
                    </a:cubicBezTo>
                    <a:cubicBezTo>
                      <a:pt x="330307" y="0"/>
                      <a:pt x="425576" y="95268"/>
                      <a:pt x="425576" y="212788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BCDC2A1-543E-42CF-97CC-AC70B9CE3D67}"/>
                  </a:ext>
                </a:extLst>
              </p:cNvPr>
              <p:cNvSpPr/>
              <p:nvPr/>
            </p:nvSpPr>
            <p:spPr>
              <a:xfrm rot="-2121630">
                <a:off x="5102702" y="3503590"/>
                <a:ext cx="353746" cy="353746"/>
              </a:xfrm>
              <a:custGeom>
                <a:avLst/>
                <a:gdLst>
                  <a:gd name="connsiteX0" fmla="*/ 353747 w 353746"/>
                  <a:gd name="connsiteY0" fmla="*/ 176873 h 353746"/>
                  <a:gd name="connsiteX1" fmla="*/ 176873 w 353746"/>
                  <a:gd name="connsiteY1" fmla="*/ 353747 h 353746"/>
                  <a:gd name="connsiteX2" fmla="*/ 0 w 353746"/>
                  <a:gd name="connsiteY2" fmla="*/ 176873 h 353746"/>
                  <a:gd name="connsiteX3" fmla="*/ 176873 w 353746"/>
                  <a:gd name="connsiteY3" fmla="*/ 0 h 353746"/>
                  <a:gd name="connsiteX4" fmla="*/ 353747 w 353746"/>
                  <a:gd name="connsiteY4" fmla="*/ 176873 h 35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746" h="353746">
                    <a:moveTo>
                      <a:pt x="353747" y="176873"/>
                    </a:moveTo>
                    <a:cubicBezTo>
                      <a:pt x="353747" y="274558"/>
                      <a:pt x="274558" y="353747"/>
                      <a:pt x="176873" y="353747"/>
                    </a:cubicBezTo>
                    <a:cubicBezTo>
                      <a:pt x="79189" y="353747"/>
                      <a:pt x="0" y="274558"/>
                      <a:pt x="0" y="176873"/>
                    </a:cubicBezTo>
                    <a:cubicBezTo>
                      <a:pt x="0" y="79189"/>
                      <a:pt x="79189" y="0"/>
                      <a:pt x="176873" y="0"/>
                    </a:cubicBezTo>
                    <a:cubicBezTo>
                      <a:pt x="274558" y="0"/>
                      <a:pt x="353747" y="79189"/>
                      <a:pt x="353747" y="176873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077A992-1904-48F1-B8F8-391D4BC287CA}"/>
                  </a:ext>
                </a:extLst>
              </p:cNvPr>
              <p:cNvSpPr/>
              <p:nvPr/>
            </p:nvSpPr>
            <p:spPr>
              <a:xfrm>
                <a:off x="5183203" y="3558538"/>
                <a:ext cx="192794" cy="243270"/>
              </a:xfrm>
              <a:custGeom>
                <a:avLst/>
                <a:gdLst>
                  <a:gd name="connsiteX0" fmla="*/ 189278 w 192794"/>
                  <a:gd name="connsiteY0" fmla="*/ 166879 h 243270"/>
                  <a:gd name="connsiteX1" fmla="*/ 154130 w 192794"/>
                  <a:gd name="connsiteY1" fmla="*/ 206979 h 243270"/>
                  <a:gd name="connsiteX2" fmla="*/ 161846 w 192794"/>
                  <a:gd name="connsiteY2" fmla="*/ 222791 h 243270"/>
                  <a:gd name="connsiteX3" fmla="*/ 155273 w 192794"/>
                  <a:gd name="connsiteY3" fmla="*/ 241841 h 243270"/>
                  <a:gd name="connsiteX4" fmla="*/ 155273 w 192794"/>
                  <a:gd name="connsiteY4" fmla="*/ 241841 h 243270"/>
                  <a:gd name="connsiteX5" fmla="*/ 136223 w 192794"/>
                  <a:gd name="connsiteY5" fmla="*/ 235269 h 243270"/>
                  <a:gd name="connsiteX6" fmla="*/ 128889 w 192794"/>
                  <a:gd name="connsiteY6" fmla="*/ 220219 h 243270"/>
                  <a:gd name="connsiteX7" fmla="*/ 89646 w 192794"/>
                  <a:gd name="connsiteY7" fmla="*/ 231173 h 243270"/>
                  <a:gd name="connsiteX8" fmla="*/ 74311 w 192794"/>
                  <a:gd name="connsiteY8" fmla="*/ 232411 h 243270"/>
                  <a:gd name="connsiteX9" fmla="*/ 54785 w 192794"/>
                  <a:gd name="connsiteY9" fmla="*/ 213837 h 243270"/>
                  <a:gd name="connsiteX10" fmla="*/ 54785 w 192794"/>
                  <a:gd name="connsiteY10" fmla="*/ 213837 h 243270"/>
                  <a:gd name="connsiteX11" fmla="*/ 72692 w 192794"/>
                  <a:gd name="connsiteY11" fmla="*/ 194216 h 243270"/>
                  <a:gd name="connsiteX12" fmla="*/ 82693 w 192794"/>
                  <a:gd name="connsiteY12" fmla="*/ 193644 h 243270"/>
                  <a:gd name="connsiteX13" fmla="*/ 112506 w 192794"/>
                  <a:gd name="connsiteY13" fmla="*/ 186691 h 243270"/>
                  <a:gd name="connsiteX14" fmla="*/ 91646 w 192794"/>
                  <a:gd name="connsiteY14" fmla="*/ 144019 h 243270"/>
                  <a:gd name="connsiteX15" fmla="*/ 56213 w 192794"/>
                  <a:gd name="connsiteY15" fmla="*/ 149258 h 243270"/>
                  <a:gd name="connsiteX16" fmla="*/ 27638 w 192794"/>
                  <a:gd name="connsiteY16" fmla="*/ 143733 h 243270"/>
                  <a:gd name="connsiteX17" fmla="*/ 5826 w 192794"/>
                  <a:gd name="connsiteY17" fmla="*/ 120397 h 243270"/>
                  <a:gd name="connsiteX18" fmla="*/ 3540 w 192794"/>
                  <a:gd name="connsiteY18" fmla="*/ 76391 h 243270"/>
                  <a:gd name="connsiteX19" fmla="*/ 39068 w 192794"/>
                  <a:gd name="connsiteY19" fmla="*/ 36101 h 243270"/>
                  <a:gd name="connsiteX20" fmla="*/ 31448 w 192794"/>
                  <a:gd name="connsiteY20" fmla="*/ 20480 h 243270"/>
                  <a:gd name="connsiteX21" fmla="*/ 38021 w 192794"/>
                  <a:gd name="connsiteY21" fmla="*/ 1430 h 243270"/>
                  <a:gd name="connsiteX22" fmla="*/ 38021 w 192794"/>
                  <a:gd name="connsiteY22" fmla="*/ 1430 h 243270"/>
                  <a:gd name="connsiteX23" fmla="*/ 57071 w 192794"/>
                  <a:gd name="connsiteY23" fmla="*/ 8002 h 243270"/>
                  <a:gd name="connsiteX24" fmla="*/ 64405 w 192794"/>
                  <a:gd name="connsiteY24" fmla="*/ 23051 h 243270"/>
                  <a:gd name="connsiteX25" fmla="*/ 105362 w 192794"/>
                  <a:gd name="connsiteY25" fmla="*/ 13050 h 243270"/>
                  <a:gd name="connsiteX26" fmla="*/ 125079 w 192794"/>
                  <a:gd name="connsiteY26" fmla="*/ 30862 h 243270"/>
                  <a:gd name="connsiteX27" fmla="*/ 125079 w 192794"/>
                  <a:gd name="connsiteY27" fmla="*/ 30862 h 243270"/>
                  <a:gd name="connsiteX28" fmla="*/ 107363 w 192794"/>
                  <a:gd name="connsiteY28" fmla="*/ 51150 h 243270"/>
                  <a:gd name="connsiteX29" fmla="*/ 80883 w 192794"/>
                  <a:gd name="connsiteY29" fmla="*/ 56770 h 243270"/>
                  <a:gd name="connsiteX30" fmla="*/ 102124 w 192794"/>
                  <a:gd name="connsiteY30" fmla="*/ 100204 h 243270"/>
                  <a:gd name="connsiteX31" fmla="*/ 136985 w 192794"/>
                  <a:gd name="connsiteY31" fmla="*/ 94775 h 243270"/>
                  <a:gd name="connsiteX32" fmla="*/ 165465 w 192794"/>
                  <a:gd name="connsiteY32" fmla="*/ 100204 h 243270"/>
                  <a:gd name="connsiteX33" fmla="*/ 187182 w 192794"/>
                  <a:gd name="connsiteY33" fmla="*/ 123350 h 243270"/>
                  <a:gd name="connsiteX34" fmla="*/ 189278 w 192794"/>
                  <a:gd name="connsiteY34" fmla="*/ 166879 h 243270"/>
                  <a:gd name="connsiteX35" fmla="*/ 56023 w 192794"/>
                  <a:gd name="connsiteY35" fmla="*/ 106490 h 243270"/>
                  <a:gd name="connsiteX36" fmla="*/ 73454 w 192794"/>
                  <a:gd name="connsiteY36" fmla="*/ 106490 h 243270"/>
                  <a:gd name="connsiteX37" fmla="*/ 55737 w 192794"/>
                  <a:gd name="connsiteY37" fmla="*/ 70200 h 243270"/>
                  <a:gd name="connsiteX38" fmla="*/ 44974 w 192794"/>
                  <a:gd name="connsiteY38" fmla="*/ 84488 h 243270"/>
                  <a:gd name="connsiteX39" fmla="*/ 46022 w 192794"/>
                  <a:gd name="connsiteY39" fmla="*/ 98394 h 243270"/>
                  <a:gd name="connsiteX40" fmla="*/ 56023 w 192794"/>
                  <a:gd name="connsiteY40" fmla="*/ 106490 h 243270"/>
                  <a:gd name="connsiteX41" fmla="*/ 148225 w 192794"/>
                  <a:gd name="connsiteY41" fmla="*/ 159926 h 243270"/>
                  <a:gd name="connsiteX42" fmla="*/ 147463 w 192794"/>
                  <a:gd name="connsiteY42" fmla="*/ 146686 h 243270"/>
                  <a:gd name="connsiteX43" fmla="*/ 137652 w 192794"/>
                  <a:gd name="connsiteY43" fmla="*/ 138494 h 243270"/>
                  <a:gd name="connsiteX44" fmla="*/ 120507 w 192794"/>
                  <a:gd name="connsiteY44" fmla="*/ 138018 h 243270"/>
                  <a:gd name="connsiteX45" fmla="*/ 137747 w 192794"/>
                  <a:gd name="connsiteY45" fmla="*/ 173261 h 243270"/>
                  <a:gd name="connsiteX46" fmla="*/ 148225 w 192794"/>
                  <a:gd name="connsiteY46" fmla="*/ 159926 h 24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92794" h="243270">
                    <a:moveTo>
                      <a:pt x="189278" y="166879"/>
                    </a:moveTo>
                    <a:cubicBezTo>
                      <a:pt x="183944" y="181833"/>
                      <a:pt x="172228" y="195168"/>
                      <a:pt x="154130" y="206979"/>
                    </a:cubicBezTo>
                    <a:lnTo>
                      <a:pt x="161846" y="222791"/>
                    </a:lnTo>
                    <a:cubicBezTo>
                      <a:pt x="165275" y="229839"/>
                      <a:pt x="162322" y="238412"/>
                      <a:pt x="155273" y="241841"/>
                    </a:cubicBezTo>
                    <a:lnTo>
                      <a:pt x="155273" y="241841"/>
                    </a:lnTo>
                    <a:cubicBezTo>
                      <a:pt x="148225" y="245270"/>
                      <a:pt x="139652" y="242317"/>
                      <a:pt x="136223" y="235269"/>
                    </a:cubicBezTo>
                    <a:lnTo>
                      <a:pt x="128889" y="220219"/>
                    </a:lnTo>
                    <a:cubicBezTo>
                      <a:pt x="115935" y="225744"/>
                      <a:pt x="102886" y="229363"/>
                      <a:pt x="89646" y="231173"/>
                    </a:cubicBezTo>
                    <a:cubicBezTo>
                      <a:pt x="84217" y="231935"/>
                      <a:pt x="79169" y="232316"/>
                      <a:pt x="74311" y="232411"/>
                    </a:cubicBezTo>
                    <a:cubicBezTo>
                      <a:pt x="63833" y="232601"/>
                      <a:pt x="55070" y="224410"/>
                      <a:pt x="54785" y="213837"/>
                    </a:cubicBezTo>
                    <a:lnTo>
                      <a:pt x="54785" y="213837"/>
                    </a:lnTo>
                    <a:cubicBezTo>
                      <a:pt x="54499" y="203550"/>
                      <a:pt x="62405" y="194406"/>
                      <a:pt x="72692" y="194216"/>
                    </a:cubicBezTo>
                    <a:cubicBezTo>
                      <a:pt x="75930" y="194216"/>
                      <a:pt x="79264" y="193930"/>
                      <a:pt x="82693" y="193644"/>
                    </a:cubicBezTo>
                    <a:cubicBezTo>
                      <a:pt x="92980" y="192692"/>
                      <a:pt x="102886" y="190310"/>
                      <a:pt x="112506" y="186691"/>
                    </a:cubicBezTo>
                    <a:lnTo>
                      <a:pt x="91646" y="144019"/>
                    </a:lnTo>
                    <a:cubicBezTo>
                      <a:pt x="78121" y="147067"/>
                      <a:pt x="66310" y="148781"/>
                      <a:pt x="56213" y="149258"/>
                    </a:cubicBezTo>
                    <a:cubicBezTo>
                      <a:pt x="46117" y="149734"/>
                      <a:pt x="36592" y="147924"/>
                      <a:pt x="27638" y="143733"/>
                    </a:cubicBezTo>
                    <a:cubicBezTo>
                      <a:pt x="18685" y="139542"/>
                      <a:pt x="11351" y="131827"/>
                      <a:pt x="5826" y="120397"/>
                    </a:cubicBezTo>
                    <a:cubicBezTo>
                      <a:pt x="-1032" y="106300"/>
                      <a:pt x="-1889" y="91631"/>
                      <a:pt x="3540" y="76391"/>
                    </a:cubicBezTo>
                    <a:cubicBezTo>
                      <a:pt x="8874" y="61247"/>
                      <a:pt x="20780" y="47816"/>
                      <a:pt x="39068" y="36101"/>
                    </a:cubicBezTo>
                    <a:lnTo>
                      <a:pt x="31448" y="20480"/>
                    </a:lnTo>
                    <a:cubicBezTo>
                      <a:pt x="28019" y="13431"/>
                      <a:pt x="30972" y="4859"/>
                      <a:pt x="38021" y="1430"/>
                    </a:cubicBezTo>
                    <a:lnTo>
                      <a:pt x="38021" y="1430"/>
                    </a:lnTo>
                    <a:cubicBezTo>
                      <a:pt x="45069" y="-1999"/>
                      <a:pt x="53642" y="953"/>
                      <a:pt x="57071" y="8002"/>
                    </a:cubicBezTo>
                    <a:lnTo>
                      <a:pt x="64405" y="23051"/>
                    </a:lnTo>
                    <a:cubicBezTo>
                      <a:pt x="78883" y="17336"/>
                      <a:pt x="92599" y="14003"/>
                      <a:pt x="105362" y="13050"/>
                    </a:cubicBezTo>
                    <a:cubicBezTo>
                      <a:pt x="115649" y="12288"/>
                      <a:pt x="124412" y="20575"/>
                      <a:pt x="125079" y="30862"/>
                    </a:cubicBezTo>
                    <a:lnTo>
                      <a:pt x="125079" y="30862"/>
                    </a:lnTo>
                    <a:cubicBezTo>
                      <a:pt x="125841" y="41339"/>
                      <a:pt x="117840" y="50198"/>
                      <a:pt x="107363" y="51150"/>
                    </a:cubicBezTo>
                    <a:cubicBezTo>
                      <a:pt x="98123" y="51912"/>
                      <a:pt x="89265" y="53817"/>
                      <a:pt x="80883" y="56770"/>
                    </a:cubicBezTo>
                    <a:lnTo>
                      <a:pt x="102124" y="100204"/>
                    </a:lnTo>
                    <a:cubicBezTo>
                      <a:pt x="115364" y="97061"/>
                      <a:pt x="126984" y="95251"/>
                      <a:pt x="136985" y="94775"/>
                    </a:cubicBezTo>
                    <a:cubicBezTo>
                      <a:pt x="146987" y="94203"/>
                      <a:pt x="156416" y="96013"/>
                      <a:pt x="165465" y="100204"/>
                    </a:cubicBezTo>
                    <a:cubicBezTo>
                      <a:pt x="174419" y="104395"/>
                      <a:pt x="181658" y="112015"/>
                      <a:pt x="187182" y="123350"/>
                    </a:cubicBezTo>
                    <a:cubicBezTo>
                      <a:pt x="193850" y="137542"/>
                      <a:pt x="194612" y="152020"/>
                      <a:pt x="189278" y="166879"/>
                    </a:cubicBezTo>
                    <a:close/>
                    <a:moveTo>
                      <a:pt x="56023" y="106490"/>
                    </a:moveTo>
                    <a:cubicBezTo>
                      <a:pt x="60595" y="107633"/>
                      <a:pt x="66405" y="107633"/>
                      <a:pt x="73454" y="106490"/>
                    </a:cubicBezTo>
                    <a:lnTo>
                      <a:pt x="55737" y="70200"/>
                    </a:lnTo>
                    <a:cubicBezTo>
                      <a:pt x="50022" y="74867"/>
                      <a:pt x="46403" y="79630"/>
                      <a:pt x="44974" y="84488"/>
                    </a:cubicBezTo>
                    <a:cubicBezTo>
                      <a:pt x="43545" y="89346"/>
                      <a:pt x="43926" y="93917"/>
                      <a:pt x="46022" y="98394"/>
                    </a:cubicBezTo>
                    <a:cubicBezTo>
                      <a:pt x="48117" y="102680"/>
                      <a:pt x="51451" y="105443"/>
                      <a:pt x="56023" y="106490"/>
                    </a:cubicBezTo>
                    <a:close/>
                    <a:moveTo>
                      <a:pt x="148225" y="159926"/>
                    </a:moveTo>
                    <a:cubicBezTo>
                      <a:pt x="149749" y="155354"/>
                      <a:pt x="149558" y="150972"/>
                      <a:pt x="147463" y="146686"/>
                    </a:cubicBezTo>
                    <a:cubicBezTo>
                      <a:pt x="145367" y="142400"/>
                      <a:pt x="142129" y="139733"/>
                      <a:pt x="137652" y="138494"/>
                    </a:cubicBezTo>
                    <a:cubicBezTo>
                      <a:pt x="133175" y="137256"/>
                      <a:pt x="127460" y="137161"/>
                      <a:pt x="120507" y="138018"/>
                    </a:cubicBezTo>
                    <a:lnTo>
                      <a:pt x="137747" y="173261"/>
                    </a:lnTo>
                    <a:cubicBezTo>
                      <a:pt x="143081" y="168974"/>
                      <a:pt x="146606" y="164498"/>
                      <a:pt x="148225" y="159926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C6A5B20-B2A4-416E-B38B-2711E878AB61}"/>
                </a:ext>
              </a:extLst>
            </p:cNvPr>
            <p:cNvSpPr/>
            <p:nvPr/>
          </p:nvSpPr>
          <p:spPr>
            <a:xfrm>
              <a:off x="5231987" y="3708843"/>
              <a:ext cx="292417" cy="209294"/>
            </a:xfrm>
            <a:custGeom>
              <a:avLst/>
              <a:gdLst>
                <a:gd name="connsiteX0" fmla="*/ 292418 w 292417"/>
                <a:gd name="connsiteY0" fmla="*/ 0 h 209294"/>
                <a:gd name="connsiteX1" fmla="*/ 136969 w 292417"/>
                <a:gd name="connsiteY1" fmla="*/ 184595 h 209294"/>
                <a:gd name="connsiteX2" fmla="*/ 0 w 292417"/>
                <a:gd name="connsiteY2" fmla="*/ 208883 h 209294"/>
                <a:gd name="connsiteX3" fmla="*/ 7906 w 292417"/>
                <a:gd name="connsiteY3" fmla="*/ 190500 h 209294"/>
                <a:gd name="connsiteX4" fmla="*/ 254889 w 292417"/>
                <a:gd name="connsiteY4" fmla="*/ 10573 h 209294"/>
                <a:gd name="connsiteX5" fmla="*/ 292418 w 292417"/>
                <a:gd name="connsiteY5" fmla="*/ 0 h 20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417" h="209294">
                  <a:moveTo>
                    <a:pt x="292418" y="0"/>
                  </a:moveTo>
                  <a:cubicBezTo>
                    <a:pt x="273177" y="31814"/>
                    <a:pt x="198120" y="151638"/>
                    <a:pt x="136969" y="184595"/>
                  </a:cubicBezTo>
                  <a:cubicBezTo>
                    <a:pt x="97155" y="206026"/>
                    <a:pt x="40481" y="210884"/>
                    <a:pt x="0" y="208883"/>
                  </a:cubicBezTo>
                  <a:cubicBezTo>
                    <a:pt x="2000" y="202787"/>
                    <a:pt x="4763" y="196596"/>
                    <a:pt x="7906" y="190500"/>
                  </a:cubicBezTo>
                  <a:cubicBezTo>
                    <a:pt x="53245" y="105442"/>
                    <a:pt x="169640" y="38862"/>
                    <a:pt x="254889" y="10573"/>
                  </a:cubicBezTo>
                  <a:cubicBezTo>
                    <a:pt x="268319" y="6096"/>
                    <a:pt x="280607" y="2667"/>
                    <a:pt x="292418" y="0"/>
                  </a:cubicBezTo>
                  <a:close/>
                </a:path>
              </a:pathLst>
            </a:custGeom>
            <a:solidFill>
              <a:srgbClr val="FFC4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1" name="Graphic 59">
            <a:extLst>
              <a:ext uri="{FF2B5EF4-FFF2-40B4-BE49-F238E27FC236}">
                <a16:creationId xmlns:a16="http://schemas.microsoft.com/office/drawing/2014/main" id="{F5B42100-704B-4186-ACB9-C1BCB927FCDA}"/>
              </a:ext>
            </a:extLst>
          </p:cNvPr>
          <p:cNvGrpSpPr/>
          <p:nvPr/>
        </p:nvGrpSpPr>
        <p:grpSpPr>
          <a:xfrm>
            <a:off x="0" y="1056921"/>
            <a:ext cx="2939250" cy="1590541"/>
            <a:chOff x="4967287" y="2833687"/>
            <a:chExt cx="2257425" cy="119062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127227C-8F7E-4D6D-BD84-179BC06518DA}"/>
                </a:ext>
              </a:extLst>
            </p:cNvPr>
            <p:cNvSpPr/>
            <p:nvPr/>
          </p:nvSpPr>
          <p:spPr>
            <a:xfrm>
              <a:off x="6095428" y="3197732"/>
              <a:ext cx="884258" cy="816411"/>
            </a:xfrm>
            <a:custGeom>
              <a:avLst/>
              <a:gdLst>
                <a:gd name="connsiteX0" fmla="*/ 0 w 884258"/>
                <a:gd name="connsiteY0" fmla="*/ 119634 h 816411"/>
                <a:gd name="connsiteX1" fmla="*/ 182785 w 884258"/>
                <a:gd name="connsiteY1" fmla="*/ 237553 h 816411"/>
                <a:gd name="connsiteX2" fmla="*/ 182785 w 884258"/>
                <a:gd name="connsiteY2" fmla="*/ 454628 h 816411"/>
                <a:gd name="connsiteX3" fmla="*/ 249460 w 884258"/>
                <a:gd name="connsiteY3" fmla="*/ 565690 h 816411"/>
                <a:gd name="connsiteX4" fmla="*/ 199930 w 884258"/>
                <a:gd name="connsiteY4" fmla="*/ 746855 h 816411"/>
                <a:gd name="connsiteX5" fmla="*/ 304229 w 884258"/>
                <a:gd name="connsiteY5" fmla="*/ 810101 h 816411"/>
                <a:gd name="connsiteX6" fmla="*/ 451104 w 884258"/>
                <a:gd name="connsiteY6" fmla="*/ 558927 h 816411"/>
                <a:gd name="connsiteX7" fmla="*/ 524637 w 884258"/>
                <a:gd name="connsiteY7" fmla="*/ 227362 h 816411"/>
                <a:gd name="connsiteX8" fmla="*/ 582739 w 884258"/>
                <a:gd name="connsiteY8" fmla="*/ 285464 h 816411"/>
                <a:gd name="connsiteX9" fmla="*/ 668179 w 884258"/>
                <a:gd name="connsiteY9" fmla="*/ 495681 h 816411"/>
                <a:gd name="connsiteX10" fmla="*/ 746760 w 884258"/>
                <a:gd name="connsiteY10" fmla="*/ 769144 h 816411"/>
                <a:gd name="connsiteX11" fmla="*/ 876681 w 884258"/>
                <a:gd name="connsiteY11" fmla="*/ 772573 h 816411"/>
                <a:gd name="connsiteX12" fmla="*/ 876681 w 884258"/>
                <a:gd name="connsiteY12" fmla="*/ 499110 h 816411"/>
                <a:gd name="connsiteX13" fmla="*/ 823722 w 884258"/>
                <a:gd name="connsiteY13" fmla="*/ 323088 h 816411"/>
                <a:gd name="connsiteX14" fmla="*/ 604933 w 884258"/>
                <a:gd name="connsiteY14" fmla="*/ 76962 h 816411"/>
                <a:gd name="connsiteX15" fmla="*/ 331470 w 884258"/>
                <a:gd name="connsiteY15" fmla="*/ 0 h 816411"/>
                <a:gd name="connsiteX16" fmla="*/ 0 w 884258"/>
                <a:gd name="connsiteY16" fmla="*/ 119634 h 81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4258" h="816411">
                  <a:moveTo>
                    <a:pt x="0" y="119634"/>
                  </a:moveTo>
                  <a:lnTo>
                    <a:pt x="182785" y="237553"/>
                  </a:lnTo>
                  <a:cubicBezTo>
                    <a:pt x="182785" y="237553"/>
                    <a:pt x="169069" y="405098"/>
                    <a:pt x="182785" y="454628"/>
                  </a:cubicBezTo>
                  <a:cubicBezTo>
                    <a:pt x="196501" y="504158"/>
                    <a:pt x="249460" y="565690"/>
                    <a:pt x="249460" y="565690"/>
                  </a:cubicBezTo>
                  <a:cubicBezTo>
                    <a:pt x="249460" y="565690"/>
                    <a:pt x="199930" y="673418"/>
                    <a:pt x="199930" y="746855"/>
                  </a:cubicBezTo>
                  <a:cubicBezTo>
                    <a:pt x="199930" y="820293"/>
                    <a:pt x="283655" y="823817"/>
                    <a:pt x="304229" y="810101"/>
                  </a:cubicBezTo>
                  <a:lnTo>
                    <a:pt x="451104" y="558927"/>
                  </a:lnTo>
                  <a:lnTo>
                    <a:pt x="524637" y="227362"/>
                  </a:lnTo>
                  <a:lnTo>
                    <a:pt x="582739" y="285464"/>
                  </a:lnTo>
                  <a:cubicBezTo>
                    <a:pt x="582739" y="285464"/>
                    <a:pt x="640842" y="453009"/>
                    <a:pt x="668179" y="495681"/>
                  </a:cubicBezTo>
                  <a:cubicBezTo>
                    <a:pt x="668179" y="495681"/>
                    <a:pt x="688658" y="729805"/>
                    <a:pt x="746760" y="769144"/>
                  </a:cubicBezTo>
                  <a:cubicBezTo>
                    <a:pt x="804863" y="808482"/>
                    <a:pt x="859536" y="781145"/>
                    <a:pt x="876681" y="772573"/>
                  </a:cubicBezTo>
                  <a:cubicBezTo>
                    <a:pt x="893731" y="764000"/>
                    <a:pt x="876681" y="499110"/>
                    <a:pt x="876681" y="499110"/>
                  </a:cubicBezTo>
                  <a:lnTo>
                    <a:pt x="823722" y="323088"/>
                  </a:lnTo>
                  <a:cubicBezTo>
                    <a:pt x="823722" y="323088"/>
                    <a:pt x="621983" y="82105"/>
                    <a:pt x="604933" y="76962"/>
                  </a:cubicBezTo>
                  <a:cubicBezTo>
                    <a:pt x="587883" y="71818"/>
                    <a:pt x="360521" y="0"/>
                    <a:pt x="331470" y="0"/>
                  </a:cubicBezTo>
                  <a:cubicBezTo>
                    <a:pt x="302419" y="0"/>
                    <a:pt x="0" y="119634"/>
                    <a:pt x="0" y="119634"/>
                  </a:cubicBezTo>
                  <a:close/>
                </a:path>
              </a:pathLst>
            </a:custGeom>
            <a:solidFill>
              <a:srgbClr val="EF8A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ABFDFBA-B74E-483E-BE42-205EDA6C2CB2}"/>
                </a:ext>
              </a:extLst>
            </p:cNvPr>
            <p:cNvSpPr/>
            <p:nvPr/>
          </p:nvSpPr>
          <p:spPr>
            <a:xfrm>
              <a:off x="6261162" y="3265359"/>
              <a:ext cx="122586" cy="521398"/>
            </a:xfrm>
            <a:custGeom>
              <a:avLst/>
              <a:gdLst>
                <a:gd name="connsiteX0" fmla="*/ 0 w 122586"/>
                <a:gd name="connsiteY0" fmla="*/ 0 h 521398"/>
                <a:gd name="connsiteX1" fmla="*/ 29242 w 122586"/>
                <a:gd name="connsiteY1" fmla="*/ 35814 h 521398"/>
                <a:gd name="connsiteX2" fmla="*/ 58674 w 122586"/>
                <a:gd name="connsiteY2" fmla="*/ 71342 h 521398"/>
                <a:gd name="connsiteX3" fmla="*/ 88678 w 122586"/>
                <a:gd name="connsiteY3" fmla="*/ 106299 h 521398"/>
                <a:gd name="connsiteX4" fmla="*/ 104204 w 122586"/>
                <a:gd name="connsiteY4" fmla="*/ 123158 h 521398"/>
                <a:gd name="connsiteX5" fmla="*/ 120206 w 122586"/>
                <a:gd name="connsiteY5" fmla="*/ 139351 h 521398"/>
                <a:gd name="connsiteX6" fmla="*/ 121920 w 122586"/>
                <a:gd name="connsiteY6" fmla="*/ 141065 h 521398"/>
                <a:gd name="connsiteX7" fmla="*/ 121920 w 122586"/>
                <a:gd name="connsiteY7" fmla="*/ 143542 h 521398"/>
                <a:gd name="connsiteX8" fmla="*/ 122492 w 122586"/>
                <a:gd name="connsiteY8" fmla="*/ 202978 h 521398"/>
                <a:gd name="connsiteX9" fmla="*/ 122587 w 122586"/>
                <a:gd name="connsiteY9" fmla="*/ 262414 h 521398"/>
                <a:gd name="connsiteX10" fmla="*/ 122206 w 122586"/>
                <a:gd name="connsiteY10" fmla="*/ 321850 h 521398"/>
                <a:gd name="connsiteX11" fmla="*/ 121253 w 122586"/>
                <a:gd name="connsiteY11" fmla="*/ 381286 h 521398"/>
                <a:gd name="connsiteX12" fmla="*/ 121253 w 122586"/>
                <a:gd name="connsiteY12" fmla="*/ 382048 h 521398"/>
                <a:gd name="connsiteX13" fmla="*/ 121158 w 122586"/>
                <a:gd name="connsiteY13" fmla="*/ 382524 h 521398"/>
                <a:gd name="connsiteX14" fmla="*/ 101441 w 122586"/>
                <a:gd name="connsiteY14" fmla="*/ 452152 h 521398"/>
                <a:gd name="connsiteX15" fmla="*/ 80296 w 122586"/>
                <a:gd name="connsiteY15" fmla="*/ 521398 h 521398"/>
                <a:gd name="connsiteX16" fmla="*/ 95060 w 122586"/>
                <a:gd name="connsiteY16" fmla="*/ 450533 h 521398"/>
                <a:gd name="connsiteX17" fmla="*/ 111252 w 122586"/>
                <a:gd name="connsiteY17" fmla="*/ 379952 h 521398"/>
                <a:gd name="connsiteX18" fmla="*/ 111062 w 122586"/>
                <a:gd name="connsiteY18" fmla="*/ 381190 h 521398"/>
                <a:gd name="connsiteX19" fmla="*/ 110109 w 122586"/>
                <a:gd name="connsiteY19" fmla="*/ 321755 h 521398"/>
                <a:gd name="connsiteX20" fmla="*/ 109728 w 122586"/>
                <a:gd name="connsiteY20" fmla="*/ 262319 h 521398"/>
                <a:gd name="connsiteX21" fmla="*/ 109823 w 122586"/>
                <a:gd name="connsiteY21" fmla="*/ 202883 h 521398"/>
                <a:gd name="connsiteX22" fmla="*/ 110395 w 122586"/>
                <a:gd name="connsiteY22" fmla="*/ 143447 h 521398"/>
                <a:gd name="connsiteX23" fmla="*/ 112204 w 122586"/>
                <a:gd name="connsiteY23" fmla="*/ 147638 h 521398"/>
                <a:gd name="connsiteX24" fmla="*/ 96107 w 122586"/>
                <a:gd name="connsiteY24" fmla="*/ 130493 h 521398"/>
                <a:gd name="connsiteX25" fmla="*/ 81248 w 122586"/>
                <a:gd name="connsiteY25" fmla="*/ 112586 h 521398"/>
                <a:gd name="connsiteX26" fmla="*/ 52864 w 122586"/>
                <a:gd name="connsiteY26" fmla="*/ 75914 h 521398"/>
                <a:gd name="connsiteX27" fmla="*/ 25813 w 122586"/>
                <a:gd name="connsiteY27" fmla="*/ 38291 h 521398"/>
                <a:gd name="connsiteX28" fmla="*/ 0 w 122586"/>
                <a:gd name="connsiteY28" fmla="*/ 0 h 52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2586" h="521398">
                  <a:moveTo>
                    <a:pt x="0" y="0"/>
                  </a:moveTo>
                  <a:lnTo>
                    <a:pt x="29242" y="35814"/>
                  </a:lnTo>
                  <a:lnTo>
                    <a:pt x="58674" y="71342"/>
                  </a:lnTo>
                  <a:cubicBezTo>
                    <a:pt x="68485" y="83153"/>
                    <a:pt x="78486" y="94869"/>
                    <a:pt x="88678" y="106299"/>
                  </a:cubicBezTo>
                  <a:cubicBezTo>
                    <a:pt x="93726" y="112014"/>
                    <a:pt x="98965" y="117634"/>
                    <a:pt x="104204" y="123158"/>
                  </a:cubicBezTo>
                  <a:cubicBezTo>
                    <a:pt x="109442" y="128778"/>
                    <a:pt x="114776" y="134112"/>
                    <a:pt x="120206" y="139351"/>
                  </a:cubicBezTo>
                  <a:lnTo>
                    <a:pt x="121920" y="141065"/>
                  </a:lnTo>
                  <a:lnTo>
                    <a:pt x="121920" y="143542"/>
                  </a:lnTo>
                  <a:cubicBezTo>
                    <a:pt x="122206" y="163354"/>
                    <a:pt x="122492" y="183166"/>
                    <a:pt x="122492" y="202978"/>
                  </a:cubicBezTo>
                  <a:lnTo>
                    <a:pt x="122587" y="262414"/>
                  </a:lnTo>
                  <a:lnTo>
                    <a:pt x="122206" y="321850"/>
                  </a:lnTo>
                  <a:cubicBezTo>
                    <a:pt x="121920" y="341662"/>
                    <a:pt x="121825" y="361474"/>
                    <a:pt x="121253" y="381286"/>
                  </a:cubicBezTo>
                  <a:lnTo>
                    <a:pt x="121253" y="382048"/>
                  </a:lnTo>
                  <a:lnTo>
                    <a:pt x="121158" y="382524"/>
                  </a:lnTo>
                  <a:lnTo>
                    <a:pt x="101441" y="452152"/>
                  </a:lnTo>
                  <a:cubicBezTo>
                    <a:pt x="94393" y="475202"/>
                    <a:pt x="87821" y="498443"/>
                    <a:pt x="80296" y="521398"/>
                  </a:cubicBezTo>
                  <a:cubicBezTo>
                    <a:pt x="84773" y="497681"/>
                    <a:pt x="90202" y="474155"/>
                    <a:pt x="95060" y="450533"/>
                  </a:cubicBezTo>
                  <a:lnTo>
                    <a:pt x="111252" y="379952"/>
                  </a:lnTo>
                  <a:lnTo>
                    <a:pt x="111062" y="381190"/>
                  </a:lnTo>
                  <a:cubicBezTo>
                    <a:pt x="110490" y="361379"/>
                    <a:pt x="110395" y="341567"/>
                    <a:pt x="110109" y="321755"/>
                  </a:cubicBezTo>
                  <a:lnTo>
                    <a:pt x="109728" y="262319"/>
                  </a:lnTo>
                  <a:lnTo>
                    <a:pt x="109823" y="202883"/>
                  </a:lnTo>
                  <a:cubicBezTo>
                    <a:pt x="109823" y="183071"/>
                    <a:pt x="110109" y="163259"/>
                    <a:pt x="110395" y="143447"/>
                  </a:cubicBezTo>
                  <a:lnTo>
                    <a:pt x="112204" y="147638"/>
                  </a:lnTo>
                  <a:cubicBezTo>
                    <a:pt x="106680" y="142018"/>
                    <a:pt x="101251" y="136303"/>
                    <a:pt x="96107" y="130493"/>
                  </a:cubicBezTo>
                  <a:cubicBezTo>
                    <a:pt x="91059" y="124587"/>
                    <a:pt x="86011" y="118681"/>
                    <a:pt x="81248" y="112586"/>
                  </a:cubicBezTo>
                  <a:cubicBezTo>
                    <a:pt x="71533" y="100489"/>
                    <a:pt x="62103" y="88297"/>
                    <a:pt x="52864" y="75914"/>
                  </a:cubicBezTo>
                  <a:cubicBezTo>
                    <a:pt x="43529" y="63627"/>
                    <a:pt x="34576" y="51054"/>
                    <a:pt x="25813" y="38291"/>
                  </a:cubicBezTo>
                  <a:cubicBezTo>
                    <a:pt x="17050" y="25813"/>
                    <a:pt x="8287" y="13049"/>
                    <a:pt x="0" y="0"/>
                  </a:cubicBezTo>
                  <a:close/>
                </a:path>
              </a:pathLst>
            </a:custGeom>
            <a:solidFill>
              <a:srgbClr val="CE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B7A959D-F3D0-4532-9ED1-A1C58CFFAAC1}"/>
                </a:ext>
              </a:extLst>
            </p:cNvPr>
            <p:cNvSpPr/>
            <p:nvPr/>
          </p:nvSpPr>
          <p:spPr>
            <a:xfrm>
              <a:off x="6517671" y="3321843"/>
              <a:ext cx="102393" cy="103251"/>
            </a:xfrm>
            <a:custGeom>
              <a:avLst/>
              <a:gdLst>
                <a:gd name="connsiteX0" fmla="*/ 102394 w 102393"/>
                <a:gd name="connsiteY0" fmla="*/ 103251 h 103251"/>
                <a:gd name="connsiteX1" fmla="*/ 82296 w 102393"/>
                <a:gd name="connsiteY1" fmla="*/ 91821 h 103251"/>
                <a:gd name="connsiteX2" fmla="*/ 63246 w 102393"/>
                <a:gd name="connsiteY2" fmla="*/ 77819 h 103251"/>
                <a:gd name="connsiteX3" fmla="*/ 43053 w 102393"/>
                <a:gd name="connsiteY3" fmla="*/ 59722 h 103251"/>
                <a:gd name="connsiteX4" fmla="*/ 24860 w 102393"/>
                <a:gd name="connsiteY4" fmla="*/ 39624 h 103251"/>
                <a:gd name="connsiteX5" fmla="*/ 10954 w 102393"/>
                <a:gd name="connsiteY5" fmla="*/ 20479 h 103251"/>
                <a:gd name="connsiteX6" fmla="*/ 2667 w 102393"/>
                <a:gd name="connsiteY6" fmla="*/ 5810 h 103251"/>
                <a:gd name="connsiteX7" fmla="*/ 0 w 102393"/>
                <a:gd name="connsiteY7" fmla="*/ 0 h 103251"/>
                <a:gd name="connsiteX8" fmla="*/ 4763 w 102393"/>
                <a:gd name="connsiteY8" fmla="*/ 4286 h 103251"/>
                <a:gd name="connsiteX9" fmla="*/ 16764 w 102393"/>
                <a:gd name="connsiteY9" fmla="*/ 15716 h 103251"/>
                <a:gd name="connsiteX10" fmla="*/ 52292 w 102393"/>
                <a:gd name="connsiteY10" fmla="*/ 50482 h 103251"/>
                <a:gd name="connsiteX11" fmla="*/ 70961 w 102393"/>
                <a:gd name="connsiteY11" fmla="*/ 69342 h 103251"/>
                <a:gd name="connsiteX12" fmla="*/ 87058 w 102393"/>
                <a:gd name="connsiteY12" fmla="*/ 86106 h 103251"/>
                <a:gd name="connsiteX13" fmla="*/ 102394 w 102393"/>
                <a:gd name="connsiteY13" fmla="*/ 103251 h 10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393" h="103251">
                  <a:moveTo>
                    <a:pt x="102394" y="103251"/>
                  </a:moveTo>
                  <a:cubicBezTo>
                    <a:pt x="102394" y="103251"/>
                    <a:pt x="93726" y="99536"/>
                    <a:pt x="82296" y="91821"/>
                  </a:cubicBezTo>
                  <a:cubicBezTo>
                    <a:pt x="76486" y="88011"/>
                    <a:pt x="70009" y="83249"/>
                    <a:pt x="63246" y="77819"/>
                  </a:cubicBezTo>
                  <a:cubicBezTo>
                    <a:pt x="56483" y="72390"/>
                    <a:pt x="49721" y="66199"/>
                    <a:pt x="43053" y="59722"/>
                  </a:cubicBezTo>
                  <a:cubicBezTo>
                    <a:pt x="36576" y="53150"/>
                    <a:pt x="30289" y="46387"/>
                    <a:pt x="24860" y="39624"/>
                  </a:cubicBezTo>
                  <a:cubicBezTo>
                    <a:pt x="19336" y="32956"/>
                    <a:pt x="14668" y="26289"/>
                    <a:pt x="10954" y="20479"/>
                  </a:cubicBezTo>
                  <a:cubicBezTo>
                    <a:pt x="7144" y="14669"/>
                    <a:pt x="4381" y="9525"/>
                    <a:pt x="2667" y="5810"/>
                  </a:cubicBezTo>
                  <a:cubicBezTo>
                    <a:pt x="857" y="2191"/>
                    <a:pt x="0" y="0"/>
                    <a:pt x="0" y="0"/>
                  </a:cubicBezTo>
                  <a:cubicBezTo>
                    <a:pt x="0" y="0"/>
                    <a:pt x="1810" y="1524"/>
                    <a:pt x="4763" y="4286"/>
                  </a:cubicBezTo>
                  <a:cubicBezTo>
                    <a:pt x="7620" y="7049"/>
                    <a:pt x="11811" y="10954"/>
                    <a:pt x="16764" y="15716"/>
                  </a:cubicBezTo>
                  <a:cubicBezTo>
                    <a:pt x="26479" y="25241"/>
                    <a:pt x="39338" y="37814"/>
                    <a:pt x="52292" y="50482"/>
                  </a:cubicBezTo>
                  <a:cubicBezTo>
                    <a:pt x="58674" y="56864"/>
                    <a:pt x="64960" y="63341"/>
                    <a:pt x="70961" y="69342"/>
                  </a:cubicBezTo>
                  <a:cubicBezTo>
                    <a:pt x="76962" y="75343"/>
                    <a:pt x="82391" y="81153"/>
                    <a:pt x="87058" y="86106"/>
                  </a:cubicBezTo>
                  <a:cubicBezTo>
                    <a:pt x="96393" y="96012"/>
                    <a:pt x="102394" y="103251"/>
                    <a:pt x="102394" y="103251"/>
                  </a:cubicBezTo>
                  <a:close/>
                </a:path>
              </a:pathLst>
            </a:custGeom>
            <a:solidFill>
              <a:srgbClr val="CE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C22D8D5-AE4B-4819-B8C6-2E3E32ED51BF}"/>
                </a:ext>
              </a:extLst>
            </p:cNvPr>
            <p:cNvSpPr/>
            <p:nvPr/>
          </p:nvSpPr>
          <p:spPr>
            <a:xfrm>
              <a:off x="4967287" y="2833687"/>
              <a:ext cx="2256274" cy="1052102"/>
            </a:xfrm>
            <a:custGeom>
              <a:avLst/>
              <a:gdLst>
                <a:gd name="connsiteX0" fmla="*/ 2256187 w 2256274"/>
                <a:gd name="connsiteY0" fmla="*/ 890492 h 1052102"/>
                <a:gd name="connsiteX1" fmla="*/ 2195703 w 2256274"/>
                <a:gd name="connsiteY1" fmla="*/ 926783 h 1052102"/>
                <a:gd name="connsiteX2" fmla="*/ 2195608 w 2256274"/>
                <a:gd name="connsiteY2" fmla="*/ 926783 h 1052102"/>
                <a:gd name="connsiteX3" fmla="*/ 2102358 w 2256274"/>
                <a:gd name="connsiteY3" fmla="*/ 901256 h 1052102"/>
                <a:gd name="connsiteX4" fmla="*/ 1933099 w 2256274"/>
                <a:gd name="connsiteY4" fmla="*/ 746951 h 1052102"/>
                <a:gd name="connsiteX5" fmla="*/ 1725454 w 2256274"/>
                <a:gd name="connsiteY5" fmla="*/ 570071 h 1052102"/>
                <a:gd name="connsiteX6" fmla="*/ 1542574 w 2256274"/>
                <a:gd name="connsiteY6" fmla="*/ 504349 h 1052102"/>
                <a:gd name="connsiteX7" fmla="*/ 1428369 w 2256274"/>
                <a:gd name="connsiteY7" fmla="*/ 475012 h 1052102"/>
                <a:gd name="connsiteX8" fmla="*/ 1143476 w 2256274"/>
                <a:gd name="connsiteY8" fmla="*/ 518827 h 1052102"/>
                <a:gd name="connsiteX9" fmla="*/ 1124045 w 2256274"/>
                <a:gd name="connsiteY9" fmla="*/ 547497 h 1052102"/>
                <a:gd name="connsiteX10" fmla="*/ 1123950 w 2256274"/>
                <a:gd name="connsiteY10" fmla="*/ 547688 h 1052102"/>
                <a:gd name="connsiteX11" fmla="*/ 1240822 w 2256274"/>
                <a:gd name="connsiteY11" fmla="*/ 716185 h 1052102"/>
                <a:gd name="connsiteX12" fmla="*/ 1449800 w 2256274"/>
                <a:gd name="connsiteY12" fmla="*/ 793718 h 1052102"/>
                <a:gd name="connsiteX13" fmla="*/ 1517714 w 2256274"/>
                <a:gd name="connsiteY13" fmla="*/ 823913 h 1052102"/>
                <a:gd name="connsiteX14" fmla="*/ 1607439 w 2256274"/>
                <a:gd name="connsiteY14" fmla="*/ 988028 h 1052102"/>
                <a:gd name="connsiteX15" fmla="*/ 1528382 w 2256274"/>
                <a:gd name="connsiteY15" fmla="*/ 1050703 h 1052102"/>
                <a:gd name="connsiteX16" fmla="*/ 1493520 w 2256274"/>
                <a:gd name="connsiteY16" fmla="*/ 1051846 h 1052102"/>
                <a:gd name="connsiteX17" fmla="*/ 1392079 w 2256274"/>
                <a:gd name="connsiteY17" fmla="*/ 1034225 h 1052102"/>
                <a:gd name="connsiteX18" fmla="*/ 1013555 w 2256274"/>
                <a:gd name="connsiteY18" fmla="*/ 905351 h 1052102"/>
                <a:gd name="connsiteX19" fmla="*/ 484442 w 2256274"/>
                <a:gd name="connsiteY19" fmla="*/ 808673 h 1052102"/>
                <a:gd name="connsiteX20" fmla="*/ 0 w 2256274"/>
                <a:gd name="connsiteY20" fmla="*/ 495681 h 1052102"/>
                <a:gd name="connsiteX21" fmla="*/ 0 w 2256274"/>
                <a:gd name="connsiteY21" fmla="*/ 0 h 1052102"/>
                <a:gd name="connsiteX22" fmla="*/ 333185 w 2256274"/>
                <a:gd name="connsiteY22" fmla="*/ 99060 h 1052102"/>
                <a:gd name="connsiteX23" fmla="*/ 1276731 w 2256274"/>
                <a:gd name="connsiteY23" fmla="*/ 82010 h 1052102"/>
                <a:gd name="connsiteX24" fmla="*/ 1477042 w 2256274"/>
                <a:gd name="connsiteY24" fmla="*/ 178213 h 1052102"/>
                <a:gd name="connsiteX25" fmla="*/ 1477042 w 2256274"/>
                <a:gd name="connsiteY25" fmla="*/ 178308 h 1052102"/>
                <a:gd name="connsiteX26" fmla="*/ 1566577 w 2256274"/>
                <a:gd name="connsiteY26" fmla="*/ 227457 h 1052102"/>
                <a:gd name="connsiteX27" fmla="*/ 1886998 w 2256274"/>
                <a:gd name="connsiteY27" fmla="*/ 372618 h 1052102"/>
                <a:gd name="connsiteX28" fmla="*/ 2104930 w 2256274"/>
                <a:gd name="connsiteY28" fmla="*/ 644366 h 1052102"/>
                <a:gd name="connsiteX29" fmla="*/ 2256187 w 2256274"/>
                <a:gd name="connsiteY29" fmla="*/ 890492 h 105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56274" h="1052102">
                  <a:moveTo>
                    <a:pt x="2256187" y="890492"/>
                  </a:moveTo>
                  <a:cubicBezTo>
                    <a:pt x="2257806" y="896969"/>
                    <a:pt x="2237042" y="923163"/>
                    <a:pt x="2195703" y="926783"/>
                  </a:cubicBezTo>
                  <a:lnTo>
                    <a:pt x="2195608" y="926783"/>
                  </a:lnTo>
                  <a:cubicBezTo>
                    <a:pt x="2171414" y="928878"/>
                    <a:pt x="2140268" y="923163"/>
                    <a:pt x="2102358" y="901256"/>
                  </a:cubicBezTo>
                  <a:cubicBezTo>
                    <a:pt x="1999774" y="841820"/>
                    <a:pt x="1933099" y="746951"/>
                    <a:pt x="1933099" y="746951"/>
                  </a:cubicBezTo>
                  <a:lnTo>
                    <a:pt x="1725454" y="570071"/>
                  </a:lnTo>
                  <a:cubicBezTo>
                    <a:pt x="1725454" y="570071"/>
                    <a:pt x="1615440" y="536258"/>
                    <a:pt x="1542574" y="504349"/>
                  </a:cubicBezTo>
                  <a:cubicBezTo>
                    <a:pt x="1506284" y="488442"/>
                    <a:pt x="1467803" y="478346"/>
                    <a:pt x="1428369" y="475012"/>
                  </a:cubicBezTo>
                  <a:cubicBezTo>
                    <a:pt x="1338548" y="467582"/>
                    <a:pt x="1190530" y="464725"/>
                    <a:pt x="1143476" y="518827"/>
                  </a:cubicBezTo>
                  <a:cubicBezTo>
                    <a:pt x="1135190" y="528352"/>
                    <a:pt x="1128713" y="537972"/>
                    <a:pt x="1124045" y="547497"/>
                  </a:cubicBezTo>
                  <a:cubicBezTo>
                    <a:pt x="1123950" y="547592"/>
                    <a:pt x="1123950" y="547688"/>
                    <a:pt x="1123950" y="547688"/>
                  </a:cubicBezTo>
                  <a:cubicBezTo>
                    <a:pt x="1090327" y="616934"/>
                    <a:pt x="1150715" y="682466"/>
                    <a:pt x="1240822" y="716185"/>
                  </a:cubicBezTo>
                  <a:cubicBezTo>
                    <a:pt x="1314641" y="743903"/>
                    <a:pt x="1387412" y="768382"/>
                    <a:pt x="1449800" y="793718"/>
                  </a:cubicBezTo>
                  <a:cubicBezTo>
                    <a:pt x="1474089" y="803529"/>
                    <a:pt x="1496949" y="813626"/>
                    <a:pt x="1517714" y="823913"/>
                  </a:cubicBezTo>
                  <a:cubicBezTo>
                    <a:pt x="1570292" y="850106"/>
                    <a:pt x="1628870" y="908018"/>
                    <a:pt x="1607439" y="988028"/>
                  </a:cubicBezTo>
                  <a:cubicBezTo>
                    <a:pt x="1596962" y="1027081"/>
                    <a:pt x="1568196" y="1045750"/>
                    <a:pt x="1528382" y="1050703"/>
                  </a:cubicBezTo>
                  <a:cubicBezTo>
                    <a:pt x="1517523" y="1052036"/>
                    <a:pt x="1505807" y="1052417"/>
                    <a:pt x="1493520" y="1051846"/>
                  </a:cubicBezTo>
                  <a:cubicBezTo>
                    <a:pt x="1463040" y="1050608"/>
                    <a:pt x="1428560" y="1044035"/>
                    <a:pt x="1392079" y="1034225"/>
                  </a:cubicBezTo>
                  <a:cubicBezTo>
                    <a:pt x="1286923" y="1006031"/>
                    <a:pt x="1087850" y="920687"/>
                    <a:pt x="1013555" y="905351"/>
                  </a:cubicBezTo>
                  <a:cubicBezTo>
                    <a:pt x="939165" y="889921"/>
                    <a:pt x="702374" y="900970"/>
                    <a:pt x="484442" y="808673"/>
                  </a:cubicBezTo>
                  <a:cubicBezTo>
                    <a:pt x="266510" y="716185"/>
                    <a:pt x="171926" y="580263"/>
                    <a:pt x="0" y="495681"/>
                  </a:cubicBezTo>
                  <a:lnTo>
                    <a:pt x="0" y="0"/>
                  </a:lnTo>
                  <a:cubicBezTo>
                    <a:pt x="0" y="0"/>
                    <a:pt x="93917" y="75152"/>
                    <a:pt x="333185" y="99060"/>
                  </a:cubicBezTo>
                  <a:cubicBezTo>
                    <a:pt x="572453" y="123063"/>
                    <a:pt x="1239107" y="82010"/>
                    <a:pt x="1276731" y="82010"/>
                  </a:cubicBezTo>
                  <a:cubicBezTo>
                    <a:pt x="1303211" y="82010"/>
                    <a:pt x="1396556" y="133350"/>
                    <a:pt x="1477042" y="178213"/>
                  </a:cubicBezTo>
                  <a:cubicBezTo>
                    <a:pt x="1477042" y="178308"/>
                    <a:pt x="1477042" y="178308"/>
                    <a:pt x="1477042" y="178308"/>
                  </a:cubicBezTo>
                  <a:cubicBezTo>
                    <a:pt x="1511332" y="197358"/>
                    <a:pt x="1543145" y="215265"/>
                    <a:pt x="1566577" y="227457"/>
                  </a:cubicBezTo>
                  <a:cubicBezTo>
                    <a:pt x="1645253" y="268510"/>
                    <a:pt x="1876711" y="359759"/>
                    <a:pt x="1886998" y="372618"/>
                  </a:cubicBezTo>
                  <a:cubicBezTo>
                    <a:pt x="1897285" y="385477"/>
                    <a:pt x="2087023" y="629031"/>
                    <a:pt x="2104930" y="644366"/>
                  </a:cubicBezTo>
                  <a:cubicBezTo>
                    <a:pt x="2122837" y="659702"/>
                    <a:pt x="2253615" y="880205"/>
                    <a:pt x="2256187" y="890492"/>
                  </a:cubicBezTo>
                  <a:close/>
                </a:path>
              </a:pathLst>
            </a:custGeom>
            <a:solidFill>
              <a:srgbClr val="FFC4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FA9722D-A0E8-4A23-94BA-9B5586832008}"/>
                </a:ext>
              </a:extLst>
            </p:cNvPr>
            <p:cNvSpPr/>
            <p:nvPr/>
          </p:nvSpPr>
          <p:spPr>
            <a:xfrm>
              <a:off x="4967287" y="3234499"/>
              <a:ext cx="1528381" cy="651227"/>
            </a:xfrm>
            <a:custGeom>
              <a:avLst/>
              <a:gdLst>
                <a:gd name="connsiteX0" fmla="*/ 1528382 w 1528381"/>
                <a:gd name="connsiteY0" fmla="*/ 649796 h 651227"/>
                <a:gd name="connsiteX1" fmla="*/ 1392079 w 1528381"/>
                <a:gd name="connsiteY1" fmla="*/ 633317 h 651227"/>
                <a:gd name="connsiteX2" fmla="*/ 1013555 w 1528381"/>
                <a:gd name="connsiteY2" fmla="*/ 504444 h 651227"/>
                <a:gd name="connsiteX3" fmla="*/ 484442 w 1528381"/>
                <a:gd name="connsiteY3" fmla="*/ 407765 h 651227"/>
                <a:gd name="connsiteX4" fmla="*/ 0 w 1528381"/>
                <a:gd name="connsiteY4" fmla="*/ 125158 h 651227"/>
                <a:gd name="connsiteX5" fmla="*/ 0 w 1528381"/>
                <a:gd name="connsiteY5" fmla="*/ 0 h 651227"/>
                <a:gd name="connsiteX6" fmla="*/ 213646 w 1528381"/>
                <a:gd name="connsiteY6" fmla="*/ 138970 h 651227"/>
                <a:gd name="connsiteX7" fmla="*/ 565785 w 1528381"/>
                <a:gd name="connsiteY7" fmla="*/ 379571 h 651227"/>
                <a:gd name="connsiteX8" fmla="*/ 1020413 w 1528381"/>
                <a:gd name="connsiteY8" fmla="*/ 463391 h 651227"/>
                <a:gd name="connsiteX9" fmla="*/ 1528382 w 1528381"/>
                <a:gd name="connsiteY9" fmla="*/ 649796 h 65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8381" h="651227">
                  <a:moveTo>
                    <a:pt x="1528382" y="649796"/>
                  </a:moveTo>
                  <a:cubicBezTo>
                    <a:pt x="1490758" y="654558"/>
                    <a:pt x="1443228" y="647033"/>
                    <a:pt x="1392079" y="633317"/>
                  </a:cubicBezTo>
                  <a:cubicBezTo>
                    <a:pt x="1286923" y="605123"/>
                    <a:pt x="1087850" y="519779"/>
                    <a:pt x="1013555" y="504444"/>
                  </a:cubicBezTo>
                  <a:cubicBezTo>
                    <a:pt x="939165" y="489013"/>
                    <a:pt x="702374" y="500063"/>
                    <a:pt x="484442" y="407765"/>
                  </a:cubicBezTo>
                  <a:cubicBezTo>
                    <a:pt x="266510" y="315373"/>
                    <a:pt x="171926" y="209836"/>
                    <a:pt x="0" y="125158"/>
                  </a:cubicBezTo>
                  <a:lnTo>
                    <a:pt x="0" y="0"/>
                  </a:lnTo>
                  <a:cubicBezTo>
                    <a:pt x="32099" y="16288"/>
                    <a:pt x="121063" y="70866"/>
                    <a:pt x="213646" y="138970"/>
                  </a:cubicBezTo>
                  <a:cubicBezTo>
                    <a:pt x="324803" y="220599"/>
                    <a:pt x="382810" y="324898"/>
                    <a:pt x="565785" y="379571"/>
                  </a:cubicBezTo>
                  <a:cubicBezTo>
                    <a:pt x="748665" y="434340"/>
                    <a:pt x="893921" y="422338"/>
                    <a:pt x="1020413" y="463391"/>
                  </a:cubicBezTo>
                  <a:cubicBezTo>
                    <a:pt x="1140238" y="502158"/>
                    <a:pt x="1422845" y="634365"/>
                    <a:pt x="1528382" y="649796"/>
                  </a:cubicBezTo>
                  <a:close/>
                </a:path>
              </a:pathLst>
            </a:custGeom>
            <a:solidFill>
              <a:srgbClr val="FFB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F3F4A98-9BBD-46DE-B824-52A351746AE2}"/>
                </a:ext>
              </a:extLst>
            </p:cNvPr>
            <p:cNvSpPr/>
            <p:nvPr/>
          </p:nvSpPr>
          <p:spPr>
            <a:xfrm>
              <a:off x="6091237" y="3267298"/>
              <a:ext cx="1071562" cy="493574"/>
            </a:xfrm>
            <a:custGeom>
              <a:avLst/>
              <a:gdLst>
                <a:gd name="connsiteX0" fmla="*/ 1071563 w 1071562"/>
                <a:gd name="connsiteY0" fmla="*/ 493171 h 493574"/>
                <a:gd name="connsiteX1" fmla="*/ 978313 w 1071562"/>
                <a:gd name="connsiteY1" fmla="*/ 467644 h 493574"/>
                <a:gd name="connsiteX2" fmla="*/ 809054 w 1071562"/>
                <a:gd name="connsiteY2" fmla="*/ 313339 h 493574"/>
                <a:gd name="connsiteX3" fmla="*/ 601409 w 1071562"/>
                <a:gd name="connsiteY3" fmla="*/ 136460 h 493574"/>
                <a:gd name="connsiteX4" fmla="*/ 418529 w 1071562"/>
                <a:gd name="connsiteY4" fmla="*/ 70737 h 493574"/>
                <a:gd name="connsiteX5" fmla="*/ 304324 w 1071562"/>
                <a:gd name="connsiteY5" fmla="*/ 41400 h 493574"/>
                <a:gd name="connsiteX6" fmla="*/ 19431 w 1071562"/>
                <a:gd name="connsiteY6" fmla="*/ 85215 h 493574"/>
                <a:gd name="connsiteX7" fmla="*/ 0 w 1071562"/>
                <a:gd name="connsiteY7" fmla="*/ 113886 h 493574"/>
                <a:gd name="connsiteX8" fmla="*/ 128016 w 1071562"/>
                <a:gd name="connsiteY8" fmla="*/ 16064 h 493574"/>
                <a:gd name="connsiteX9" fmla="*/ 363093 w 1071562"/>
                <a:gd name="connsiteY9" fmla="*/ 11873 h 493574"/>
                <a:gd name="connsiteX10" fmla="*/ 616934 w 1071562"/>
                <a:gd name="connsiteY10" fmla="*/ 106170 h 493574"/>
                <a:gd name="connsiteX11" fmla="*/ 833152 w 1071562"/>
                <a:gd name="connsiteY11" fmla="*/ 292860 h 493574"/>
                <a:gd name="connsiteX12" fmla="*/ 1071563 w 1071562"/>
                <a:gd name="connsiteY12" fmla="*/ 493171 h 49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1562" h="493574">
                  <a:moveTo>
                    <a:pt x="1071563" y="493171"/>
                  </a:moveTo>
                  <a:cubicBezTo>
                    <a:pt x="1047369" y="495267"/>
                    <a:pt x="1016222" y="489552"/>
                    <a:pt x="978313" y="467644"/>
                  </a:cubicBezTo>
                  <a:cubicBezTo>
                    <a:pt x="875729" y="408208"/>
                    <a:pt x="809054" y="313339"/>
                    <a:pt x="809054" y="313339"/>
                  </a:cubicBezTo>
                  <a:lnTo>
                    <a:pt x="601409" y="136460"/>
                  </a:lnTo>
                  <a:cubicBezTo>
                    <a:pt x="601409" y="136460"/>
                    <a:pt x="491395" y="102646"/>
                    <a:pt x="418529" y="70737"/>
                  </a:cubicBezTo>
                  <a:cubicBezTo>
                    <a:pt x="382238" y="54831"/>
                    <a:pt x="343757" y="44734"/>
                    <a:pt x="304324" y="41400"/>
                  </a:cubicBezTo>
                  <a:cubicBezTo>
                    <a:pt x="214503" y="33971"/>
                    <a:pt x="66485" y="31113"/>
                    <a:pt x="19431" y="85215"/>
                  </a:cubicBezTo>
                  <a:cubicBezTo>
                    <a:pt x="11144" y="94740"/>
                    <a:pt x="4667" y="104361"/>
                    <a:pt x="0" y="113886"/>
                  </a:cubicBezTo>
                  <a:cubicBezTo>
                    <a:pt x="1619" y="109695"/>
                    <a:pt x="30385" y="42639"/>
                    <a:pt x="128016" y="16064"/>
                  </a:cubicBezTo>
                  <a:cubicBezTo>
                    <a:pt x="228886" y="-11178"/>
                    <a:pt x="325469" y="2443"/>
                    <a:pt x="363093" y="11873"/>
                  </a:cubicBezTo>
                  <a:cubicBezTo>
                    <a:pt x="400717" y="21207"/>
                    <a:pt x="616934" y="106170"/>
                    <a:pt x="616934" y="106170"/>
                  </a:cubicBezTo>
                  <a:cubicBezTo>
                    <a:pt x="616934" y="106170"/>
                    <a:pt x="820293" y="281526"/>
                    <a:pt x="833152" y="292860"/>
                  </a:cubicBezTo>
                  <a:cubicBezTo>
                    <a:pt x="833152" y="292765"/>
                    <a:pt x="968312" y="484789"/>
                    <a:pt x="1071563" y="493171"/>
                  </a:cubicBezTo>
                  <a:close/>
                </a:path>
              </a:pathLst>
            </a:custGeom>
            <a:solidFill>
              <a:srgbClr val="FFB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F79FB2B-0CB4-4727-A5B9-7FC4EF77B74E}"/>
                </a:ext>
              </a:extLst>
            </p:cNvPr>
            <p:cNvSpPr/>
            <p:nvPr/>
          </p:nvSpPr>
          <p:spPr>
            <a:xfrm>
              <a:off x="4967287" y="2833687"/>
              <a:ext cx="1477041" cy="178307"/>
            </a:xfrm>
            <a:custGeom>
              <a:avLst/>
              <a:gdLst>
                <a:gd name="connsiteX0" fmla="*/ 1477042 w 1477041"/>
                <a:gd name="connsiteY0" fmla="*/ 178213 h 178307"/>
                <a:gd name="connsiteX1" fmla="*/ 1477042 w 1477041"/>
                <a:gd name="connsiteY1" fmla="*/ 178308 h 178307"/>
                <a:gd name="connsiteX2" fmla="*/ 1307592 w 1477041"/>
                <a:gd name="connsiteY2" fmla="*/ 125730 h 178307"/>
                <a:gd name="connsiteX3" fmla="*/ 1040987 w 1477041"/>
                <a:gd name="connsiteY3" fmla="*/ 142875 h 178307"/>
                <a:gd name="connsiteX4" fmla="*/ 184594 w 1477041"/>
                <a:gd name="connsiteY4" fmla="*/ 136017 h 178307"/>
                <a:gd name="connsiteX5" fmla="*/ 0 w 1477041"/>
                <a:gd name="connsiteY5" fmla="*/ 57817 h 178307"/>
                <a:gd name="connsiteX6" fmla="*/ 0 w 1477041"/>
                <a:gd name="connsiteY6" fmla="*/ 0 h 178307"/>
                <a:gd name="connsiteX7" fmla="*/ 333185 w 1477041"/>
                <a:gd name="connsiteY7" fmla="*/ 99060 h 178307"/>
                <a:gd name="connsiteX8" fmla="*/ 1276731 w 1477041"/>
                <a:gd name="connsiteY8" fmla="*/ 82010 h 178307"/>
                <a:gd name="connsiteX9" fmla="*/ 1477042 w 1477041"/>
                <a:gd name="connsiteY9" fmla="*/ 178213 h 17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7041" h="178307">
                  <a:moveTo>
                    <a:pt x="1477042" y="178213"/>
                  </a:moveTo>
                  <a:cubicBezTo>
                    <a:pt x="1477042" y="178308"/>
                    <a:pt x="1477042" y="178308"/>
                    <a:pt x="1477042" y="178308"/>
                  </a:cubicBezTo>
                  <a:cubicBezTo>
                    <a:pt x="1477042" y="178308"/>
                    <a:pt x="1338358" y="123920"/>
                    <a:pt x="1307592" y="125730"/>
                  </a:cubicBezTo>
                  <a:cubicBezTo>
                    <a:pt x="1276826" y="127445"/>
                    <a:pt x="1210151" y="132588"/>
                    <a:pt x="1040987" y="142875"/>
                  </a:cubicBezTo>
                  <a:cubicBezTo>
                    <a:pt x="871823" y="153162"/>
                    <a:pt x="335090" y="180404"/>
                    <a:pt x="184594" y="136017"/>
                  </a:cubicBezTo>
                  <a:cubicBezTo>
                    <a:pt x="92678" y="108871"/>
                    <a:pt x="32861" y="77915"/>
                    <a:pt x="0" y="57817"/>
                  </a:cubicBezTo>
                  <a:lnTo>
                    <a:pt x="0" y="0"/>
                  </a:lnTo>
                  <a:cubicBezTo>
                    <a:pt x="0" y="0"/>
                    <a:pt x="93917" y="75152"/>
                    <a:pt x="333185" y="99060"/>
                  </a:cubicBezTo>
                  <a:cubicBezTo>
                    <a:pt x="572453" y="123063"/>
                    <a:pt x="1239107" y="82010"/>
                    <a:pt x="1276731" y="82010"/>
                  </a:cubicBezTo>
                  <a:cubicBezTo>
                    <a:pt x="1303211" y="82010"/>
                    <a:pt x="1396556" y="133445"/>
                    <a:pt x="1477042" y="178213"/>
                  </a:cubicBezTo>
                  <a:close/>
                </a:path>
              </a:pathLst>
            </a:custGeom>
            <a:solidFill>
              <a:srgbClr val="FFCB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6D01D7B-E629-44F3-8C68-6844946AD83F}"/>
                </a:ext>
              </a:extLst>
            </p:cNvPr>
            <p:cNvSpPr/>
            <p:nvPr/>
          </p:nvSpPr>
          <p:spPr>
            <a:xfrm>
              <a:off x="6416481" y="3494249"/>
              <a:ext cx="577124" cy="531229"/>
            </a:xfrm>
            <a:custGeom>
              <a:avLst/>
              <a:gdLst>
                <a:gd name="connsiteX0" fmla="*/ 378462 w 577124"/>
                <a:gd name="connsiteY0" fmla="*/ 530729 h 531229"/>
                <a:gd name="connsiteX1" fmla="*/ 398750 w 577124"/>
                <a:gd name="connsiteY1" fmla="*/ 524633 h 531229"/>
                <a:gd name="connsiteX2" fmla="*/ 484380 w 577124"/>
                <a:gd name="connsiteY2" fmla="*/ 14283 h 531229"/>
                <a:gd name="connsiteX3" fmla="*/ 263495 w 577124"/>
                <a:gd name="connsiteY3" fmla="*/ 113629 h 531229"/>
                <a:gd name="connsiteX4" fmla="*/ 24608 w 577124"/>
                <a:gd name="connsiteY4" fmla="*/ 153158 h 531229"/>
                <a:gd name="connsiteX5" fmla="*/ 378462 w 577124"/>
                <a:gd name="connsiteY5" fmla="*/ 530729 h 53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124" h="531229">
                  <a:moveTo>
                    <a:pt x="378462" y="530729"/>
                  </a:moveTo>
                  <a:cubicBezTo>
                    <a:pt x="385796" y="532348"/>
                    <a:pt x="393607" y="529967"/>
                    <a:pt x="398750" y="524633"/>
                  </a:cubicBezTo>
                  <a:cubicBezTo>
                    <a:pt x="605824" y="310606"/>
                    <a:pt x="630208" y="76196"/>
                    <a:pt x="484380" y="14283"/>
                  </a:cubicBezTo>
                  <a:cubicBezTo>
                    <a:pt x="337790" y="-48010"/>
                    <a:pt x="263495" y="113629"/>
                    <a:pt x="263495" y="113629"/>
                  </a:cubicBezTo>
                  <a:cubicBezTo>
                    <a:pt x="263495" y="113629"/>
                    <a:pt x="112143" y="20189"/>
                    <a:pt x="24608" y="153158"/>
                  </a:cubicBezTo>
                  <a:cubicBezTo>
                    <a:pt x="-62450" y="285460"/>
                    <a:pt x="87569" y="467197"/>
                    <a:pt x="378462" y="530729"/>
                  </a:cubicBezTo>
                  <a:close/>
                </a:path>
              </a:pathLst>
            </a:custGeom>
            <a:solidFill>
              <a:srgbClr val="E53E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76468E7-334B-4854-97B9-20436C8156C7}"/>
                </a:ext>
              </a:extLst>
            </p:cNvPr>
            <p:cNvSpPr/>
            <p:nvPr/>
          </p:nvSpPr>
          <p:spPr>
            <a:xfrm>
              <a:off x="6388512" y="3627405"/>
              <a:ext cx="190756" cy="258289"/>
            </a:xfrm>
            <a:custGeom>
              <a:avLst/>
              <a:gdLst>
                <a:gd name="connsiteX0" fmla="*/ 186214 w 190756"/>
                <a:gd name="connsiteY0" fmla="*/ 194215 h 258289"/>
                <a:gd name="connsiteX1" fmla="*/ 107156 w 190756"/>
                <a:gd name="connsiteY1" fmla="*/ 256889 h 258289"/>
                <a:gd name="connsiteX2" fmla="*/ 72295 w 190756"/>
                <a:gd name="connsiteY2" fmla="*/ 258032 h 258289"/>
                <a:gd name="connsiteX3" fmla="*/ 0 w 190756"/>
                <a:gd name="connsiteY3" fmla="*/ 126873 h 258289"/>
                <a:gd name="connsiteX4" fmla="*/ 28575 w 190756"/>
                <a:gd name="connsiteY4" fmla="*/ 0 h 258289"/>
                <a:gd name="connsiteX5" fmla="*/ 96488 w 190756"/>
                <a:gd name="connsiteY5" fmla="*/ 30194 h 258289"/>
                <a:gd name="connsiteX6" fmla="*/ 186214 w 190756"/>
                <a:gd name="connsiteY6" fmla="*/ 194215 h 25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756" h="258289">
                  <a:moveTo>
                    <a:pt x="186214" y="194215"/>
                  </a:moveTo>
                  <a:cubicBezTo>
                    <a:pt x="175736" y="233267"/>
                    <a:pt x="146971" y="251936"/>
                    <a:pt x="107156" y="256889"/>
                  </a:cubicBezTo>
                  <a:cubicBezTo>
                    <a:pt x="96298" y="258223"/>
                    <a:pt x="84582" y="258604"/>
                    <a:pt x="72295" y="258032"/>
                  </a:cubicBezTo>
                  <a:lnTo>
                    <a:pt x="0" y="126873"/>
                  </a:lnTo>
                  <a:lnTo>
                    <a:pt x="28575" y="0"/>
                  </a:lnTo>
                  <a:cubicBezTo>
                    <a:pt x="52864" y="9811"/>
                    <a:pt x="75724" y="19907"/>
                    <a:pt x="96488" y="30194"/>
                  </a:cubicBezTo>
                  <a:cubicBezTo>
                    <a:pt x="149161" y="56293"/>
                    <a:pt x="207645" y="114205"/>
                    <a:pt x="186214" y="194215"/>
                  </a:cubicBezTo>
                  <a:close/>
                </a:path>
              </a:pathLst>
            </a:custGeom>
            <a:solidFill>
              <a:srgbClr val="FFC4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8386F2D-F596-4DBF-ABDA-6F4CDC2735C4}"/>
                </a:ext>
              </a:extLst>
            </p:cNvPr>
            <p:cNvSpPr/>
            <p:nvPr/>
          </p:nvSpPr>
          <p:spPr>
            <a:xfrm>
              <a:off x="6360375" y="3674899"/>
              <a:ext cx="228855" cy="211229"/>
            </a:xfrm>
            <a:custGeom>
              <a:avLst/>
              <a:gdLst>
                <a:gd name="connsiteX0" fmla="*/ 45378 w 228855"/>
                <a:gd name="connsiteY0" fmla="*/ 13561 h 211229"/>
                <a:gd name="connsiteX1" fmla="*/ 134 w 228855"/>
                <a:gd name="connsiteY1" fmla="*/ 156817 h 211229"/>
                <a:gd name="connsiteX2" fmla="*/ 14993 w 228855"/>
                <a:gd name="connsiteY2" fmla="*/ 180439 h 211229"/>
                <a:gd name="connsiteX3" fmla="*/ 151200 w 228855"/>
                <a:gd name="connsiteY3" fmla="*/ 210823 h 211229"/>
                <a:gd name="connsiteX4" fmla="*/ 221304 w 228855"/>
                <a:gd name="connsiteY4" fmla="*/ 75949 h 211229"/>
                <a:gd name="connsiteX5" fmla="*/ 73095 w 228855"/>
                <a:gd name="connsiteY5" fmla="*/ 988 h 211229"/>
                <a:gd name="connsiteX6" fmla="*/ 45378 w 228855"/>
                <a:gd name="connsiteY6" fmla="*/ 13561 h 21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855" h="211229">
                  <a:moveTo>
                    <a:pt x="45378" y="13561"/>
                  </a:moveTo>
                  <a:cubicBezTo>
                    <a:pt x="31662" y="44041"/>
                    <a:pt x="5658" y="107191"/>
                    <a:pt x="134" y="156817"/>
                  </a:cubicBezTo>
                  <a:cubicBezTo>
                    <a:pt x="-1009" y="167104"/>
                    <a:pt x="5277" y="176819"/>
                    <a:pt x="14993" y="180439"/>
                  </a:cubicBezTo>
                  <a:cubicBezTo>
                    <a:pt x="45282" y="191869"/>
                    <a:pt x="111862" y="214538"/>
                    <a:pt x="151200" y="210823"/>
                  </a:cubicBezTo>
                  <a:cubicBezTo>
                    <a:pt x="203302" y="205870"/>
                    <a:pt x="246926" y="135766"/>
                    <a:pt x="221304" y="75949"/>
                  </a:cubicBezTo>
                  <a:cubicBezTo>
                    <a:pt x="207588" y="43945"/>
                    <a:pt x="114148" y="13180"/>
                    <a:pt x="73095" y="988"/>
                  </a:cubicBezTo>
                  <a:cubicBezTo>
                    <a:pt x="61951" y="-2346"/>
                    <a:pt x="50140" y="2988"/>
                    <a:pt x="45378" y="13561"/>
                  </a:cubicBezTo>
                  <a:close/>
                </a:path>
              </a:pathLst>
            </a:custGeom>
            <a:solidFill>
              <a:srgbClr val="FFD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4536948C-226D-4EF4-AB20-0EED5233D6F4}"/>
              </a:ext>
            </a:extLst>
          </p:cNvPr>
          <p:cNvSpPr txBox="1"/>
          <p:nvPr/>
        </p:nvSpPr>
        <p:spPr>
          <a:xfrm>
            <a:off x="2705762" y="1463357"/>
            <a:ext cx="6963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5"/>
                </a:solidFill>
                <a:latin typeface="+mj-lt"/>
              </a:rPr>
              <a:t>CHARITY</a:t>
            </a:r>
            <a:endParaRPr lang="th-TH" sz="9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3A3C364-8386-4FE8-AFB7-138CA24EC794}"/>
              </a:ext>
            </a:extLst>
          </p:cNvPr>
          <p:cNvSpPr txBox="1"/>
          <p:nvPr/>
        </p:nvSpPr>
        <p:spPr>
          <a:xfrm>
            <a:off x="912051" y="3376854"/>
            <a:ext cx="2799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767D"/>
                </a:solidFill>
                <a:latin typeface="+mj-lt"/>
              </a:rPr>
              <a:t>HELP</a:t>
            </a:r>
            <a:endParaRPr lang="th-TH" sz="3600" dirty="0">
              <a:solidFill>
                <a:srgbClr val="FF767D"/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F8E855-172A-430D-B4FB-C76DB8BAF620}"/>
              </a:ext>
            </a:extLst>
          </p:cNvPr>
          <p:cNvSpPr txBox="1"/>
          <p:nvPr/>
        </p:nvSpPr>
        <p:spPr>
          <a:xfrm>
            <a:off x="925618" y="3992291"/>
            <a:ext cx="2786238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vestibulumelit</a:t>
            </a:r>
            <a:r>
              <a:rPr lang="en-US" sz="1800" dirty="0"/>
              <a:t> ligula. Nunc gravida </a:t>
            </a:r>
            <a:endParaRPr lang="th-TH" sz="18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8B1C776-0045-4562-B0D8-C08E6E35A3DB}"/>
              </a:ext>
            </a:extLst>
          </p:cNvPr>
          <p:cNvSpPr txBox="1"/>
          <p:nvPr/>
        </p:nvSpPr>
        <p:spPr>
          <a:xfrm>
            <a:off x="4567394" y="3376854"/>
            <a:ext cx="32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F9D50"/>
                </a:solidFill>
                <a:latin typeface="+mj-lt"/>
              </a:rPr>
              <a:t>PEOPLE</a:t>
            </a:r>
            <a:endParaRPr lang="th-TH" sz="3600" dirty="0">
              <a:solidFill>
                <a:srgbClr val="5F9D50"/>
              </a:solidFill>
              <a:latin typeface="+mj-lt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7693893-B135-4FE5-9E75-D3A726A83DAA}"/>
              </a:ext>
            </a:extLst>
          </p:cNvPr>
          <p:cNvSpPr txBox="1"/>
          <p:nvPr/>
        </p:nvSpPr>
        <p:spPr>
          <a:xfrm>
            <a:off x="4580961" y="3992291"/>
            <a:ext cx="2786238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vestibulumelit</a:t>
            </a:r>
            <a:r>
              <a:rPr lang="en-US" sz="1800" dirty="0"/>
              <a:t> ligula. Nunc gravida </a:t>
            </a:r>
            <a:endParaRPr lang="th-TH" sz="18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0BBF827-687E-4662-87C7-73805B28C540}"/>
              </a:ext>
            </a:extLst>
          </p:cNvPr>
          <p:cNvSpPr txBox="1"/>
          <p:nvPr/>
        </p:nvSpPr>
        <p:spPr>
          <a:xfrm>
            <a:off x="8110333" y="3407334"/>
            <a:ext cx="29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4DA7D"/>
                </a:solidFill>
                <a:latin typeface="+mj-lt"/>
              </a:rPr>
              <a:t>DONATE</a:t>
            </a:r>
            <a:endParaRPr lang="th-TH" sz="3600" dirty="0">
              <a:solidFill>
                <a:srgbClr val="F4DA7D"/>
              </a:solidFill>
              <a:latin typeface="+mj-lt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5441814-755E-4CD1-9697-EEEEF5B1CB5D}"/>
              </a:ext>
            </a:extLst>
          </p:cNvPr>
          <p:cNvSpPr txBox="1"/>
          <p:nvPr/>
        </p:nvSpPr>
        <p:spPr>
          <a:xfrm>
            <a:off x="8123900" y="3992291"/>
            <a:ext cx="2786238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vestibulumelit</a:t>
            </a:r>
            <a:r>
              <a:rPr lang="en-US" sz="1800" dirty="0"/>
              <a:t> ligula. Nunc gravida </a:t>
            </a:r>
            <a:endParaRPr lang="th-TH" sz="1800" dirty="0"/>
          </a:p>
        </p:txBody>
      </p:sp>
      <p:grpSp>
        <p:nvGrpSpPr>
          <p:cNvPr id="94" name="Graphic 158">
            <a:extLst>
              <a:ext uri="{FF2B5EF4-FFF2-40B4-BE49-F238E27FC236}">
                <a16:creationId xmlns:a16="http://schemas.microsoft.com/office/drawing/2014/main" id="{4DD0E83B-D0F5-40DF-A5E8-71153AB0E047}"/>
              </a:ext>
            </a:extLst>
          </p:cNvPr>
          <p:cNvGrpSpPr/>
          <p:nvPr/>
        </p:nvGrpSpPr>
        <p:grpSpPr>
          <a:xfrm rot="2375741">
            <a:off x="11308857" y="3622245"/>
            <a:ext cx="630713" cy="604277"/>
            <a:chOff x="5881780" y="3214768"/>
            <a:chExt cx="425575" cy="425575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6699027-38F7-4FF5-90D9-F8C2CB36380C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F9B2C3D-F402-4683-84A8-56E25937CD8B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0C50575-1FB3-4BDB-BC07-5A7A270C1694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8" name="Graphic 158">
            <a:extLst>
              <a:ext uri="{FF2B5EF4-FFF2-40B4-BE49-F238E27FC236}">
                <a16:creationId xmlns:a16="http://schemas.microsoft.com/office/drawing/2014/main" id="{C0657478-345F-4FE1-91BB-459943488316}"/>
              </a:ext>
            </a:extLst>
          </p:cNvPr>
          <p:cNvGrpSpPr/>
          <p:nvPr/>
        </p:nvGrpSpPr>
        <p:grpSpPr>
          <a:xfrm rot="20966695">
            <a:off x="11805373" y="2081163"/>
            <a:ext cx="509041" cy="497903"/>
            <a:chOff x="5881780" y="3214768"/>
            <a:chExt cx="425575" cy="425575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79E86D7-365F-4A53-A16E-153ACAE2F498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ABEC106-2A09-4ED7-8B3F-B78D4ED36520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F579508-4330-4D1D-8FF9-C78F093CC69D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03" name="Graphic 157">
            <a:extLst>
              <a:ext uri="{FF2B5EF4-FFF2-40B4-BE49-F238E27FC236}">
                <a16:creationId xmlns:a16="http://schemas.microsoft.com/office/drawing/2014/main" id="{6554CA40-509C-461B-A58B-86332C203A58}"/>
              </a:ext>
            </a:extLst>
          </p:cNvPr>
          <p:cNvSpPr/>
          <p:nvPr/>
        </p:nvSpPr>
        <p:spPr>
          <a:xfrm rot="2870391">
            <a:off x="2597489" y="3092252"/>
            <a:ext cx="577121" cy="531324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D1EA64BF-831D-40B1-9047-FE918E188048}"/>
              </a:ext>
            </a:extLst>
          </p:cNvPr>
          <p:cNvSpPr/>
          <p:nvPr/>
        </p:nvSpPr>
        <p:spPr>
          <a:xfrm>
            <a:off x="-216730" y="4520102"/>
            <a:ext cx="757043" cy="703973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DF31C922-0E41-404D-A4CB-3599EFD76A5F}"/>
              </a:ext>
            </a:extLst>
          </p:cNvPr>
          <p:cNvSpPr/>
          <p:nvPr/>
        </p:nvSpPr>
        <p:spPr>
          <a:xfrm>
            <a:off x="10242228" y="5337515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58FD5653-45CD-4D7D-BCE6-225B952A9441}"/>
              </a:ext>
            </a:extLst>
          </p:cNvPr>
          <p:cNvSpPr/>
          <p:nvPr/>
        </p:nvSpPr>
        <p:spPr>
          <a:xfrm>
            <a:off x="2188519" y="309517"/>
            <a:ext cx="474607" cy="484843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11" name="Graphic 108">
            <a:extLst>
              <a:ext uri="{FF2B5EF4-FFF2-40B4-BE49-F238E27FC236}">
                <a16:creationId xmlns:a16="http://schemas.microsoft.com/office/drawing/2014/main" id="{397E0B9E-9D3C-4E0D-ABBB-170DAE559B3B}"/>
              </a:ext>
            </a:extLst>
          </p:cNvPr>
          <p:cNvSpPr/>
          <p:nvPr/>
        </p:nvSpPr>
        <p:spPr>
          <a:xfrm rot="14915926">
            <a:off x="10342775" y="4547703"/>
            <a:ext cx="1383877" cy="4519243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9623521-2C60-44E5-9E48-DD5E202E1CE7}"/>
              </a:ext>
            </a:extLst>
          </p:cNvPr>
          <p:cNvGrpSpPr/>
          <p:nvPr/>
        </p:nvGrpSpPr>
        <p:grpSpPr>
          <a:xfrm rot="14436306">
            <a:off x="-2112807" y="5338842"/>
            <a:ext cx="3251299" cy="2936963"/>
            <a:chOff x="-846614" y="-999589"/>
            <a:chExt cx="4356730" cy="3597988"/>
          </a:xfrm>
        </p:grpSpPr>
        <p:sp>
          <p:nvSpPr>
            <p:cNvPr id="113" name="Graphic 104">
              <a:extLst>
                <a:ext uri="{FF2B5EF4-FFF2-40B4-BE49-F238E27FC236}">
                  <a16:creationId xmlns:a16="http://schemas.microsoft.com/office/drawing/2014/main" id="{6DD6B37D-724E-4784-822F-553FB311F34B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4" name="Graphic 106">
              <a:extLst>
                <a:ext uri="{FF2B5EF4-FFF2-40B4-BE49-F238E27FC236}">
                  <a16:creationId xmlns:a16="http://schemas.microsoft.com/office/drawing/2014/main" id="{934C3AF3-0493-49B6-B05E-4FAE3A5B82F1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5" name="Graphic 559">
            <a:extLst>
              <a:ext uri="{FF2B5EF4-FFF2-40B4-BE49-F238E27FC236}">
                <a16:creationId xmlns:a16="http://schemas.microsoft.com/office/drawing/2014/main" id="{0063172C-594C-4A22-A073-4C25413690F4}"/>
              </a:ext>
            </a:extLst>
          </p:cNvPr>
          <p:cNvGrpSpPr/>
          <p:nvPr/>
        </p:nvGrpSpPr>
        <p:grpSpPr>
          <a:xfrm rot="10800000">
            <a:off x="5308355" y="-421450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0DDAB83-4CBB-400B-8E9D-C3D6BD4C2813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FEF3C19-C8AD-4752-BC65-176AB65671CE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A8C4A3-C349-4E80-8D4F-6FA095BC68FB}"/>
              </a:ext>
            </a:extLst>
          </p:cNvPr>
          <p:cNvCxnSpPr/>
          <p:nvPr/>
        </p:nvCxnSpPr>
        <p:spPr>
          <a:xfrm>
            <a:off x="4073236" y="3440155"/>
            <a:ext cx="0" cy="2351216"/>
          </a:xfrm>
          <a:prstGeom prst="line">
            <a:avLst/>
          </a:prstGeom>
          <a:ln w="28575">
            <a:solidFill>
              <a:srgbClr val="E5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0AF4CBB-6DE3-4F1C-9C0E-2C6E68B600B3}"/>
              </a:ext>
            </a:extLst>
          </p:cNvPr>
          <p:cNvCxnSpPr/>
          <p:nvPr/>
        </p:nvCxnSpPr>
        <p:spPr>
          <a:xfrm>
            <a:off x="7761316" y="3449863"/>
            <a:ext cx="0" cy="2351216"/>
          </a:xfrm>
          <a:prstGeom prst="line">
            <a:avLst/>
          </a:prstGeom>
          <a:ln w="28575">
            <a:solidFill>
              <a:srgbClr val="E5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5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78448A-84B9-49A4-A45A-5D7426D951FE}"/>
              </a:ext>
            </a:extLst>
          </p:cNvPr>
          <p:cNvSpPr txBox="1"/>
          <p:nvPr/>
        </p:nvSpPr>
        <p:spPr>
          <a:xfrm rot="16200000" flipH="1">
            <a:off x="8129256" y="2175067"/>
            <a:ext cx="646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5F9D50"/>
                </a:solidFill>
                <a:latin typeface="+mj-lt"/>
              </a:rPr>
              <a:t>YOUR  HEART</a:t>
            </a:r>
            <a:endParaRPr lang="th-TH" sz="9600" dirty="0">
              <a:solidFill>
                <a:srgbClr val="5F9D50"/>
              </a:solidFill>
              <a:latin typeface="+mj-lt"/>
            </a:endParaRPr>
          </a:p>
        </p:txBody>
      </p:sp>
      <p:grpSp>
        <p:nvGrpSpPr>
          <p:cNvPr id="4" name="Graphic 559">
            <a:extLst>
              <a:ext uri="{FF2B5EF4-FFF2-40B4-BE49-F238E27FC236}">
                <a16:creationId xmlns:a16="http://schemas.microsoft.com/office/drawing/2014/main" id="{2FD60FA5-8177-4A4E-9CBF-2378FA09E87D}"/>
              </a:ext>
            </a:extLst>
          </p:cNvPr>
          <p:cNvGrpSpPr/>
          <p:nvPr/>
        </p:nvGrpSpPr>
        <p:grpSpPr>
          <a:xfrm rot="6248264" flipH="1">
            <a:off x="-1748252" y="-827595"/>
            <a:ext cx="5125382" cy="2022332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513916-43AF-4ABD-92FE-4A6E95539F2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7DFC19D-F7BD-482B-B159-96292F298153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7" name="Graphic 158">
            <a:extLst>
              <a:ext uri="{FF2B5EF4-FFF2-40B4-BE49-F238E27FC236}">
                <a16:creationId xmlns:a16="http://schemas.microsoft.com/office/drawing/2014/main" id="{0D3B049E-26AF-4D6C-93A0-54FAC0C22A6C}"/>
              </a:ext>
            </a:extLst>
          </p:cNvPr>
          <p:cNvGrpSpPr/>
          <p:nvPr/>
        </p:nvGrpSpPr>
        <p:grpSpPr>
          <a:xfrm rot="2375741">
            <a:off x="4126728" y="6110942"/>
            <a:ext cx="1498293" cy="1494114"/>
            <a:chOff x="5881780" y="3214768"/>
            <a:chExt cx="425575" cy="42557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0F0ACC-AFA6-40AE-A155-8FA0D6C9DF9E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512978E-7419-4CD6-86A3-885F92141631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27D22D-8C30-4E04-8302-5BAF5CF8D996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" name="Graphic 158">
            <a:extLst>
              <a:ext uri="{FF2B5EF4-FFF2-40B4-BE49-F238E27FC236}">
                <a16:creationId xmlns:a16="http://schemas.microsoft.com/office/drawing/2014/main" id="{E5CF8F92-53F8-483E-B799-C015D8205A7B}"/>
              </a:ext>
            </a:extLst>
          </p:cNvPr>
          <p:cNvGrpSpPr/>
          <p:nvPr/>
        </p:nvGrpSpPr>
        <p:grpSpPr>
          <a:xfrm rot="20966695">
            <a:off x="3554805" y="-633837"/>
            <a:ext cx="1258636" cy="1182796"/>
            <a:chOff x="5881780" y="3214768"/>
            <a:chExt cx="425575" cy="42557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315697-0B9E-4133-A84F-CF6CF7CE854C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452778-D18C-4F8C-8693-0FF3EC78E2FC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72F490D-7F63-4055-82DD-2550B7983F14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5" name="Graphic 71">
            <a:extLst>
              <a:ext uri="{FF2B5EF4-FFF2-40B4-BE49-F238E27FC236}">
                <a16:creationId xmlns:a16="http://schemas.microsoft.com/office/drawing/2014/main" id="{FED00E57-647B-4CF5-9D4F-B7D2A0A54EF7}"/>
              </a:ext>
            </a:extLst>
          </p:cNvPr>
          <p:cNvGrpSpPr/>
          <p:nvPr/>
        </p:nvGrpSpPr>
        <p:grpSpPr>
          <a:xfrm rot="16547567">
            <a:off x="-423498" y="3891483"/>
            <a:ext cx="1150999" cy="1435508"/>
            <a:chOff x="5444034" y="2581317"/>
            <a:chExt cx="692880" cy="92012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650306C-E735-4103-9997-A4B2211AFFD6}"/>
                </a:ext>
              </a:extLst>
            </p:cNvPr>
            <p:cNvSpPr/>
            <p:nvPr/>
          </p:nvSpPr>
          <p:spPr>
            <a:xfrm>
              <a:off x="5444034" y="2581317"/>
              <a:ext cx="692880" cy="920122"/>
            </a:xfrm>
            <a:custGeom>
              <a:avLst/>
              <a:gdLst>
                <a:gd name="connsiteX0" fmla="*/ 538903 w 692880"/>
                <a:gd name="connsiteY0" fmla="*/ 382196 h 920122"/>
                <a:gd name="connsiteX1" fmla="*/ 691875 w 692880"/>
                <a:gd name="connsiteY1" fmla="*/ 759577 h 920122"/>
                <a:gd name="connsiteX2" fmla="*/ 688160 w 692880"/>
                <a:gd name="connsiteY2" fmla="*/ 768149 h 920122"/>
                <a:gd name="connsiteX3" fmla="*/ 315733 w 692880"/>
                <a:gd name="connsiteY3" fmla="*/ 919025 h 920122"/>
                <a:gd name="connsiteX4" fmla="*/ 306303 w 692880"/>
                <a:gd name="connsiteY4" fmla="*/ 914929 h 920122"/>
                <a:gd name="connsiteX5" fmla="*/ 1122 w 692880"/>
                <a:gd name="connsiteY5" fmla="*/ 161216 h 920122"/>
                <a:gd name="connsiteX6" fmla="*/ 5122 w 692880"/>
                <a:gd name="connsiteY6" fmla="*/ 151786 h 920122"/>
                <a:gd name="connsiteX7" fmla="*/ 377550 w 692880"/>
                <a:gd name="connsiteY7" fmla="*/ 1006 h 920122"/>
                <a:gd name="connsiteX8" fmla="*/ 386122 w 692880"/>
                <a:gd name="connsiteY8" fmla="*/ 4720 h 920122"/>
                <a:gd name="connsiteX9" fmla="*/ 538903 w 692880"/>
                <a:gd name="connsiteY9" fmla="*/ 382196 h 9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2880" h="920122">
                  <a:moveTo>
                    <a:pt x="538903" y="382196"/>
                  </a:moveTo>
                  <a:cubicBezTo>
                    <a:pt x="589862" y="508021"/>
                    <a:pt x="640821" y="633847"/>
                    <a:pt x="691875" y="759577"/>
                  </a:cubicBezTo>
                  <a:cubicBezTo>
                    <a:pt x="693875" y="764625"/>
                    <a:pt x="693018" y="766244"/>
                    <a:pt x="688160" y="768149"/>
                  </a:cubicBezTo>
                  <a:cubicBezTo>
                    <a:pt x="563954" y="818251"/>
                    <a:pt x="439843" y="868543"/>
                    <a:pt x="315733" y="919025"/>
                  </a:cubicBezTo>
                  <a:cubicBezTo>
                    <a:pt x="310303" y="921216"/>
                    <a:pt x="308494" y="920263"/>
                    <a:pt x="306303" y="914929"/>
                  </a:cubicBezTo>
                  <a:cubicBezTo>
                    <a:pt x="204766" y="663660"/>
                    <a:pt x="103039" y="412390"/>
                    <a:pt x="1122" y="161216"/>
                  </a:cubicBezTo>
                  <a:cubicBezTo>
                    <a:pt x="-1069" y="155787"/>
                    <a:pt x="-212" y="153977"/>
                    <a:pt x="5122" y="151786"/>
                  </a:cubicBezTo>
                  <a:cubicBezTo>
                    <a:pt x="129328" y="101685"/>
                    <a:pt x="253439" y="51393"/>
                    <a:pt x="377550" y="1006"/>
                  </a:cubicBezTo>
                  <a:cubicBezTo>
                    <a:pt x="382598" y="-995"/>
                    <a:pt x="384217" y="-137"/>
                    <a:pt x="386122" y="4720"/>
                  </a:cubicBezTo>
                  <a:cubicBezTo>
                    <a:pt x="436891" y="130546"/>
                    <a:pt x="487945" y="256371"/>
                    <a:pt x="538903" y="382196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A5266D-CF00-4DE0-92F9-9837F30F6C0A}"/>
                </a:ext>
              </a:extLst>
            </p:cNvPr>
            <p:cNvSpPr/>
            <p:nvPr/>
          </p:nvSpPr>
          <p:spPr>
            <a:xfrm>
              <a:off x="5541917" y="2679193"/>
              <a:ext cx="497078" cy="724461"/>
            </a:xfrm>
            <a:custGeom>
              <a:avLst/>
              <a:gdLst>
                <a:gd name="connsiteX0" fmla="*/ 107169 w 497078"/>
                <a:gd name="connsiteY0" fmla="*/ 418718 h 724461"/>
                <a:gd name="connsiteX1" fmla="*/ 1156 w 497078"/>
                <a:gd name="connsiteY1" fmla="*/ 157352 h 724461"/>
                <a:gd name="connsiteX2" fmla="*/ 4299 w 497078"/>
                <a:gd name="connsiteY2" fmla="*/ 145350 h 724461"/>
                <a:gd name="connsiteX3" fmla="*/ 32779 w 497078"/>
                <a:gd name="connsiteY3" fmla="*/ 100106 h 724461"/>
                <a:gd name="connsiteX4" fmla="*/ 36589 w 497078"/>
                <a:gd name="connsiteY4" fmla="*/ 66102 h 724461"/>
                <a:gd name="connsiteX5" fmla="*/ 39922 w 497078"/>
                <a:gd name="connsiteY5" fmla="*/ 60673 h 724461"/>
                <a:gd name="connsiteX6" fmla="*/ 188322 w 497078"/>
                <a:gd name="connsiteY6" fmla="*/ 570 h 724461"/>
                <a:gd name="connsiteX7" fmla="*/ 194989 w 497078"/>
                <a:gd name="connsiteY7" fmla="*/ 2380 h 724461"/>
                <a:gd name="connsiteX8" fmla="*/ 269189 w 497078"/>
                <a:gd name="connsiteY8" fmla="*/ 36956 h 724461"/>
                <a:gd name="connsiteX9" fmla="*/ 270427 w 497078"/>
                <a:gd name="connsiteY9" fmla="*/ 36956 h 724461"/>
                <a:gd name="connsiteX10" fmla="*/ 285286 w 497078"/>
                <a:gd name="connsiteY10" fmla="*/ 47147 h 724461"/>
                <a:gd name="connsiteX11" fmla="*/ 495789 w 497078"/>
                <a:gd name="connsiteY11" fmla="*/ 566641 h 724461"/>
                <a:gd name="connsiteX12" fmla="*/ 493217 w 497078"/>
                <a:gd name="connsiteY12" fmla="*/ 578738 h 724461"/>
                <a:gd name="connsiteX13" fmla="*/ 461499 w 497078"/>
                <a:gd name="connsiteY13" fmla="*/ 638650 h 724461"/>
                <a:gd name="connsiteX14" fmla="*/ 460642 w 497078"/>
                <a:gd name="connsiteY14" fmla="*/ 658367 h 724461"/>
                <a:gd name="connsiteX15" fmla="*/ 457213 w 497078"/>
                <a:gd name="connsiteY15" fmla="*/ 663796 h 724461"/>
                <a:gd name="connsiteX16" fmla="*/ 308813 w 497078"/>
                <a:gd name="connsiteY16" fmla="*/ 723899 h 724461"/>
                <a:gd name="connsiteX17" fmla="*/ 302622 w 497078"/>
                <a:gd name="connsiteY17" fmla="*/ 722470 h 724461"/>
                <a:gd name="connsiteX18" fmla="*/ 220707 w 497078"/>
                <a:gd name="connsiteY18" fmla="*/ 687894 h 724461"/>
                <a:gd name="connsiteX19" fmla="*/ 213849 w 497078"/>
                <a:gd name="connsiteY19" fmla="*/ 681894 h 724461"/>
                <a:gd name="connsiteX20" fmla="*/ 117265 w 497078"/>
                <a:gd name="connsiteY20" fmla="*/ 443387 h 724461"/>
                <a:gd name="connsiteX21" fmla="*/ 107169 w 497078"/>
                <a:gd name="connsiteY21" fmla="*/ 418718 h 72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7078" h="724461">
                  <a:moveTo>
                    <a:pt x="107169" y="418718"/>
                  </a:moveTo>
                  <a:cubicBezTo>
                    <a:pt x="71831" y="331564"/>
                    <a:pt x="36589" y="244410"/>
                    <a:pt x="1156" y="157352"/>
                  </a:cubicBezTo>
                  <a:cubicBezTo>
                    <a:pt x="-1035" y="151922"/>
                    <a:pt x="-178" y="149255"/>
                    <a:pt x="4299" y="145350"/>
                  </a:cubicBezTo>
                  <a:cubicBezTo>
                    <a:pt x="18205" y="133253"/>
                    <a:pt x="27635" y="117823"/>
                    <a:pt x="32779" y="100106"/>
                  </a:cubicBezTo>
                  <a:cubicBezTo>
                    <a:pt x="35922" y="89057"/>
                    <a:pt x="36970" y="77627"/>
                    <a:pt x="36589" y="66102"/>
                  </a:cubicBezTo>
                  <a:cubicBezTo>
                    <a:pt x="36493" y="63340"/>
                    <a:pt x="37160" y="61816"/>
                    <a:pt x="39922" y="60673"/>
                  </a:cubicBezTo>
                  <a:cubicBezTo>
                    <a:pt x="89452" y="40766"/>
                    <a:pt x="138887" y="20668"/>
                    <a:pt x="188322" y="570"/>
                  </a:cubicBezTo>
                  <a:cubicBezTo>
                    <a:pt x="191370" y="-668"/>
                    <a:pt x="193084" y="189"/>
                    <a:pt x="194989" y="2380"/>
                  </a:cubicBezTo>
                  <a:cubicBezTo>
                    <a:pt x="214706" y="24668"/>
                    <a:pt x="239662" y="35813"/>
                    <a:pt x="269189" y="36956"/>
                  </a:cubicBezTo>
                  <a:cubicBezTo>
                    <a:pt x="269570" y="36956"/>
                    <a:pt x="270046" y="37146"/>
                    <a:pt x="270427" y="36956"/>
                  </a:cubicBezTo>
                  <a:cubicBezTo>
                    <a:pt x="279667" y="34193"/>
                    <a:pt x="282429" y="40194"/>
                    <a:pt x="285286" y="47147"/>
                  </a:cubicBezTo>
                  <a:cubicBezTo>
                    <a:pt x="355390" y="220407"/>
                    <a:pt x="425494" y="393572"/>
                    <a:pt x="495789" y="566641"/>
                  </a:cubicBezTo>
                  <a:cubicBezTo>
                    <a:pt x="497884" y="571784"/>
                    <a:pt x="497694" y="574737"/>
                    <a:pt x="493217" y="578738"/>
                  </a:cubicBezTo>
                  <a:cubicBezTo>
                    <a:pt x="475405" y="594740"/>
                    <a:pt x="464737" y="614837"/>
                    <a:pt x="461499" y="638650"/>
                  </a:cubicBezTo>
                  <a:cubicBezTo>
                    <a:pt x="460642" y="645127"/>
                    <a:pt x="459975" y="651794"/>
                    <a:pt x="460642" y="658367"/>
                  </a:cubicBezTo>
                  <a:cubicBezTo>
                    <a:pt x="460927" y="661224"/>
                    <a:pt x="459975" y="662653"/>
                    <a:pt x="457213" y="663796"/>
                  </a:cubicBezTo>
                  <a:cubicBezTo>
                    <a:pt x="407683" y="683703"/>
                    <a:pt x="358248" y="703801"/>
                    <a:pt x="308813" y="723899"/>
                  </a:cubicBezTo>
                  <a:cubicBezTo>
                    <a:pt x="306146" y="724946"/>
                    <a:pt x="304527" y="724565"/>
                    <a:pt x="302622" y="722470"/>
                  </a:cubicBezTo>
                  <a:cubicBezTo>
                    <a:pt x="280810" y="698086"/>
                    <a:pt x="253473" y="686465"/>
                    <a:pt x="220707" y="687894"/>
                  </a:cubicBezTo>
                  <a:cubicBezTo>
                    <a:pt x="215849" y="688085"/>
                    <a:pt x="215182" y="685037"/>
                    <a:pt x="213849" y="681894"/>
                  </a:cubicBezTo>
                  <a:cubicBezTo>
                    <a:pt x="181654" y="602360"/>
                    <a:pt x="149460" y="522921"/>
                    <a:pt x="117265" y="443387"/>
                  </a:cubicBezTo>
                  <a:cubicBezTo>
                    <a:pt x="113836" y="435196"/>
                    <a:pt x="110503" y="427004"/>
                    <a:pt x="107169" y="418718"/>
                  </a:cubicBezTo>
                  <a:close/>
                </a:path>
              </a:pathLst>
            </a:custGeom>
            <a:solidFill>
              <a:srgbClr val="76B5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9446D19-53E2-4AF2-851F-97F9D3824FAE}"/>
                </a:ext>
              </a:extLst>
            </p:cNvPr>
            <p:cNvSpPr/>
            <p:nvPr/>
          </p:nvSpPr>
          <p:spPr>
            <a:xfrm>
              <a:off x="5827394" y="2584704"/>
              <a:ext cx="307848" cy="758952"/>
            </a:xfrm>
            <a:custGeom>
              <a:avLst/>
              <a:gdLst>
                <a:gd name="connsiteX0" fmla="*/ 307276 w 307848"/>
                <a:gd name="connsiteY0" fmla="*/ 758857 h 758952"/>
                <a:gd name="connsiteX1" fmla="*/ 0 w 307848"/>
                <a:gd name="connsiteY1" fmla="*/ 190 h 758952"/>
                <a:gd name="connsiteX2" fmla="*/ 476 w 307848"/>
                <a:gd name="connsiteY2" fmla="*/ 0 h 758952"/>
                <a:gd name="connsiteX3" fmla="*/ 307848 w 307848"/>
                <a:gd name="connsiteY3" fmla="*/ 758952 h 758952"/>
                <a:gd name="connsiteX4" fmla="*/ 307276 w 307848"/>
                <a:gd name="connsiteY4" fmla="*/ 758857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48" h="758952">
                  <a:moveTo>
                    <a:pt x="307276" y="758857"/>
                  </a:moveTo>
                  <a:cubicBezTo>
                    <a:pt x="204788" y="505968"/>
                    <a:pt x="102394" y="253079"/>
                    <a:pt x="0" y="190"/>
                  </a:cubicBezTo>
                  <a:cubicBezTo>
                    <a:pt x="191" y="95"/>
                    <a:pt x="381" y="95"/>
                    <a:pt x="476" y="0"/>
                  </a:cubicBezTo>
                  <a:cubicBezTo>
                    <a:pt x="102965" y="252984"/>
                    <a:pt x="205359" y="505968"/>
                    <a:pt x="307848" y="758952"/>
                  </a:cubicBezTo>
                  <a:cubicBezTo>
                    <a:pt x="307658" y="758857"/>
                    <a:pt x="307467" y="758857"/>
                    <a:pt x="307276" y="758857"/>
                  </a:cubicBezTo>
                  <a:close/>
                </a:path>
              </a:pathLst>
            </a:custGeom>
            <a:solidFill>
              <a:srgbClr val="499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ADE2EA-6CD3-468D-BBA8-294E978B22BD}"/>
                </a:ext>
              </a:extLst>
            </p:cNvPr>
            <p:cNvSpPr/>
            <p:nvPr/>
          </p:nvSpPr>
          <p:spPr>
            <a:xfrm>
              <a:off x="5445442" y="2739390"/>
              <a:ext cx="307943" cy="758856"/>
            </a:xfrm>
            <a:custGeom>
              <a:avLst/>
              <a:gdLst>
                <a:gd name="connsiteX0" fmla="*/ 307276 w 307943"/>
                <a:gd name="connsiteY0" fmla="*/ 758857 h 758856"/>
                <a:gd name="connsiteX1" fmla="*/ 0 w 307943"/>
                <a:gd name="connsiteY1" fmla="*/ 191 h 758856"/>
                <a:gd name="connsiteX2" fmla="*/ 571 w 307943"/>
                <a:gd name="connsiteY2" fmla="*/ 0 h 758856"/>
                <a:gd name="connsiteX3" fmla="*/ 307943 w 307943"/>
                <a:gd name="connsiteY3" fmla="*/ 758857 h 758856"/>
                <a:gd name="connsiteX4" fmla="*/ 307276 w 307943"/>
                <a:gd name="connsiteY4" fmla="*/ 758857 h 7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43" h="758856">
                  <a:moveTo>
                    <a:pt x="307276" y="758857"/>
                  </a:moveTo>
                  <a:cubicBezTo>
                    <a:pt x="204883" y="505968"/>
                    <a:pt x="102489" y="253079"/>
                    <a:pt x="0" y="191"/>
                  </a:cubicBezTo>
                  <a:cubicBezTo>
                    <a:pt x="190" y="95"/>
                    <a:pt x="381" y="95"/>
                    <a:pt x="571" y="0"/>
                  </a:cubicBezTo>
                  <a:cubicBezTo>
                    <a:pt x="103061" y="252984"/>
                    <a:pt x="205454" y="505968"/>
                    <a:pt x="307943" y="758857"/>
                  </a:cubicBezTo>
                  <a:cubicBezTo>
                    <a:pt x="307753" y="758857"/>
                    <a:pt x="307467" y="758857"/>
                    <a:pt x="307276" y="758857"/>
                  </a:cubicBezTo>
                  <a:close/>
                </a:path>
              </a:pathLst>
            </a:custGeom>
            <a:solidFill>
              <a:srgbClr val="4A9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E96628-1D8B-44A1-BD3C-208DD06D1B3A}"/>
                </a:ext>
              </a:extLst>
            </p:cNvPr>
            <p:cNvSpPr/>
            <p:nvPr/>
          </p:nvSpPr>
          <p:spPr>
            <a:xfrm>
              <a:off x="5661845" y="2913083"/>
              <a:ext cx="256973" cy="256696"/>
            </a:xfrm>
            <a:custGeom>
              <a:avLst/>
              <a:gdLst>
                <a:gd name="connsiteX0" fmla="*/ 9529 w 256973"/>
                <a:gd name="connsiteY0" fmla="*/ 175588 h 256696"/>
                <a:gd name="connsiteX1" fmla="*/ 82110 w 256973"/>
                <a:gd name="connsiteY1" fmla="*/ 8615 h 256696"/>
                <a:gd name="connsiteX2" fmla="*/ 248226 w 256973"/>
                <a:gd name="connsiteY2" fmla="*/ 81481 h 256696"/>
                <a:gd name="connsiteX3" fmla="*/ 174693 w 256973"/>
                <a:gd name="connsiteY3" fmla="*/ 248264 h 256696"/>
                <a:gd name="connsiteX4" fmla="*/ 9529 w 256973"/>
                <a:gd name="connsiteY4" fmla="*/ 175588 h 25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73" h="256696">
                  <a:moveTo>
                    <a:pt x="9529" y="175588"/>
                  </a:moveTo>
                  <a:cubicBezTo>
                    <a:pt x="-17331" y="112437"/>
                    <a:pt x="14387" y="35094"/>
                    <a:pt x="82110" y="8615"/>
                  </a:cubicBezTo>
                  <a:cubicBezTo>
                    <a:pt x="145927" y="-16341"/>
                    <a:pt x="221746" y="14425"/>
                    <a:pt x="248226" y="81481"/>
                  </a:cubicBezTo>
                  <a:cubicBezTo>
                    <a:pt x="273467" y="145489"/>
                    <a:pt x="242606" y="221689"/>
                    <a:pt x="174693" y="248264"/>
                  </a:cubicBezTo>
                  <a:cubicBezTo>
                    <a:pt x="112018" y="272743"/>
                    <a:pt x="34580" y="242549"/>
                    <a:pt x="9529" y="175588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1D2A9DF-2CB8-40C7-AC40-866CF26C1236}"/>
                </a:ext>
              </a:extLst>
            </p:cNvPr>
            <p:cNvSpPr/>
            <p:nvPr/>
          </p:nvSpPr>
          <p:spPr>
            <a:xfrm>
              <a:off x="5822572" y="3207536"/>
              <a:ext cx="118481" cy="118548"/>
            </a:xfrm>
            <a:custGeom>
              <a:avLst/>
              <a:gdLst>
                <a:gd name="connsiteX0" fmla="*/ 80736 w 118481"/>
                <a:gd name="connsiteY0" fmla="*/ 114117 h 118548"/>
                <a:gd name="connsiteX1" fmla="*/ 4250 w 118481"/>
                <a:gd name="connsiteY1" fmla="*/ 81256 h 118548"/>
                <a:gd name="connsiteX2" fmla="*/ 37016 w 118481"/>
                <a:gd name="connsiteY2" fmla="*/ 4484 h 118548"/>
                <a:gd name="connsiteX3" fmla="*/ 114169 w 118481"/>
                <a:gd name="connsiteY3" fmla="*/ 37441 h 118548"/>
                <a:gd name="connsiteX4" fmla="*/ 80736 w 118481"/>
                <a:gd name="connsiteY4" fmla="*/ 114117 h 1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81" h="118548">
                  <a:moveTo>
                    <a:pt x="80736" y="114117"/>
                  </a:moveTo>
                  <a:cubicBezTo>
                    <a:pt x="52542" y="126404"/>
                    <a:pt x="16252" y="112403"/>
                    <a:pt x="4250" y="81256"/>
                  </a:cubicBezTo>
                  <a:cubicBezTo>
                    <a:pt x="-7751" y="50014"/>
                    <a:pt x="6441" y="16772"/>
                    <a:pt x="37016" y="4484"/>
                  </a:cubicBezTo>
                  <a:cubicBezTo>
                    <a:pt x="67877" y="-7993"/>
                    <a:pt x="101310" y="6389"/>
                    <a:pt x="114169" y="37441"/>
                  </a:cubicBezTo>
                  <a:cubicBezTo>
                    <a:pt x="126551" y="67064"/>
                    <a:pt x="111311" y="103258"/>
                    <a:pt x="80736" y="114117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C9299AD-3204-4C78-B86D-F1CDFD12D7F6}"/>
                </a:ext>
              </a:extLst>
            </p:cNvPr>
            <p:cNvSpPr/>
            <p:nvPr/>
          </p:nvSpPr>
          <p:spPr>
            <a:xfrm>
              <a:off x="5639902" y="2756975"/>
              <a:ext cx="118365" cy="118210"/>
            </a:xfrm>
            <a:custGeom>
              <a:avLst/>
              <a:gdLst>
                <a:gd name="connsiteX0" fmla="*/ 114055 w 118365"/>
                <a:gd name="connsiteY0" fmla="*/ 36516 h 118210"/>
                <a:gd name="connsiteX1" fmla="*/ 80812 w 118365"/>
                <a:gd name="connsiteY1" fmla="*/ 114145 h 118210"/>
                <a:gd name="connsiteX2" fmla="*/ 4231 w 118365"/>
                <a:gd name="connsiteY2" fmla="*/ 80808 h 118210"/>
                <a:gd name="connsiteX3" fmla="*/ 37188 w 118365"/>
                <a:gd name="connsiteY3" fmla="*/ 4227 h 118210"/>
                <a:gd name="connsiteX4" fmla="*/ 114055 w 118365"/>
                <a:gd name="connsiteY4" fmla="*/ 36516 h 11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65" h="118210">
                  <a:moveTo>
                    <a:pt x="114055" y="36516"/>
                  </a:moveTo>
                  <a:cubicBezTo>
                    <a:pt x="126247" y="67663"/>
                    <a:pt x="111769" y="102048"/>
                    <a:pt x="80812" y="114145"/>
                  </a:cubicBezTo>
                  <a:cubicBezTo>
                    <a:pt x="51952" y="125480"/>
                    <a:pt x="17281" y="112716"/>
                    <a:pt x="4231" y="80808"/>
                  </a:cubicBezTo>
                  <a:cubicBezTo>
                    <a:pt x="-8056" y="50709"/>
                    <a:pt x="7470" y="16038"/>
                    <a:pt x="37188" y="4227"/>
                  </a:cubicBezTo>
                  <a:cubicBezTo>
                    <a:pt x="66430" y="-7489"/>
                    <a:pt x="101577" y="5751"/>
                    <a:pt x="114055" y="36516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3D1C039-C922-485F-BE54-F4D35BA9E79B}"/>
                </a:ext>
              </a:extLst>
            </p:cNvPr>
            <p:cNvSpPr/>
            <p:nvPr/>
          </p:nvSpPr>
          <p:spPr>
            <a:xfrm>
              <a:off x="5692147" y="2967586"/>
              <a:ext cx="196493" cy="148041"/>
            </a:xfrm>
            <a:custGeom>
              <a:avLst/>
              <a:gdLst>
                <a:gd name="connsiteX0" fmla="*/ 136390 w 196493"/>
                <a:gd name="connsiteY0" fmla="*/ 66221 h 148041"/>
                <a:gd name="connsiteX1" fmla="*/ 115625 w 196493"/>
                <a:gd name="connsiteY1" fmla="*/ 74603 h 148041"/>
                <a:gd name="connsiteX2" fmla="*/ 112292 w 196493"/>
                <a:gd name="connsiteY2" fmla="*/ 80318 h 148041"/>
                <a:gd name="connsiteX3" fmla="*/ 114292 w 196493"/>
                <a:gd name="connsiteY3" fmla="*/ 100035 h 148041"/>
                <a:gd name="connsiteX4" fmla="*/ 71715 w 196493"/>
                <a:gd name="connsiteY4" fmla="*/ 147660 h 148041"/>
                <a:gd name="connsiteX5" fmla="*/ 20280 w 196493"/>
                <a:gd name="connsiteY5" fmla="*/ 122514 h 148041"/>
                <a:gd name="connsiteX6" fmla="*/ 8279 w 196493"/>
                <a:gd name="connsiteY6" fmla="*/ 118133 h 148041"/>
                <a:gd name="connsiteX7" fmla="*/ 3135 w 196493"/>
                <a:gd name="connsiteY7" fmla="*/ 116132 h 148041"/>
                <a:gd name="connsiteX8" fmla="*/ 849 w 196493"/>
                <a:gd name="connsiteY8" fmla="*/ 110513 h 148041"/>
                <a:gd name="connsiteX9" fmla="*/ 3707 w 196493"/>
                <a:gd name="connsiteY9" fmla="*/ 104321 h 148041"/>
                <a:gd name="connsiteX10" fmla="*/ 8850 w 196493"/>
                <a:gd name="connsiteY10" fmla="*/ 94606 h 148041"/>
                <a:gd name="connsiteX11" fmla="*/ 31520 w 196493"/>
                <a:gd name="connsiteY11" fmla="*/ 36694 h 148041"/>
                <a:gd name="connsiteX12" fmla="*/ 34472 w 196493"/>
                <a:gd name="connsiteY12" fmla="*/ 34598 h 148041"/>
                <a:gd name="connsiteX13" fmla="*/ 47712 w 196493"/>
                <a:gd name="connsiteY13" fmla="*/ 39361 h 148041"/>
                <a:gd name="connsiteX14" fmla="*/ 53237 w 196493"/>
                <a:gd name="connsiteY14" fmla="*/ 52791 h 148041"/>
                <a:gd name="connsiteX15" fmla="*/ 49712 w 196493"/>
                <a:gd name="connsiteY15" fmla="*/ 61173 h 148041"/>
                <a:gd name="connsiteX16" fmla="*/ 34187 w 196493"/>
                <a:gd name="connsiteY16" fmla="*/ 87176 h 148041"/>
                <a:gd name="connsiteX17" fmla="*/ 39044 w 196493"/>
                <a:gd name="connsiteY17" fmla="*/ 90129 h 148041"/>
                <a:gd name="connsiteX18" fmla="*/ 80478 w 196493"/>
                <a:gd name="connsiteY18" fmla="*/ 73365 h 148041"/>
                <a:gd name="connsiteX19" fmla="*/ 84002 w 196493"/>
                <a:gd name="connsiteY19" fmla="*/ 66983 h 148041"/>
                <a:gd name="connsiteX20" fmla="*/ 82193 w 196493"/>
                <a:gd name="connsiteY20" fmla="*/ 43647 h 148041"/>
                <a:gd name="connsiteX21" fmla="*/ 128389 w 196493"/>
                <a:gd name="connsiteY21" fmla="*/ 23 h 148041"/>
                <a:gd name="connsiteX22" fmla="*/ 176776 w 196493"/>
                <a:gd name="connsiteY22" fmla="*/ 26502 h 148041"/>
                <a:gd name="connsiteX23" fmla="*/ 187730 w 196493"/>
                <a:gd name="connsiteY23" fmla="*/ 30026 h 148041"/>
                <a:gd name="connsiteX24" fmla="*/ 193635 w 196493"/>
                <a:gd name="connsiteY24" fmla="*/ 32312 h 148041"/>
                <a:gd name="connsiteX25" fmla="*/ 195445 w 196493"/>
                <a:gd name="connsiteY25" fmla="*/ 36789 h 148041"/>
                <a:gd name="connsiteX26" fmla="*/ 192302 w 196493"/>
                <a:gd name="connsiteY26" fmla="*/ 43742 h 148041"/>
                <a:gd name="connsiteX27" fmla="*/ 187444 w 196493"/>
                <a:gd name="connsiteY27" fmla="*/ 52029 h 148041"/>
                <a:gd name="connsiteX28" fmla="*/ 176300 w 196493"/>
                <a:gd name="connsiteY28" fmla="*/ 101273 h 148041"/>
                <a:gd name="connsiteX29" fmla="*/ 156011 w 196493"/>
                <a:gd name="connsiteY29" fmla="*/ 115847 h 148041"/>
                <a:gd name="connsiteX30" fmla="*/ 150868 w 196493"/>
                <a:gd name="connsiteY30" fmla="*/ 113751 h 148041"/>
                <a:gd name="connsiteX31" fmla="*/ 142486 w 196493"/>
                <a:gd name="connsiteY31" fmla="*/ 93082 h 148041"/>
                <a:gd name="connsiteX32" fmla="*/ 146772 w 196493"/>
                <a:gd name="connsiteY32" fmla="*/ 87081 h 148041"/>
                <a:gd name="connsiteX33" fmla="*/ 162393 w 196493"/>
                <a:gd name="connsiteY33" fmla="*/ 60983 h 148041"/>
                <a:gd name="connsiteX34" fmla="*/ 157631 w 196493"/>
                <a:gd name="connsiteY34" fmla="*/ 57839 h 148041"/>
                <a:gd name="connsiteX35" fmla="*/ 136390 w 196493"/>
                <a:gd name="connsiteY35" fmla="*/ 66221 h 14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6493" h="148041">
                  <a:moveTo>
                    <a:pt x="136390" y="66221"/>
                  </a:moveTo>
                  <a:cubicBezTo>
                    <a:pt x="129532" y="68984"/>
                    <a:pt x="122579" y="71936"/>
                    <a:pt x="115625" y="74603"/>
                  </a:cubicBezTo>
                  <a:cubicBezTo>
                    <a:pt x="112863" y="75651"/>
                    <a:pt x="111815" y="76794"/>
                    <a:pt x="112292" y="80318"/>
                  </a:cubicBezTo>
                  <a:cubicBezTo>
                    <a:pt x="113244" y="86795"/>
                    <a:pt x="114006" y="93368"/>
                    <a:pt x="114292" y="100035"/>
                  </a:cubicBezTo>
                  <a:cubicBezTo>
                    <a:pt x="115625" y="127658"/>
                    <a:pt x="96004" y="144803"/>
                    <a:pt x="71715" y="147660"/>
                  </a:cubicBezTo>
                  <a:cubicBezTo>
                    <a:pt x="49427" y="150232"/>
                    <a:pt x="33044" y="139564"/>
                    <a:pt x="20280" y="122514"/>
                  </a:cubicBezTo>
                  <a:cubicBezTo>
                    <a:pt x="16756" y="117847"/>
                    <a:pt x="14279" y="114227"/>
                    <a:pt x="8279" y="118133"/>
                  </a:cubicBezTo>
                  <a:cubicBezTo>
                    <a:pt x="5993" y="119657"/>
                    <a:pt x="4088" y="118895"/>
                    <a:pt x="3135" y="116132"/>
                  </a:cubicBezTo>
                  <a:cubicBezTo>
                    <a:pt x="2468" y="114227"/>
                    <a:pt x="1802" y="112322"/>
                    <a:pt x="849" y="110513"/>
                  </a:cubicBezTo>
                  <a:cubicBezTo>
                    <a:pt x="-961" y="107084"/>
                    <a:pt x="182" y="105083"/>
                    <a:pt x="3707" y="104321"/>
                  </a:cubicBezTo>
                  <a:cubicBezTo>
                    <a:pt x="9612" y="103178"/>
                    <a:pt x="9612" y="99559"/>
                    <a:pt x="8850" y="94606"/>
                  </a:cubicBezTo>
                  <a:cubicBezTo>
                    <a:pt x="4945" y="70889"/>
                    <a:pt x="11136" y="50981"/>
                    <a:pt x="31520" y="36694"/>
                  </a:cubicBezTo>
                  <a:cubicBezTo>
                    <a:pt x="32472" y="36027"/>
                    <a:pt x="33425" y="35170"/>
                    <a:pt x="34472" y="34598"/>
                  </a:cubicBezTo>
                  <a:cubicBezTo>
                    <a:pt x="43616" y="29741"/>
                    <a:pt x="43807" y="29836"/>
                    <a:pt x="47712" y="39361"/>
                  </a:cubicBezTo>
                  <a:cubicBezTo>
                    <a:pt x="49522" y="43838"/>
                    <a:pt x="51046" y="48505"/>
                    <a:pt x="53237" y="52791"/>
                  </a:cubicBezTo>
                  <a:cubicBezTo>
                    <a:pt x="55523" y="57363"/>
                    <a:pt x="54380" y="59363"/>
                    <a:pt x="49712" y="61173"/>
                  </a:cubicBezTo>
                  <a:cubicBezTo>
                    <a:pt x="39616" y="64983"/>
                    <a:pt x="33329" y="76318"/>
                    <a:pt x="34187" y="87176"/>
                  </a:cubicBezTo>
                  <a:cubicBezTo>
                    <a:pt x="34472" y="91177"/>
                    <a:pt x="35901" y="91463"/>
                    <a:pt x="39044" y="90129"/>
                  </a:cubicBezTo>
                  <a:cubicBezTo>
                    <a:pt x="52856" y="84509"/>
                    <a:pt x="66667" y="78890"/>
                    <a:pt x="80478" y="73365"/>
                  </a:cubicBezTo>
                  <a:cubicBezTo>
                    <a:pt x="83621" y="72127"/>
                    <a:pt x="84574" y="70508"/>
                    <a:pt x="84002" y="66983"/>
                  </a:cubicBezTo>
                  <a:cubicBezTo>
                    <a:pt x="82764" y="59268"/>
                    <a:pt x="81907" y="51458"/>
                    <a:pt x="82193" y="43647"/>
                  </a:cubicBezTo>
                  <a:cubicBezTo>
                    <a:pt x="82955" y="16787"/>
                    <a:pt x="104862" y="689"/>
                    <a:pt x="128389" y="23"/>
                  </a:cubicBezTo>
                  <a:cubicBezTo>
                    <a:pt x="149534" y="-549"/>
                    <a:pt x="165060" y="9738"/>
                    <a:pt x="176776" y="26502"/>
                  </a:cubicBezTo>
                  <a:cubicBezTo>
                    <a:pt x="179729" y="30788"/>
                    <a:pt x="182396" y="33455"/>
                    <a:pt x="187730" y="30026"/>
                  </a:cubicBezTo>
                  <a:cubicBezTo>
                    <a:pt x="190492" y="28217"/>
                    <a:pt x="192587" y="28979"/>
                    <a:pt x="193635" y="32312"/>
                  </a:cubicBezTo>
                  <a:cubicBezTo>
                    <a:pt x="194111" y="33836"/>
                    <a:pt x="194683" y="35360"/>
                    <a:pt x="195445" y="36789"/>
                  </a:cubicBezTo>
                  <a:cubicBezTo>
                    <a:pt x="197636" y="40599"/>
                    <a:pt x="196302" y="42885"/>
                    <a:pt x="192302" y="43742"/>
                  </a:cubicBezTo>
                  <a:cubicBezTo>
                    <a:pt x="187539" y="44790"/>
                    <a:pt x="186587" y="47552"/>
                    <a:pt x="187444" y="52029"/>
                  </a:cubicBezTo>
                  <a:cubicBezTo>
                    <a:pt x="190968" y="70031"/>
                    <a:pt x="188301" y="86700"/>
                    <a:pt x="176300" y="101273"/>
                  </a:cubicBezTo>
                  <a:cubicBezTo>
                    <a:pt x="170775" y="107941"/>
                    <a:pt x="164012" y="112703"/>
                    <a:pt x="156011" y="115847"/>
                  </a:cubicBezTo>
                  <a:cubicBezTo>
                    <a:pt x="153440" y="116894"/>
                    <a:pt x="151916" y="116418"/>
                    <a:pt x="150868" y="113751"/>
                  </a:cubicBezTo>
                  <a:cubicBezTo>
                    <a:pt x="148201" y="106798"/>
                    <a:pt x="145439" y="99845"/>
                    <a:pt x="142486" y="93082"/>
                  </a:cubicBezTo>
                  <a:cubicBezTo>
                    <a:pt x="140486" y="88415"/>
                    <a:pt x="144200" y="88129"/>
                    <a:pt x="146772" y="87081"/>
                  </a:cubicBezTo>
                  <a:cubicBezTo>
                    <a:pt x="156869" y="82795"/>
                    <a:pt x="163250" y="71936"/>
                    <a:pt x="162393" y="60983"/>
                  </a:cubicBezTo>
                  <a:cubicBezTo>
                    <a:pt x="162107" y="57268"/>
                    <a:pt x="161060" y="56315"/>
                    <a:pt x="157631" y="57839"/>
                  </a:cubicBezTo>
                  <a:cubicBezTo>
                    <a:pt x="150582" y="60602"/>
                    <a:pt x="143438" y="63364"/>
                    <a:pt x="136390" y="66221"/>
                  </a:cubicBezTo>
                  <a:close/>
                </a:path>
              </a:pathLst>
            </a:custGeom>
            <a:solidFill>
              <a:srgbClr val="76B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12053A4-51C1-4601-AD9A-D33BB66AE743}"/>
                </a:ext>
              </a:extLst>
            </p:cNvPr>
            <p:cNvSpPr/>
            <p:nvPr/>
          </p:nvSpPr>
          <p:spPr>
            <a:xfrm>
              <a:off x="5733686" y="3054287"/>
              <a:ext cx="46637" cy="32119"/>
            </a:xfrm>
            <a:custGeom>
              <a:avLst/>
              <a:gdLst>
                <a:gd name="connsiteX0" fmla="*/ 23033 w 46637"/>
                <a:gd name="connsiteY0" fmla="*/ 8572 h 32119"/>
                <a:gd name="connsiteX1" fmla="*/ 42559 w 46637"/>
                <a:gd name="connsiteY1" fmla="*/ 666 h 32119"/>
                <a:gd name="connsiteX2" fmla="*/ 46274 w 46637"/>
                <a:gd name="connsiteY2" fmla="*/ 2285 h 32119"/>
                <a:gd name="connsiteX3" fmla="*/ 35701 w 46637"/>
                <a:gd name="connsiteY3" fmla="*/ 28288 h 32119"/>
                <a:gd name="connsiteX4" fmla="*/ 2649 w 46637"/>
                <a:gd name="connsiteY4" fmla="*/ 23621 h 32119"/>
                <a:gd name="connsiteX5" fmla="*/ 4078 w 46637"/>
                <a:gd name="connsiteY5" fmla="*/ 16192 h 32119"/>
                <a:gd name="connsiteX6" fmla="*/ 23033 w 46637"/>
                <a:gd name="connsiteY6" fmla="*/ 8572 h 3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37" h="32119">
                  <a:moveTo>
                    <a:pt x="23033" y="8572"/>
                  </a:moveTo>
                  <a:cubicBezTo>
                    <a:pt x="29510" y="5905"/>
                    <a:pt x="36082" y="3238"/>
                    <a:pt x="42559" y="666"/>
                  </a:cubicBezTo>
                  <a:cubicBezTo>
                    <a:pt x="44178" y="-1"/>
                    <a:pt x="45798" y="-953"/>
                    <a:pt x="46274" y="2285"/>
                  </a:cubicBezTo>
                  <a:cubicBezTo>
                    <a:pt x="47988" y="13429"/>
                    <a:pt x="43512" y="24097"/>
                    <a:pt x="35701" y="28288"/>
                  </a:cubicBezTo>
                  <a:cubicBezTo>
                    <a:pt x="20461" y="36194"/>
                    <a:pt x="10269" y="30479"/>
                    <a:pt x="2649" y="23621"/>
                  </a:cubicBezTo>
                  <a:cubicBezTo>
                    <a:pt x="-780" y="20573"/>
                    <a:pt x="-1446" y="18097"/>
                    <a:pt x="4078" y="16192"/>
                  </a:cubicBezTo>
                  <a:cubicBezTo>
                    <a:pt x="10555" y="14001"/>
                    <a:pt x="16746" y="11143"/>
                    <a:pt x="23033" y="8572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C5265E-E0AD-472D-AECA-C2A9CFA2E207}"/>
                </a:ext>
              </a:extLst>
            </p:cNvPr>
            <p:cNvSpPr/>
            <p:nvPr/>
          </p:nvSpPr>
          <p:spPr>
            <a:xfrm>
              <a:off x="5800744" y="2996563"/>
              <a:ext cx="46777" cy="31891"/>
            </a:xfrm>
            <a:custGeom>
              <a:avLst/>
              <a:gdLst>
                <a:gd name="connsiteX0" fmla="*/ 23507 w 46777"/>
                <a:gd name="connsiteY0" fmla="*/ 23338 h 31891"/>
                <a:gd name="connsiteX1" fmla="*/ 3981 w 46777"/>
                <a:gd name="connsiteY1" fmla="*/ 31243 h 31891"/>
                <a:gd name="connsiteX2" fmla="*/ 171 w 46777"/>
                <a:gd name="connsiteY2" fmla="*/ 29148 h 31891"/>
                <a:gd name="connsiteX3" fmla="*/ 26365 w 46777"/>
                <a:gd name="connsiteY3" fmla="*/ 1 h 31891"/>
                <a:gd name="connsiteX4" fmla="*/ 45700 w 46777"/>
                <a:gd name="connsiteY4" fmla="*/ 10574 h 31891"/>
                <a:gd name="connsiteX5" fmla="*/ 43605 w 46777"/>
                <a:gd name="connsiteY5" fmla="*/ 15146 h 31891"/>
                <a:gd name="connsiteX6" fmla="*/ 23507 w 46777"/>
                <a:gd name="connsiteY6" fmla="*/ 23338 h 3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77" h="31891">
                  <a:moveTo>
                    <a:pt x="23507" y="23338"/>
                  </a:moveTo>
                  <a:cubicBezTo>
                    <a:pt x="17030" y="26005"/>
                    <a:pt x="10458" y="28576"/>
                    <a:pt x="3981" y="31243"/>
                  </a:cubicBezTo>
                  <a:cubicBezTo>
                    <a:pt x="1885" y="32101"/>
                    <a:pt x="457" y="32672"/>
                    <a:pt x="171" y="29148"/>
                  </a:cubicBezTo>
                  <a:cubicBezTo>
                    <a:pt x="-1353" y="10669"/>
                    <a:pt x="7315" y="287"/>
                    <a:pt x="26365" y="1"/>
                  </a:cubicBezTo>
                  <a:cubicBezTo>
                    <a:pt x="34366" y="-94"/>
                    <a:pt x="40557" y="4573"/>
                    <a:pt x="45700" y="10574"/>
                  </a:cubicBezTo>
                  <a:cubicBezTo>
                    <a:pt x="48272" y="13527"/>
                    <a:pt x="45700" y="14289"/>
                    <a:pt x="43605" y="15146"/>
                  </a:cubicBezTo>
                  <a:cubicBezTo>
                    <a:pt x="36842" y="17908"/>
                    <a:pt x="30175" y="20575"/>
                    <a:pt x="23507" y="23338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71E1A69-219A-4093-95DE-2B8634830725}"/>
              </a:ext>
            </a:extLst>
          </p:cNvPr>
          <p:cNvSpPr txBox="1"/>
          <p:nvPr/>
        </p:nvSpPr>
        <p:spPr>
          <a:xfrm>
            <a:off x="3876610" y="1747119"/>
            <a:ext cx="550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rgbClr val="FF767D"/>
                </a:solidFill>
                <a:latin typeface="+mj-lt"/>
              </a:rPr>
              <a:t>CHARITY</a:t>
            </a:r>
            <a:endParaRPr lang="th-TH" sz="7200" dirty="0">
              <a:solidFill>
                <a:srgbClr val="FF767D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06AEE1-97EE-4DCC-967B-9BA67066006F}"/>
              </a:ext>
            </a:extLst>
          </p:cNvPr>
          <p:cNvSpPr txBox="1"/>
          <p:nvPr/>
        </p:nvSpPr>
        <p:spPr>
          <a:xfrm>
            <a:off x="1424003" y="2979273"/>
            <a:ext cx="795272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 err="1"/>
              <a:t>fringilla</a:t>
            </a:r>
            <a:r>
              <a:rPr lang="en-US" sz="2400" dirty="0"/>
              <a:t>. </a:t>
            </a:r>
            <a:r>
              <a:rPr lang="en-US" sz="2400" dirty="0" err="1"/>
              <a:t>Fusce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diam a </a:t>
            </a:r>
            <a:r>
              <a:rPr lang="en-US" sz="2400" dirty="0" err="1"/>
              <a:t>turpis</a:t>
            </a:r>
            <a:r>
              <a:rPr lang="en-US" sz="2400" dirty="0"/>
              <a:t> dictum, id </a:t>
            </a:r>
            <a:r>
              <a:rPr lang="en-US" sz="2400" dirty="0" err="1"/>
              <a:t>elementum</a:t>
            </a:r>
            <a:r>
              <a:rPr lang="en-US" sz="2400" dirty="0"/>
              <a:t> </a:t>
            </a:r>
            <a:r>
              <a:rPr lang="en-US" sz="2400" dirty="0" err="1"/>
              <a:t>enim</a:t>
            </a:r>
            <a:r>
              <a:rPr lang="en-US" sz="2400" dirty="0"/>
              <a:t> lacinia. </a:t>
            </a:r>
            <a:r>
              <a:rPr lang="en-US" sz="2400" dirty="0" err="1"/>
              <a:t>Aliquam</a:t>
            </a:r>
            <a:r>
              <a:rPr lang="en-US" sz="2400" dirty="0"/>
              <a:t> </a:t>
            </a:r>
            <a:r>
              <a:rPr lang="en-US" sz="2400" dirty="0" err="1"/>
              <a:t>tincidunt</a:t>
            </a:r>
            <a:r>
              <a:rPr lang="en-US" sz="2400" dirty="0"/>
              <a:t> ex </a:t>
            </a:r>
            <a:r>
              <a:rPr lang="en-US" sz="2400" dirty="0" err="1"/>
              <a:t>sem</a:t>
            </a:r>
            <a:r>
              <a:rPr lang="en-US" sz="2400" dirty="0"/>
              <a:t>, </a:t>
            </a: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vestibulumelit</a:t>
            </a:r>
            <a:r>
              <a:rPr lang="en-US" sz="2400" dirty="0"/>
              <a:t> ligula. Nunc gravida </a:t>
            </a:r>
            <a:endParaRPr lang="th-TH" sz="2400" dirty="0"/>
          </a:p>
        </p:txBody>
      </p:sp>
      <p:grpSp>
        <p:nvGrpSpPr>
          <p:cNvPr id="30" name="Graphic 837">
            <a:extLst>
              <a:ext uri="{FF2B5EF4-FFF2-40B4-BE49-F238E27FC236}">
                <a16:creationId xmlns:a16="http://schemas.microsoft.com/office/drawing/2014/main" id="{F27CB237-510A-461E-A313-0827D333A87B}"/>
              </a:ext>
            </a:extLst>
          </p:cNvPr>
          <p:cNvGrpSpPr/>
          <p:nvPr/>
        </p:nvGrpSpPr>
        <p:grpSpPr>
          <a:xfrm rot="20970698">
            <a:off x="6817691" y="5472006"/>
            <a:ext cx="6049441" cy="1891099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36C853C-5999-4CFA-9627-A7AFC326B642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C8ABA6E-EA0C-498C-8BD0-0F95CDB21002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4" name="Graphic 108">
            <a:extLst>
              <a:ext uri="{FF2B5EF4-FFF2-40B4-BE49-F238E27FC236}">
                <a16:creationId xmlns:a16="http://schemas.microsoft.com/office/drawing/2014/main" id="{874EE8A2-2A21-45FD-8578-5CD8B060E4D9}"/>
              </a:ext>
            </a:extLst>
          </p:cNvPr>
          <p:cNvSpPr/>
          <p:nvPr/>
        </p:nvSpPr>
        <p:spPr>
          <a:xfrm rot="5762468">
            <a:off x="6879408" y="-2403242"/>
            <a:ext cx="1280603" cy="4637967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5" name="Graphic 1">
            <a:extLst>
              <a:ext uri="{FF2B5EF4-FFF2-40B4-BE49-F238E27FC236}">
                <a16:creationId xmlns:a16="http://schemas.microsoft.com/office/drawing/2014/main" id="{2C12EF4B-A36E-4771-BB07-C2BC4CF5AD0F}"/>
              </a:ext>
            </a:extLst>
          </p:cNvPr>
          <p:cNvGrpSpPr/>
          <p:nvPr/>
        </p:nvGrpSpPr>
        <p:grpSpPr>
          <a:xfrm rot="1448159">
            <a:off x="1146480" y="4881198"/>
            <a:ext cx="2258228" cy="2545862"/>
            <a:chOff x="5676900" y="2895491"/>
            <a:chExt cx="839158" cy="1068361"/>
          </a:xfrm>
        </p:grpSpPr>
        <p:grpSp>
          <p:nvGrpSpPr>
            <p:cNvPr id="36" name="Graphic 1">
              <a:extLst>
                <a:ext uri="{FF2B5EF4-FFF2-40B4-BE49-F238E27FC236}">
                  <a16:creationId xmlns:a16="http://schemas.microsoft.com/office/drawing/2014/main" id="{0802DA76-DF6E-4D02-9A0E-7D32B85418ED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66B46C9-2BE2-4D91-BEC7-3CB3F5C7452E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3B39988-8F30-43F9-BC4A-2796A0E9798D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D589E2A-55DB-4290-875C-26A2A822E682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FE59212-DD7F-49DC-BD67-E8909CBFAFC0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21224C3-5BD0-4B73-B6C7-49A4B2945F89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FC41121-7E4A-4826-AA8C-E32C390F3BB9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FBE93CB-3892-4252-AB8F-05C82C0C6872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A41B1FB-DE7B-42EA-9B0F-62E8EEC51FFC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FBB4A32-0CDD-45D1-9801-6BC1D698FB84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F710420-CE0D-4523-9A21-9CF892857A53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187EF2E-1340-4D03-A0F1-528968CEB2B0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5ADFF71-A435-4A32-B6B1-84628354F4EE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73323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149">
            <a:extLst>
              <a:ext uri="{FF2B5EF4-FFF2-40B4-BE49-F238E27FC236}">
                <a16:creationId xmlns:a16="http://schemas.microsoft.com/office/drawing/2014/main" id="{4DFD636A-B0A9-4E1B-80E6-AE6271BA3731}"/>
              </a:ext>
            </a:extLst>
          </p:cNvPr>
          <p:cNvSpPr txBox="1"/>
          <p:nvPr/>
        </p:nvSpPr>
        <p:spPr>
          <a:xfrm>
            <a:off x="1547314" y="951353"/>
            <a:ext cx="20022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+mj-lt"/>
              </a:rPr>
              <a:t>01</a:t>
            </a:r>
            <a:endParaRPr lang="th-TH" sz="9600" dirty="0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9A2B30-1236-4AE4-87EE-D197AD83D2F5}"/>
              </a:ext>
            </a:extLst>
          </p:cNvPr>
          <p:cNvGrpSpPr/>
          <p:nvPr/>
        </p:nvGrpSpPr>
        <p:grpSpPr>
          <a:xfrm flipH="1">
            <a:off x="5279606" y="1259279"/>
            <a:ext cx="6506951" cy="5054435"/>
            <a:chOff x="0" y="2109425"/>
            <a:chExt cx="4175648" cy="3567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A38F0A-1A32-4EF4-B84E-AD571214F6FF}"/>
                </a:ext>
              </a:extLst>
            </p:cNvPr>
            <p:cNvSpPr/>
            <p:nvPr/>
          </p:nvSpPr>
          <p:spPr>
            <a:xfrm>
              <a:off x="89421" y="3800165"/>
              <a:ext cx="1930287" cy="1132696"/>
            </a:xfrm>
            <a:custGeom>
              <a:avLst/>
              <a:gdLst>
                <a:gd name="connsiteX0" fmla="*/ 1932337 w 1963582"/>
                <a:gd name="connsiteY0" fmla="*/ 685324 h 987445"/>
                <a:gd name="connsiteX1" fmla="*/ 1516666 w 1963582"/>
                <a:gd name="connsiteY1" fmla="*/ 556927 h 987445"/>
                <a:gd name="connsiteX2" fmla="*/ 1516666 w 1963582"/>
                <a:gd name="connsiteY2" fmla="*/ 555498 h 987445"/>
                <a:gd name="connsiteX3" fmla="*/ 1516666 w 1963582"/>
                <a:gd name="connsiteY3" fmla="*/ 555498 h 987445"/>
                <a:gd name="connsiteX4" fmla="*/ 1763268 w 1963582"/>
                <a:gd name="connsiteY4" fmla="*/ 571881 h 987445"/>
                <a:gd name="connsiteX5" fmla="*/ 1763649 w 1963582"/>
                <a:gd name="connsiteY5" fmla="*/ 571881 h 987445"/>
                <a:gd name="connsiteX6" fmla="*/ 1772984 w 1963582"/>
                <a:gd name="connsiteY6" fmla="*/ 572357 h 987445"/>
                <a:gd name="connsiteX7" fmla="*/ 1773841 w 1963582"/>
                <a:gd name="connsiteY7" fmla="*/ 572357 h 987445"/>
                <a:gd name="connsiteX8" fmla="*/ 1782509 w 1963582"/>
                <a:gd name="connsiteY8" fmla="*/ 572738 h 987445"/>
                <a:gd name="connsiteX9" fmla="*/ 1784033 w 1963582"/>
                <a:gd name="connsiteY9" fmla="*/ 572834 h 987445"/>
                <a:gd name="connsiteX10" fmla="*/ 1791938 w 1963582"/>
                <a:gd name="connsiteY10" fmla="*/ 573119 h 987445"/>
                <a:gd name="connsiteX11" fmla="*/ 1793748 w 1963582"/>
                <a:gd name="connsiteY11" fmla="*/ 573214 h 987445"/>
                <a:gd name="connsiteX12" fmla="*/ 1801273 w 1963582"/>
                <a:gd name="connsiteY12" fmla="*/ 573500 h 987445"/>
                <a:gd name="connsiteX13" fmla="*/ 1803368 w 1963582"/>
                <a:gd name="connsiteY13" fmla="*/ 573596 h 987445"/>
                <a:gd name="connsiteX14" fmla="*/ 1810512 w 1963582"/>
                <a:gd name="connsiteY14" fmla="*/ 573786 h 987445"/>
                <a:gd name="connsiteX15" fmla="*/ 1812798 w 1963582"/>
                <a:gd name="connsiteY15" fmla="*/ 573786 h 987445"/>
                <a:gd name="connsiteX16" fmla="*/ 1819466 w 1963582"/>
                <a:gd name="connsiteY16" fmla="*/ 573881 h 987445"/>
                <a:gd name="connsiteX17" fmla="*/ 1822037 w 1963582"/>
                <a:gd name="connsiteY17" fmla="*/ 573881 h 987445"/>
                <a:gd name="connsiteX18" fmla="*/ 1828324 w 1963582"/>
                <a:gd name="connsiteY18" fmla="*/ 573881 h 987445"/>
                <a:gd name="connsiteX19" fmla="*/ 1830991 w 1963582"/>
                <a:gd name="connsiteY19" fmla="*/ 573881 h 987445"/>
                <a:gd name="connsiteX20" fmla="*/ 1836992 w 1963582"/>
                <a:gd name="connsiteY20" fmla="*/ 573786 h 987445"/>
                <a:gd name="connsiteX21" fmla="*/ 1839754 w 1963582"/>
                <a:gd name="connsiteY21" fmla="*/ 573786 h 987445"/>
                <a:gd name="connsiteX22" fmla="*/ 1845373 w 1963582"/>
                <a:gd name="connsiteY22" fmla="*/ 573691 h 987445"/>
                <a:gd name="connsiteX23" fmla="*/ 1848231 w 1963582"/>
                <a:gd name="connsiteY23" fmla="*/ 573596 h 987445"/>
                <a:gd name="connsiteX24" fmla="*/ 1853565 w 1963582"/>
                <a:gd name="connsiteY24" fmla="*/ 573405 h 987445"/>
                <a:gd name="connsiteX25" fmla="*/ 1856327 w 1963582"/>
                <a:gd name="connsiteY25" fmla="*/ 573310 h 987445"/>
                <a:gd name="connsiteX26" fmla="*/ 1861471 w 1963582"/>
                <a:gd name="connsiteY26" fmla="*/ 573024 h 987445"/>
                <a:gd name="connsiteX27" fmla="*/ 1864328 w 1963582"/>
                <a:gd name="connsiteY27" fmla="*/ 572834 h 987445"/>
                <a:gd name="connsiteX28" fmla="*/ 1869091 w 1963582"/>
                <a:gd name="connsiteY28" fmla="*/ 572452 h 987445"/>
                <a:gd name="connsiteX29" fmla="*/ 1871948 w 1963582"/>
                <a:gd name="connsiteY29" fmla="*/ 572167 h 987445"/>
                <a:gd name="connsiteX30" fmla="*/ 1876425 w 1963582"/>
                <a:gd name="connsiteY30" fmla="*/ 571690 h 987445"/>
                <a:gd name="connsiteX31" fmla="*/ 1879187 w 1963582"/>
                <a:gd name="connsiteY31" fmla="*/ 571405 h 987445"/>
                <a:gd name="connsiteX32" fmla="*/ 1883378 w 1963582"/>
                <a:gd name="connsiteY32" fmla="*/ 570928 h 987445"/>
                <a:gd name="connsiteX33" fmla="*/ 1886141 w 1963582"/>
                <a:gd name="connsiteY33" fmla="*/ 570547 h 987445"/>
                <a:gd name="connsiteX34" fmla="*/ 1890046 w 1963582"/>
                <a:gd name="connsiteY34" fmla="*/ 569976 h 987445"/>
                <a:gd name="connsiteX35" fmla="*/ 1892713 w 1963582"/>
                <a:gd name="connsiteY35" fmla="*/ 569500 h 987445"/>
                <a:gd name="connsiteX36" fmla="*/ 1893284 w 1963582"/>
                <a:gd name="connsiteY36" fmla="*/ 569405 h 987445"/>
                <a:gd name="connsiteX37" fmla="*/ 1946529 w 1963582"/>
                <a:gd name="connsiteY37" fmla="*/ 546830 h 987445"/>
                <a:gd name="connsiteX38" fmla="*/ 1891284 w 1963582"/>
                <a:gd name="connsiteY38" fmla="*/ 509397 h 987445"/>
                <a:gd name="connsiteX39" fmla="*/ 1423511 w 1963582"/>
                <a:gd name="connsiteY39" fmla="*/ 407003 h 987445"/>
                <a:gd name="connsiteX40" fmla="*/ 1413034 w 1963582"/>
                <a:gd name="connsiteY40" fmla="*/ 402717 h 987445"/>
                <a:gd name="connsiteX41" fmla="*/ 1412843 w 1963582"/>
                <a:gd name="connsiteY41" fmla="*/ 402622 h 987445"/>
                <a:gd name="connsiteX42" fmla="*/ 1410653 w 1963582"/>
                <a:gd name="connsiteY42" fmla="*/ 401384 h 987445"/>
                <a:gd name="connsiteX43" fmla="*/ 1410081 w 1963582"/>
                <a:gd name="connsiteY43" fmla="*/ 401002 h 987445"/>
                <a:gd name="connsiteX44" fmla="*/ 1408462 w 1963582"/>
                <a:gd name="connsiteY44" fmla="*/ 399859 h 987445"/>
                <a:gd name="connsiteX45" fmla="*/ 1407986 w 1963582"/>
                <a:gd name="connsiteY45" fmla="*/ 399478 h 987445"/>
                <a:gd name="connsiteX46" fmla="*/ 1405700 w 1963582"/>
                <a:gd name="connsiteY46" fmla="*/ 396240 h 987445"/>
                <a:gd name="connsiteX47" fmla="*/ 1405604 w 1963582"/>
                <a:gd name="connsiteY47" fmla="*/ 395573 h 987445"/>
                <a:gd name="connsiteX48" fmla="*/ 1405795 w 1963582"/>
                <a:gd name="connsiteY48" fmla="*/ 394811 h 987445"/>
                <a:gd name="connsiteX49" fmla="*/ 1406176 w 1963582"/>
                <a:gd name="connsiteY49" fmla="*/ 394049 h 987445"/>
                <a:gd name="connsiteX50" fmla="*/ 1406652 w 1963582"/>
                <a:gd name="connsiteY50" fmla="*/ 393382 h 987445"/>
                <a:gd name="connsiteX51" fmla="*/ 1407700 w 1963582"/>
                <a:gd name="connsiteY51" fmla="*/ 392430 h 987445"/>
                <a:gd name="connsiteX52" fmla="*/ 1408271 w 1963582"/>
                <a:gd name="connsiteY52" fmla="*/ 391954 h 987445"/>
                <a:gd name="connsiteX53" fmla="*/ 1410748 w 1963582"/>
                <a:gd name="connsiteY53" fmla="*/ 390620 h 987445"/>
                <a:gd name="connsiteX54" fmla="*/ 1411891 w 1963582"/>
                <a:gd name="connsiteY54" fmla="*/ 390144 h 987445"/>
                <a:gd name="connsiteX55" fmla="*/ 1414272 w 1963582"/>
                <a:gd name="connsiteY55" fmla="*/ 389287 h 987445"/>
                <a:gd name="connsiteX56" fmla="*/ 1415701 w 1963582"/>
                <a:gd name="connsiteY56" fmla="*/ 388810 h 987445"/>
                <a:gd name="connsiteX57" fmla="*/ 1418749 w 1963582"/>
                <a:gd name="connsiteY57" fmla="*/ 387953 h 987445"/>
                <a:gd name="connsiteX58" fmla="*/ 1420273 w 1963582"/>
                <a:gd name="connsiteY58" fmla="*/ 387572 h 987445"/>
                <a:gd name="connsiteX59" fmla="*/ 1425797 w 1963582"/>
                <a:gd name="connsiteY59" fmla="*/ 386334 h 987445"/>
                <a:gd name="connsiteX60" fmla="*/ 1476089 w 1963582"/>
                <a:gd name="connsiteY60" fmla="*/ 374809 h 987445"/>
                <a:gd name="connsiteX61" fmla="*/ 1498949 w 1963582"/>
                <a:gd name="connsiteY61" fmla="*/ 368427 h 987445"/>
                <a:gd name="connsiteX62" fmla="*/ 1647539 w 1963582"/>
                <a:gd name="connsiteY62" fmla="*/ 254317 h 987445"/>
                <a:gd name="connsiteX63" fmla="*/ 1647444 w 1963582"/>
                <a:gd name="connsiteY63" fmla="*/ 249079 h 987445"/>
                <a:gd name="connsiteX64" fmla="*/ 1647349 w 1963582"/>
                <a:gd name="connsiteY64" fmla="*/ 247936 h 987445"/>
                <a:gd name="connsiteX65" fmla="*/ 1647063 w 1963582"/>
                <a:gd name="connsiteY65" fmla="*/ 244507 h 987445"/>
                <a:gd name="connsiteX66" fmla="*/ 1646873 w 1963582"/>
                <a:gd name="connsiteY66" fmla="*/ 243364 h 987445"/>
                <a:gd name="connsiteX67" fmla="*/ 1646301 w 1963582"/>
                <a:gd name="connsiteY67" fmla="*/ 240601 h 987445"/>
                <a:gd name="connsiteX68" fmla="*/ 1646015 w 1963582"/>
                <a:gd name="connsiteY68" fmla="*/ 239649 h 987445"/>
                <a:gd name="connsiteX69" fmla="*/ 1645253 w 1963582"/>
                <a:gd name="connsiteY69" fmla="*/ 237363 h 987445"/>
                <a:gd name="connsiteX70" fmla="*/ 1644872 w 1963582"/>
                <a:gd name="connsiteY70" fmla="*/ 236601 h 987445"/>
                <a:gd name="connsiteX71" fmla="*/ 1643729 w 1963582"/>
                <a:gd name="connsiteY71" fmla="*/ 234696 h 987445"/>
                <a:gd name="connsiteX72" fmla="*/ 1643348 w 1963582"/>
                <a:gd name="connsiteY72" fmla="*/ 234125 h 987445"/>
                <a:gd name="connsiteX73" fmla="*/ 1643158 w 1963582"/>
                <a:gd name="connsiteY73" fmla="*/ 233934 h 987445"/>
                <a:gd name="connsiteX74" fmla="*/ 1644110 w 1963582"/>
                <a:gd name="connsiteY74" fmla="*/ 230124 h 987445"/>
                <a:gd name="connsiteX75" fmla="*/ 1521428 w 1963582"/>
                <a:gd name="connsiteY75" fmla="*/ 243745 h 987445"/>
                <a:gd name="connsiteX76" fmla="*/ 1521143 w 1963582"/>
                <a:gd name="connsiteY76" fmla="*/ 244221 h 987445"/>
                <a:gd name="connsiteX77" fmla="*/ 1363313 w 1963582"/>
                <a:gd name="connsiteY77" fmla="*/ 249936 h 987445"/>
                <a:gd name="connsiteX78" fmla="*/ 880491 w 1963582"/>
                <a:gd name="connsiteY78" fmla="*/ 335185 h 987445"/>
                <a:gd name="connsiteX79" fmla="*/ 0 w 1963582"/>
                <a:gd name="connsiteY79" fmla="*/ 0 h 987445"/>
                <a:gd name="connsiteX80" fmla="*/ 2762 w 1963582"/>
                <a:gd name="connsiteY80" fmla="*/ 311182 h 987445"/>
                <a:gd name="connsiteX81" fmla="*/ 2762 w 1963582"/>
                <a:gd name="connsiteY81" fmla="*/ 311182 h 987445"/>
                <a:gd name="connsiteX82" fmla="*/ 4572 w 1963582"/>
                <a:gd name="connsiteY82" fmla="*/ 514540 h 987445"/>
                <a:gd name="connsiteX83" fmla="*/ 1033939 w 1963582"/>
                <a:gd name="connsiteY83" fmla="*/ 749808 h 987445"/>
                <a:gd name="connsiteX84" fmla="*/ 1055084 w 1963582"/>
                <a:gd name="connsiteY84" fmla="*/ 759238 h 987445"/>
                <a:gd name="connsiteX85" fmla="*/ 1062133 w 1963582"/>
                <a:gd name="connsiteY85" fmla="*/ 762476 h 987445"/>
                <a:gd name="connsiteX86" fmla="*/ 1076516 w 1963582"/>
                <a:gd name="connsiteY86" fmla="*/ 769048 h 987445"/>
                <a:gd name="connsiteX87" fmla="*/ 1084326 w 1963582"/>
                <a:gd name="connsiteY87" fmla="*/ 772668 h 987445"/>
                <a:gd name="connsiteX88" fmla="*/ 1098042 w 1963582"/>
                <a:gd name="connsiteY88" fmla="*/ 779050 h 987445"/>
                <a:gd name="connsiteX89" fmla="*/ 1106043 w 1963582"/>
                <a:gd name="connsiteY89" fmla="*/ 782860 h 987445"/>
                <a:gd name="connsiteX90" fmla="*/ 1119854 w 1963582"/>
                <a:gd name="connsiteY90" fmla="*/ 789432 h 987445"/>
                <a:gd name="connsiteX91" fmla="*/ 1127189 w 1963582"/>
                <a:gd name="connsiteY91" fmla="*/ 792956 h 987445"/>
                <a:gd name="connsiteX92" fmla="*/ 1142048 w 1963582"/>
                <a:gd name="connsiteY92" fmla="*/ 800100 h 987445"/>
                <a:gd name="connsiteX93" fmla="*/ 1148239 w 1963582"/>
                <a:gd name="connsiteY93" fmla="*/ 803148 h 987445"/>
                <a:gd name="connsiteX94" fmla="*/ 1164908 w 1963582"/>
                <a:gd name="connsiteY94" fmla="*/ 811339 h 987445"/>
                <a:gd name="connsiteX95" fmla="*/ 1169003 w 1963582"/>
                <a:gd name="connsiteY95" fmla="*/ 813340 h 987445"/>
                <a:gd name="connsiteX96" fmla="*/ 1188625 w 1963582"/>
                <a:gd name="connsiteY96" fmla="*/ 823055 h 987445"/>
                <a:gd name="connsiteX97" fmla="*/ 1189482 w 1963582"/>
                <a:gd name="connsiteY97" fmla="*/ 823436 h 987445"/>
                <a:gd name="connsiteX98" fmla="*/ 1540764 w 1963582"/>
                <a:gd name="connsiteY98" fmla="*/ 982123 h 987445"/>
                <a:gd name="connsiteX99" fmla="*/ 1586484 w 1963582"/>
                <a:gd name="connsiteY99" fmla="*/ 977265 h 987445"/>
                <a:gd name="connsiteX100" fmla="*/ 1576388 w 1963582"/>
                <a:gd name="connsiteY100" fmla="*/ 953262 h 987445"/>
                <a:gd name="connsiteX101" fmla="*/ 1369028 w 1963582"/>
                <a:gd name="connsiteY101" fmla="*/ 795147 h 987445"/>
                <a:gd name="connsiteX102" fmla="*/ 1370648 w 1963582"/>
                <a:gd name="connsiteY102" fmla="*/ 791623 h 987445"/>
                <a:gd name="connsiteX103" fmla="*/ 1370648 w 1963582"/>
                <a:gd name="connsiteY103" fmla="*/ 791623 h 987445"/>
                <a:gd name="connsiteX104" fmla="*/ 1373886 w 1963582"/>
                <a:gd name="connsiteY104" fmla="*/ 790861 h 987445"/>
                <a:gd name="connsiteX105" fmla="*/ 1373981 w 1963582"/>
                <a:gd name="connsiteY105" fmla="*/ 790861 h 987445"/>
                <a:gd name="connsiteX106" fmla="*/ 1378648 w 1963582"/>
                <a:gd name="connsiteY106" fmla="*/ 790765 h 987445"/>
                <a:gd name="connsiteX107" fmla="*/ 1379125 w 1963582"/>
                <a:gd name="connsiteY107" fmla="*/ 790765 h 987445"/>
                <a:gd name="connsiteX108" fmla="*/ 1392841 w 1963582"/>
                <a:gd name="connsiteY108" fmla="*/ 792385 h 987445"/>
                <a:gd name="connsiteX109" fmla="*/ 1393127 w 1963582"/>
                <a:gd name="connsiteY109" fmla="*/ 792385 h 987445"/>
                <a:gd name="connsiteX110" fmla="*/ 1401890 w 1963582"/>
                <a:gd name="connsiteY110" fmla="*/ 794004 h 987445"/>
                <a:gd name="connsiteX111" fmla="*/ 1402556 w 1963582"/>
                <a:gd name="connsiteY111" fmla="*/ 794099 h 987445"/>
                <a:gd name="connsiteX112" fmla="*/ 1423892 w 1963582"/>
                <a:gd name="connsiteY112" fmla="*/ 798862 h 987445"/>
                <a:gd name="connsiteX113" fmla="*/ 1424083 w 1963582"/>
                <a:gd name="connsiteY113" fmla="*/ 798862 h 987445"/>
                <a:gd name="connsiteX114" fmla="*/ 1436180 w 1963582"/>
                <a:gd name="connsiteY114" fmla="*/ 801814 h 987445"/>
                <a:gd name="connsiteX115" fmla="*/ 1437037 w 1963582"/>
                <a:gd name="connsiteY115" fmla="*/ 802005 h 987445"/>
                <a:gd name="connsiteX116" fmla="*/ 1464088 w 1963582"/>
                <a:gd name="connsiteY116" fmla="*/ 809053 h 987445"/>
                <a:gd name="connsiteX117" fmla="*/ 1464659 w 1963582"/>
                <a:gd name="connsiteY117" fmla="*/ 809244 h 987445"/>
                <a:gd name="connsiteX118" fmla="*/ 1479233 w 1963582"/>
                <a:gd name="connsiteY118" fmla="*/ 813149 h 987445"/>
                <a:gd name="connsiteX119" fmla="*/ 1480090 w 1963582"/>
                <a:gd name="connsiteY119" fmla="*/ 813435 h 987445"/>
                <a:gd name="connsiteX120" fmla="*/ 1509903 w 1963582"/>
                <a:gd name="connsiteY120" fmla="*/ 821626 h 987445"/>
                <a:gd name="connsiteX121" fmla="*/ 1765078 w 1963582"/>
                <a:gd name="connsiteY121" fmla="*/ 881063 h 987445"/>
                <a:gd name="connsiteX122" fmla="*/ 1765173 w 1963582"/>
                <a:gd name="connsiteY122" fmla="*/ 881063 h 987445"/>
                <a:gd name="connsiteX123" fmla="*/ 1796225 w 1963582"/>
                <a:gd name="connsiteY123" fmla="*/ 883063 h 987445"/>
                <a:gd name="connsiteX124" fmla="*/ 1848517 w 1963582"/>
                <a:gd name="connsiteY124" fmla="*/ 873823 h 987445"/>
                <a:gd name="connsiteX125" fmla="*/ 1809655 w 1963582"/>
                <a:gd name="connsiteY125" fmla="*/ 826960 h 987445"/>
                <a:gd name="connsiteX126" fmla="*/ 1466374 w 1963582"/>
                <a:gd name="connsiteY126" fmla="*/ 676370 h 987445"/>
                <a:gd name="connsiteX127" fmla="*/ 1514475 w 1963582"/>
                <a:gd name="connsiteY127" fmla="*/ 685514 h 987445"/>
                <a:gd name="connsiteX128" fmla="*/ 1537430 w 1963582"/>
                <a:gd name="connsiteY128" fmla="*/ 690467 h 987445"/>
                <a:gd name="connsiteX129" fmla="*/ 1582674 w 1963582"/>
                <a:gd name="connsiteY129" fmla="*/ 700183 h 987445"/>
                <a:gd name="connsiteX130" fmla="*/ 1645063 w 1963582"/>
                <a:gd name="connsiteY130" fmla="*/ 712851 h 987445"/>
                <a:gd name="connsiteX131" fmla="*/ 1667066 w 1963582"/>
                <a:gd name="connsiteY131" fmla="*/ 717042 h 987445"/>
                <a:gd name="connsiteX132" fmla="*/ 1820894 w 1963582"/>
                <a:gd name="connsiteY132" fmla="*/ 740473 h 987445"/>
                <a:gd name="connsiteX133" fmla="*/ 1830991 w 1963582"/>
                <a:gd name="connsiteY133" fmla="*/ 741426 h 987445"/>
                <a:gd name="connsiteX134" fmla="*/ 1877282 w 1963582"/>
                <a:gd name="connsiteY134" fmla="*/ 743902 h 987445"/>
                <a:gd name="connsiteX135" fmla="*/ 1908239 w 1963582"/>
                <a:gd name="connsiteY135" fmla="*/ 742759 h 987445"/>
                <a:gd name="connsiteX136" fmla="*/ 1912430 w 1963582"/>
                <a:gd name="connsiteY136" fmla="*/ 742283 h 987445"/>
                <a:gd name="connsiteX137" fmla="*/ 1962341 w 1963582"/>
                <a:gd name="connsiteY137" fmla="*/ 724090 h 987445"/>
                <a:gd name="connsiteX138" fmla="*/ 1932337 w 1963582"/>
                <a:gd name="connsiteY138" fmla="*/ 685324 h 98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963582" h="987445">
                  <a:moveTo>
                    <a:pt x="1932337" y="685324"/>
                  </a:moveTo>
                  <a:cubicBezTo>
                    <a:pt x="1844135" y="623888"/>
                    <a:pt x="1526286" y="575977"/>
                    <a:pt x="1516666" y="556927"/>
                  </a:cubicBezTo>
                  <a:cubicBezTo>
                    <a:pt x="1516380" y="556355"/>
                    <a:pt x="1516475" y="555974"/>
                    <a:pt x="1516666" y="555498"/>
                  </a:cubicBezTo>
                  <a:lnTo>
                    <a:pt x="1516666" y="555498"/>
                  </a:lnTo>
                  <a:cubicBezTo>
                    <a:pt x="1521619" y="545878"/>
                    <a:pt x="1649730" y="565309"/>
                    <a:pt x="1763268" y="571881"/>
                  </a:cubicBezTo>
                  <a:cubicBezTo>
                    <a:pt x="1763363" y="571881"/>
                    <a:pt x="1763554" y="571881"/>
                    <a:pt x="1763649" y="571881"/>
                  </a:cubicBezTo>
                  <a:cubicBezTo>
                    <a:pt x="1766792" y="572072"/>
                    <a:pt x="1769840" y="572262"/>
                    <a:pt x="1772984" y="572357"/>
                  </a:cubicBezTo>
                  <a:cubicBezTo>
                    <a:pt x="1773269" y="572357"/>
                    <a:pt x="1773555" y="572357"/>
                    <a:pt x="1773841" y="572357"/>
                  </a:cubicBezTo>
                  <a:cubicBezTo>
                    <a:pt x="1776698" y="572548"/>
                    <a:pt x="1779556" y="572643"/>
                    <a:pt x="1782509" y="572738"/>
                  </a:cubicBezTo>
                  <a:cubicBezTo>
                    <a:pt x="1782985" y="572738"/>
                    <a:pt x="1783556" y="572738"/>
                    <a:pt x="1784033" y="572834"/>
                  </a:cubicBezTo>
                  <a:cubicBezTo>
                    <a:pt x="1786700" y="572929"/>
                    <a:pt x="1789367" y="573024"/>
                    <a:pt x="1791938" y="573119"/>
                  </a:cubicBezTo>
                  <a:cubicBezTo>
                    <a:pt x="1792510" y="573119"/>
                    <a:pt x="1793081" y="573119"/>
                    <a:pt x="1793748" y="573214"/>
                  </a:cubicBezTo>
                  <a:cubicBezTo>
                    <a:pt x="1796320" y="573310"/>
                    <a:pt x="1798796" y="573405"/>
                    <a:pt x="1801273" y="573500"/>
                  </a:cubicBezTo>
                  <a:cubicBezTo>
                    <a:pt x="1801940" y="573500"/>
                    <a:pt x="1802606" y="573500"/>
                    <a:pt x="1803368" y="573596"/>
                  </a:cubicBezTo>
                  <a:cubicBezTo>
                    <a:pt x="1805750" y="573691"/>
                    <a:pt x="1808131" y="573691"/>
                    <a:pt x="1810512" y="573786"/>
                  </a:cubicBezTo>
                  <a:cubicBezTo>
                    <a:pt x="1811274" y="573786"/>
                    <a:pt x="1812036" y="573786"/>
                    <a:pt x="1812798" y="573786"/>
                  </a:cubicBezTo>
                  <a:cubicBezTo>
                    <a:pt x="1814989" y="573786"/>
                    <a:pt x="1817275" y="573881"/>
                    <a:pt x="1819466" y="573881"/>
                  </a:cubicBezTo>
                  <a:cubicBezTo>
                    <a:pt x="1820323" y="573881"/>
                    <a:pt x="1821180" y="573881"/>
                    <a:pt x="1822037" y="573881"/>
                  </a:cubicBezTo>
                  <a:cubicBezTo>
                    <a:pt x="1824133" y="573881"/>
                    <a:pt x="1826228" y="573881"/>
                    <a:pt x="1828324" y="573881"/>
                  </a:cubicBezTo>
                  <a:cubicBezTo>
                    <a:pt x="1829181" y="573881"/>
                    <a:pt x="1830134" y="573881"/>
                    <a:pt x="1830991" y="573881"/>
                  </a:cubicBezTo>
                  <a:cubicBezTo>
                    <a:pt x="1832991" y="573881"/>
                    <a:pt x="1834991" y="573881"/>
                    <a:pt x="1836992" y="573786"/>
                  </a:cubicBezTo>
                  <a:cubicBezTo>
                    <a:pt x="1837944" y="573786"/>
                    <a:pt x="1838801" y="573786"/>
                    <a:pt x="1839754" y="573786"/>
                  </a:cubicBezTo>
                  <a:cubicBezTo>
                    <a:pt x="1841659" y="573786"/>
                    <a:pt x="1843564" y="573691"/>
                    <a:pt x="1845373" y="573691"/>
                  </a:cubicBezTo>
                  <a:cubicBezTo>
                    <a:pt x="1846326" y="573691"/>
                    <a:pt x="1847279" y="573596"/>
                    <a:pt x="1848231" y="573596"/>
                  </a:cubicBezTo>
                  <a:cubicBezTo>
                    <a:pt x="1850041" y="573500"/>
                    <a:pt x="1851851" y="573500"/>
                    <a:pt x="1853565" y="573405"/>
                  </a:cubicBezTo>
                  <a:cubicBezTo>
                    <a:pt x="1854518" y="573405"/>
                    <a:pt x="1855470" y="573310"/>
                    <a:pt x="1856327" y="573310"/>
                  </a:cubicBezTo>
                  <a:cubicBezTo>
                    <a:pt x="1858042" y="573214"/>
                    <a:pt x="1859756" y="573119"/>
                    <a:pt x="1861471" y="573024"/>
                  </a:cubicBezTo>
                  <a:cubicBezTo>
                    <a:pt x="1862423" y="572929"/>
                    <a:pt x="1863376" y="572929"/>
                    <a:pt x="1864328" y="572834"/>
                  </a:cubicBezTo>
                  <a:cubicBezTo>
                    <a:pt x="1865948" y="572738"/>
                    <a:pt x="1867472" y="572643"/>
                    <a:pt x="1869091" y="572452"/>
                  </a:cubicBezTo>
                  <a:cubicBezTo>
                    <a:pt x="1870043" y="572357"/>
                    <a:pt x="1870996" y="572262"/>
                    <a:pt x="1871948" y="572167"/>
                  </a:cubicBezTo>
                  <a:cubicBezTo>
                    <a:pt x="1873472" y="572072"/>
                    <a:pt x="1874996" y="571881"/>
                    <a:pt x="1876425" y="571690"/>
                  </a:cubicBezTo>
                  <a:cubicBezTo>
                    <a:pt x="1877378" y="571595"/>
                    <a:pt x="1878330" y="571500"/>
                    <a:pt x="1879187" y="571405"/>
                  </a:cubicBezTo>
                  <a:cubicBezTo>
                    <a:pt x="1880616" y="571214"/>
                    <a:pt x="1882045" y="571024"/>
                    <a:pt x="1883378" y="570928"/>
                  </a:cubicBezTo>
                  <a:cubicBezTo>
                    <a:pt x="1884331" y="570833"/>
                    <a:pt x="1885188" y="570643"/>
                    <a:pt x="1886141" y="570547"/>
                  </a:cubicBezTo>
                  <a:cubicBezTo>
                    <a:pt x="1887474" y="570357"/>
                    <a:pt x="1888712" y="570167"/>
                    <a:pt x="1890046" y="569976"/>
                  </a:cubicBezTo>
                  <a:cubicBezTo>
                    <a:pt x="1890903" y="569881"/>
                    <a:pt x="1891856" y="569690"/>
                    <a:pt x="1892713" y="569500"/>
                  </a:cubicBezTo>
                  <a:cubicBezTo>
                    <a:pt x="1892903" y="569500"/>
                    <a:pt x="1893094" y="569405"/>
                    <a:pt x="1893284" y="569405"/>
                  </a:cubicBezTo>
                  <a:cubicBezTo>
                    <a:pt x="1915763" y="570452"/>
                    <a:pt x="1942624" y="567309"/>
                    <a:pt x="1946529" y="546830"/>
                  </a:cubicBezTo>
                  <a:cubicBezTo>
                    <a:pt x="1951006" y="523113"/>
                    <a:pt x="1915859" y="513302"/>
                    <a:pt x="1891284" y="509397"/>
                  </a:cubicBezTo>
                  <a:cubicBezTo>
                    <a:pt x="1779746" y="469678"/>
                    <a:pt x="1497330" y="432816"/>
                    <a:pt x="1423511" y="407003"/>
                  </a:cubicBezTo>
                  <a:cubicBezTo>
                    <a:pt x="1419320" y="405575"/>
                    <a:pt x="1415796" y="404146"/>
                    <a:pt x="1413034" y="402717"/>
                  </a:cubicBezTo>
                  <a:cubicBezTo>
                    <a:pt x="1412939" y="402717"/>
                    <a:pt x="1412939" y="402622"/>
                    <a:pt x="1412843" y="402622"/>
                  </a:cubicBezTo>
                  <a:cubicBezTo>
                    <a:pt x="1412081" y="402241"/>
                    <a:pt x="1411319" y="401860"/>
                    <a:pt x="1410653" y="401384"/>
                  </a:cubicBezTo>
                  <a:cubicBezTo>
                    <a:pt x="1410462" y="401288"/>
                    <a:pt x="1410272" y="401098"/>
                    <a:pt x="1410081" y="401002"/>
                  </a:cubicBezTo>
                  <a:cubicBezTo>
                    <a:pt x="1409510" y="400621"/>
                    <a:pt x="1408938" y="400240"/>
                    <a:pt x="1408462" y="399859"/>
                  </a:cubicBezTo>
                  <a:cubicBezTo>
                    <a:pt x="1408271" y="399764"/>
                    <a:pt x="1408176" y="399574"/>
                    <a:pt x="1407986" y="399478"/>
                  </a:cubicBezTo>
                  <a:cubicBezTo>
                    <a:pt x="1406652" y="398335"/>
                    <a:pt x="1405890" y="397288"/>
                    <a:pt x="1405700" y="396240"/>
                  </a:cubicBezTo>
                  <a:cubicBezTo>
                    <a:pt x="1405700" y="396050"/>
                    <a:pt x="1405604" y="395764"/>
                    <a:pt x="1405604" y="395573"/>
                  </a:cubicBezTo>
                  <a:cubicBezTo>
                    <a:pt x="1405604" y="395288"/>
                    <a:pt x="1405700" y="395097"/>
                    <a:pt x="1405795" y="394811"/>
                  </a:cubicBezTo>
                  <a:cubicBezTo>
                    <a:pt x="1405890" y="394525"/>
                    <a:pt x="1405985" y="394335"/>
                    <a:pt x="1406176" y="394049"/>
                  </a:cubicBezTo>
                  <a:cubicBezTo>
                    <a:pt x="1406271" y="393859"/>
                    <a:pt x="1406462" y="393573"/>
                    <a:pt x="1406652" y="393382"/>
                  </a:cubicBezTo>
                  <a:cubicBezTo>
                    <a:pt x="1406938" y="393097"/>
                    <a:pt x="1407319" y="392811"/>
                    <a:pt x="1407700" y="392430"/>
                  </a:cubicBezTo>
                  <a:cubicBezTo>
                    <a:pt x="1407890" y="392239"/>
                    <a:pt x="1408081" y="392144"/>
                    <a:pt x="1408271" y="391954"/>
                  </a:cubicBezTo>
                  <a:cubicBezTo>
                    <a:pt x="1408938" y="391477"/>
                    <a:pt x="1409795" y="391096"/>
                    <a:pt x="1410748" y="390620"/>
                  </a:cubicBezTo>
                  <a:cubicBezTo>
                    <a:pt x="1411129" y="390430"/>
                    <a:pt x="1411510" y="390334"/>
                    <a:pt x="1411891" y="390144"/>
                  </a:cubicBezTo>
                  <a:cubicBezTo>
                    <a:pt x="1412653" y="389858"/>
                    <a:pt x="1413415" y="389572"/>
                    <a:pt x="1414272" y="389287"/>
                  </a:cubicBezTo>
                  <a:cubicBezTo>
                    <a:pt x="1414748" y="389096"/>
                    <a:pt x="1415225" y="389001"/>
                    <a:pt x="1415701" y="388810"/>
                  </a:cubicBezTo>
                  <a:cubicBezTo>
                    <a:pt x="1416653" y="388525"/>
                    <a:pt x="1417701" y="388239"/>
                    <a:pt x="1418749" y="387953"/>
                  </a:cubicBezTo>
                  <a:cubicBezTo>
                    <a:pt x="1419225" y="387858"/>
                    <a:pt x="1419797" y="387667"/>
                    <a:pt x="1420273" y="387572"/>
                  </a:cubicBezTo>
                  <a:cubicBezTo>
                    <a:pt x="1421987" y="387191"/>
                    <a:pt x="1423797" y="386715"/>
                    <a:pt x="1425797" y="386334"/>
                  </a:cubicBezTo>
                  <a:cubicBezTo>
                    <a:pt x="1443514" y="382810"/>
                    <a:pt x="1460373" y="378905"/>
                    <a:pt x="1476089" y="374809"/>
                  </a:cubicBezTo>
                  <a:cubicBezTo>
                    <a:pt x="1483995" y="372713"/>
                    <a:pt x="1491615" y="370618"/>
                    <a:pt x="1498949" y="368427"/>
                  </a:cubicBezTo>
                  <a:cubicBezTo>
                    <a:pt x="1594866" y="340042"/>
                    <a:pt x="1647539" y="300514"/>
                    <a:pt x="1647539" y="254317"/>
                  </a:cubicBezTo>
                  <a:cubicBezTo>
                    <a:pt x="1647539" y="252413"/>
                    <a:pt x="1647539" y="250698"/>
                    <a:pt x="1647444" y="249079"/>
                  </a:cubicBezTo>
                  <a:cubicBezTo>
                    <a:pt x="1647444" y="248698"/>
                    <a:pt x="1647349" y="248317"/>
                    <a:pt x="1647349" y="247936"/>
                  </a:cubicBezTo>
                  <a:cubicBezTo>
                    <a:pt x="1647254" y="246793"/>
                    <a:pt x="1647158" y="245554"/>
                    <a:pt x="1647063" y="244507"/>
                  </a:cubicBezTo>
                  <a:cubicBezTo>
                    <a:pt x="1646968" y="244126"/>
                    <a:pt x="1646968" y="243745"/>
                    <a:pt x="1646873" y="243364"/>
                  </a:cubicBezTo>
                  <a:cubicBezTo>
                    <a:pt x="1646682" y="242411"/>
                    <a:pt x="1646587" y="241459"/>
                    <a:pt x="1646301" y="240601"/>
                  </a:cubicBezTo>
                  <a:cubicBezTo>
                    <a:pt x="1646206" y="240221"/>
                    <a:pt x="1646111" y="239935"/>
                    <a:pt x="1646015" y="239649"/>
                  </a:cubicBezTo>
                  <a:cubicBezTo>
                    <a:pt x="1645825" y="238792"/>
                    <a:pt x="1645539" y="238030"/>
                    <a:pt x="1645253" y="237363"/>
                  </a:cubicBezTo>
                  <a:cubicBezTo>
                    <a:pt x="1645158" y="237077"/>
                    <a:pt x="1644968" y="236887"/>
                    <a:pt x="1644872" y="236601"/>
                  </a:cubicBezTo>
                  <a:cubicBezTo>
                    <a:pt x="1644491" y="235934"/>
                    <a:pt x="1644110" y="235267"/>
                    <a:pt x="1643729" y="234696"/>
                  </a:cubicBezTo>
                  <a:cubicBezTo>
                    <a:pt x="1643634" y="234505"/>
                    <a:pt x="1643444" y="234315"/>
                    <a:pt x="1643348" y="234125"/>
                  </a:cubicBezTo>
                  <a:cubicBezTo>
                    <a:pt x="1643253" y="234029"/>
                    <a:pt x="1643253" y="234029"/>
                    <a:pt x="1643158" y="233934"/>
                  </a:cubicBezTo>
                  <a:cubicBezTo>
                    <a:pt x="1644206" y="232600"/>
                    <a:pt x="1644682" y="231267"/>
                    <a:pt x="1644110" y="230124"/>
                  </a:cubicBezTo>
                  <a:cubicBezTo>
                    <a:pt x="1637919" y="218599"/>
                    <a:pt x="1521428" y="243745"/>
                    <a:pt x="1521428" y="243745"/>
                  </a:cubicBezTo>
                  <a:cubicBezTo>
                    <a:pt x="1521428" y="243745"/>
                    <a:pt x="1521333" y="243935"/>
                    <a:pt x="1521143" y="244221"/>
                  </a:cubicBezTo>
                  <a:cubicBezTo>
                    <a:pt x="1481614" y="248412"/>
                    <a:pt x="1430274" y="251460"/>
                    <a:pt x="1363313" y="249936"/>
                  </a:cubicBezTo>
                  <a:cubicBezTo>
                    <a:pt x="1113377" y="244221"/>
                    <a:pt x="1062228" y="352234"/>
                    <a:pt x="880491" y="335185"/>
                  </a:cubicBezTo>
                  <a:cubicBezTo>
                    <a:pt x="698754" y="318135"/>
                    <a:pt x="0" y="0"/>
                    <a:pt x="0" y="0"/>
                  </a:cubicBezTo>
                  <a:lnTo>
                    <a:pt x="2762" y="311182"/>
                  </a:lnTo>
                  <a:lnTo>
                    <a:pt x="2762" y="311182"/>
                  </a:lnTo>
                  <a:lnTo>
                    <a:pt x="4572" y="514540"/>
                  </a:lnTo>
                  <a:cubicBezTo>
                    <a:pt x="4572" y="514540"/>
                    <a:pt x="801053" y="647605"/>
                    <a:pt x="1033939" y="749808"/>
                  </a:cubicBezTo>
                  <a:cubicBezTo>
                    <a:pt x="1040987" y="752856"/>
                    <a:pt x="1048036" y="755999"/>
                    <a:pt x="1055084" y="759238"/>
                  </a:cubicBezTo>
                  <a:cubicBezTo>
                    <a:pt x="1057466" y="760285"/>
                    <a:pt x="1059847" y="761428"/>
                    <a:pt x="1062133" y="762476"/>
                  </a:cubicBezTo>
                  <a:cubicBezTo>
                    <a:pt x="1066895" y="764667"/>
                    <a:pt x="1071658" y="766858"/>
                    <a:pt x="1076516" y="769048"/>
                  </a:cubicBezTo>
                  <a:cubicBezTo>
                    <a:pt x="1079087" y="770287"/>
                    <a:pt x="1081754" y="771430"/>
                    <a:pt x="1084326" y="772668"/>
                  </a:cubicBezTo>
                  <a:cubicBezTo>
                    <a:pt x="1088898" y="774763"/>
                    <a:pt x="1093470" y="776954"/>
                    <a:pt x="1098042" y="779050"/>
                  </a:cubicBezTo>
                  <a:cubicBezTo>
                    <a:pt x="1100709" y="780288"/>
                    <a:pt x="1103376" y="781622"/>
                    <a:pt x="1106043" y="782860"/>
                  </a:cubicBezTo>
                  <a:cubicBezTo>
                    <a:pt x="1110615" y="785051"/>
                    <a:pt x="1115282" y="787241"/>
                    <a:pt x="1119854" y="789432"/>
                  </a:cubicBezTo>
                  <a:cubicBezTo>
                    <a:pt x="1122331" y="790575"/>
                    <a:pt x="1124807" y="791813"/>
                    <a:pt x="1127189" y="792956"/>
                  </a:cubicBezTo>
                  <a:cubicBezTo>
                    <a:pt x="1132142" y="795338"/>
                    <a:pt x="1137094" y="797719"/>
                    <a:pt x="1142048" y="800100"/>
                  </a:cubicBezTo>
                  <a:cubicBezTo>
                    <a:pt x="1144143" y="801052"/>
                    <a:pt x="1146143" y="802100"/>
                    <a:pt x="1148239" y="803148"/>
                  </a:cubicBezTo>
                  <a:cubicBezTo>
                    <a:pt x="1153763" y="805910"/>
                    <a:pt x="1159383" y="808577"/>
                    <a:pt x="1164908" y="811339"/>
                  </a:cubicBezTo>
                  <a:cubicBezTo>
                    <a:pt x="1166241" y="812006"/>
                    <a:pt x="1167670" y="812673"/>
                    <a:pt x="1169003" y="813340"/>
                  </a:cubicBezTo>
                  <a:cubicBezTo>
                    <a:pt x="1175576" y="816578"/>
                    <a:pt x="1182148" y="819817"/>
                    <a:pt x="1188625" y="823055"/>
                  </a:cubicBezTo>
                  <a:cubicBezTo>
                    <a:pt x="1188911" y="823151"/>
                    <a:pt x="1189196" y="823341"/>
                    <a:pt x="1189482" y="823436"/>
                  </a:cubicBezTo>
                  <a:cubicBezTo>
                    <a:pt x="1334929" y="895826"/>
                    <a:pt x="1472089" y="970026"/>
                    <a:pt x="1540764" y="982123"/>
                  </a:cubicBezTo>
                  <a:cubicBezTo>
                    <a:pt x="1556861" y="987743"/>
                    <a:pt x="1579436" y="992315"/>
                    <a:pt x="1586484" y="977265"/>
                  </a:cubicBezTo>
                  <a:cubicBezTo>
                    <a:pt x="1590770" y="968216"/>
                    <a:pt x="1585151" y="960025"/>
                    <a:pt x="1576388" y="953262"/>
                  </a:cubicBezTo>
                  <a:cubicBezTo>
                    <a:pt x="1540097" y="906399"/>
                    <a:pt x="1378458" y="823246"/>
                    <a:pt x="1369028" y="795147"/>
                  </a:cubicBezTo>
                  <a:cubicBezTo>
                    <a:pt x="1368457" y="793432"/>
                    <a:pt x="1369028" y="792289"/>
                    <a:pt x="1370648" y="791623"/>
                  </a:cubicBezTo>
                  <a:lnTo>
                    <a:pt x="1370648" y="791623"/>
                  </a:lnTo>
                  <a:cubicBezTo>
                    <a:pt x="1371410" y="791242"/>
                    <a:pt x="1372553" y="790956"/>
                    <a:pt x="1373886" y="790861"/>
                  </a:cubicBezTo>
                  <a:cubicBezTo>
                    <a:pt x="1373981" y="790861"/>
                    <a:pt x="1373981" y="790861"/>
                    <a:pt x="1373981" y="790861"/>
                  </a:cubicBezTo>
                  <a:cubicBezTo>
                    <a:pt x="1375315" y="790765"/>
                    <a:pt x="1376839" y="790670"/>
                    <a:pt x="1378648" y="790765"/>
                  </a:cubicBezTo>
                  <a:cubicBezTo>
                    <a:pt x="1378839" y="790765"/>
                    <a:pt x="1378934" y="790765"/>
                    <a:pt x="1379125" y="790765"/>
                  </a:cubicBezTo>
                  <a:cubicBezTo>
                    <a:pt x="1382840" y="790956"/>
                    <a:pt x="1387412" y="791527"/>
                    <a:pt x="1392841" y="792385"/>
                  </a:cubicBezTo>
                  <a:cubicBezTo>
                    <a:pt x="1392936" y="792385"/>
                    <a:pt x="1393031" y="792385"/>
                    <a:pt x="1393127" y="792385"/>
                  </a:cubicBezTo>
                  <a:cubicBezTo>
                    <a:pt x="1395889" y="792861"/>
                    <a:pt x="1398746" y="793432"/>
                    <a:pt x="1401890" y="794004"/>
                  </a:cubicBezTo>
                  <a:cubicBezTo>
                    <a:pt x="1402080" y="794004"/>
                    <a:pt x="1402366" y="794099"/>
                    <a:pt x="1402556" y="794099"/>
                  </a:cubicBezTo>
                  <a:cubicBezTo>
                    <a:pt x="1408938" y="795433"/>
                    <a:pt x="1416082" y="796957"/>
                    <a:pt x="1423892" y="798862"/>
                  </a:cubicBezTo>
                  <a:cubicBezTo>
                    <a:pt x="1423988" y="798862"/>
                    <a:pt x="1423988" y="798862"/>
                    <a:pt x="1424083" y="798862"/>
                  </a:cubicBezTo>
                  <a:cubicBezTo>
                    <a:pt x="1427988" y="799814"/>
                    <a:pt x="1431989" y="800767"/>
                    <a:pt x="1436180" y="801814"/>
                  </a:cubicBezTo>
                  <a:cubicBezTo>
                    <a:pt x="1436465" y="801910"/>
                    <a:pt x="1436751" y="802005"/>
                    <a:pt x="1437037" y="802005"/>
                  </a:cubicBezTo>
                  <a:cubicBezTo>
                    <a:pt x="1445514" y="804101"/>
                    <a:pt x="1454563" y="806482"/>
                    <a:pt x="1464088" y="809053"/>
                  </a:cubicBezTo>
                  <a:cubicBezTo>
                    <a:pt x="1464278" y="809149"/>
                    <a:pt x="1464469" y="809149"/>
                    <a:pt x="1464659" y="809244"/>
                  </a:cubicBezTo>
                  <a:cubicBezTo>
                    <a:pt x="1469422" y="810482"/>
                    <a:pt x="1474280" y="811816"/>
                    <a:pt x="1479233" y="813149"/>
                  </a:cubicBezTo>
                  <a:cubicBezTo>
                    <a:pt x="1479518" y="813244"/>
                    <a:pt x="1479804" y="813340"/>
                    <a:pt x="1480090" y="813435"/>
                  </a:cubicBezTo>
                  <a:cubicBezTo>
                    <a:pt x="1489710" y="816007"/>
                    <a:pt x="1499711" y="818769"/>
                    <a:pt x="1509903" y="821626"/>
                  </a:cubicBezTo>
                  <a:cubicBezTo>
                    <a:pt x="1593533" y="844677"/>
                    <a:pt x="1696117" y="873252"/>
                    <a:pt x="1765078" y="881063"/>
                  </a:cubicBezTo>
                  <a:cubicBezTo>
                    <a:pt x="1765078" y="881063"/>
                    <a:pt x="1765078" y="881063"/>
                    <a:pt x="1765173" y="881063"/>
                  </a:cubicBezTo>
                  <a:cubicBezTo>
                    <a:pt x="1776508" y="882301"/>
                    <a:pt x="1786985" y="883063"/>
                    <a:pt x="1796225" y="883063"/>
                  </a:cubicBezTo>
                  <a:cubicBezTo>
                    <a:pt x="1816418" y="888873"/>
                    <a:pt x="1840325" y="891254"/>
                    <a:pt x="1848517" y="873823"/>
                  </a:cubicBezTo>
                  <a:cubicBezTo>
                    <a:pt x="1857947" y="853821"/>
                    <a:pt x="1831372" y="836962"/>
                    <a:pt x="1809655" y="826960"/>
                  </a:cubicBezTo>
                  <a:cubicBezTo>
                    <a:pt x="1720787" y="768382"/>
                    <a:pt x="1477994" y="691705"/>
                    <a:pt x="1466374" y="676370"/>
                  </a:cubicBezTo>
                  <a:cubicBezTo>
                    <a:pt x="1465231" y="674942"/>
                    <a:pt x="1483900" y="678847"/>
                    <a:pt x="1514475" y="685514"/>
                  </a:cubicBezTo>
                  <a:cubicBezTo>
                    <a:pt x="1521523" y="687038"/>
                    <a:pt x="1529239" y="688753"/>
                    <a:pt x="1537430" y="690467"/>
                  </a:cubicBezTo>
                  <a:cubicBezTo>
                    <a:pt x="1551146" y="693420"/>
                    <a:pt x="1566386" y="696754"/>
                    <a:pt x="1582674" y="700183"/>
                  </a:cubicBezTo>
                  <a:cubicBezTo>
                    <a:pt x="1602200" y="704278"/>
                    <a:pt x="1623251" y="708660"/>
                    <a:pt x="1645063" y="712851"/>
                  </a:cubicBezTo>
                  <a:cubicBezTo>
                    <a:pt x="1652302" y="714280"/>
                    <a:pt x="1659636" y="715709"/>
                    <a:pt x="1667066" y="717042"/>
                  </a:cubicBezTo>
                  <a:cubicBezTo>
                    <a:pt x="1718882" y="726853"/>
                    <a:pt x="1773460" y="735711"/>
                    <a:pt x="1820894" y="740473"/>
                  </a:cubicBezTo>
                  <a:cubicBezTo>
                    <a:pt x="1824323" y="740759"/>
                    <a:pt x="1827657" y="741140"/>
                    <a:pt x="1830991" y="741426"/>
                  </a:cubicBezTo>
                  <a:cubicBezTo>
                    <a:pt x="1847564" y="742855"/>
                    <a:pt x="1863185" y="743712"/>
                    <a:pt x="1877282" y="743902"/>
                  </a:cubicBezTo>
                  <a:cubicBezTo>
                    <a:pt x="1888617" y="743998"/>
                    <a:pt x="1898999" y="743617"/>
                    <a:pt x="1908239" y="742759"/>
                  </a:cubicBezTo>
                  <a:cubicBezTo>
                    <a:pt x="1909667" y="742664"/>
                    <a:pt x="1911001" y="742474"/>
                    <a:pt x="1912430" y="742283"/>
                  </a:cubicBezTo>
                  <a:cubicBezTo>
                    <a:pt x="1933861" y="744760"/>
                    <a:pt x="1956340" y="742474"/>
                    <a:pt x="1962341" y="724090"/>
                  </a:cubicBezTo>
                  <a:cubicBezTo>
                    <a:pt x="1968341" y="706946"/>
                    <a:pt x="1951673" y="694087"/>
                    <a:pt x="1932337" y="685324"/>
                  </a:cubicBezTo>
                  <a:close/>
                </a:path>
              </a:pathLst>
            </a:custGeom>
            <a:solidFill>
              <a:srgbClr val="DEA3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3FF0ED5-1B08-454B-9EA5-F619D05E9170}"/>
                </a:ext>
              </a:extLst>
            </p:cNvPr>
            <p:cNvSpPr/>
            <p:nvPr/>
          </p:nvSpPr>
          <p:spPr>
            <a:xfrm>
              <a:off x="0" y="3710025"/>
              <a:ext cx="916348" cy="888838"/>
            </a:xfrm>
            <a:custGeom>
              <a:avLst/>
              <a:gdLst>
                <a:gd name="connsiteX0" fmla="*/ 924401 w 932154"/>
                <a:gd name="connsiteY0" fmla="*/ 383572 h 774858"/>
                <a:gd name="connsiteX1" fmla="*/ 820865 w 932154"/>
                <a:gd name="connsiteY1" fmla="*/ 774859 h 774858"/>
                <a:gd name="connsiteX2" fmla="*/ 0 w 932154"/>
                <a:gd name="connsiteY2" fmla="*/ 606076 h 774858"/>
                <a:gd name="connsiteX3" fmla="*/ 0 w 932154"/>
                <a:gd name="connsiteY3" fmla="*/ 0 h 774858"/>
                <a:gd name="connsiteX4" fmla="*/ 924401 w 932154"/>
                <a:gd name="connsiteY4" fmla="*/ 383572 h 77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4" h="774858">
                  <a:moveTo>
                    <a:pt x="924401" y="383572"/>
                  </a:moveTo>
                  <a:cubicBezTo>
                    <a:pt x="924401" y="383572"/>
                    <a:pt x="974312" y="774859"/>
                    <a:pt x="820865" y="774859"/>
                  </a:cubicBezTo>
                  <a:cubicBezTo>
                    <a:pt x="801719" y="774859"/>
                    <a:pt x="0" y="606076"/>
                    <a:pt x="0" y="606076"/>
                  </a:cubicBezTo>
                  <a:lnTo>
                    <a:pt x="0" y="0"/>
                  </a:lnTo>
                  <a:lnTo>
                    <a:pt x="924401" y="383572"/>
                  </a:lnTo>
                  <a:close/>
                </a:path>
              </a:pathLst>
            </a:custGeom>
            <a:solidFill>
              <a:srgbClr val="DC495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5CBFC0-C8DB-4C2D-B7BD-C7F439EF801C}"/>
                </a:ext>
              </a:extLst>
            </p:cNvPr>
            <p:cNvSpPr/>
            <p:nvPr/>
          </p:nvSpPr>
          <p:spPr>
            <a:xfrm>
              <a:off x="93" y="4086210"/>
              <a:ext cx="916348" cy="512543"/>
            </a:xfrm>
            <a:custGeom>
              <a:avLst/>
              <a:gdLst>
                <a:gd name="connsiteX0" fmla="*/ 857917 w 932154"/>
                <a:gd name="connsiteY0" fmla="*/ 28099 h 446817"/>
                <a:gd name="connsiteX1" fmla="*/ 625221 w 932154"/>
                <a:gd name="connsiteY1" fmla="*/ 166878 h 446817"/>
                <a:gd name="connsiteX2" fmla="*/ 0 w 932154"/>
                <a:gd name="connsiteY2" fmla="*/ 0 h 446817"/>
                <a:gd name="connsiteX3" fmla="*/ 0 w 932154"/>
                <a:gd name="connsiteY3" fmla="*/ 278035 h 446817"/>
                <a:gd name="connsiteX4" fmla="*/ 820865 w 932154"/>
                <a:gd name="connsiteY4" fmla="*/ 446818 h 446817"/>
                <a:gd name="connsiteX5" fmla="*/ 924401 w 932154"/>
                <a:gd name="connsiteY5" fmla="*/ 55531 h 446817"/>
                <a:gd name="connsiteX6" fmla="*/ 857917 w 932154"/>
                <a:gd name="connsiteY6" fmla="*/ 28099 h 44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154" h="446817">
                  <a:moveTo>
                    <a:pt x="857917" y="28099"/>
                  </a:moveTo>
                  <a:cubicBezTo>
                    <a:pt x="832295" y="77438"/>
                    <a:pt x="770001" y="141542"/>
                    <a:pt x="625221" y="166878"/>
                  </a:cubicBezTo>
                  <a:cubicBezTo>
                    <a:pt x="476345" y="192976"/>
                    <a:pt x="176308" y="76867"/>
                    <a:pt x="0" y="0"/>
                  </a:cubicBezTo>
                  <a:lnTo>
                    <a:pt x="0" y="278035"/>
                  </a:lnTo>
                  <a:cubicBezTo>
                    <a:pt x="0" y="278035"/>
                    <a:pt x="801719" y="446818"/>
                    <a:pt x="820865" y="446818"/>
                  </a:cubicBezTo>
                  <a:cubicBezTo>
                    <a:pt x="974312" y="446818"/>
                    <a:pt x="924401" y="55531"/>
                    <a:pt x="924401" y="55531"/>
                  </a:cubicBezTo>
                  <a:lnTo>
                    <a:pt x="857917" y="28099"/>
                  </a:lnTo>
                  <a:close/>
                </a:path>
              </a:pathLst>
            </a:custGeom>
            <a:solidFill>
              <a:srgbClr val="C13D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1A5A2D68-D642-426A-A551-7F078AD28563}"/>
                </a:ext>
              </a:extLst>
            </p:cNvPr>
            <p:cNvGrpSpPr/>
            <p:nvPr/>
          </p:nvGrpSpPr>
          <p:grpSpPr>
            <a:xfrm>
              <a:off x="1379994" y="2873343"/>
              <a:ext cx="948975" cy="1006297"/>
              <a:chOff x="4947097" y="2356613"/>
              <a:chExt cx="965344" cy="877255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749299E-B80B-41DD-B643-058744A99E6C}"/>
                  </a:ext>
                </a:extLst>
              </p:cNvPr>
              <p:cNvSpPr/>
              <p:nvPr/>
            </p:nvSpPr>
            <p:spPr>
              <a:xfrm>
                <a:off x="4947097" y="2356613"/>
                <a:ext cx="965344" cy="877255"/>
              </a:xfrm>
              <a:custGeom>
                <a:avLst/>
                <a:gdLst>
                  <a:gd name="connsiteX0" fmla="*/ 573783 w 965344"/>
                  <a:gd name="connsiteY0" fmla="*/ 22159 h 877255"/>
                  <a:gd name="connsiteX1" fmla="*/ 407571 w 965344"/>
                  <a:gd name="connsiteY1" fmla="*/ 219708 h 877255"/>
                  <a:gd name="connsiteX2" fmla="*/ 149349 w 965344"/>
                  <a:gd name="connsiteY2" fmla="*/ 219517 h 877255"/>
                  <a:gd name="connsiteX3" fmla="*/ 115630 w 965344"/>
                  <a:gd name="connsiteY3" fmla="*/ 701958 h 877255"/>
                  <a:gd name="connsiteX4" fmla="*/ 713133 w 965344"/>
                  <a:gd name="connsiteY4" fmla="*/ 876647 h 877255"/>
                  <a:gd name="connsiteX5" fmla="*/ 964498 w 965344"/>
                  <a:gd name="connsiteY5" fmla="*/ 307147 h 877255"/>
                  <a:gd name="connsiteX6" fmla="*/ 573783 w 965344"/>
                  <a:gd name="connsiteY6" fmla="*/ 22159 h 87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5344" h="877255">
                    <a:moveTo>
                      <a:pt x="573783" y="22159"/>
                    </a:moveTo>
                    <a:cubicBezTo>
                      <a:pt x="437194" y="85691"/>
                      <a:pt x="407571" y="219708"/>
                      <a:pt x="407571" y="219708"/>
                    </a:cubicBezTo>
                    <a:cubicBezTo>
                      <a:pt x="407571" y="219708"/>
                      <a:pt x="286032" y="155985"/>
                      <a:pt x="149349" y="219517"/>
                    </a:cubicBezTo>
                    <a:cubicBezTo>
                      <a:pt x="12665" y="283049"/>
                      <a:pt x="-88300" y="506791"/>
                      <a:pt x="115630" y="701958"/>
                    </a:cubicBezTo>
                    <a:cubicBezTo>
                      <a:pt x="319560" y="897030"/>
                      <a:pt x="713133" y="876647"/>
                      <a:pt x="713133" y="876647"/>
                    </a:cubicBezTo>
                    <a:cubicBezTo>
                      <a:pt x="713133" y="876647"/>
                      <a:pt x="982310" y="588801"/>
                      <a:pt x="964498" y="307147"/>
                    </a:cubicBezTo>
                    <a:cubicBezTo>
                      <a:pt x="946591" y="25493"/>
                      <a:pt x="710466" y="-41468"/>
                      <a:pt x="573783" y="22159"/>
                    </a:cubicBezTo>
                    <a:close/>
                  </a:path>
                </a:pathLst>
              </a:custGeom>
              <a:solidFill>
                <a:srgbClr val="C1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4D7B0B3-5C1B-4EA2-A516-BA2464877238}"/>
                  </a:ext>
                </a:extLst>
              </p:cNvPr>
              <p:cNvSpPr/>
              <p:nvPr/>
            </p:nvSpPr>
            <p:spPr>
              <a:xfrm>
                <a:off x="5403151" y="2356706"/>
                <a:ext cx="509195" cy="877146"/>
              </a:xfrm>
              <a:custGeom>
                <a:avLst/>
                <a:gdLst>
                  <a:gd name="connsiteX0" fmla="*/ 337852 w 509195"/>
                  <a:gd name="connsiteY0" fmla="*/ 540607 h 877146"/>
                  <a:gd name="connsiteX1" fmla="*/ 0 w 509195"/>
                  <a:gd name="connsiteY1" fmla="*/ 856361 h 877146"/>
                  <a:gd name="connsiteX2" fmla="*/ 256985 w 509195"/>
                  <a:gd name="connsiteY2" fmla="*/ 876554 h 877146"/>
                  <a:gd name="connsiteX3" fmla="*/ 508349 w 509195"/>
                  <a:gd name="connsiteY3" fmla="*/ 307054 h 877146"/>
                  <a:gd name="connsiteX4" fmla="*/ 196787 w 509195"/>
                  <a:gd name="connsiteY4" fmla="*/ 1206 h 877146"/>
                  <a:gd name="connsiteX5" fmla="*/ 196787 w 509195"/>
                  <a:gd name="connsiteY5" fmla="*/ 1206 h 877146"/>
                  <a:gd name="connsiteX6" fmla="*/ 337852 w 509195"/>
                  <a:gd name="connsiteY6" fmla="*/ 540607 h 87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9195" h="877146">
                    <a:moveTo>
                      <a:pt x="337852" y="540607"/>
                    </a:moveTo>
                    <a:cubicBezTo>
                      <a:pt x="246031" y="695674"/>
                      <a:pt x="119444" y="793972"/>
                      <a:pt x="0" y="856361"/>
                    </a:cubicBezTo>
                    <a:cubicBezTo>
                      <a:pt x="139637" y="882555"/>
                      <a:pt x="256985" y="876554"/>
                      <a:pt x="256985" y="876554"/>
                    </a:cubicBezTo>
                    <a:cubicBezTo>
                      <a:pt x="256985" y="876554"/>
                      <a:pt x="526161" y="588708"/>
                      <a:pt x="508349" y="307054"/>
                    </a:cubicBezTo>
                    <a:cubicBezTo>
                      <a:pt x="493681" y="74644"/>
                      <a:pt x="330232" y="-11462"/>
                      <a:pt x="196787" y="1206"/>
                    </a:cubicBezTo>
                    <a:lnTo>
                      <a:pt x="196787" y="1206"/>
                    </a:lnTo>
                    <a:cubicBezTo>
                      <a:pt x="196882" y="1206"/>
                      <a:pt x="569690" y="149320"/>
                      <a:pt x="337852" y="540607"/>
                    </a:cubicBezTo>
                    <a:close/>
                  </a:path>
                </a:pathLst>
              </a:custGeom>
              <a:solidFill>
                <a:srgbClr val="B02C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0E1AFF1-9FEE-4D54-AA34-CC9B1B635D59}"/>
                  </a:ext>
                </a:extLst>
              </p:cNvPr>
              <p:cNvSpPr/>
              <p:nvPr/>
            </p:nvSpPr>
            <p:spPr>
              <a:xfrm>
                <a:off x="4987812" y="2610964"/>
                <a:ext cx="256176" cy="456846"/>
              </a:xfrm>
              <a:custGeom>
                <a:avLst/>
                <a:gdLst>
                  <a:gd name="connsiteX0" fmla="*/ 131303 w 256176"/>
                  <a:gd name="connsiteY0" fmla="*/ 456847 h 456846"/>
                  <a:gd name="connsiteX1" fmla="*/ 12527 w 256176"/>
                  <a:gd name="connsiteY1" fmla="*/ 151952 h 456846"/>
                  <a:gd name="connsiteX2" fmla="*/ 256176 w 256176"/>
                  <a:gd name="connsiteY2" fmla="*/ 314 h 456846"/>
                  <a:gd name="connsiteX3" fmla="*/ 131303 w 256176"/>
                  <a:gd name="connsiteY3" fmla="*/ 456847 h 456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6176" h="456846">
                    <a:moveTo>
                      <a:pt x="131303" y="456847"/>
                    </a:moveTo>
                    <a:cubicBezTo>
                      <a:pt x="131303" y="456847"/>
                      <a:pt x="-48148" y="317972"/>
                      <a:pt x="12527" y="151952"/>
                    </a:cubicBezTo>
                    <a:cubicBezTo>
                      <a:pt x="73106" y="-14069"/>
                      <a:pt x="256176" y="314"/>
                      <a:pt x="256176" y="314"/>
                    </a:cubicBezTo>
                    <a:cubicBezTo>
                      <a:pt x="256176" y="314"/>
                      <a:pt x="-42052" y="158143"/>
                      <a:pt x="131303" y="456847"/>
                    </a:cubicBezTo>
                    <a:close/>
                  </a:path>
                </a:pathLst>
              </a:custGeom>
              <a:solidFill>
                <a:srgbClr val="D95F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" name="Graphic 1">
              <a:extLst>
                <a:ext uri="{FF2B5EF4-FFF2-40B4-BE49-F238E27FC236}">
                  <a16:creationId xmlns:a16="http://schemas.microsoft.com/office/drawing/2014/main" id="{9D4FF5E5-3459-4227-8FA0-A2A5DB9B91E9}"/>
                </a:ext>
              </a:extLst>
            </p:cNvPr>
            <p:cNvGrpSpPr/>
            <p:nvPr/>
          </p:nvGrpSpPr>
          <p:grpSpPr>
            <a:xfrm>
              <a:off x="2516856" y="2539003"/>
              <a:ext cx="900620" cy="959530"/>
              <a:chOff x="6103569" y="2065147"/>
              <a:chExt cx="916155" cy="836485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3286605-8464-40DB-9C30-EF2D9A86F186}"/>
                  </a:ext>
                </a:extLst>
              </p:cNvPr>
              <p:cNvSpPr/>
              <p:nvPr/>
            </p:nvSpPr>
            <p:spPr>
              <a:xfrm>
                <a:off x="6103569" y="2065147"/>
                <a:ext cx="916147" cy="836485"/>
              </a:xfrm>
              <a:custGeom>
                <a:avLst/>
                <a:gdLst>
                  <a:gd name="connsiteX0" fmla="*/ 781196 w 916147"/>
                  <a:gd name="connsiteY0" fmla="*/ 225614 h 836485"/>
                  <a:gd name="connsiteX1" fmla="*/ 535165 w 916147"/>
                  <a:gd name="connsiteY1" fmla="*/ 217804 h 836485"/>
                  <a:gd name="connsiteX2" fmla="*/ 382860 w 916147"/>
                  <a:gd name="connsiteY2" fmla="*/ 24446 h 836485"/>
                  <a:gd name="connsiteX3" fmla="*/ 1860 w 916147"/>
                  <a:gd name="connsiteY3" fmla="*/ 284002 h 836485"/>
                  <a:gd name="connsiteX4" fmla="*/ 223793 w 916147"/>
                  <a:gd name="connsiteY4" fmla="*/ 834357 h 836485"/>
                  <a:gd name="connsiteX5" fmla="*/ 798531 w 916147"/>
                  <a:gd name="connsiteY5" fmla="*/ 686243 h 836485"/>
                  <a:gd name="connsiteX6" fmla="*/ 781196 w 916147"/>
                  <a:gd name="connsiteY6" fmla="*/ 225614 h 83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6147" h="836485">
                    <a:moveTo>
                      <a:pt x="781196" y="225614"/>
                    </a:moveTo>
                    <a:cubicBezTo>
                      <a:pt x="652989" y="160844"/>
                      <a:pt x="535165" y="217804"/>
                      <a:pt x="535165" y="217804"/>
                    </a:cubicBezTo>
                    <a:cubicBezTo>
                      <a:pt x="535165" y="217804"/>
                      <a:pt x="511067" y="89216"/>
                      <a:pt x="382860" y="24446"/>
                    </a:cubicBezTo>
                    <a:cubicBezTo>
                      <a:pt x="254654" y="-40324"/>
                      <a:pt x="27482" y="16159"/>
                      <a:pt x="1860" y="284002"/>
                    </a:cubicBezTo>
                    <a:cubicBezTo>
                      <a:pt x="-23762" y="551845"/>
                      <a:pt x="223793" y="834357"/>
                      <a:pt x="223793" y="834357"/>
                    </a:cubicBezTo>
                    <a:cubicBezTo>
                      <a:pt x="223793" y="834357"/>
                      <a:pt x="598221" y="865885"/>
                      <a:pt x="798531" y="686243"/>
                    </a:cubicBezTo>
                    <a:cubicBezTo>
                      <a:pt x="998747" y="506697"/>
                      <a:pt x="909402" y="290384"/>
                      <a:pt x="781196" y="225614"/>
                    </a:cubicBezTo>
                    <a:close/>
                  </a:path>
                </a:pathLst>
              </a:custGeom>
              <a:solidFill>
                <a:srgbClr val="C1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1FA75EB-4FC4-4393-8A5A-273EBC2F7A4A}"/>
                  </a:ext>
                </a:extLst>
              </p:cNvPr>
              <p:cNvSpPr/>
              <p:nvPr/>
            </p:nvSpPr>
            <p:spPr>
              <a:xfrm>
                <a:off x="6190773" y="2337624"/>
                <a:ext cx="828951" cy="564007"/>
              </a:xfrm>
              <a:custGeom>
                <a:avLst/>
                <a:gdLst>
                  <a:gd name="connsiteX0" fmla="*/ 435769 w 828951"/>
                  <a:gd name="connsiteY0" fmla="*/ 424053 h 564007"/>
                  <a:gd name="connsiteX1" fmla="*/ 0 w 828951"/>
                  <a:gd name="connsiteY1" fmla="*/ 357569 h 564007"/>
                  <a:gd name="connsiteX2" fmla="*/ 136588 w 828951"/>
                  <a:gd name="connsiteY2" fmla="*/ 561880 h 564007"/>
                  <a:gd name="connsiteX3" fmla="*/ 711327 w 828951"/>
                  <a:gd name="connsiteY3" fmla="*/ 413766 h 564007"/>
                  <a:gd name="connsiteX4" fmla="*/ 756285 w 828951"/>
                  <a:gd name="connsiteY4" fmla="*/ 0 h 564007"/>
                  <a:gd name="connsiteX5" fmla="*/ 756285 w 828951"/>
                  <a:gd name="connsiteY5" fmla="*/ 0 h 564007"/>
                  <a:gd name="connsiteX6" fmla="*/ 435769 w 828951"/>
                  <a:gd name="connsiteY6" fmla="*/ 424053 h 56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8951" h="564007">
                    <a:moveTo>
                      <a:pt x="435769" y="424053"/>
                    </a:moveTo>
                    <a:cubicBezTo>
                      <a:pt x="265462" y="446818"/>
                      <a:pt x="117157" y="410147"/>
                      <a:pt x="0" y="357569"/>
                    </a:cubicBezTo>
                    <a:cubicBezTo>
                      <a:pt x="62865" y="477584"/>
                      <a:pt x="136588" y="561880"/>
                      <a:pt x="136588" y="561880"/>
                    </a:cubicBezTo>
                    <a:cubicBezTo>
                      <a:pt x="136588" y="561880"/>
                      <a:pt x="511016" y="593408"/>
                      <a:pt x="711327" y="413766"/>
                    </a:cubicBezTo>
                    <a:cubicBezTo>
                      <a:pt x="876586" y="265557"/>
                      <a:pt x="844582" y="92393"/>
                      <a:pt x="756285" y="0"/>
                    </a:cubicBezTo>
                    <a:lnTo>
                      <a:pt x="756285" y="0"/>
                    </a:lnTo>
                    <a:cubicBezTo>
                      <a:pt x="756285" y="0"/>
                      <a:pt x="865537" y="366522"/>
                      <a:pt x="435769" y="424053"/>
                    </a:cubicBezTo>
                    <a:close/>
                  </a:path>
                </a:pathLst>
              </a:custGeom>
              <a:solidFill>
                <a:srgbClr val="B02C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EA32513-C059-44A6-B0A8-744932007B99}"/>
                  </a:ext>
                </a:extLst>
              </p:cNvPr>
              <p:cNvSpPr/>
              <p:nvPr/>
            </p:nvSpPr>
            <p:spPr>
              <a:xfrm>
                <a:off x="6131812" y="2116396"/>
                <a:ext cx="415481" cy="280474"/>
              </a:xfrm>
              <a:custGeom>
                <a:avLst/>
                <a:gdLst>
                  <a:gd name="connsiteX0" fmla="*/ 1 w 415481"/>
                  <a:gd name="connsiteY0" fmla="*/ 280474 h 280474"/>
                  <a:gd name="connsiteX1" fmla="*/ 158116 w 415481"/>
                  <a:gd name="connsiteY1" fmla="*/ 11488 h 280474"/>
                  <a:gd name="connsiteX2" fmla="*/ 415482 w 415481"/>
                  <a:gd name="connsiteY2" fmla="*/ 104357 h 280474"/>
                  <a:gd name="connsiteX3" fmla="*/ 1 w 415481"/>
                  <a:gd name="connsiteY3" fmla="*/ 280474 h 28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481" h="280474">
                    <a:moveTo>
                      <a:pt x="1" y="280474"/>
                    </a:moveTo>
                    <a:cubicBezTo>
                      <a:pt x="1" y="280474"/>
                      <a:pt x="-1999" y="64161"/>
                      <a:pt x="158116" y="11488"/>
                    </a:cubicBezTo>
                    <a:cubicBezTo>
                      <a:pt x="318231" y="-41185"/>
                      <a:pt x="415482" y="104357"/>
                      <a:pt x="415482" y="104357"/>
                    </a:cubicBezTo>
                    <a:cubicBezTo>
                      <a:pt x="415482" y="104357"/>
                      <a:pt x="121159" y="-25659"/>
                      <a:pt x="1" y="280474"/>
                    </a:cubicBezTo>
                    <a:close/>
                  </a:path>
                </a:pathLst>
              </a:custGeom>
              <a:solidFill>
                <a:srgbClr val="D95F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2" name="Graphic 1">
              <a:extLst>
                <a:ext uri="{FF2B5EF4-FFF2-40B4-BE49-F238E27FC236}">
                  <a16:creationId xmlns:a16="http://schemas.microsoft.com/office/drawing/2014/main" id="{64041FD0-0259-4FC6-ABBB-948F22DC7E40}"/>
                </a:ext>
              </a:extLst>
            </p:cNvPr>
            <p:cNvGrpSpPr/>
            <p:nvPr/>
          </p:nvGrpSpPr>
          <p:grpSpPr>
            <a:xfrm>
              <a:off x="1968560" y="2109425"/>
              <a:ext cx="687013" cy="704441"/>
              <a:chOff x="5545815" y="1690656"/>
              <a:chExt cx="698863" cy="614107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44D53D1-090E-4797-88FB-7B54DCEFF5A5}"/>
                  </a:ext>
                </a:extLst>
              </p:cNvPr>
              <p:cNvSpPr/>
              <p:nvPr/>
            </p:nvSpPr>
            <p:spPr>
              <a:xfrm>
                <a:off x="5545815" y="1690656"/>
                <a:ext cx="698849" cy="614107"/>
              </a:xfrm>
              <a:custGeom>
                <a:avLst/>
                <a:gdLst>
                  <a:gd name="connsiteX0" fmla="*/ 471604 w 698849"/>
                  <a:gd name="connsiteY0" fmla="*/ 3269 h 614107"/>
                  <a:gd name="connsiteX1" fmla="*/ 325014 w 698849"/>
                  <a:gd name="connsiteY1" fmla="*/ 112140 h 614107"/>
                  <a:gd name="connsiteX2" fmla="*/ 147373 w 698849"/>
                  <a:gd name="connsiteY2" fmla="*/ 70039 h 614107"/>
                  <a:gd name="connsiteX3" fmla="*/ 45646 w 698849"/>
                  <a:gd name="connsiteY3" fmla="*/ 396652 h 614107"/>
                  <a:gd name="connsiteX4" fmla="*/ 428455 w 698849"/>
                  <a:gd name="connsiteY4" fmla="*/ 614107 h 614107"/>
                  <a:gd name="connsiteX5" fmla="*/ 694108 w 698849"/>
                  <a:gd name="connsiteY5" fmla="*/ 263016 h 614107"/>
                  <a:gd name="connsiteX6" fmla="*/ 471604 w 698849"/>
                  <a:gd name="connsiteY6" fmla="*/ 3269 h 6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8849" h="614107">
                    <a:moveTo>
                      <a:pt x="471604" y="3269"/>
                    </a:moveTo>
                    <a:cubicBezTo>
                      <a:pt x="367210" y="24796"/>
                      <a:pt x="325014" y="112140"/>
                      <a:pt x="325014" y="112140"/>
                    </a:cubicBezTo>
                    <a:cubicBezTo>
                      <a:pt x="325014" y="112140"/>
                      <a:pt x="251671" y="48513"/>
                      <a:pt x="147373" y="70039"/>
                    </a:cubicBezTo>
                    <a:cubicBezTo>
                      <a:pt x="42979" y="91566"/>
                      <a:pt x="-62939" y="229107"/>
                      <a:pt x="45646" y="396652"/>
                    </a:cubicBezTo>
                    <a:cubicBezTo>
                      <a:pt x="154231" y="564101"/>
                      <a:pt x="428455" y="614107"/>
                      <a:pt x="428455" y="614107"/>
                    </a:cubicBezTo>
                    <a:cubicBezTo>
                      <a:pt x="428455" y="614107"/>
                      <a:pt x="660580" y="459802"/>
                      <a:pt x="694108" y="263016"/>
                    </a:cubicBezTo>
                    <a:cubicBezTo>
                      <a:pt x="727636" y="66325"/>
                      <a:pt x="575998" y="-18257"/>
                      <a:pt x="471604" y="3269"/>
                    </a:cubicBezTo>
                    <a:close/>
                  </a:path>
                </a:pathLst>
              </a:custGeom>
              <a:solidFill>
                <a:srgbClr val="C1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2DECC0B-5B7A-45A7-AF87-F2A7C2BC4AAF}"/>
                  </a:ext>
                </a:extLst>
              </p:cNvPr>
              <p:cNvSpPr/>
              <p:nvPr/>
            </p:nvSpPr>
            <p:spPr>
              <a:xfrm>
                <a:off x="5800629" y="1692496"/>
                <a:ext cx="444048" cy="612267"/>
              </a:xfrm>
              <a:custGeom>
                <a:avLst/>
                <a:gdLst>
                  <a:gd name="connsiteX0" fmla="*/ 283940 w 444048"/>
                  <a:gd name="connsiteY0" fmla="*/ 394240 h 612267"/>
                  <a:gd name="connsiteX1" fmla="*/ 0 w 444048"/>
                  <a:gd name="connsiteY1" fmla="*/ 556546 h 612267"/>
                  <a:gd name="connsiteX2" fmla="*/ 173641 w 444048"/>
                  <a:gd name="connsiteY2" fmla="*/ 612267 h 612267"/>
                  <a:gd name="connsiteX3" fmla="*/ 439293 w 444048"/>
                  <a:gd name="connsiteY3" fmla="*/ 261176 h 612267"/>
                  <a:gd name="connsiteX4" fmla="*/ 274606 w 444048"/>
                  <a:gd name="connsiteY4" fmla="*/ 0 h 612267"/>
                  <a:gd name="connsiteX5" fmla="*/ 274606 w 444048"/>
                  <a:gd name="connsiteY5" fmla="*/ 0 h 612267"/>
                  <a:gd name="connsiteX6" fmla="*/ 283940 w 444048"/>
                  <a:gd name="connsiteY6" fmla="*/ 394240 h 6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048" h="612267">
                    <a:moveTo>
                      <a:pt x="283940" y="394240"/>
                    </a:moveTo>
                    <a:cubicBezTo>
                      <a:pt x="195453" y="486061"/>
                      <a:pt x="92392" y="533114"/>
                      <a:pt x="0" y="556546"/>
                    </a:cubicBezTo>
                    <a:cubicBezTo>
                      <a:pt x="91916" y="597313"/>
                      <a:pt x="173641" y="612267"/>
                      <a:pt x="173641" y="612267"/>
                    </a:cubicBezTo>
                    <a:cubicBezTo>
                      <a:pt x="173641" y="612267"/>
                      <a:pt x="405765" y="457962"/>
                      <a:pt x="439293" y="261176"/>
                    </a:cubicBezTo>
                    <a:cubicBezTo>
                      <a:pt x="467011" y="98774"/>
                      <a:pt x="368522" y="12954"/>
                      <a:pt x="274606" y="0"/>
                    </a:cubicBezTo>
                    <a:lnTo>
                      <a:pt x="274606" y="0"/>
                    </a:lnTo>
                    <a:cubicBezTo>
                      <a:pt x="274606" y="0"/>
                      <a:pt x="507206" y="162592"/>
                      <a:pt x="283940" y="394240"/>
                    </a:cubicBezTo>
                    <a:close/>
                  </a:path>
                </a:pathLst>
              </a:custGeom>
              <a:solidFill>
                <a:srgbClr val="B02C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2D7390D-DD35-4096-B90A-A39065469302}"/>
                  </a:ext>
                </a:extLst>
              </p:cNvPr>
              <p:cNvSpPr/>
              <p:nvPr/>
            </p:nvSpPr>
            <p:spPr>
              <a:xfrm>
                <a:off x="5572657" y="1801513"/>
                <a:ext cx="216351" cy="301320"/>
              </a:xfrm>
              <a:custGeom>
                <a:avLst/>
                <a:gdLst>
                  <a:gd name="connsiteX0" fmla="*/ 56141 w 216351"/>
                  <a:gd name="connsiteY0" fmla="*/ 301320 h 301320"/>
                  <a:gd name="connsiteX1" fmla="*/ 23947 w 216351"/>
                  <a:gd name="connsiteY1" fmla="*/ 72149 h 301320"/>
                  <a:gd name="connsiteX2" fmla="*/ 216352 w 216351"/>
                  <a:gd name="connsiteY2" fmla="*/ 7379 h 301320"/>
                  <a:gd name="connsiteX3" fmla="*/ 56141 w 216351"/>
                  <a:gd name="connsiteY3" fmla="*/ 301320 h 30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351" h="301320">
                    <a:moveTo>
                      <a:pt x="56141" y="301320"/>
                    </a:moveTo>
                    <a:cubicBezTo>
                      <a:pt x="56141" y="301320"/>
                      <a:pt x="-44729" y="176543"/>
                      <a:pt x="23947" y="72149"/>
                    </a:cubicBezTo>
                    <a:cubicBezTo>
                      <a:pt x="92717" y="-32245"/>
                      <a:pt x="216352" y="7379"/>
                      <a:pt x="216352" y="7379"/>
                    </a:cubicBezTo>
                    <a:cubicBezTo>
                      <a:pt x="216352" y="7379"/>
                      <a:pt x="-14629" y="67577"/>
                      <a:pt x="56141" y="301320"/>
                    </a:cubicBezTo>
                    <a:close/>
                  </a:path>
                </a:pathLst>
              </a:custGeom>
              <a:solidFill>
                <a:srgbClr val="D95F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3" name="Graphic 1">
              <a:extLst>
                <a:ext uri="{FF2B5EF4-FFF2-40B4-BE49-F238E27FC236}">
                  <a16:creationId xmlns:a16="http://schemas.microsoft.com/office/drawing/2014/main" id="{ABE58504-52B8-4D9C-A6DA-3A334AFC6420}"/>
                </a:ext>
              </a:extLst>
            </p:cNvPr>
            <p:cNvGrpSpPr/>
            <p:nvPr/>
          </p:nvGrpSpPr>
          <p:grpSpPr>
            <a:xfrm>
              <a:off x="2007145" y="3011706"/>
              <a:ext cx="1308787" cy="1336513"/>
              <a:chOff x="5585066" y="2477233"/>
              <a:chExt cx="1331362" cy="1165126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CA1756C-2D91-40CE-A19F-974B43B4E66E}"/>
                  </a:ext>
                </a:extLst>
              </p:cNvPr>
              <p:cNvSpPr/>
              <p:nvPr/>
            </p:nvSpPr>
            <p:spPr>
              <a:xfrm>
                <a:off x="5585066" y="2477233"/>
                <a:ext cx="1331333" cy="1165030"/>
              </a:xfrm>
              <a:custGeom>
                <a:avLst/>
                <a:gdLst>
                  <a:gd name="connsiteX0" fmla="*/ 1043572 w 1331333"/>
                  <a:gd name="connsiteY0" fmla="*/ 119281 h 1165030"/>
                  <a:gd name="connsiteX1" fmla="*/ 707339 w 1331333"/>
                  <a:gd name="connsiteY1" fmla="*/ 206340 h 1165030"/>
                  <a:gd name="connsiteX2" fmla="*/ 424256 w 1331333"/>
                  <a:gd name="connsiteY2" fmla="*/ 4981 h 1165030"/>
                  <a:gd name="connsiteX3" fmla="*/ 11252 w 1331333"/>
                  <a:gd name="connsiteY3" fmla="*/ 507806 h 1165030"/>
                  <a:gd name="connsiteX4" fmla="*/ 530365 w 1331333"/>
                  <a:gd name="connsiteY4" fmla="*/ 1165031 h 1165030"/>
                  <a:gd name="connsiteX5" fmla="*/ 1249883 w 1331333"/>
                  <a:gd name="connsiteY5" fmla="*/ 736311 h 1165030"/>
                  <a:gd name="connsiteX6" fmla="*/ 1043572 w 1331333"/>
                  <a:gd name="connsiteY6" fmla="*/ 119281 h 116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333" h="1165030">
                    <a:moveTo>
                      <a:pt x="1043572" y="119281"/>
                    </a:moveTo>
                    <a:cubicBezTo>
                      <a:pt x="844214" y="82515"/>
                      <a:pt x="707339" y="206340"/>
                      <a:pt x="707339" y="206340"/>
                    </a:cubicBezTo>
                    <a:cubicBezTo>
                      <a:pt x="707339" y="206340"/>
                      <a:pt x="623615" y="41748"/>
                      <a:pt x="424256" y="4981"/>
                    </a:cubicBezTo>
                    <a:cubicBezTo>
                      <a:pt x="224898" y="-31785"/>
                      <a:pt x="-60280" y="134902"/>
                      <a:pt x="11252" y="507806"/>
                    </a:cubicBezTo>
                    <a:cubicBezTo>
                      <a:pt x="82785" y="880710"/>
                      <a:pt x="530365" y="1165031"/>
                      <a:pt x="530365" y="1165031"/>
                    </a:cubicBezTo>
                    <a:cubicBezTo>
                      <a:pt x="530365" y="1165031"/>
                      <a:pt x="1049954" y="1059113"/>
                      <a:pt x="1249883" y="736311"/>
                    </a:cubicBezTo>
                    <a:cubicBezTo>
                      <a:pt x="1449908" y="413604"/>
                      <a:pt x="1242930" y="156048"/>
                      <a:pt x="1043572" y="119281"/>
                    </a:cubicBezTo>
                    <a:close/>
                  </a:path>
                </a:pathLst>
              </a:custGeom>
              <a:solidFill>
                <a:srgbClr val="DC49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7E90A43-433E-4180-B86D-FB426F03F570}"/>
                  </a:ext>
                </a:extLst>
              </p:cNvPr>
              <p:cNvSpPr/>
              <p:nvPr/>
            </p:nvSpPr>
            <p:spPr>
              <a:xfrm>
                <a:off x="5849397" y="2635376"/>
                <a:ext cx="1067030" cy="1006982"/>
              </a:xfrm>
              <a:custGeom>
                <a:avLst/>
                <a:gdLst>
                  <a:gd name="connsiteX0" fmla="*/ 616553 w 1067030"/>
                  <a:gd name="connsiteY0" fmla="*/ 701516 h 1006982"/>
                  <a:gd name="connsiteX1" fmla="*/ 0 w 1067030"/>
                  <a:gd name="connsiteY1" fmla="*/ 784479 h 1006982"/>
                  <a:gd name="connsiteX2" fmla="*/ 266128 w 1067030"/>
                  <a:gd name="connsiteY2" fmla="*/ 1006983 h 1006982"/>
                  <a:gd name="connsiteX3" fmla="*/ 985647 w 1067030"/>
                  <a:gd name="connsiteY3" fmla="*/ 578263 h 1006982"/>
                  <a:gd name="connsiteX4" fmla="*/ 882301 w 1067030"/>
                  <a:gd name="connsiteY4" fmla="*/ 0 h 1006982"/>
                  <a:gd name="connsiteX5" fmla="*/ 882301 w 1067030"/>
                  <a:gd name="connsiteY5" fmla="*/ 0 h 1006982"/>
                  <a:gd name="connsiteX6" fmla="*/ 616553 w 1067030"/>
                  <a:gd name="connsiteY6" fmla="*/ 701516 h 100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7030" h="1006982">
                    <a:moveTo>
                      <a:pt x="616553" y="701516"/>
                    </a:moveTo>
                    <a:cubicBezTo>
                      <a:pt x="394907" y="800005"/>
                      <a:pt x="179546" y="809149"/>
                      <a:pt x="0" y="784479"/>
                    </a:cubicBezTo>
                    <a:cubicBezTo>
                      <a:pt x="132778" y="922115"/>
                      <a:pt x="266128" y="1006983"/>
                      <a:pt x="266128" y="1006983"/>
                    </a:cubicBezTo>
                    <a:cubicBezTo>
                      <a:pt x="266128" y="1006983"/>
                      <a:pt x="785717" y="901065"/>
                      <a:pt x="985647" y="578263"/>
                    </a:cubicBezTo>
                    <a:cubicBezTo>
                      <a:pt x="1150620" y="311848"/>
                      <a:pt x="1038511" y="90106"/>
                      <a:pt x="882301" y="0"/>
                    </a:cubicBezTo>
                    <a:lnTo>
                      <a:pt x="882301" y="0"/>
                    </a:lnTo>
                    <a:cubicBezTo>
                      <a:pt x="882206" y="0"/>
                      <a:pt x="1175766" y="452914"/>
                      <a:pt x="616553" y="701516"/>
                    </a:cubicBezTo>
                    <a:close/>
                  </a:path>
                </a:pathLst>
              </a:custGeom>
              <a:solidFill>
                <a:srgbClr val="C1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7F632A-0B96-4F3F-9DE6-E2BEEA798D99}"/>
                  </a:ext>
                </a:extLst>
              </p:cNvPr>
              <p:cNvSpPr/>
              <p:nvPr/>
            </p:nvSpPr>
            <p:spPr>
              <a:xfrm>
                <a:off x="5631017" y="2557757"/>
                <a:ext cx="512702" cy="481383"/>
              </a:xfrm>
              <a:custGeom>
                <a:avLst/>
                <a:gdLst>
                  <a:gd name="connsiteX0" fmla="*/ 19974 w 512702"/>
                  <a:gd name="connsiteY0" fmla="*/ 481384 h 481383"/>
                  <a:gd name="connsiteX1" fmla="*/ 127321 w 512702"/>
                  <a:gd name="connsiteY1" fmla="*/ 54378 h 481383"/>
                  <a:gd name="connsiteX2" fmla="*/ 512702 w 512702"/>
                  <a:gd name="connsiteY2" fmla="*/ 78000 h 481383"/>
                  <a:gd name="connsiteX3" fmla="*/ 19974 w 512702"/>
                  <a:gd name="connsiteY3" fmla="*/ 481384 h 48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702" h="481383">
                    <a:moveTo>
                      <a:pt x="19974" y="481384"/>
                    </a:moveTo>
                    <a:cubicBezTo>
                      <a:pt x="19974" y="481384"/>
                      <a:pt x="-68608" y="189252"/>
                      <a:pt x="127321" y="54378"/>
                    </a:cubicBezTo>
                    <a:cubicBezTo>
                      <a:pt x="323250" y="-80496"/>
                      <a:pt x="512702" y="78000"/>
                      <a:pt x="512702" y="78000"/>
                    </a:cubicBezTo>
                    <a:cubicBezTo>
                      <a:pt x="512702" y="78000"/>
                      <a:pt x="62646" y="18659"/>
                      <a:pt x="19974" y="481384"/>
                    </a:cubicBezTo>
                    <a:close/>
                  </a:path>
                </a:pathLst>
              </a:custGeom>
              <a:solidFill>
                <a:srgbClr val="E08D8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D78A83FE-45A9-478F-A63C-750BED419579}"/>
                </a:ext>
              </a:extLst>
            </p:cNvPr>
            <p:cNvGrpSpPr/>
            <p:nvPr/>
          </p:nvGrpSpPr>
          <p:grpSpPr>
            <a:xfrm>
              <a:off x="894962" y="3801805"/>
              <a:ext cx="3280686" cy="1875573"/>
              <a:chOff x="4453699" y="3166014"/>
              <a:chExt cx="3337274" cy="1635060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1397A7F-06C6-4539-9C1A-081E308CC162}"/>
                  </a:ext>
                </a:extLst>
              </p:cNvPr>
              <p:cNvSpPr/>
              <p:nvPr/>
            </p:nvSpPr>
            <p:spPr>
              <a:xfrm>
                <a:off x="4733353" y="3166204"/>
                <a:ext cx="2778537" cy="1634870"/>
              </a:xfrm>
              <a:custGeom>
                <a:avLst/>
                <a:gdLst>
                  <a:gd name="connsiteX0" fmla="*/ 1389031 w 2778537"/>
                  <a:gd name="connsiteY0" fmla="*/ 0 h 1634870"/>
                  <a:gd name="connsiteX1" fmla="*/ 1389031 w 2778537"/>
                  <a:gd name="connsiteY1" fmla="*/ 0 h 1634870"/>
                  <a:gd name="connsiteX2" fmla="*/ 0 w 2778537"/>
                  <a:gd name="connsiteY2" fmla="*/ 0 h 1634870"/>
                  <a:gd name="connsiteX3" fmla="*/ 0 w 2778537"/>
                  <a:gd name="connsiteY3" fmla="*/ 1521238 h 1634870"/>
                  <a:gd name="connsiteX4" fmla="*/ 1389507 w 2778537"/>
                  <a:gd name="connsiteY4" fmla="*/ 1634871 h 1634870"/>
                  <a:gd name="connsiteX5" fmla="*/ 2778538 w 2778537"/>
                  <a:gd name="connsiteY5" fmla="*/ 1521238 h 1634870"/>
                  <a:gd name="connsiteX6" fmla="*/ 2778538 w 2778537"/>
                  <a:gd name="connsiteY6" fmla="*/ 0 h 163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8537" h="1634870">
                    <a:moveTo>
                      <a:pt x="1389031" y="0"/>
                    </a:moveTo>
                    <a:lnTo>
                      <a:pt x="1389031" y="0"/>
                    </a:lnTo>
                    <a:lnTo>
                      <a:pt x="0" y="0"/>
                    </a:lnTo>
                    <a:lnTo>
                      <a:pt x="0" y="1521238"/>
                    </a:lnTo>
                    <a:lnTo>
                      <a:pt x="1389507" y="1634871"/>
                    </a:lnTo>
                    <a:lnTo>
                      <a:pt x="2778538" y="1521238"/>
                    </a:lnTo>
                    <a:lnTo>
                      <a:pt x="2778538" y="0"/>
                    </a:lnTo>
                    <a:close/>
                  </a:path>
                </a:pathLst>
              </a:custGeom>
              <a:solidFill>
                <a:srgbClr val="E2B8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A9589EAF-433F-4590-B837-837453A97159}"/>
                  </a:ext>
                </a:extLst>
              </p:cNvPr>
              <p:cNvGrpSpPr/>
              <p:nvPr/>
            </p:nvGrpSpPr>
            <p:grpSpPr>
              <a:xfrm>
                <a:off x="6284784" y="3719316"/>
                <a:ext cx="1150152" cy="390842"/>
                <a:chOff x="6284784" y="3719316"/>
                <a:chExt cx="1150152" cy="390842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CDEC30C-D5E7-476E-AF75-388A9FEEB654}"/>
                    </a:ext>
                  </a:extLst>
                </p:cNvPr>
                <p:cNvSpPr/>
                <p:nvPr/>
              </p:nvSpPr>
              <p:spPr>
                <a:xfrm>
                  <a:off x="6284784" y="3719316"/>
                  <a:ext cx="1150152" cy="336170"/>
                </a:xfrm>
                <a:custGeom>
                  <a:avLst/>
                  <a:gdLst>
                    <a:gd name="connsiteX0" fmla="*/ 1102044 w 1150152"/>
                    <a:gd name="connsiteY0" fmla="*/ 300138 h 336170"/>
                    <a:gd name="connsiteX1" fmla="*/ 54199 w 1150152"/>
                    <a:gd name="connsiteY1" fmla="*/ 336142 h 336170"/>
                    <a:gd name="connsiteX2" fmla="*/ 1620 w 1150152"/>
                    <a:gd name="connsiteY2" fmla="*/ 285374 h 336170"/>
                    <a:gd name="connsiteX3" fmla="*/ 1 w 1150152"/>
                    <a:gd name="connsiteY3" fmla="*/ 65918 h 336170"/>
                    <a:gd name="connsiteX4" fmla="*/ 49150 w 1150152"/>
                    <a:gd name="connsiteY4" fmla="*/ 15340 h 336170"/>
                    <a:gd name="connsiteX5" fmla="*/ 1095662 w 1150152"/>
                    <a:gd name="connsiteY5" fmla="*/ 5 h 336170"/>
                    <a:gd name="connsiteX6" fmla="*/ 1147192 w 1150152"/>
                    <a:gd name="connsiteY6" fmla="*/ 50392 h 336170"/>
                    <a:gd name="connsiteX7" fmla="*/ 1150145 w 1150152"/>
                    <a:gd name="connsiteY7" fmla="*/ 249179 h 336170"/>
                    <a:gd name="connsiteX8" fmla="*/ 1102044 w 1150152"/>
                    <a:gd name="connsiteY8" fmla="*/ 300138 h 33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0152" h="336170">
                      <a:moveTo>
                        <a:pt x="1102044" y="300138"/>
                      </a:moveTo>
                      <a:lnTo>
                        <a:pt x="54199" y="336142"/>
                      </a:lnTo>
                      <a:cubicBezTo>
                        <a:pt x="25719" y="337095"/>
                        <a:pt x="1906" y="314044"/>
                        <a:pt x="1620" y="285374"/>
                      </a:cubicBezTo>
                      <a:lnTo>
                        <a:pt x="1" y="65918"/>
                      </a:lnTo>
                      <a:cubicBezTo>
                        <a:pt x="-189" y="38200"/>
                        <a:pt x="21718" y="15721"/>
                        <a:pt x="49150" y="15340"/>
                      </a:cubicBezTo>
                      <a:lnTo>
                        <a:pt x="1095662" y="5"/>
                      </a:lnTo>
                      <a:cubicBezTo>
                        <a:pt x="1123666" y="-376"/>
                        <a:pt x="1146811" y="22198"/>
                        <a:pt x="1147192" y="50392"/>
                      </a:cubicBezTo>
                      <a:lnTo>
                        <a:pt x="1150145" y="249179"/>
                      </a:lnTo>
                      <a:cubicBezTo>
                        <a:pt x="1150621" y="276611"/>
                        <a:pt x="1129285" y="299185"/>
                        <a:pt x="1102044" y="3001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069CAE5-E3EE-47A9-8EA8-7426F8C0B8AD}"/>
                    </a:ext>
                  </a:extLst>
                </p:cNvPr>
                <p:cNvSpPr txBox="1"/>
                <p:nvPr/>
              </p:nvSpPr>
              <p:spPr>
                <a:xfrm>
                  <a:off x="6296259" y="3771604"/>
                  <a:ext cx="110318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th-TH" sz="1600" spc="0" baseline="0" dirty="0">
                      <a:solidFill>
                        <a:srgbClr val="C13D3D"/>
                      </a:solidFill>
                      <a:sym typeface="Arial"/>
                      <a:rtl val="0"/>
                    </a:rPr>
                    <a:t>DONATION</a:t>
                  </a:r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D14D26B-5B55-495A-B38A-D7095E00553F}"/>
                  </a:ext>
                </a:extLst>
              </p:cNvPr>
              <p:cNvSpPr/>
              <p:nvPr/>
            </p:nvSpPr>
            <p:spPr>
              <a:xfrm>
                <a:off x="6122479" y="3166109"/>
                <a:ext cx="1389411" cy="635889"/>
              </a:xfrm>
              <a:custGeom>
                <a:avLst/>
                <a:gdLst>
                  <a:gd name="connsiteX0" fmla="*/ 236982 w 1389411"/>
                  <a:gd name="connsiteY0" fmla="*/ 416528 h 635889"/>
                  <a:gd name="connsiteX1" fmla="*/ 1389412 w 1389411"/>
                  <a:gd name="connsiteY1" fmla="*/ 635889 h 635889"/>
                  <a:gd name="connsiteX2" fmla="*/ 1389412 w 1389411"/>
                  <a:gd name="connsiteY2" fmla="*/ 0 h 635889"/>
                  <a:gd name="connsiteX3" fmla="*/ 0 w 1389411"/>
                  <a:gd name="connsiteY3" fmla="*/ 0 h 635889"/>
                  <a:gd name="connsiteX4" fmla="*/ 236982 w 1389411"/>
                  <a:gd name="connsiteY4" fmla="*/ 416528 h 63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9411" h="635889">
                    <a:moveTo>
                      <a:pt x="236982" y="416528"/>
                    </a:moveTo>
                    <a:cubicBezTo>
                      <a:pt x="236982" y="416528"/>
                      <a:pt x="1018699" y="577596"/>
                      <a:pt x="1389412" y="635889"/>
                    </a:cubicBezTo>
                    <a:lnTo>
                      <a:pt x="1389412" y="0"/>
                    </a:lnTo>
                    <a:lnTo>
                      <a:pt x="0" y="0"/>
                    </a:lnTo>
                    <a:lnTo>
                      <a:pt x="236982" y="41652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12A934C-44F1-45EC-B9B0-39FE53E29A58}"/>
                  </a:ext>
                </a:extLst>
              </p:cNvPr>
              <p:cNvSpPr/>
              <p:nvPr/>
            </p:nvSpPr>
            <p:spPr>
              <a:xfrm>
                <a:off x="4733354" y="3166203"/>
                <a:ext cx="1389507" cy="1634870"/>
              </a:xfrm>
              <a:custGeom>
                <a:avLst/>
                <a:gdLst>
                  <a:gd name="connsiteX0" fmla="*/ 1389507 w 1389507"/>
                  <a:gd name="connsiteY0" fmla="*/ 1634871 h 1634870"/>
                  <a:gd name="connsiteX1" fmla="*/ 0 w 1389507"/>
                  <a:gd name="connsiteY1" fmla="*/ 1521238 h 1634870"/>
                  <a:gd name="connsiteX2" fmla="*/ 0 w 1389507"/>
                  <a:gd name="connsiteY2" fmla="*/ 0 h 1634870"/>
                  <a:gd name="connsiteX3" fmla="*/ 1389031 w 1389507"/>
                  <a:gd name="connsiteY3" fmla="*/ 0 h 163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9507" h="1634870">
                    <a:moveTo>
                      <a:pt x="1389507" y="1634871"/>
                    </a:moveTo>
                    <a:lnTo>
                      <a:pt x="0" y="1521238"/>
                    </a:lnTo>
                    <a:lnTo>
                      <a:pt x="0" y="0"/>
                    </a:lnTo>
                    <a:lnTo>
                      <a:pt x="1389031" y="0"/>
                    </a:lnTo>
                    <a:close/>
                  </a:path>
                </a:pathLst>
              </a:custGeom>
              <a:solidFill>
                <a:srgbClr val="F4DA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98D27DA-3B77-47F2-91A0-2F3B7CDEE6A7}"/>
                  </a:ext>
                </a:extLst>
              </p:cNvPr>
              <p:cNvSpPr/>
              <p:nvPr/>
            </p:nvSpPr>
            <p:spPr>
              <a:xfrm>
                <a:off x="4733353" y="3166204"/>
                <a:ext cx="1388935" cy="612171"/>
              </a:xfrm>
              <a:custGeom>
                <a:avLst/>
                <a:gdLst>
                  <a:gd name="connsiteX0" fmla="*/ 0 w 1388935"/>
                  <a:gd name="connsiteY0" fmla="*/ 612172 h 612171"/>
                  <a:gd name="connsiteX1" fmla="*/ 1172813 w 1388935"/>
                  <a:gd name="connsiteY1" fmla="*/ 398907 h 612171"/>
                  <a:gd name="connsiteX2" fmla="*/ 1388936 w 1388935"/>
                  <a:gd name="connsiteY2" fmla="*/ 0 h 612171"/>
                  <a:gd name="connsiteX3" fmla="*/ 0 w 1388935"/>
                  <a:gd name="connsiteY3" fmla="*/ 0 h 612171"/>
                  <a:gd name="connsiteX4" fmla="*/ 0 w 1388935"/>
                  <a:gd name="connsiteY4" fmla="*/ 612172 h 61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935" h="612171">
                    <a:moveTo>
                      <a:pt x="0" y="612172"/>
                    </a:moveTo>
                    <a:cubicBezTo>
                      <a:pt x="299371" y="571119"/>
                      <a:pt x="1172813" y="398907"/>
                      <a:pt x="1172813" y="398907"/>
                    </a:cubicBezTo>
                    <a:lnTo>
                      <a:pt x="1388936" y="0"/>
                    </a:lnTo>
                    <a:lnTo>
                      <a:pt x="0" y="0"/>
                    </a:lnTo>
                    <a:lnTo>
                      <a:pt x="0" y="6121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9526325-796A-4F42-8CBE-417D87AFD58C}"/>
                  </a:ext>
                </a:extLst>
              </p:cNvPr>
              <p:cNvSpPr/>
              <p:nvPr/>
            </p:nvSpPr>
            <p:spPr>
              <a:xfrm>
                <a:off x="4453699" y="3166014"/>
                <a:ext cx="1668684" cy="287559"/>
              </a:xfrm>
              <a:custGeom>
                <a:avLst/>
                <a:gdLst>
                  <a:gd name="connsiteX0" fmla="*/ 1668685 w 1668684"/>
                  <a:gd name="connsiteY0" fmla="*/ 0 h 287559"/>
                  <a:gd name="connsiteX1" fmla="*/ 1380649 w 1668684"/>
                  <a:gd name="connsiteY1" fmla="*/ 287560 h 287559"/>
                  <a:gd name="connsiteX2" fmla="*/ 0 w 1668684"/>
                  <a:gd name="connsiteY2" fmla="*/ 287560 h 287559"/>
                  <a:gd name="connsiteX3" fmla="*/ 279654 w 1668684"/>
                  <a:gd name="connsiteY3" fmla="*/ 0 h 28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8684" h="287559">
                    <a:moveTo>
                      <a:pt x="1668685" y="0"/>
                    </a:moveTo>
                    <a:lnTo>
                      <a:pt x="1380649" y="287560"/>
                    </a:lnTo>
                    <a:lnTo>
                      <a:pt x="0" y="287560"/>
                    </a:lnTo>
                    <a:lnTo>
                      <a:pt x="279654" y="0"/>
                    </a:lnTo>
                    <a:close/>
                  </a:path>
                </a:pathLst>
              </a:custGeom>
              <a:solidFill>
                <a:srgbClr val="E2B8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E50E251-5FF1-4532-B8AC-CA37ED89738C}"/>
                  </a:ext>
                </a:extLst>
              </p:cNvPr>
              <p:cNvSpPr/>
              <p:nvPr/>
            </p:nvSpPr>
            <p:spPr>
              <a:xfrm>
                <a:off x="6122384" y="3166014"/>
                <a:ext cx="1668589" cy="287559"/>
              </a:xfrm>
              <a:custGeom>
                <a:avLst/>
                <a:gdLst>
                  <a:gd name="connsiteX0" fmla="*/ 0 w 1668589"/>
                  <a:gd name="connsiteY0" fmla="*/ 0 h 287559"/>
                  <a:gd name="connsiteX1" fmla="*/ 287941 w 1668589"/>
                  <a:gd name="connsiteY1" fmla="*/ 287560 h 287559"/>
                  <a:gd name="connsiteX2" fmla="*/ 1668590 w 1668589"/>
                  <a:gd name="connsiteY2" fmla="*/ 287560 h 287559"/>
                  <a:gd name="connsiteX3" fmla="*/ 1389031 w 1668589"/>
                  <a:gd name="connsiteY3" fmla="*/ 0 h 28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8589" h="287559">
                    <a:moveTo>
                      <a:pt x="0" y="0"/>
                    </a:moveTo>
                    <a:lnTo>
                      <a:pt x="287941" y="287560"/>
                    </a:lnTo>
                    <a:lnTo>
                      <a:pt x="1668590" y="287560"/>
                    </a:lnTo>
                    <a:lnTo>
                      <a:pt x="1389031" y="0"/>
                    </a:lnTo>
                    <a:close/>
                  </a:path>
                </a:pathLst>
              </a:custGeom>
              <a:solidFill>
                <a:srgbClr val="F4DA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" name="Graphic 1">
              <a:extLst>
                <a:ext uri="{FF2B5EF4-FFF2-40B4-BE49-F238E27FC236}">
                  <a16:creationId xmlns:a16="http://schemas.microsoft.com/office/drawing/2014/main" id="{718FB323-7C9F-4F14-9DC3-4FF026B5D620}"/>
                </a:ext>
              </a:extLst>
            </p:cNvPr>
            <p:cNvGrpSpPr/>
            <p:nvPr/>
          </p:nvGrpSpPr>
          <p:grpSpPr>
            <a:xfrm>
              <a:off x="97848" y="4348984"/>
              <a:ext cx="1930285" cy="1132948"/>
              <a:chOff x="3642836" y="3643026"/>
              <a:chExt cx="1963580" cy="987665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D84B7BC-79DB-42B5-8CB2-0EF0FD8ABF43}"/>
                  </a:ext>
                </a:extLst>
              </p:cNvPr>
              <p:cNvSpPr/>
              <p:nvPr/>
            </p:nvSpPr>
            <p:spPr>
              <a:xfrm>
                <a:off x="3642836" y="3643026"/>
                <a:ext cx="1954717" cy="983883"/>
              </a:xfrm>
              <a:custGeom>
                <a:avLst/>
                <a:gdLst>
                  <a:gd name="connsiteX0" fmla="*/ 0 w 1954717"/>
                  <a:gd name="connsiteY0" fmla="*/ 0 h 983883"/>
                  <a:gd name="connsiteX1" fmla="*/ 880396 w 1954717"/>
                  <a:gd name="connsiteY1" fmla="*/ 335089 h 983883"/>
                  <a:gd name="connsiteX2" fmla="*/ 1363218 w 1954717"/>
                  <a:gd name="connsiteY2" fmla="*/ 249841 h 983883"/>
                  <a:gd name="connsiteX3" fmla="*/ 1647444 w 1954717"/>
                  <a:gd name="connsiteY3" fmla="*/ 254222 h 983883"/>
                  <a:gd name="connsiteX4" fmla="*/ 1425702 w 1954717"/>
                  <a:gd name="connsiteY4" fmla="*/ 386143 h 983883"/>
                  <a:gd name="connsiteX5" fmla="*/ 1936909 w 1954717"/>
                  <a:gd name="connsiteY5" fmla="*/ 539496 h 983883"/>
                  <a:gd name="connsiteX6" fmla="*/ 1516571 w 1954717"/>
                  <a:gd name="connsiteY6" fmla="*/ 556546 h 983883"/>
                  <a:gd name="connsiteX7" fmla="*/ 1953959 w 1954717"/>
                  <a:gd name="connsiteY7" fmla="*/ 721233 h 983883"/>
                  <a:gd name="connsiteX8" fmla="*/ 1466279 w 1954717"/>
                  <a:gd name="connsiteY8" fmla="*/ 676465 h 983883"/>
                  <a:gd name="connsiteX9" fmla="*/ 1840325 w 1954717"/>
                  <a:gd name="connsiteY9" fmla="*/ 868966 h 983883"/>
                  <a:gd name="connsiteX10" fmla="*/ 1368838 w 1954717"/>
                  <a:gd name="connsiteY10" fmla="*/ 795147 h 983883"/>
                  <a:gd name="connsiteX11" fmla="*/ 1579626 w 1954717"/>
                  <a:gd name="connsiteY11" fmla="*/ 977455 h 983883"/>
                  <a:gd name="connsiteX12" fmla="*/ 1033653 w 1954717"/>
                  <a:gd name="connsiteY12" fmla="*/ 749713 h 983883"/>
                  <a:gd name="connsiteX13" fmla="*/ 4382 w 1954717"/>
                  <a:gd name="connsiteY13" fmla="*/ 514445 h 983883"/>
                  <a:gd name="connsiteX14" fmla="*/ 0 w 1954717"/>
                  <a:gd name="connsiteY14" fmla="*/ 0 h 98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4717" h="983883">
                    <a:moveTo>
                      <a:pt x="0" y="0"/>
                    </a:moveTo>
                    <a:cubicBezTo>
                      <a:pt x="0" y="0"/>
                      <a:pt x="698659" y="318135"/>
                      <a:pt x="880396" y="335089"/>
                    </a:cubicBezTo>
                    <a:cubicBezTo>
                      <a:pt x="1062133" y="352139"/>
                      <a:pt x="1113282" y="244221"/>
                      <a:pt x="1363218" y="249841"/>
                    </a:cubicBezTo>
                    <a:cubicBezTo>
                      <a:pt x="1613154" y="255556"/>
                      <a:pt x="1647444" y="197453"/>
                      <a:pt x="1647444" y="254222"/>
                    </a:cubicBezTo>
                    <a:cubicBezTo>
                      <a:pt x="1647444" y="310991"/>
                      <a:pt x="1567720" y="357759"/>
                      <a:pt x="1425702" y="386143"/>
                    </a:cubicBezTo>
                    <a:cubicBezTo>
                      <a:pt x="1283684" y="414528"/>
                      <a:pt x="1934909" y="476059"/>
                      <a:pt x="1936909" y="539496"/>
                    </a:cubicBezTo>
                    <a:cubicBezTo>
                      <a:pt x="1939385" y="617601"/>
                      <a:pt x="1505236" y="533781"/>
                      <a:pt x="1516571" y="556546"/>
                    </a:cubicBezTo>
                    <a:cubicBezTo>
                      <a:pt x="1527905" y="579311"/>
                      <a:pt x="1975580" y="642652"/>
                      <a:pt x="1953959" y="721233"/>
                    </a:cubicBezTo>
                    <a:cubicBezTo>
                      <a:pt x="1933956" y="793813"/>
                      <a:pt x="1460849" y="669227"/>
                      <a:pt x="1466279" y="676465"/>
                    </a:cubicBezTo>
                    <a:cubicBezTo>
                      <a:pt x="1481042" y="695992"/>
                      <a:pt x="1868329" y="814197"/>
                      <a:pt x="1840325" y="868966"/>
                    </a:cubicBezTo>
                    <a:cubicBezTo>
                      <a:pt x="1807845" y="932497"/>
                      <a:pt x="1357503" y="761047"/>
                      <a:pt x="1368838" y="795147"/>
                    </a:cubicBezTo>
                    <a:cubicBezTo>
                      <a:pt x="1380173" y="829247"/>
                      <a:pt x="1615916" y="944404"/>
                      <a:pt x="1579626" y="977455"/>
                    </a:cubicBezTo>
                    <a:cubicBezTo>
                      <a:pt x="1534478" y="1018699"/>
                      <a:pt x="1266539" y="851916"/>
                      <a:pt x="1033653" y="749713"/>
                    </a:cubicBezTo>
                    <a:cubicBezTo>
                      <a:pt x="800767" y="647510"/>
                      <a:pt x="4382" y="514445"/>
                      <a:pt x="4382" y="5144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B8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5BFD80A-E6AB-4E23-9ADA-D7A58600C0DD}"/>
                  </a:ext>
                </a:extLst>
              </p:cNvPr>
              <p:cNvSpPr/>
              <p:nvPr/>
            </p:nvSpPr>
            <p:spPr>
              <a:xfrm>
                <a:off x="4992329" y="3872959"/>
                <a:ext cx="297950" cy="176879"/>
              </a:xfrm>
              <a:custGeom>
                <a:avLst/>
                <a:gdLst>
                  <a:gd name="connsiteX0" fmla="*/ 73922 w 297950"/>
                  <a:gd name="connsiteY0" fmla="*/ 176879 h 176879"/>
                  <a:gd name="connsiteX1" fmla="*/ 76209 w 297950"/>
                  <a:gd name="connsiteY1" fmla="*/ 156400 h 176879"/>
                  <a:gd name="connsiteX2" fmla="*/ 297951 w 297950"/>
                  <a:gd name="connsiteY2" fmla="*/ 24479 h 176879"/>
                  <a:gd name="connsiteX3" fmla="*/ 286330 w 297950"/>
                  <a:gd name="connsiteY3" fmla="*/ 0 h 176879"/>
                  <a:gd name="connsiteX4" fmla="*/ 235657 w 297950"/>
                  <a:gd name="connsiteY4" fmla="*/ 78581 h 176879"/>
                  <a:gd name="connsiteX5" fmla="*/ 9 w 297950"/>
                  <a:gd name="connsiteY5" fmla="*/ 132588 h 176879"/>
                  <a:gd name="connsiteX6" fmla="*/ 73922 w 297950"/>
                  <a:gd name="connsiteY6" fmla="*/ 176879 h 176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7950" h="176879">
                    <a:moveTo>
                      <a:pt x="73922" y="176879"/>
                    </a:moveTo>
                    <a:cubicBezTo>
                      <a:pt x="51158" y="168878"/>
                      <a:pt x="48110" y="162020"/>
                      <a:pt x="76209" y="156400"/>
                    </a:cubicBezTo>
                    <a:cubicBezTo>
                      <a:pt x="218226" y="128016"/>
                      <a:pt x="297951" y="81248"/>
                      <a:pt x="297951" y="24479"/>
                    </a:cubicBezTo>
                    <a:cubicBezTo>
                      <a:pt x="297951" y="8858"/>
                      <a:pt x="295284" y="1905"/>
                      <a:pt x="286330" y="0"/>
                    </a:cubicBezTo>
                    <a:cubicBezTo>
                      <a:pt x="298617" y="22193"/>
                      <a:pt x="306237" y="57626"/>
                      <a:pt x="235657" y="78581"/>
                    </a:cubicBezTo>
                    <a:cubicBezTo>
                      <a:pt x="132597" y="109252"/>
                      <a:pt x="-1230" y="106775"/>
                      <a:pt x="9" y="132588"/>
                    </a:cubicBezTo>
                    <a:cubicBezTo>
                      <a:pt x="866" y="151067"/>
                      <a:pt x="23630" y="166497"/>
                      <a:pt x="73922" y="176879"/>
                    </a:cubicBezTo>
                    <a:close/>
                  </a:path>
                </a:pathLst>
              </a:custGeom>
              <a:solidFill>
                <a:srgbClr val="DEA3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0" name="Graphic 1">
                <a:extLst>
                  <a:ext uri="{FF2B5EF4-FFF2-40B4-BE49-F238E27FC236}">
                    <a16:creationId xmlns:a16="http://schemas.microsoft.com/office/drawing/2014/main" id="{6A406DEB-98F8-4068-A9A4-86E6A52A3E6E}"/>
                  </a:ext>
                </a:extLst>
              </p:cNvPr>
              <p:cNvGrpSpPr/>
              <p:nvPr/>
            </p:nvGrpSpPr>
            <p:grpSpPr>
              <a:xfrm>
                <a:off x="3645503" y="3954207"/>
                <a:ext cx="1952028" cy="672709"/>
                <a:chOff x="3645503" y="3954207"/>
                <a:chExt cx="1952028" cy="672709"/>
              </a:xfrm>
              <a:solidFill>
                <a:srgbClr val="DEA395"/>
              </a:solidFill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7AE7BB38-4AD3-4DF3-86DF-68ABED774AE6}"/>
                    </a:ext>
                  </a:extLst>
                </p:cNvPr>
                <p:cNvSpPr/>
                <p:nvPr/>
              </p:nvSpPr>
              <p:spPr>
                <a:xfrm>
                  <a:off x="4977288" y="4394186"/>
                  <a:ext cx="477107" cy="132155"/>
                </a:xfrm>
                <a:custGeom>
                  <a:avLst/>
                  <a:gdLst>
                    <a:gd name="connsiteX0" fmla="*/ 333280 w 477107"/>
                    <a:gd name="connsiteY0" fmla="*/ 88659 h 132155"/>
                    <a:gd name="connsiteX1" fmla="*/ 0 w 477107"/>
                    <a:gd name="connsiteY1" fmla="*/ 5982 h 132155"/>
                    <a:gd name="connsiteX2" fmla="*/ 35909 w 477107"/>
                    <a:gd name="connsiteY2" fmla="*/ 40558 h 132155"/>
                    <a:gd name="connsiteX3" fmla="*/ 477107 w 477107"/>
                    <a:gd name="connsiteY3" fmla="*/ 131426 h 132155"/>
                    <a:gd name="connsiteX4" fmla="*/ 333280 w 477107"/>
                    <a:gd name="connsiteY4" fmla="*/ 88659 h 132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107" h="132155">
                      <a:moveTo>
                        <a:pt x="333280" y="88659"/>
                      </a:moveTo>
                      <a:cubicBezTo>
                        <a:pt x="181832" y="52845"/>
                        <a:pt x="0" y="-21545"/>
                        <a:pt x="0" y="5982"/>
                      </a:cubicBezTo>
                      <a:cubicBezTo>
                        <a:pt x="0" y="11792"/>
                        <a:pt x="14097" y="24270"/>
                        <a:pt x="35909" y="40558"/>
                      </a:cubicBezTo>
                      <a:cubicBezTo>
                        <a:pt x="62198" y="28080"/>
                        <a:pt x="376809" y="142285"/>
                        <a:pt x="477107" y="131426"/>
                      </a:cubicBezTo>
                      <a:cubicBezTo>
                        <a:pt x="437293" y="118091"/>
                        <a:pt x="388048" y="101518"/>
                        <a:pt x="333280" y="88659"/>
                      </a:cubicBezTo>
                      <a:close/>
                    </a:path>
                  </a:pathLst>
                </a:custGeom>
                <a:solidFill>
                  <a:srgbClr val="DEA3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4C825C8-76CF-4821-B412-3B5299A3A04B}"/>
                    </a:ext>
                  </a:extLst>
                </p:cNvPr>
                <p:cNvSpPr/>
                <p:nvPr/>
              </p:nvSpPr>
              <p:spPr>
                <a:xfrm>
                  <a:off x="3645503" y="3954207"/>
                  <a:ext cx="1562290" cy="672709"/>
                </a:xfrm>
                <a:custGeom>
                  <a:avLst/>
                  <a:gdLst>
                    <a:gd name="connsiteX0" fmla="*/ 0 w 1562290"/>
                    <a:gd name="connsiteY0" fmla="*/ 0 h 672709"/>
                    <a:gd name="connsiteX1" fmla="*/ 1810 w 1562290"/>
                    <a:gd name="connsiteY1" fmla="*/ 203359 h 672709"/>
                    <a:gd name="connsiteX2" fmla="*/ 1031081 w 1562290"/>
                    <a:gd name="connsiteY2" fmla="*/ 438626 h 672709"/>
                    <a:gd name="connsiteX3" fmla="*/ 1562291 w 1562290"/>
                    <a:gd name="connsiteY3" fmla="*/ 672275 h 672709"/>
                    <a:gd name="connsiteX4" fmla="*/ 1436465 w 1562290"/>
                    <a:gd name="connsiteY4" fmla="*/ 603028 h 672709"/>
                    <a:gd name="connsiteX5" fmla="*/ 1020509 w 1562290"/>
                    <a:gd name="connsiteY5" fmla="*/ 294513 h 672709"/>
                    <a:gd name="connsiteX6" fmla="*/ 665226 w 1562290"/>
                    <a:gd name="connsiteY6" fmla="*/ 242221 h 672709"/>
                    <a:gd name="connsiteX7" fmla="*/ 0 w 1562290"/>
                    <a:gd name="connsiteY7" fmla="*/ 0 h 67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62290" h="672709">
                      <a:moveTo>
                        <a:pt x="0" y="0"/>
                      </a:moveTo>
                      <a:lnTo>
                        <a:pt x="1810" y="203359"/>
                      </a:lnTo>
                      <a:cubicBezTo>
                        <a:pt x="1810" y="203359"/>
                        <a:pt x="798195" y="336423"/>
                        <a:pt x="1031081" y="438626"/>
                      </a:cubicBezTo>
                      <a:cubicBezTo>
                        <a:pt x="1245680" y="532828"/>
                        <a:pt x="1489901" y="681800"/>
                        <a:pt x="1562291" y="672275"/>
                      </a:cubicBezTo>
                      <a:cubicBezTo>
                        <a:pt x="1522857" y="654844"/>
                        <a:pt x="1474280" y="626269"/>
                        <a:pt x="1436465" y="603028"/>
                      </a:cubicBezTo>
                      <a:cubicBezTo>
                        <a:pt x="1364837" y="558927"/>
                        <a:pt x="1075658" y="355092"/>
                        <a:pt x="1020509" y="294513"/>
                      </a:cubicBezTo>
                      <a:cubicBezTo>
                        <a:pt x="965454" y="233934"/>
                        <a:pt x="891064" y="275273"/>
                        <a:pt x="665226" y="242221"/>
                      </a:cubicBezTo>
                      <a:cubicBezTo>
                        <a:pt x="508159" y="219170"/>
                        <a:pt x="183356" y="81629"/>
                        <a:pt x="0" y="0"/>
                      </a:cubicBezTo>
                      <a:close/>
                    </a:path>
                  </a:pathLst>
                </a:custGeom>
                <a:solidFill>
                  <a:srgbClr val="DEA3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4664A8C9-8398-4A49-B366-D417D5DF7825}"/>
                    </a:ext>
                  </a:extLst>
                </p:cNvPr>
                <p:cNvSpPr/>
                <p:nvPr/>
              </p:nvSpPr>
              <p:spPr>
                <a:xfrm>
                  <a:off x="5064374" y="4288668"/>
                  <a:ext cx="533157" cy="98588"/>
                </a:xfrm>
                <a:custGeom>
                  <a:avLst/>
                  <a:gdLst>
                    <a:gd name="connsiteX0" fmla="*/ 191139 w 533157"/>
                    <a:gd name="connsiteY0" fmla="*/ 23393 h 98588"/>
                    <a:gd name="connsiteX1" fmla="*/ 44740 w 533157"/>
                    <a:gd name="connsiteY1" fmla="*/ 31014 h 98588"/>
                    <a:gd name="connsiteX2" fmla="*/ 532420 w 533157"/>
                    <a:gd name="connsiteY2" fmla="*/ 75781 h 98588"/>
                    <a:gd name="connsiteX3" fmla="*/ 533087 w 533157"/>
                    <a:gd name="connsiteY3" fmla="*/ 68351 h 98588"/>
                    <a:gd name="connsiteX4" fmla="*/ 191139 w 533157"/>
                    <a:gd name="connsiteY4" fmla="*/ 23393 h 9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157" h="98588">
                      <a:moveTo>
                        <a:pt x="191139" y="23393"/>
                      </a:moveTo>
                      <a:cubicBezTo>
                        <a:pt x="36930" y="-15183"/>
                        <a:pt x="-62225" y="-1372"/>
                        <a:pt x="44740" y="31014"/>
                      </a:cubicBezTo>
                      <a:cubicBezTo>
                        <a:pt x="39311" y="23870"/>
                        <a:pt x="512418" y="148361"/>
                        <a:pt x="532420" y="75781"/>
                      </a:cubicBezTo>
                      <a:cubicBezTo>
                        <a:pt x="533087" y="73305"/>
                        <a:pt x="533277" y="70828"/>
                        <a:pt x="533087" y="68351"/>
                      </a:cubicBezTo>
                      <a:cubicBezTo>
                        <a:pt x="484986" y="87021"/>
                        <a:pt x="332300" y="58636"/>
                        <a:pt x="191139" y="23393"/>
                      </a:cubicBezTo>
                      <a:close/>
                    </a:path>
                  </a:pathLst>
                </a:custGeom>
                <a:solidFill>
                  <a:srgbClr val="DEA3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E6A41372-BA08-4E7B-B6D6-1A1C869D4F47}"/>
                    </a:ext>
                  </a:extLst>
                </p:cNvPr>
                <p:cNvSpPr/>
                <p:nvPr/>
              </p:nvSpPr>
              <p:spPr>
                <a:xfrm>
                  <a:off x="5133782" y="4162327"/>
                  <a:ext cx="445877" cy="54442"/>
                </a:xfrm>
                <a:custGeom>
                  <a:avLst/>
                  <a:gdLst>
                    <a:gd name="connsiteX0" fmla="*/ 176786 w 445877"/>
                    <a:gd name="connsiteY0" fmla="*/ 12004 h 54442"/>
                    <a:gd name="connsiteX1" fmla="*/ 478 w 445877"/>
                    <a:gd name="connsiteY1" fmla="*/ 23053 h 54442"/>
                    <a:gd name="connsiteX2" fmla="*/ 25529 w 445877"/>
                    <a:gd name="connsiteY2" fmla="*/ 36006 h 54442"/>
                    <a:gd name="connsiteX3" fmla="*/ 445867 w 445877"/>
                    <a:gd name="connsiteY3" fmla="*/ 20386 h 54442"/>
                    <a:gd name="connsiteX4" fmla="*/ 440819 w 445877"/>
                    <a:gd name="connsiteY4" fmla="*/ 10861 h 54442"/>
                    <a:gd name="connsiteX5" fmla="*/ 176786 w 445877"/>
                    <a:gd name="connsiteY5" fmla="*/ 12004 h 54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5877" h="54442">
                      <a:moveTo>
                        <a:pt x="176786" y="12004"/>
                      </a:moveTo>
                      <a:cubicBezTo>
                        <a:pt x="36292" y="-9999"/>
                        <a:pt x="-5046" y="955"/>
                        <a:pt x="478" y="23053"/>
                      </a:cubicBezTo>
                      <a:cubicBezTo>
                        <a:pt x="1431" y="26767"/>
                        <a:pt x="10670" y="31244"/>
                        <a:pt x="25529" y="36006"/>
                      </a:cubicBezTo>
                      <a:cubicBezTo>
                        <a:pt x="34578" y="18576"/>
                        <a:pt x="448248" y="96586"/>
                        <a:pt x="445867" y="20386"/>
                      </a:cubicBezTo>
                      <a:cubicBezTo>
                        <a:pt x="445772" y="17242"/>
                        <a:pt x="443962" y="14004"/>
                        <a:pt x="440819" y="10861"/>
                      </a:cubicBezTo>
                      <a:cubicBezTo>
                        <a:pt x="388717" y="42484"/>
                        <a:pt x="302706" y="31720"/>
                        <a:pt x="176786" y="12004"/>
                      </a:cubicBezTo>
                      <a:close/>
                    </a:path>
                  </a:pathLst>
                </a:custGeom>
                <a:solidFill>
                  <a:srgbClr val="DEA3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3920B3E-D9EB-4BFE-B11E-DDE59B137182}"/>
                  </a:ext>
                </a:extLst>
              </p:cNvPr>
              <p:cNvSpPr/>
              <p:nvPr/>
            </p:nvSpPr>
            <p:spPr>
              <a:xfrm>
                <a:off x="5502084" y="4150924"/>
                <a:ext cx="87476" cy="61522"/>
              </a:xfrm>
              <a:custGeom>
                <a:avLst/>
                <a:gdLst>
                  <a:gd name="connsiteX0" fmla="*/ 24130 w 87476"/>
                  <a:gd name="connsiteY0" fmla="*/ 166 h 61522"/>
                  <a:gd name="connsiteX1" fmla="*/ 2889 w 87476"/>
                  <a:gd name="connsiteY1" fmla="*/ 14072 h 61522"/>
                  <a:gd name="connsiteX2" fmla="*/ 127 w 87476"/>
                  <a:gd name="connsiteY2" fmla="*/ 40933 h 61522"/>
                  <a:gd name="connsiteX3" fmla="*/ 17082 w 87476"/>
                  <a:gd name="connsiteY3" fmla="*/ 59792 h 61522"/>
                  <a:gd name="connsiteX4" fmla="*/ 87090 w 87476"/>
                  <a:gd name="connsiteY4" fmla="*/ 38742 h 61522"/>
                  <a:gd name="connsiteX5" fmla="*/ 24130 w 87476"/>
                  <a:gd name="connsiteY5" fmla="*/ 166 h 61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476" h="61522">
                    <a:moveTo>
                      <a:pt x="24130" y="166"/>
                    </a:moveTo>
                    <a:cubicBezTo>
                      <a:pt x="14605" y="-1073"/>
                      <a:pt x="5461" y="4738"/>
                      <a:pt x="2889" y="14072"/>
                    </a:cubicBezTo>
                    <a:cubicBezTo>
                      <a:pt x="985" y="21025"/>
                      <a:pt x="-444" y="30074"/>
                      <a:pt x="127" y="40933"/>
                    </a:cubicBezTo>
                    <a:cubicBezTo>
                      <a:pt x="604" y="50458"/>
                      <a:pt x="7557" y="58459"/>
                      <a:pt x="17082" y="59792"/>
                    </a:cubicBezTo>
                    <a:cubicBezTo>
                      <a:pt x="40037" y="62840"/>
                      <a:pt x="82233" y="64840"/>
                      <a:pt x="87090" y="38742"/>
                    </a:cubicBezTo>
                    <a:cubicBezTo>
                      <a:pt x="92044" y="12358"/>
                      <a:pt x="48133" y="3214"/>
                      <a:pt x="24130" y="166"/>
                    </a:cubicBezTo>
                    <a:close/>
                  </a:path>
                </a:pathLst>
              </a:custGeom>
              <a:solidFill>
                <a:srgbClr val="F3DE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5111AFE-D7D1-4A31-9F03-5E18684256BA}"/>
                  </a:ext>
                </a:extLst>
              </p:cNvPr>
              <p:cNvSpPr/>
              <p:nvPr/>
            </p:nvSpPr>
            <p:spPr>
              <a:xfrm>
                <a:off x="5511659" y="4316488"/>
                <a:ext cx="94757" cy="69989"/>
              </a:xfrm>
              <a:custGeom>
                <a:avLst/>
                <a:gdLst>
                  <a:gd name="connsiteX0" fmla="*/ 31509 w 94757"/>
                  <a:gd name="connsiteY0" fmla="*/ 717 h 69989"/>
                  <a:gd name="connsiteX1" fmla="*/ 6840 w 94757"/>
                  <a:gd name="connsiteY1" fmla="*/ 12623 h 69989"/>
                  <a:gd name="connsiteX2" fmla="*/ 77 w 94757"/>
                  <a:gd name="connsiteY2" fmla="*/ 41008 h 69989"/>
                  <a:gd name="connsiteX3" fmla="*/ 15603 w 94757"/>
                  <a:gd name="connsiteY3" fmla="*/ 63582 h 69989"/>
                  <a:gd name="connsiteX4" fmla="*/ 93612 w 94757"/>
                  <a:gd name="connsiteY4" fmla="*/ 50913 h 69989"/>
                  <a:gd name="connsiteX5" fmla="*/ 31509 w 94757"/>
                  <a:gd name="connsiteY5" fmla="*/ 717 h 6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757" h="69989">
                    <a:moveTo>
                      <a:pt x="31509" y="717"/>
                    </a:moveTo>
                    <a:cubicBezTo>
                      <a:pt x="21413" y="-1950"/>
                      <a:pt x="10840" y="3003"/>
                      <a:pt x="6840" y="12623"/>
                    </a:cubicBezTo>
                    <a:cubicBezTo>
                      <a:pt x="3887" y="19767"/>
                      <a:pt x="1029" y="29292"/>
                      <a:pt x="77" y="41008"/>
                    </a:cubicBezTo>
                    <a:cubicBezTo>
                      <a:pt x="-780" y="51295"/>
                      <a:pt x="5601" y="60820"/>
                      <a:pt x="15603" y="63582"/>
                    </a:cubicBezTo>
                    <a:cubicBezTo>
                      <a:pt x="39796" y="70154"/>
                      <a:pt x="84659" y="78155"/>
                      <a:pt x="93612" y="50913"/>
                    </a:cubicBezTo>
                    <a:cubicBezTo>
                      <a:pt x="102566" y="23291"/>
                      <a:pt x="56846" y="7289"/>
                      <a:pt x="31509" y="717"/>
                    </a:cubicBezTo>
                    <a:close/>
                  </a:path>
                </a:pathLst>
              </a:custGeom>
              <a:solidFill>
                <a:srgbClr val="F3DE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EFAE7B5-0545-4724-9805-0CC31985A6DF}"/>
                  </a:ext>
                </a:extLst>
              </p:cNvPr>
              <p:cNvSpPr/>
              <p:nvPr/>
            </p:nvSpPr>
            <p:spPr>
              <a:xfrm>
                <a:off x="5408443" y="4464139"/>
                <a:ext cx="84651" cy="66472"/>
              </a:xfrm>
              <a:custGeom>
                <a:avLst/>
                <a:gdLst>
                  <a:gd name="connsiteX0" fmla="*/ 32903 w 84651"/>
                  <a:gd name="connsiteY0" fmla="*/ 1370 h 66472"/>
                  <a:gd name="connsiteX1" fmla="*/ 9567 w 84651"/>
                  <a:gd name="connsiteY1" fmla="*/ 9276 h 66472"/>
                  <a:gd name="connsiteX2" fmla="*/ 423 w 84651"/>
                  <a:gd name="connsiteY2" fmla="*/ 33850 h 66472"/>
                  <a:gd name="connsiteX3" fmla="*/ 11757 w 84651"/>
                  <a:gd name="connsiteY3" fmla="*/ 55663 h 66472"/>
                  <a:gd name="connsiteX4" fmla="*/ 82719 w 84651"/>
                  <a:gd name="connsiteY4" fmla="*/ 52996 h 66472"/>
                  <a:gd name="connsiteX5" fmla="*/ 32903 w 84651"/>
                  <a:gd name="connsiteY5" fmla="*/ 1370 h 6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651" h="66472">
                    <a:moveTo>
                      <a:pt x="32903" y="1370"/>
                    </a:moveTo>
                    <a:cubicBezTo>
                      <a:pt x="24235" y="-2059"/>
                      <a:pt x="14234" y="1084"/>
                      <a:pt x="9567" y="9276"/>
                    </a:cubicBezTo>
                    <a:cubicBezTo>
                      <a:pt x="6138" y="15277"/>
                      <a:pt x="2518" y="23468"/>
                      <a:pt x="423" y="33850"/>
                    </a:cubicBezTo>
                    <a:cubicBezTo>
                      <a:pt x="-1482" y="42899"/>
                      <a:pt x="3185" y="52138"/>
                      <a:pt x="11757" y="55663"/>
                    </a:cubicBezTo>
                    <a:cubicBezTo>
                      <a:pt x="32617" y="64140"/>
                      <a:pt x="71670" y="76237"/>
                      <a:pt x="82719" y="52996"/>
                    </a:cubicBezTo>
                    <a:cubicBezTo>
                      <a:pt x="93768" y="29469"/>
                      <a:pt x="54810" y="10133"/>
                      <a:pt x="32903" y="1370"/>
                    </a:cubicBezTo>
                    <a:close/>
                  </a:path>
                </a:pathLst>
              </a:custGeom>
              <a:solidFill>
                <a:srgbClr val="F3DE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1323F47-EEB6-40B9-94D7-815A4C7D1910}"/>
                  </a:ext>
                </a:extLst>
              </p:cNvPr>
              <p:cNvSpPr/>
              <p:nvPr/>
            </p:nvSpPr>
            <p:spPr>
              <a:xfrm>
                <a:off x="5167181" y="4580786"/>
                <a:ext cx="63397" cy="49905"/>
              </a:xfrm>
              <a:custGeom>
                <a:avLst/>
                <a:gdLst>
                  <a:gd name="connsiteX0" fmla="*/ 24610 w 63397"/>
                  <a:gd name="connsiteY0" fmla="*/ 1024 h 49905"/>
                  <a:gd name="connsiteX1" fmla="*/ 7179 w 63397"/>
                  <a:gd name="connsiteY1" fmla="*/ 6930 h 49905"/>
                  <a:gd name="connsiteX2" fmla="*/ 321 w 63397"/>
                  <a:gd name="connsiteY2" fmla="*/ 25408 h 49905"/>
                  <a:gd name="connsiteX3" fmla="*/ 8798 w 63397"/>
                  <a:gd name="connsiteY3" fmla="*/ 41791 h 49905"/>
                  <a:gd name="connsiteX4" fmla="*/ 61948 w 63397"/>
                  <a:gd name="connsiteY4" fmla="*/ 39791 h 49905"/>
                  <a:gd name="connsiteX5" fmla="*/ 24610 w 63397"/>
                  <a:gd name="connsiteY5" fmla="*/ 1024 h 4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397" h="49905">
                    <a:moveTo>
                      <a:pt x="24610" y="1024"/>
                    </a:moveTo>
                    <a:cubicBezTo>
                      <a:pt x="18133" y="-1547"/>
                      <a:pt x="10608" y="834"/>
                      <a:pt x="7179" y="6930"/>
                    </a:cubicBezTo>
                    <a:cubicBezTo>
                      <a:pt x="4607" y="11502"/>
                      <a:pt x="1940" y="17598"/>
                      <a:pt x="321" y="25408"/>
                    </a:cubicBezTo>
                    <a:cubicBezTo>
                      <a:pt x="-1108" y="32171"/>
                      <a:pt x="2321" y="39124"/>
                      <a:pt x="8798" y="41791"/>
                    </a:cubicBezTo>
                    <a:cubicBezTo>
                      <a:pt x="24419" y="48173"/>
                      <a:pt x="53756" y="57222"/>
                      <a:pt x="61948" y="39791"/>
                    </a:cubicBezTo>
                    <a:cubicBezTo>
                      <a:pt x="70235" y="21979"/>
                      <a:pt x="40993" y="7501"/>
                      <a:pt x="24610" y="1024"/>
                    </a:cubicBezTo>
                    <a:close/>
                  </a:path>
                </a:pathLst>
              </a:custGeom>
              <a:solidFill>
                <a:srgbClr val="F3DE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17AC02E-3FD4-469B-BC04-318D0858E6D3}"/>
                  </a:ext>
                </a:extLst>
              </p:cNvPr>
              <p:cNvSpPr/>
              <p:nvPr/>
            </p:nvSpPr>
            <p:spPr>
              <a:xfrm>
                <a:off x="5161860" y="3870127"/>
                <a:ext cx="125295" cy="37514"/>
              </a:xfrm>
              <a:custGeom>
                <a:avLst/>
                <a:gdLst>
                  <a:gd name="connsiteX0" fmla="*/ 2308 w 125295"/>
                  <a:gd name="connsiteY0" fmla="*/ 16644 h 37514"/>
                  <a:gd name="connsiteX1" fmla="*/ 16501 w 125295"/>
                  <a:gd name="connsiteY1" fmla="*/ 36837 h 37514"/>
                  <a:gd name="connsiteX2" fmla="*/ 124991 w 125295"/>
                  <a:gd name="connsiteY2" fmla="*/ 3023 h 37514"/>
                  <a:gd name="connsiteX3" fmla="*/ 2308 w 125295"/>
                  <a:gd name="connsiteY3" fmla="*/ 16644 h 3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295" h="37514">
                    <a:moveTo>
                      <a:pt x="2308" y="16644"/>
                    </a:moveTo>
                    <a:cubicBezTo>
                      <a:pt x="2308" y="16644"/>
                      <a:pt x="-8455" y="31503"/>
                      <a:pt x="16501" y="36837"/>
                    </a:cubicBezTo>
                    <a:cubicBezTo>
                      <a:pt x="41361" y="42171"/>
                      <a:pt x="131182" y="14643"/>
                      <a:pt x="124991" y="3023"/>
                    </a:cubicBezTo>
                    <a:cubicBezTo>
                      <a:pt x="118799" y="-8502"/>
                      <a:pt x="2308" y="16644"/>
                      <a:pt x="2308" y="16644"/>
                    </a:cubicBezTo>
                    <a:close/>
                  </a:path>
                </a:pathLst>
              </a:custGeom>
              <a:solidFill>
                <a:srgbClr val="F3DE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9DA828-76F8-4498-9808-9F425BA5287A}"/>
                </a:ext>
              </a:extLst>
            </p:cNvPr>
            <p:cNvSpPr/>
            <p:nvPr/>
          </p:nvSpPr>
          <p:spPr>
            <a:xfrm>
              <a:off x="57584" y="4307137"/>
              <a:ext cx="754548" cy="812574"/>
            </a:xfrm>
            <a:custGeom>
              <a:avLst/>
              <a:gdLst>
                <a:gd name="connsiteX0" fmla="*/ 766953 w 767563"/>
                <a:gd name="connsiteY0" fmla="*/ 315182 h 708374"/>
                <a:gd name="connsiteX1" fmla="*/ 744188 w 767563"/>
                <a:gd name="connsiteY1" fmla="*/ 539401 h 708374"/>
                <a:gd name="connsiteX2" fmla="*/ 695420 w 767563"/>
                <a:gd name="connsiteY2" fmla="*/ 708374 h 708374"/>
                <a:gd name="connsiteX3" fmla="*/ 0 w 767563"/>
                <a:gd name="connsiteY3" fmla="*/ 575215 h 708374"/>
                <a:gd name="connsiteX4" fmla="*/ 0 w 767563"/>
                <a:gd name="connsiteY4" fmla="*/ 0 h 708374"/>
                <a:gd name="connsiteX5" fmla="*/ 766953 w 767563"/>
                <a:gd name="connsiteY5" fmla="*/ 315182 h 70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7563" h="708374">
                  <a:moveTo>
                    <a:pt x="766953" y="315182"/>
                  </a:moveTo>
                  <a:cubicBezTo>
                    <a:pt x="766953" y="315182"/>
                    <a:pt x="773430" y="409384"/>
                    <a:pt x="744188" y="539401"/>
                  </a:cubicBezTo>
                  <a:cubicBezTo>
                    <a:pt x="714947" y="669417"/>
                    <a:pt x="695420" y="708374"/>
                    <a:pt x="695420" y="708374"/>
                  </a:cubicBezTo>
                  <a:lnTo>
                    <a:pt x="0" y="575215"/>
                  </a:lnTo>
                  <a:lnTo>
                    <a:pt x="0" y="0"/>
                  </a:lnTo>
                  <a:lnTo>
                    <a:pt x="766953" y="315182"/>
                  </a:lnTo>
                  <a:close/>
                </a:path>
              </a:pathLst>
            </a:custGeom>
            <a:solidFill>
              <a:srgbClr val="DC495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536FCF2-7E33-4DEB-8AFC-1EAE82758EDF}"/>
                </a:ext>
              </a:extLst>
            </p:cNvPr>
            <p:cNvSpPr/>
            <p:nvPr/>
          </p:nvSpPr>
          <p:spPr>
            <a:xfrm>
              <a:off x="57585" y="4634374"/>
              <a:ext cx="754548" cy="485337"/>
            </a:xfrm>
            <a:custGeom>
              <a:avLst/>
              <a:gdLst>
                <a:gd name="connsiteX0" fmla="*/ 744188 w 767563"/>
                <a:gd name="connsiteY0" fmla="*/ 254127 h 423100"/>
                <a:gd name="connsiteX1" fmla="*/ 766953 w 767563"/>
                <a:gd name="connsiteY1" fmla="*/ 29908 h 423100"/>
                <a:gd name="connsiteX2" fmla="*/ 694277 w 767563"/>
                <a:gd name="connsiteY2" fmla="*/ 0 h 423100"/>
                <a:gd name="connsiteX3" fmla="*/ 570262 w 767563"/>
                <a:gd name="connsiteY3" fmla="*/ 219742 h 423100"/>
                <a:gd name="connsiteX4" fmla="*/ 0 w 767563"/>
                <a:gd name="connsiteY4" fmla="*/ 199930 h 423100"/>
                <a:gd name="connsiteX5" fmla="*/ 0 w 767563"/>
                <a:gd name="connsiteY5" fmla="*/ 289846 h 423100"/>
                <a:gd name="connsiteX6" fmla="*/ 695516 w 767563"/>
                <a:gd name="connsiteY6" fmla="*/ 423101 h 423100"/>
                <a:gd name="connsiteX7" fmla="*/ 744188 w 767563"/>
                <a:gd name="connsiteY7" fmla="*/ 254127 h 4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7563" h="423100">
                  <a:moveTo>
                    <a:pt x="744188" y="254127"/>
                  </a:moveTo>
                  <a:cubicBezTo>
                    <a:pt x="773430" y="124111"/>
                    <a:pt x="766953" y="29908"/>
                    <a:pt x="766953" y="29908"/>
                  </a:cubicBezTo>
                  <a:lnTo>
                    <a:pt x="694277" y="0"/>
                  </a:lnTo>
                  <a:cubicBezTo>
                    <a:pt x="707803" y="40196"/>
                    <a:pt x="726662" y="148876"/>
                    <a:pt x="570262" y="219742"/>
                  </a:cubicBezTo>
                  <a:cubicBezTo>
                    <a:pt x="449866" y="274225"/>
                    <a:pt x="186500" y="236220"/>
                    <a:pt x="0" y="199930"/>
                  </a:cubicBezTo>
                  <a:lnTo>
                    <a:pt x="0" y="289846"/>
                  </a:lnTo>
                  <a:lnTo>
                    <a:pt x="695516" y="423101"/>
                  </a:lnTo>
                  <a:cubicBezTo>
                    <a:pt x="695420" y="423196"/>
                    <a:pt x="714947" y="384143"/>
                    <a:pt x="744188" y="254127"/>
                  </a:cubicBezTo>
                  <a:close/>
                </a:path>
              </a:pathLst>
            </a:custGeom>
            <a:solidFill>
              <a:srgbClr val="C13D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1" name="Graphic 158">
            <a:extLst>
              <a:ext uri="{FF2B5EF4-FFF2-40B4-BE49-F238E27FC236}">
                <a16:creationId xmlns:a16="http://schemas.microsoft.com/office/drawing/2014/main" id="{7E7866E6-1DE3-46FD-BA62-3115DB42C9E6}"/>
              </a:ext>
            </a:extLst>
          </p:cNvPr>
          <p:cNvGrpSpPr/>
          <p:nvPr/>
        </p:nvGrpSpPr>
        <p:grpSpPr>
          <a:xfrm rot="390014">
            <a:off x="11421591" y="566770"/>
            <a:ext cx="1258636" cy="1182796"/>
            <a:chOff x="5881780" y="3214768"/>
            <a:chExt cx="425575" cy="425575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5D775E-366E-4B98-A1BE-BCD4081370AE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2182D3-3D4F-43A8-BA73-07B379C45075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1577D0B-701A-4D62-B04D-F4672E7A6BD5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5" name="Graphic 158">
            <a:extLst>
              <a:ext uri="{FF2B5EF4-FFF2-40B4-BE49-F238E27FC236}">
                <a16:creationId xmlns:a16="http://schemas.microsoft.com/office/drawing/2014/main" id="{10EF884F-A11D-46EE-A623-DEE0BF82A6D9}"/>
              </a:ext>
            </a:extLst>
          </p:cNvPr>
          <p:cNvGrpSpPr/>
          <p:nvPr/>
        </p:nvGrpSpPr>
        <p:grpSpPr>
          <a:xfrm rot="2158864">
            <a:off x="10242316" y="155709"/>
            <a:ext cx="618637" cy="639008"/>
            <a:chOff x="5881780" y="3214768"/>
            <a:chExt cx="425575" cy="42557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AF6EBC5-FEB4-418D-88E2-87FA2D2CD9B7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CCF6B0F-E02C-493C-981E-1AAFA1B1EABF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C1AB4AB-A637-4FE3-8CAF-DBE5F1B6A3E8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9" name="Graphic 158">
            <a:extLst>
              <a:ext uri="{FF2B5EF4-FFF2-40B4-BE49-F238E27FC236}">
                <a16:creationId xmlns:a16="http://schemas.microsoft.com/office/drawing/2014/main" id="{EEB0A7A5-73E2-4BD0-9950-79A643C0B16A}"/>
              </a:ext>
            </a:extLst>
          </p:cNvPr>
          <p:cNvGrpSpPr/>
          <p:nvPr/>
        </p:nvGrpSpPr>
        <p:grpSpPr>
          <a:xfrm rot="2158864">
            <a:off x="9892508" y="1223170"/>
            <a:ext cx="1482591" cy="1568418"/>
            <a:chOff x="5881780" y="3214768"/>
            <a:chExt cx="425575" cy="425575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FCB6F38-175A-4D92-BA61-CE6E87DFE5EA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CD767E-EB83-46FE-87BD-44F8D851448A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01453BD-47E2-473E-BF9A-812281EA176C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3" name="Graphic 484">
            <a:extLst>
              <a:ext uri="{FF2B5EF4-FFF2-40B4-BE49-F238E27FC236}">
                <a16:creationId xmlns:a16="http://schemas.microsoft.com/office/drawing/2014/main" id="{D0CFE385-4177-4B1F-9C25-C26B55E3F05F}"/>
              </a:ext>
            </a:extLst>
          </p:cNvPr>
          <p:cNvGrpSpPr/>
          <p:nvPr/>
        </p:nvGrpSpPr>
        <p:grpSpPr>
          <a:xfrm rot="8453286">
            <a:off x="4185673" y="-1024234"/>
            <a:ext cx="2220688" cy="2988251"/>
            <a:chOff x="11309350" y="670010"/>
            <a:chExt cx="1378511" cy="1931054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0BE2758-66CA-40C7-B64C-E870F82E1C1A}"/>
                </a:ext>
              </a:extLst>
            </p:cNvPr>
            <p:cNvSpPr/>
            <p:nvPr/>
          </p:nvSpPr>
          <p:spPr>
            <a:xfrm>
              <a:off x="11309350" y="670010"/>
              <a:ext cx="1378511" cy="1931054"/>
            </a:xfrm>
            <a:custGeom>
              <a:avLst/>
              <a:gdLst>
                <a:gd name="connsiteX0" fmla="*/ 1378387 w 1378511"/>
                <a:gd name="connsiteY0" fmla="*/ 1588536 h 1931054"/>
                <a:gd name="connsiteX1" fmla="*/ 1356099 w 1378511"/>
                <a:gd name="connsiteY1" fmla="*/ 598698 h 1931054"/>
                <a:gd name="connsiteX2" fmla="*/ 1217986 w 1378511"/>
                <a:gd name="connsiteY2" fmla="*/ 291898 h 1931054"/>
                <a:gd name="connsiteX3" fmla="*/ 1173790 w 1378511"/>
                <a:gd name="connsiteY3" fmla="*/ 227699 h 1931054"/>
                <a:gd name="connsiteX4" fmla="*/ 1185316 w 1378511"/>
                <a:gd name="connsiteY4" fmla="*/ 226461 h 1931054"/>
                <a:gd name="connsiteX5" fmla="*/ 1232464 w 1378511"/>
                <a:gd name="connsiteY5" fmla="*/ 184741 h 1931054"/>
                <a:gd name="connsiteX6" fmla="*/ 1229321 w 1378511"/>
                <a:gd name="connsiteY6" fmla="*/ 175978 h 1931054"/>
                <a:gd name="connsiteX7" fmla="*/ 1238179 w 1378511"/>
                <a:gd name="connsiteY7" fmla="*/ 141212 h 1931054"/>
                <a:gd name="connsiteX8" fmla="*/ 1266183 w 1378511"/>
                <a:gd name="connsiteY8" fmla="*/ 92254 h 1931054"/>
                <a:gd name="connsiteX9" fmla="*/ 1209700 w 1378511"/>
                <a:gd name="connsiteY9" fmla="*/ 18721 h 1931054"/>
                <a:gd name="connsiteX10" fmla="*/ 1172076 w 1378511"/>
                <a:gd name="connsiteY10" fmla="*/ 14149 h 1931054"/>
                <a:gd name="connsiteX11" fmla="*/ 779932 w 1378511"/>
                <a:gd name="connsiteY11" fmla="*/ 13006 h 1931054"/>
                <a:gd name="connsiteX12" fmla="*/ 554380 w 1378511"/>
                <a:gd name="connsiteY12" fmla="*/ 9577 h 1931054"/>
                <a:gd name="connsiteX13" fmla="*/ 554380 w 1378511"/>
                <a:gd name="connsiteY13" fmla="*/ 9577 h 1931054"/>
                <a:gd name="connsiteX14" fmla="*/ 184048 w 1378511"/>
                <a:gd name="connsiteY14" fmla="*/ 52 h 1931054"/>
                <a:gd name="connsiteX15" fmla="*/ 145662 w 1378511"/>
                <a:gd name="connsiteY15" fmla="*/ 3671 h 1931054"/>
                <a:gd name="connsiteX16" fmla="*/ 87654 w 1378511"/>
                <a:gd name="connsiteY16" fmla="*/ 75394 h 1931054"/>
                <a:gd name="connsiteX17" fmla="*/ 111467 w 1378511"/>
                <a:gd name="connsiteY17" fmla="*/ 123019 h 1931054"/>
                <a:gd name="connsiteX18" fmla="*/ 120516 w 1378511"/>
                <a:gd name="connsiteY18" fmla="*/ 163501 h 1931054"/>
                <a:gd name="connsiteX19" fmla="*/ 118611 w 1378511"/>
                <a:gd name="connsiteY19" fmla="*/ 168930 h 1931054"/>
                <a:gd name="connsiteX20" fmla="*/ 164521 w 1378511"/>
                <a:gd name="connsiteY20" fmla="*/ 211983 h 1931054"/>
                <a:gd name="connsiteX21" fmla="*/ 198716 w 1378511"/>
                <a:gd name="connsiteY21" fmla="*/ 216174 h 1931054"/>
                <a:gd name="connsiteX22" fmla="*/ 153853 w 1378511"/>
                <a:gd name="connsiteY22" fmla="*/ 291802 h 1931054"/>
                <a:gd name="connsiteX23" fmla="*/ 21551 w 1378511"/>
                <a:gd name="connsiteY23" fmla="*/ 598603 h 1931054"/>
                <a:gd name="connsiteX24" fmla="*/ 120 w 1378511"/>
                <a:gd name="connsiteY24" fmla="*/ 1588536 h 1931054"/>
                <a:gd name="connsiteX25" fmla="*/ 467416 w 1378511"/>
                <a:gd name="connsiteY25" fmla="*/ 1931055 h 1931054"/>
                <a:gd name="connsiteX26" fmla="*/ 509517 w 1378511"/>
                <a:gd name="connsiteY26" fmla="*/ 1931055 h 1931054"/>
                <a:gd name="connsiteX27" fmla="*/ 639152 w 1378511"/>
                <a:gd name="connsiteY27" fmla="*/ 1931055 h 1931054"/>
                <a:gd name="connsiteX28" fmla="*/ 711352 w 1378511"/>
                <a:gd name="connsiteY28" fmla="*/ 1931055 h 1931054"/>
                <a:gd name="connsiteX29" fmla="*/ 851941 w 1378511"/>
                <a:gd name="connsiteY29" fmla="*/ 1931055 h 1931054"/>
                <a:gd name="connsiteX30" fmla="*/ 890612 w 1378511"/>
                <a:gd name="connsiteY30" fmla="*/ 1931055 h 1931054"/>
                <a:gd name="connsiteX31" fmla="*/ 1378387 w 1378511"/>
                <a:gd name="connsiteY31" fmla="*/ 1588536 h 193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8511" h="1931054">
                  <a:moveTo>
                    <a:pt x="1378387" y="1588536"/>
                  </a:moveTo>
                  <a:cubicBezTo>
                    <a:pt x="1378387" y="1588536"/>
                    <a:pt x="1372863" y="838252"/>
                    <a:pt x="1356099" y="598698"/>
                  </a:cubicBezTo>
                  <a:cubicBezTo>
                    <a:pt x="1339430" y="359144"/>
                    <a:pt x="1272565" y="329712"/>
                    <a:pt x="1217986" y="291898"/>
                  </a:cubicBezTo>
                  <a:cubicBezTo>
                    <a:pt x="1191793" y="273705"/>
                    <a:pt x="1179505" y="248749"/>
                    <a:pt x="1173790" y="227699"/>
                  </a:cubicBezTo>
                  <a:cubicBezTo>
                    <a:pt x="1179410" y="227128"/>
                    <a:pt x="1183315" y="226747"/>
                    <a:pt x="1185316" y="226461"/>
                  </a:cubicBezTo>
                  <a:cubicBezTo>
                    <a:pt x="1206175" y="223889"/>
                    <a:pt x="1241037" y="218555"/>
                    <a:pt x="1232464" y="184741"/>
                  </a:cubicBezTo>
                  <a:cubicBezTo>
                    <a:pt x="1231607" y="181503"/>
                    <a:pt x="1230559" y="178550"/>
                    <a:pt x="1229321" y="175978"/>
                  </a:cubicBezTo>
                  <a:cubicBezTo>
                    <a:pt x="1223511" y="163882"/>
                    <a:pt x="1227035" y="148927"/>
                    <a:pt x="1238179" y="141212"/>
                  </a:cubicBezTo>
                  <a:cubicBezTo>
                    <a:pt x="1250467" y="132735"/>
                    <a:pt x="1261516" y="117781"/>
                    <a:pt x="1266183" y="92254"/>
                  </a:cubicBezTo>
                  <a:cubicBezTo>
                    <a:pt x="1274851" y="44629"/>
                    <a:pt x="1237132" y="25960"/>
                    <a:pt x="1209700" y="18721"/>
                  </a:cubicBezTo>
                  <a:cubicBezTo>
                    <a:pt x="1197412" y="15482"/>
                    <a:pt x="1184744" y="14244"/>
                    <a:pt x="1172076" y="14149"/>
                  </a:cubicBezTo>
                  <a:lnTo>
                    <a:pt x="779932" y="13006"/>
                  </a:lnTo>
                  <a:lnTo>
                    <a:pt x="554380" y="9577"/>
                  </a:lnTo>
                  <a:lnTo>
                    <a:pt x="554380" y="9577"/>
                  </a:lnTo>
                  <a:lnTo>
                    <a:pt x="184048" y="52"/>
                  </a:lnTo>
                  <a:cubicBezTo>
                    <a:pt x="171189" y="-234"/>
                    <a:pt x="158140" y="623"/>
                    <a:pt x="145662" y="3671"/>
                  </a:cubicBezTo>
                  <a:cubicBezTo>
                    <a:pt x="118039" y="10243"/>
                    <a:pt x="80415" y="27960"/>
                    <a:pt x="87654" y="75394"/>
                  </a:cubicBezTo>
                  <a:cubicBezTo>
                    <a:pt x="91274" y="99112"/>
                    <a:pt x="100513" y="113875"/>
                    <a:pt x="111467" y="123019"/>
                  </a:cubicBezTo>
                  <a:cubicBezTo>
                    <a:pt x="123469" y="133021"/>
                    <a:pt x="126516" y="149118"/>
                    <a:pt x="120516" y="163501"/>
                  </a:cubicBezTo>
                  <a:cubicBezTo>
                    <a:pt x="119754" y="165215"/>
                    <a:pt x="119182" y="167025"/>
                    <a:pt x="118611" y="168930"/>
                  </a:cubicBezTo>
                  <a:cubicBezTo>
                    <a:pt x="108990" y="202553"/>
                    <a:pt x="143662" y="208840"/>
                    <a:pt x="164521" y="211983"/>
                  </a:cubicBezTo>
                  <a:cubicBezTo>
                    <a:pt x="168427" y="212554"/>
                    <a:pt x="180333" y="214078"/>
                    <a:pt x="198716" y="216174"/>
                  </a:cubicBezTo>
                  <a:cubicBezTo>
                    <a:pt x="194716" y="238939"/>
                    <a:pt x="183667" y="270181"/>
                    <a:pt x="153853" y="291802"/>
                  </a:cubicBezTo>
                  <a:cubicBezTo>
                    <a:pt x="101561" y="329617"/>
                    <a:pt x="37553" y="359049"/>
                    <a:pt x="21551" y="598603"/>
                  </a:cubicBezTo>
                  <a:cubicBezTo>
                    <a:pt x="5549" y="838156"/>
                    <a:pt x="120" y="1588536"/>
                    <a:pt x="120" y="1588536"/>
                  </a:cubicBezTo>
                  <a:cubicBezTo>
                    <a:pt x="120" y="1588536"/>
                    <a:pt x="-20169" y="1919530"/>
                    <a:pt x="467416" y="1931055"/>
                  </a:cubicBezTo>
                  <a:lnTo>
                    <a:pt x="509517" y="1931055"/>
                  </a:lnTo>
                  <a:lnTo>
                    <a:pt x="639152" y="1931055"/>
                  </a:lnTo>
                  <a:lnTo>
                    <a:pt x="711352" y="1931055"/>
                  </a:lnTo>
                  <a:lnTo>
                    <a:pt x="851941" y="1931055"/>
                  </a:lnTo>
                  <a:lnTo>
                    <a:pt x="890612" y="1931055"/>
                  </a:lnTo>
                  <a:cubicBezTo>
                    <a:pt x="1399533" y="1919530"/>
                    <a:pt x="1378387" y="1588536"/>
                    <a:pt x="1378387" y="1588536"/>
                  </a:cubicBezTo>
                  <a:close/>
                </a:path>
              </a:pathLst>
            </a:custGeom>
            <a:solidFill>
              <a:srgbClr val="739DD9">
                <a:alpha val="54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FAB17E-FCF4-46C7-863C-DA6B46378C07}"/>
                </a:ext>
              </a:extLst>
            </p:cNvPr>
            <p:cNvSpPr/>
            <p:nvPr/>
          </p:nvSpPr>
          <p:spPr>
            <a:xfrm>
              <a:off x="11339550" y="681345"/>
              <a:ext cx="1312681" cy="1867047"/>
            </a:xfrm>
            <a:custGeom>
              <a:avLst/>
              <a:gdLst>
                <a:gd name="connsiteX0" fmla="*/ 1312564 w 1312681"/>
                <a:gd name="connsiteY0" fmla="*/ 1535863 h 1867047"/>
                <a:gd name="connsiteX1" fmla="*/ 1291323 w 1312681"/>
                <a:gd name="connsiteY1" fmla="*/ 578886 h 1867047"/>
                <a:gd name="connsiteX2" fmla="*/ 1159878 w 1312681"/>
                <a:gd name="connsiteY2" fmla="*/ 282278 h 1867047"/>
                <a:gd name="connsiteX3" fmla="*/ 1117778 w 1312681"/>
                <a:gd name="connsiteY3" fmla="*/ 220175 h 1867047"/>
                <a:gd name="connsiteX4" fmla="*/ 1128732 w 1312681"/>
                <a:gd name="connsiteY4" fmla="*/ 219032 h 1867047"/>
                <a:gd name="connsiteX5" fmla="*/ 1173594 w 1312681"/>
                <a:gd name="connsiteY5" fmla="*/ 178646 h 1867047"/>
                <a:gd name="connsiteX6" fmla="*/ 1170546 w 1312681"/>
                <a:gd name="connsiteY6" fmla="*/ 170168 h 1867047"/>
                <a:gd name="connsiteX7" fmla="*/ 1178928 w 1312681"/>
                <a:gd name="connsiteY7" fmla="*/ 136545 h 1867047"/>
                <a:gd name="connsiteX8" fmla="*/ 1205598 w 1312681"/>
                <a:gd name="connsiteY8" fmla="*/ 89206 h 1867047"/>
                <a:gd name="connsiteX9" fmla="*/ 1151782 w 1312681"/>
                <a:gd name="connsiteY9" fmla="*/ 18149 h 1867047"/>
                <a:gd name="connsiteX10" fmla="*/ 1115873 w 1312681"/>
                <a:gd name="connsiteY10" fmla="*/ 13768 h 1867047"/>
                <a:gd name="connsiteX11" fmla="*/ 742683 w 1312681"/>
                <a:gd name="connsiteY11" fmla="*/ 12815 h 1867047"/>
                <a:gd name="connsiteX12" fmla="*/ 527895 w 1312681"/>
                <a:gd name="connsiteY12" fmla="*/ 9291 h 1867047"/>
                <a:gd name="connsiteX13" fmla="*/ 527895 w 1312681"/>
                <a:gd name="connsiteY13" fmla="*/ 9291 h 1867047"/>
                <a:gd name="connsiteX14" fmla="*/ 175279 w 1312681"/>
                <a:gd name="connsiteY14" fmla="*/ 52 h 1867047"/>
                <a:gd name="connsiteX15" fmla="*/ 138703 w 1312681"/>
                <a:gd name="connsiteY15" fmla="*/ 3576 h 1867047"/>
                <a:gd name="connsiteX16" fmla="*/ 83458 w 1312681"/>
                <a:gd name="connsiteY16" fmla="*/ 72918 h 1867047"/>
                <a:gd name="connsiteX17" fmla="*/ 106128 w 1312681"/>
                <a:gd name="connsiteY17" fmla="*/ 118924 h 1867047"/>
                <a:gd name="connsiteX18" fmla="*/ 114795 w 1312681"/>
                <a:gd name="connsiteY18" fmla="*/ 157976 h 1867047"/>
                <a:gd name="connsiteX19" fmla="*/ 112986 w 1312681"/>
                <a:gd name="connsiteY19" fmla="*/ 163310 h 1867047"/>
                <a:gd name="connsiteX20" fmla="*/ 156705 w 1312681"/>
                <a:gd name="connsiteY20" fmla="*/ 204935 h 1867047"/>
                <a:gd name="connsiteX21" fmla="*/ 189281 w 1312681"/>
                <a:gd name="connsiteY21" fmla="*/ 209030 h 1867047"/>
                <a:gd name="connsiteX22" fmla="*/ 146514 w 1312681"/>
                <a:gd name="connsiteY22" fmla="*/ 282182 h 1867047"/>
                <a:gd name="connsiteX23" fmla="*/ 20498 w 1312681"/>
                <a:gd name="connsiteY23" fmla="*/ 578791 h 1867047"/>
                <a:gd name="connsiteX24" fmla="*/ 114 w 1312681"/>
                <a:gd name="connsiteY24" fmla="*/ 1535863 h 1867047"/>
                <a:gd name="connsiteX25" fmla="*/ 445122 w 1312681"/>
                <a:gd name="connsiteY25" fmla="*/ 1867047 h 1867047"/>
                <a:gd name="connsiteX26" fmla="*/ 485223 w 1312681"/>
                <a:gd name="connsiteY26" fmla="*/ 1867047 h 1867047"/>
                <a:gd name="connsiteX27" fmla="*/ 608667 w 1312681"/>
                <a:gd name="connsiteY27" fmla="*/ 1867047 h 1867047"/>
                <a:gd name="connsiteX28" fmla="*/ 677437 w 1312681"/>
                <a:gd name="connsiteY28" fmla="*/ 1867047 h 1867047"/>
                <a:gd name="connsiteX29" fmla="*/ 811359 w 1312681"/>
                <a:gd name="connsiteY29" fmla="*/ 1867047 h 1867047"/>
                <a:gd name="connsiteX30" fmla="*/ 848125 w 1312681"/>
                <a:gd name="connsiteY30" fmla="*/ 1867047 h 1867047"/>
                <a:gd name="connsiteX31" fmla="*/ 1312564 w 1312681"/>
                <a:gd name="connsiteY31" fmla="*/ 1535863 h 186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2681" h="1867047">
                  <a:moveTo>
                    <a:pt x="1312564" y="1535863"/>
                  </a:moveTo>
                  <a:cubicBezTo>
                    <a:pt x="1312564" y="1535863"/>
                    <a:pt x="1307230" y="810534"/>
                    <a:pt x="1291323" y="578886"/>
                  </a:cubicBezTo>
                  <a:cubicBezTo>
                    <a:pt x="1275417" y="347238"/>
                    <a:pt x="1211790" y="318854"/>
                    <a:pt x="1159878" y="282278"/>
                  </a:cubicBezTo>
                  <a:cubicBezTo>
                    <a:pt x="1134923" y="264656"/>
                    <a:pt x="1123207" y="240558"/>
                    <a:pt x="1117778" y="220175"/>
                  </a:cubicBezTo>
                  <a:cubicBezTo>
                    <a:pt x="1123207" y="219603"/>
                    <a:pt x="1126922" y="219222"/>
                    <a:pt x="1128732" y="219032"/>
                  </a:cubicBezTo>
                  <a:cubicBezTo>
                    <a:pt x="1148639" y="216555"/>
                    <a:pt x="1181786" y="211412"/>
                    <a:pt x="1173594" y="178646"/>
                  </a:cubicBezTo>
                  <a:cubicBezTo>
                    <a:pt x="1172832" y="175502"/>
                    <a:pt x="1171785" y="172740"/>
                    <a:pt x="1170546" y="170168"/>
                  </a:cubicBezTo>
                  <a:cubicBezTo>
                    <a:pt x="1165022" y="158453"/>
                    <a:pt x="1168356" y="143975"/>
                    <a:pt x="1178928" y="136545"/>
                  </a:cubicBezTo>
                  <a:cubicBezTo>
                    <a:pt x="1190644" y="128354"/>
                    <a:pt x="1201122" y="113971"/>
                    <a:pt x="1205598" y="89206"/>
                  </a:cubicBezTo>
                  <a:cubicBezTo>
                    <a:pt x="1213885" y="43200"/>
                    <a:pt x="1177976" y="25103"/>
                    <a:pt x="1151782" y="18149"/>
                  </a:cubicBezTo>
                  <a:cubicBezTo>
                    <a:pt x="1140066" y="15006"/>
                    <a:pt x="1127970" y="13768"/>
                    <a:pt x="1115873" y="13768"/>
                  </a:cubicBezTo>
                  <a:lnTo>
                    <a:pt x="742683" y="12815"/>
                  </a:lnTo>
                  <a:lnTo>
                    <a:pt x="527895" y="9291"/>
                  </a:lnTo>
                  <a:lnTo>
                    <a:pt x="527895" y="9291"/>
                  </a:lnTo>
                  <a:lnTo>
                    <a:pt x="175279" y="52"/>
                  </a:lnTo>
                  <a:cubicBezTo>
                    <a:pt x="162992" y="-234"/>
                    <a:pt x="150609" y="623"/>
                    <a:pt x="138703" y="3576"/>
                  </a:cubicBezTo>
                  <a:cubicBezTo>
                    <a:pt x="112414" y="9958"/>
                    <a:pt x="76600" y="27103"/>
                    <a:pt x="83458" y="72918"/>
                  </a:cubicBezTo>
                  <a:cubicBezTo>
                    <a:pt x="86887" y="95873"/>
                    <a:pt x="95745" y="110161"/>
                    <a:pt x="106128" y="118924"/>
                  </a:cubicBezTo>
                  <a:cubicBezTo>
                    <a:pt x="117558" y="128639"/>
                    <a:pt x="120510" y="144165"/>
                    <a:pt x="114795" y="157976"/>
                  </a:cubicBezTo>
                  <a:cubicBezTo>
                    <a:pt x="114129" y="159596"/>
                    <a:pt x="113462" y="161405"/>
                    <a:pt x="112986" y="163310"/>
                  </a:cubicBezTo>
                  <a:cubicBezTo>
                    <a:pt x="103842" y="195791"/>
                    <a:pt x="136893" y="201887"/>
                    <a:pt x="156705" y="204935"/>
                  </a:cubicBezTo>
                  <a:cubicBezTo>
                    <a:pt x="160420" y="205506"/>
                    <a:pt x="171755" y="207030"/>
                    <a:pt x="189281" y="209030"/>
                  </a:cubicBezTo>
                  <a:cubicBezTo>
                    <a:pt x="185471" y="231033"/>
                    <a:pt x="174993" y="261227"/>
                    <a:pt x="146514" y="282182"/>
                  </a:cubicBezTo>
                  <a:cubicBezTo>
                    <a:pt x="96698" y="318758"/>
                    <a:pt x="35738" y="347238"/>
                    <a:pt x="20498" y="578791"/>
                  </a:cubicBezTo>
                  <a:cubicBezTo>
                    <a:pt x="5258" y="810344"/>
                    <a:pt x="114" y="1535863"/>
                    <a:pt x="114" y="1535863"/>
                  </a:cubicBezTo>
                  <a:cubicBezTo>
                    <a:pt x="114" y="1535863"/>
                    <a:pt x="-19221" y="1855903"/>
                    <a:pt x="445122" y="1867047"/>
                  </a:cubicBezTo>
                  <a:lnTo>
                    <a:pt x="485223" y="1867047"/>
                  </a:lnTo>
                  <a:lnTo>
                    <a:pt x="608667" y="1867047"/>
                  </a:lnTo>
                  <a:lnTo>
                    <a:pt x="677437" y="1867047"/>
                  </a:lnTo>
                  <a:lnTo>
                    <a:pt x="811359" y="1867047"/>
                  </a:lnTo>
                  <a:lnTo>
                    <a:pt x="848125" y="1867047"/>
                  </a:lnTo>
                  <a:cubicBezTo>
                    <a:pt x="1332662" y="1855808"/>
                    <a:pt x="1312564" y="1535863"/>
                    <a:pt x="1312564" y="1535863"/>
                  </a:cubicBezTo>
                  <a:close/>
                </a:path>
              </a:pathLst>
            </a:custGeom>
            <a:solidFill>
              <a:srgbClr val="E1E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66" name="Graphic 484">
              <a:extLst>
                <a:ext uri="{FF2B5EF4-FFF2-40B4-BE49-F238E27FC236}">
                  <a16:creationId xmlns:a16="http://schemas.microsoft.com/office/drawing/2014/main" id="{29C6A2DA-A920-4AED-A615-89D2EBD41B8F}"/>
                </a:ext>
              </a:extLst>
            </p:cNvPr>
            <p:cNvGrpSpPr/>
            <p:nvPr/>
          </p:nvGrpSpPr>
          <p:grpSpPr>
            <a:xfrm>
              <a:off x="11339454" y="682730"/>
              <a:ext cx="1312777" cy="1865566"/>
              <a:chOff x="11339454" y="682730"/>
              <a:chExt cx="1312777" cy="1865566"/>
            </a:xfrm>
            <a:solidFill>
              <a:srgbClr val="739DD9">
                <a:alpha val="16000"/>
              </a:srgbClr>
            </a:solidFill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7BA66B5-7B72-435D-A05C-C33665712627}"/>
                  </a:ext>
                </a:extLst>
              </p:cNvPr>
              <p:cNvSpPr/>
              <p:nvPr/>
            </p:nvSpPr>
            <p:spPr>
              <a:xfrm>
                <a:off x="11628462" y="849894"/>
                <a:ext cx="693039" cy="29835"/>
              </a:xfrm>
              <a:custGeom>
                <a:avLst/>
                <a:gdLst>
                  <a:gd name="connsiteX0" fmla="*/ 138970 w 693039"/>
                  <a:gd name="connsiteY0" fmla="*/ 25241 h 29835"/>
                  <a:gd name="connsiteX1" fmla="*/ 318325 w 693039"/>
                  <a:gd name="connsiteY1" fmla="*/ 29718 h 29835"/>
                  <a:gd name="connsiteX2" fmla="*/ 507968 w 693039"/>
                  <a:gd name="connsiteY2" fmla="*/ 27622 h 29835"/>
                  <a:gd name="connsiteX3" fmla="*/ 693039 w 693039"/>
                  <a:gd name="connsiteY3" fmla="*/ 24193 h 29835"/>
                  <a:gd name="connsiteX4" fmla="*/ 689896 w 693039"/>
                  <a:gd name="connsiteY4" fmla="*/ 20669 h 29835"/>
                  <a:gd name="connsiteX5" fmla="*/ 654749 w 693039"/>
                  <a:gd name="connsiteY5" fmla="*/ 12954 h 29835"/>
                  <a:gd name="connsiteX6" fmla="*/ 540925 w 693039"/>
                  <a:gd name="connsiteY6" fmla="*/ 13811 h 29835"/>
                  <a:gd name="connsiteX7" fmla="*/ 176403 w 693039"/>
                  <a:gd name="connsiteY7" fmla="*/ 95 h 29835"/>
                  <a:gd name="connsiteX8" fmla="*/ 0 w 693039"/>
                  <a:gd name="connsiteY8" fmla="*/ 1047 h 29835"/>
                  <a:gd name="connsiteX9" fmla="*/ 138970 w 693039"/>
                  <a:gd name="connsiteY9" fmla="*/ 25241 h 2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039" h="29835">
                    <a:moveTo>
                      <a:pt x="138970" y="25241"/>
                    </a:moveTo>
                    <a:cubicBezTo>
                      <a:pt x="198692" y="30480"/>
                      <a:pt x="258413" y="29908"/>
                      <a:pt x="318325" y="29718"/>
                    </a:cubicBezTo>
                    <a:cubicBezTo>
                      <a:pt x="381571" y="29527"/>
                      <a:pt x="444722" y="29146"/>
                      <a:pt x="507968" y="27622"/>
                    </a:cubicBezTo>
                    <a:cubicBezTo>
                      <a:pt x="567881" y="26193"/>
                      <a:pt x="633794" y="33528"/>
                      <a:pt x="693039" y="24193"/>
                    </a:cubicBezTo>
                    <a:cubicBezTo>
                      <a:pt x="691991" y="22955"/>
                      <a:pt x="691039" y="21717"/>
                      <a:pt x="689896" y="20669"/>
                    </a:cubicBezTo>
                    <a:cubicBezTo>
                      <a:pt x="683514" y="14859"/>
                      <a:pt x="668084" y="13525"/>
                      <a:pt x="654749" y="12954"/>
                    </a:cubicBezTo>
                    <a:cubicBezTo>
                      <a:pt x="616744" y="11239"/>
                      <a:pt x="578930" y="16097"/>
                      <a:pt x="540925" y="13811"/>
                    </a:cubicBezTo>
                    <a:cubicBezTo>
                      <a:pt x="419671" y="6381"/>
                      <a:pt x="297942" y="2000"/>
                      <a:pt x="176403" y="95"/>
                    </a:cubicBezTo>
                    <a:cubicBezTo>
                      <a:pt x="118110" y="-762"/>
                      <a:pt x="58388" y="4572"/>
                      <a:pt x="0" y="1047"/>
                    </a:cubicBezTo>
                    <a:cubicBezTo>
                      <a:pt x="46482" y="7620"/>
                      <a:pt x="91821" y="21145"/>
                      <a:pt x="138970" y="25241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6764123-924E-4D85-B0D8-5F0CCECDD6BD}"/>
                  </a:ext>
                </a:extLst>
              </p:cNvPr>
              <p:cNvSpPr/>
              <p:nvPr/>
            </p:nvSpPr>
            <p:spPr>
              <a:xfrm>
                <a:off x="11422152" y="682730"/>
                <a:ext cx="130967" cy="220122"/>
              </a:xfrm>
              <a:custGeom>
                <a:avLst/>
                <a:gdLst>
                  <a:gd name="connsiteX0" fmla="*/ 23430 w 130967"/>
                  <a:gd name="connsiteY0" fmla="*/ 117539 h 220122"/>
                  <a:gd name="connsiteX1" fmla="*/ 32098 w 130967"/>
                  <a:gd name="connsiteY1" fmla="*/ 156591 h 220122"/>
                  <a:gd name="connsiteX2" fmla="*/ 30288 w 130967"/>
                  <a:gd name="connsiteY2" fmla="*/ 161925 h 220122"/>
                  <a:gd name="connsiteX3" fmla="*/ 74008 w 130967"/>
                  <a:gd name="connsiteY3" fmla="*/ 203549 h 220122"/>
                  <a:gd name="connsiteX4" fmla="*/ 106583 w 130967"/>
                  <a:gd name="connsiteY4" fmla="*/ 207645 h 220122"/>
                  <a:gd name="connsiteX5" fmla="*/ 103726 w 130967"/>
                  <a:gd name="connsiteY5" fmla="*/ 220123 h 220122"/>
                  <a:gd name="connsiteX6" fmla="*/ 121919 w 130967"/>
                  <a:gd name="connsiteY6" fmla="*/ 212122 h 220122"/>
                  <a:gd name="connsiteX7" fmla="*/ 130967 w 130967"/>
                  <a:gd name="connsiteY7" fmla="*/ 209550 h 220122"/>
                  <a:gd name="connsiteX8" fmla="*/ 99630 w 130967"/>
                  <a:gd name="connsiteY8" fmla="*/ 199168 h 220122"/>
                  <a:gd name="connsiteX9" fmla="*/ 87724 w 130967"/>
                  <a:gd name="connsiteY9" fmla="*/ 91726 h 220122"/>
                  <a:gd name="connsiteX10" fmla="*/ 67817 w 130967"/>
                  <a:gd name="connsiteY10" fmla="*/ 0 h 220122"/>
                  <a:gd name="connsiteX11" fmla="*/ 56101 w 130967"/>
                  <a:gd name="connsiteY11" fmla="*/ 2191 h 220122"/>
                  <a:gd name="connsiteX12" fmla="*/ 856 w 130967"/>
                  <a:gd name="connsiteY12" fmla="*/ 71533 h 220122"/>
                  <a:gd name="connsiteX13" fmla="*/ 23430 w 130967"/>
                  <a:gd name="connsiteY13" fmla="*/ 117539 h 22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967" h="220122">
                    <a:moveTo>
                      <a:pt x="23430" y="117539"/>
                    </a:moveTo>
                    <a:cubicBezTo>
                      <a:pt x="34860" y="127254"/>
                      <a:pt x="37813" y="142780"/>
                      <a:pt x="32098" y="156591"/>
                    </a:cubicBezTo>
                    <a:cubicBezTo>
                      <a:pt x="31431" y="158210"/>
                      <a:pt x="30764" y="160020"/>
                      <a:pt x="30288" y="161925"/>
                    </a:cubicBezTo>
                    <a:cubicBezTo>
                      <a:pt x="21144" y="194405"/>
                      <a:pt x="54196" y="200501"/>
                      <a:pt x="74008" y="203549"/>
                    </a:cubicBezTo>
                    <a:cubicBezTo>
                      <a:pt x="77723" y="204121"/>
                      <a:pt x="89057" y="205645"/>
                      <a:pt x="106583" y="207645"/>
                    </a:cubicBezTo>
                    <a:cubicBezTo>
                      <a:pt x="105917" y="211550"/>
                      <a:pt x="104964" y="215741"/>
                      <a:pt x="103726" y="220123"/>
                    </a:cubicBezTo>
                    <a:cubicBezTo>
                      <a:pt x="109536" y="217170"/>
                      <a:pt x="115537" y="214503"/>
                      <a:pt x="121919" y="212122"/>
                    </a:cubicBezTo>
                    <a:cubicBezTo>
                      <a:pt x="125062" y="210979"/>
                      <a:pt x="128015" y="210217"/>
                      <a:pt x="130967" y="209550"/>
                    </a:cubicBezTo>
                    <a:cubicBezTo>
                      <a:pt x="120395" y="206693"/>
                      <a:pt x="109917" y="203264"/>
                      <a:pt x="99630" y="199168"/>
                    </a:cubicBezTo>
                    <a:cubicBezTo>
                      <a:pt x="49148" y="179070"/>
                      <a:pt x="53529" y="111919"/>
                      <a:pt x="87724" y="91726"/>
                    </a:cubicBezTo>
                    <a:cubicBezTo>
                      <a:pt x="50957" y="77724"/>
                      <a:pt x="44290" y="27146"/>
                      <a:pt x="67817" y="0"/>
                    </a:cubicBezTo>
                    <a:cubicBezTo>
                      <a:pt x="63911" y="571"/>
                      <a:pt x="59911" y="1238"/>
                      <a:pt x="56101" y="2191"/>
                    </a:cubicBezTo>
                    <a:cubicBezTo>
                      <a:pt x="29812" y="8573"/>
                      <a:pt x="-6002" y="25718"/>
                      <a:pt x="856" y="71533"/>
                    </a:cubicBezTo>
                    <a:cubicBezTo>
                      <a:pt x="4285" y="94488"/>
                      <a:pt x="13143" y="108776"/>
                      <a:pt x="23430" y="117539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E9FB50E-87FF-4264-9846-11C2DA769897}"/>
                  </a:ext>
                </a:extLst>
              </p:cNvPr>
              <p:cNvSpPr/>
              <p:nvPr/>
            </p:nvSpPr>
            <p:spPr>
              <a:xfrm>
                <a:off x="11339454" y="700828"/>
                <a:ext cx="1312777" cy="1847468"/>
              </a:xfrm>
              <a:custGeom>
                <a:avLst/>
                <a:gdLst>
                  <a:gd name="connsiteX0" fmla="*/ 1312659 w 1312777"/>
                  <a:gd name="connsiteY0" fmla="*/ 1516380 h 1847468"/>
                  <a:gd name="connsiteX1" fmla="*/ 1291419 w 1312777"/>
                  <a:gd name="connsiteY1" fmla="*/ 559403 h 1847468"/>
                  <a:gd name="connsiteX2" fmla="*/ 1159974 w 1312777"/>
                  <a:gd name="connsiteY2" fmla="*/ 262795 h 1847468"/>
                  <a:gd name="connsiteX3" fmla="*/ 1117873 w 1312777"/>
                  <a:gd name="connsiteY3" fmla="*/ 200692 h 1847468"/>
                  <a:gd name="connsiteX4" fmla="*/ 1128827 w 1312777"/>
                  <a:gd name="connsiteY4" fmla="*/ 199549 h 1847468"/>
                  <a:gd name="connsiteX5" fmla="*/ 1173690 w 1312777"/>
                  <a:gd name="connsiteY5" fmla="*/ 159163 h 1847468"/>
                  <a:gd name="connsiteX6" fmla="*/ 1170642 w 1312777"/>
                  <a:gd name="connsiteY6" fmla="*/ 150686 h 1847468"/>
                  <a:gd name="connsiteX7" fmla="*/ 1179024 w 1312777"/>
                  <a:gd name="connsiteY7" fmla="*/ 117062 h 1847468"/>
                  <a:gd name="connsiteX8" fmla="*/ 1205694 w 1312777"/>
                  <a:gd name="connsiteY8" fmla="*/ 69723 h 1847468"/>
                  <a:gd name="connsiteX9" fmla="*/ 1156735 w 1312777"/>
                  <a:gd name="connsiteY9" fmla="*/ 0 h 1847468"/>
                  <a:gd name="connsiteX10" fmla="*/ 1141400 w 1312777"/>
                  <a:gd name="connsiteY10" fmla="*/ 18288 h 1847468"/>
                  <a:gd name="connsiteX11" fmla="*/ 965473 w 1312777"/>
                  <a:gd name="connsiteY11" fmla="*/ 72581 h 1847468"/>
                  <a:gd name="connsiteX12" fmla="*/ 718776 w 1312777"/>
                  <a:gd name="connsiteY12" fmla="*/ 77724 h 1847468"/>
                  <a:gd name="connsiteX13" fmla="*/ 227667 w 1312777"/>
                  <a:gd name="connsiteY13" fmla="*/ 77629 h 1847468"/>
                  <a:gd name="connsiteX14" fmla="*/ 403022 w 1312777"/>
                  <a:gd name="connsiteY14" fmla="*/ 91154 h 1847468"/>
                  <a:gd name="connsiteX15" fmla="*/ 592474 w 1312777"/>
                  <a:gd name="connsiteY15" fmla="*/ 93917 h 1847468"/>
                  <a:gd name="connsiteX16" fmla="*/ 813740 w 1312777"/>
                  <a:gd name="connsiteY16" fmla="*/ 101917 h 1847468"/>
                  <a:gd name="connsiteX17" fmla="*/ 955758 w 1312777"/>
                  <a:gd name="connsiteY17" fmla="*/ 103251 h 1847468"/>
                  <a:gd name="connsiteX18" fmla="*/ 1074534 w 1312777"/>
                  <a:gd name="connsiteY18" fmla="*/ 155543 h 1847468"/>
                  <a:gd name="connsiteX19" fmla="*/ 1105491 w 1312777"/>
                  <a:gd name="connsiteY19" fmla="*/ 213932 h 1847468"/>
                  <a:gd name="connsiteX20" fmla="*/ 1154259 w 1312777"/>
                  <a:gd name="connsiteY20" fmla="*/ 282988 h 1847468"/>
                  <a:gd name="connsiteX21" fmla="*/ 1221219 w 1312777"/>
                  <a:gd name="connsiteY21" fmla="*/ 490633 h 1847468"/>
                  <a:gd name="connsiteX22" fmla="*/ 1219124 w 1312777"/>
                  <a:gd name="connsiteY22" fmla="*/ 744474 h 1847468"/>
                  <a:gd name="connsiteX23" fmla="*/ 1187882 w 1312777"/>
                  <a:gd name="connsiteY23" fmla="*/ 1004221 h 1847468"/>
                  <a:gd name="connsiteX24" fmla="*/ 1155497 w 1312777"/>
                  <a:gd name="connsiteY24" fmla="*/ 1442276 h 1847468"/>
                  <a:gd name="connsiteX25" fmla="*/ 976236 w 1312777"/>
                  <a:gd name="connsiteY25" fmla="*/ 1728121 h 1847468"/>
                  <a:gd name="connsiteX26" fmla="*/ 651434 w 1312777"/>
                  <a:gd name="connsiteY26" fmla="*/ 1832324 h 1847468"/>
                  <a:gd name="connsiteX27" fmla="*/ 83649 w 1312777"/>
                  <a:gd name="connsiteY27" fmla="*/ 1613059 h 1847468"/>
                  <a:gd name="connsiteX28" fmla="*/ 49454 w 1312777"/>
                  <a:gd name="connsiteY28" fmla="*/ 1222343 h 1847468"/>
                  <a:gd name="connsiteX29" fmla="*/ 79839 w 1312777"/>
                  <a:gd name="connsiteY29" fmla="*/ 736664 h 1847468"/>
                  <a:gd name="connsiteX30" fmla="*/ 83077 w 1312777"/>
                  <a:gd name="connsiteY30" fmla="*/ 417481 h 1847468"/>
                  <a:gd name="connsiteX31" fmla="*/ 106985 w 1312777"/>
                  <a:gd name="connsiteY31" fmla="*/ 292608 h 1847468"/>
                  <a:gd name="connsiteX32" fmla="*/ 20403 w 1312777"/>
                  <a:gd name="connsiteY32" fmla="*/ 559308 h 1847468"/>
                  <a:gd name="connsiteX33" fmla="*/ 114 w 1312777"/>
                  <a:gd name="connsiteY33" fmla="*/ 1516285 h 1847468"/>
                  <a:gd name="connsiteX34" fmla="*/ 445122 w 1312777"/>
                  <a:gd name="connsiteY34" fmla="*/ 1847469 h 1847468"/>
                  <a:gd name="connsiteX35" fmla="*/ 848125 w 1312777"/>
                  <a:gd name="connsiteY35" fmla="*/ 1847469 h 1847468"/>
                  <a:gd name="connsiteX36" fmla="*/ 1312659 w 1312777"/>
                  <a:gd name="connsiteY36" fmla="*/ 1516380 h 18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12777" h="1847468">
                    <a:moveTo>
                      <a:pt x="1312659" y="1516380"/>
                    </a:moveTo>
                    <a:cubicBezTo>
                      <a:pt x="1312659" y="1516380"/>
                      <a:pt x="1307325" y="791051"/>
                      <a:pt x="1291419" y="559403"/>
                    </a:cubicBezTo>
                    <a:cubicBezTo>
                      <a:pt x="1275512" y="327755"/>
                      <a:pt x="1211885" y="299371"/>
                      <a:pt x="1159974" y="262795"/>
                    </a:cubicBezTo>
                    <a:cubicBezTo>
                      <a:pt x="1135018" y="245174"/>
                      <a:pt x="1123302" y="221075"/>
                      <a:pt x="1117873" y="200692"/>
                    </a:cubicBezTo>
                    <a:cubicBezTo>
                      <a:pt x="1123302" y="200120"/>
                      <a:pt x="1127017" y="199739"/>
                      <a:pt x="1128827" y="199549"/>
                    </a:cubicBezTo>
                    <a:cubicBezTo>
                      <a:pt x="1148734" y="197072"/>
                      <a:pt x="1181881" y="191929"/>
                      <a:pt x="1173690" y="159163"/>
                    </a:cubicBezTo>
                    <a:cubicBezTo>
                      <a:pt x="1172928" y="156020"/>
                      <a:pt x="1171880" y="153257"/>
                      <a:pt x="1170642" y="150686"/>
                    </a:cubicBezTo>
                    <a:cubicBezTo>
                      <a:pt x="1165117" y="138970"/>
                      <a:pt x="1168451" y="124492"/>
                      <a:pt x="1179024" y="117062"/>
                    </a:cubicBezTo>
                    <a:cubicBezTo>
                      <a:pt x="1190739" y="108871"/>
                      <a:pt x="1201217" y="94488"/>
                      <a:pt x="1205694" y="69723"/>
                    </a:cubicBezTo>
                    <a:cubicBezTo>
                      <a:pt x="1213409" y="26480"/>
                      <a:pt x="1182262" y="7906"/>
                      <a:pt x="1156735" y="0"/>
                    </a:cubicBezTo>
                    <a:cubicBezTo>
                      <a:pt x="1153592" y="6477"/>
                      <a:pt x="1148639" y="12668"/>
                      <a:pt x="1141400" y="18288"/>
                    </a:cubicBezTo>
                    <a:cubicBezTo>
                      <a:pt x="1088441" y="60103"/>
                      <a:pt x="1031767" y="70485"/>
                      <a:pt x="965473" y="72581"/>
                    </a:cubicBezTo>
                    <a:cubicBezTo>
                      <a:pt x="883272" y="75152"/>
                      <a:pt x="800976" y="76772"/>
                      <a:pt x="718776" y="77724"/>
                    </a:cubicBezTo>
                    <a:cubicBezTo>
                      <a:pt x="555041" y="79534"/>
                      <a:pt x="391401" y="77915"/>
                      <a:pt x="227667" y="77629"/>
                    </a:cubicBezTo>
                    <a:cubicBezTo>
                      <a:pt x="284340" y="96012"/>
                      <a:pt x="343681" y="92869"/>
                      <a:pt x="403022" y="91154"/>
                    </a:cubicBezTo>
                    <a:cubicBezTo>
                      <a:pt x="466268" y="89249"/>
                      <a:pt x="529228" y="92583"/>
                      <a:pt x="592474" y="93917"/>
                    </a:cubicBezTo>
                    <a:cubicBezTo>
                      <a:pt x="666293" y="95441"/>
                      <a:pt x="740112" y="96012"/>
                      <a:pt x="813740" y="101917"/>
                    </a:cubicBezTo>
                    <a:cubicBezTo>
                      <a:pt x="861270" y="105728"/>
                      <a:pt x="908323" y="100489"/>
                      <a:pt x="955758" y="103251"/>
                    </a:cubicBezTo>
                    <a:cubicBezTo>
                      <a:pt x="1002144" y="105918"/>
                      <a:pt x="1046721" y="115062"/>
                      <a:pt x="1074534" y="155543"/>
                    </a:cubicBezTo>
                    <a:cubicBezTo>
                      <a:pt x="1087107" y="173831"/>
                      <a:pt x="1093680" y="195263"/>
                      <a:pt x="1105491" y="213932"/>
                    </a:cubicBezTo>
                    <a:cubicBezTo>
                      <a:pt x="1120540" y="237744"/>
                      <a:pt x="1139781" y="258699"/>
                      <a:pt x="1154259" y="282988"/>
                    </a:cubicBezTo>
                    <a:cubicBezTo>
                      <a:pt x="1188072" y="339947"/>
                      <a:pt x="1230744" y="420053"/>
                      <a:pt x="1221219" y="490633"/>
                    </a:cubicBezTo>
                    <a:cubicBezTo>
                      <a:pt x="1222553" y="575215"/>
                      <a:pt x="1226934" y="660083"/>
                      <a:pt x="1219124" y="744474"/>
                    </a:cubicBezTo>
                    <a:cubicBezTo>
                      <a:pt x="1211028" y="831342"/>
                      <a:pt x="1194168" y="917067"/>
                      <a:pt x="1187882" y="1004221"/>
                    </a:cubicBezTo>
                    <a:cubicBezTo>
                      <a:pt x="1177500" y="1150334"/>
                      <a:pt x="1186358" y="1298067"/>
                      <a:pt x="1155497" y="1442276"/>
                    </a:cubicBezTo>
                    <a:cubicBezTo>
                      <a:pt x="1130637" y="1558004"/>
                      <a:pt x="1076249" y="1661255"/>
                      <a:pt x="976236" y="1728121"/>
                    </a:cubicBezTo>
                    <a:cubicBezTo>
                      <a:pt x="880891" y="1791938"/>
                      <a:pt x="763543" y="1818037"/>
                      <a:pt x="651434" y="1832324"/>
                    </a:cubicBezTo>
                    <a:cubicBezTo>
                      <a:pt x="435121" y="1859852"/>
                      <a:pt x="169659" y="1853851"/>
                      <a:pt x="83649" y="1613059"/>
                    </a:cubicBezTo>
                    <a:cubicBezTo>
                      <a:pt x="39548" y="1489520"/>
                      <a:pt x="46882" y="1351217"/>
                      <a:pt x="49454" y="1222343"/>
                    </a:cubicBezTo>
                    <a:cubicBezTo>
                      <a:pt x="52788" y="1059371"/>
                      <a:pt x="67551" y="899065"/>
                      <a:pt x="79839" y="736664"/>
                    </a:cubicBezTo>
                    <a:cubicBezTo>
                      <a:pt x="88030" y="629602"/>
                      <a:pt x="77172" y="524161"/>
                      <a:pt x="83077" y="417481"/>
                    </a:cubicBezTo>
                    <a:cubicBezTo>
                      <a:pt x="85458" y="374809"/>
                      <a:pt x="91554" y="330899"/>
                      <a:pt x="106985" y="292608"/>
                    </a:cubicBezTo>
                    <a:cubicBezTo>
                      <a:pt x="68409" y="326993"/>
                      <a:pt x="31737" y="386810"/>
                      <a:pt x="20403" y="559308"/>
                    </a:cubicBezTo>
                    <a:cubicBezTo>
                      <a:pt x="5163" y="790956"/>
                      <a:pt x="114" y="1516285"/>
                      <a:pt x="114" y="1516285"/>
                    </a:cubicBezTo>
                    <a:cubicBezTo>
                      <a:pt x="114" y="1516285"/>
                      <a:pt x="-19221" y="1836325"/>
                      <a:pt x="445122" y="1847469"/>
                    </a:cubicBezTo>
                    <a:lnTo>
                      <a:pt x="848125" y="1847469"/>
                    </a:lnTo>
                    <a:cubicBezTo>
                      <a:pt x="1332757" y="1836325"/>
                      <a:pt x="1312659" y="1516380"/>
                      <a:pt x="1312659" y="1516380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9F515C2-2BDB-4BE9-8AB9-83E64411B969}"/>
                </a:ext>
              </a:extLst>
            </p:cNvPr>
            <p:cNvSpPr/>
            <p:nvPr/>
          </p:nvSpPr>
          <p:spPr>
            <a:xfrm>
              <a:off x="11529996" y="712597"/>
              <a:ext cx="628262" cy="51799"/>
            </a:xfrm>
            <a:custGeom>
              <a:avLst/>
              <a:gdLst>
                <a:gd name="connsiteX0" fmla="*/ 10074 w 628262"/>
                <a:gd name="connsiteY0" fmla="*/ 33665 h 51799"/>
                <a:gd name="connsiteX1" fmla="*/ 34458 w 628262"/>
                <a:gd name="connsiteY1" fmla="*/ 1185 h 51799"/>
                <a:gd name="connsiteX2" fmla="*/ 597195 w 628262"/>
                <a:gd name="connsiteY2" fmla="*/ 17377 h 51799"/>
                <a:gd name="connsiteX3" fmla="*/ 548427 w 628262"/>
                <a:gd name="connsiteY3" fmla="*/ 49857 h 51799"/>
                <a:gd name="connsiteX4" fmla="*/ 10074 w 628262"/>
                <a:gd name="connsiteY4" fmla="*/ 33665 h 5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262" h="51799">
                  <a:moveTo>
                    <a:pt x="10074" y="33665"/>
                  </a:moveTo>
                  <a:cubicBezTo>
                    <a:pt x="10074" y="33665"/>
                    <a:pt x="-24502" y="8233"/>
                    <a:pt x="34458" y="1185"/>
                  </a:cubicBezTo>
                  <a:cubicBezTo>
                    <a:pt x="93418" y="-5864"/>
                    <a:pt x="549951" y="20997"/>
                    <a:pt x="597195" y="17377"/>
                  </a:cubicBezTo>
                  <a:cubicBezTo>
                    <a:pt x="644439" y="13853"/>
                    <a:pt x="644915" y="42809"/>
                    <a:pt x="548427" y="49857"/>
                  </a:cubicBezTo>
                  <a:cubicBezTo>
                    <a:pt x="451939" y="57001"/>
                    <a:pt x="53222" y="42809"/>
                    <a:pt x="10074" y="33665"/>
                  </a:cubicBezTo>
                  <a:close/>
                </a:path>
              </a:pathLst>
            </a:custGeom>
            <a:solidFill>
              <a:srgbClr val="FCFCFC">
                <a:alpha val="7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68" name="Graphic 484">
              <a:extLst>
                <a:ext uri="{FF2B5EF4-FFF2-40B4-BE49-F238E27FC236}">
                  <a16:creationId xmlns:a16="http://schemas.microsoft.com/office/drawing/2014/main" id="{675551DF-6076-4582-AAE9-5DE9D3ECD5D6}"/>
                </a:ext>
              </a:extLst>
            </p:cNvPr>
            <p:cNvGrpSpPr/>
            <p:nvPr/>
          </p:nvGrpSpPr>
          <p:grpSpPr>
            <a:xfrm>
              <a:off x="11487836" y="1285077"/>
              <a:ext cx="971253" cy="1217306"/>
              <a:chOff x="11487836" y="1285077"/>
              <a:chExt cx="971253" cy="1217306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94B8E9E-3D47-4EE2-B418-9F6FB132FE78}"/>
                  </a:ext>
                </a:extLst>
              </p:cNvPr>
              <p:cNvSpPr/>
              <p:nvPr/>
            </p:nvSpPr>
            <p:spPr>
              <a:xfrm>
                <a:off x="12034577" y="1718647"/>
                <a:ext cx="424511" cy="390675"/>
              </a:xfrm>
              <a:custGeom>
                <a:avLst/>
                <a:gdLst>
                  <a:gd name="connsiteX0" fmla="*/ 132524 w 424511"/>
                  <a:gd name="connsiteY0" fmla="*/ 390357 h 390675"/>
                  <a:gd name="connsiteX1" fmla="*/ 103663 w 424511"/>
                  <a:gd name="connsiteY1" fmla="*/ 379784 h 390675"/>
                  <a:gd name="connsiteX2" fmla="*/ 1745 w 424511"/>
                  <a:gd name="connsiteY2" fmla="*/ 153756 h 390675"/>
                  <a:gd name="connsiteX3" fmla="*/ 229012 w 424511"/>
                  <a:gd name="connsiteY3" fmla="*/ 114989 h 390675"/>
                  <a:gd name="connsiteX4" fmla="*/ 397414 w 424511"/>
                  <a:gd name="connsiteY4" fmla="*/ 104511 h 390675"/>
                  <a:gd name="connsiteX5" fmla="*/ 132524 w 424511"/>
                  <a:gd name="connsiteY5" fmla="*/ 390357 h 39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511" h="390675">
                    <a:moveTo>
                      <a:pt x="132524" y="390357"/>
                    </a:moveTo>
                    <a:cubicBezTo>
                      <a:pt x="121760" y="391881"/>
                      <a:pt x="110902" y="387880"/>
                      <a:pt x="103663" y="379784"/>
                    </a:cubicBezTo>
                    <a:cubicBezTo>
                      <a:pt x="79088" y="352638"/>
                      <a:pt x="24796" y="280629"/>
                      <a:pt x="1745" y="153756"/>
                    </a:cubicBezTo>
                    <a:cubicBezTo>
                      <a:pt x="-19686" y="35931"/>
                      <a:pt x="162051" y="-103800"/>
                      <a:pt x="229012" y="114989"/>
                    </a:cubicBezTo>
                    <a:cubicBezTo>
                      <a:pt x="229012" y="114989"/>
                      <a:pt x="318261" y="17834"/>
                      <a:pt x="397414" y="104511"/>
                    </a:cubicBezTo>
                    <a:cubicBezTo>
                      <a:pt x="467327" y="181188"/>
                      <a:pt x="409796" y="352161"/>
                      <a:pt x="132524" y="390357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41B6BA6-273C-4A6A-918C-8E60C19E1F2B}"/>
                  </a:ext>
                </a:extLst>
              </p:cNvPr>
              <p:cNvSpPr/>
              <p:nvPr/>
            </p:nvSpPr>
            <p:spPr>
              <a:xfrm>
                <a:off x="12068398" y="1767612"/>
                <a:ext cx="110153" cy="108791"/>
              </a:xfrm>
              <a:custGeom>
                <a:avLst/>
                <a:gdLst>
                  <a:gd name="connsiteX0" fmla="*/ 31742 w 110153"/>
                  <a:gd name="connsiteY0" fmla="*/ 22019 h 108791"/>
                  <a:gd name="connsiteX1" fmla="*/ 215 w 110153"/>
                  <a:gd name="connsiteY1" fmla="*/ 108791 h 108791"/>
                  <a:gd name="connsiteX2" fmla="*/ 57650 w 110153"/>
                  <a:gd name="connsiteY2" fmla="*/ 63643 h 108791"/>
                  <a:gd name="connsiteX3" fmla="*/ 110133 w 110153"/>
                  <a:gd name="connsiteY3" fmla="*/ 16018 h 108791"/>
                  <a:gd name="connsiteX4" fmla="*/ 81463 w 110153"/>
                  <a:gd name="connsiteY4" fmla="*/ 16 h 108791"/>
                  <a:gd name="connsiteX5" fmla="*/ 31742 w 110153"/>
                  <a:gd name="connsiteY5" fmla="*/ 22019 h 10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153" h="108791">
                    <a:moveTo>
                      <a:pt x="31742" y="22019"/>
                    </a:moveTo>
                    <a:cubicBezTo>
                      <a:pt x="6882" y="45260"/>
                      <a:pt x="-1500" y="76787"/>
                      <a:pt x="215" y="108791"/>
                    </a:cubicBezTo>
                    <a:cubicBezTo>
                      <a:pt x="16883" y="91265"/>
                      <a:pt x="38029" y="77740"/>
                      <a:pt x="57650" y="63643"/>
                    </a:cubicBezTo>
                    <a:cubicBezTo>
                      <a:pt x="71176" y="54023"/>
                      <a:pt x="111181" y="36020"/>
                      <a:pt x="110133" y="16018"/>
                    </a:cubicBezTo>
                    <a:cubicBezTo>
                      <a:pt x="109466" y="2873"/>
                      <a:pt x="91845" y="397"/>
                      <a:pt x="81463" y="16"/>
                    </a:cubicBezTo>
                    <a:cubicBezTo>
                      <a:pt x="63175" y="-460"/>
                      <a:pt x="44887" y="9827"/>
                      <a:pt x="31742" y="22019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D16207C-8D9B-437B-9E88-6B04785D8264}"/>
                  </a:ext>
                </a:extLst>
              </p:cNvPr>
              <p:cNvSpPr/>
              <p:nvPr/>
            </p:nvSpPr>
            <p:spPr>
              <a:xfrm>
                <a:off x="12076042" y="1888690"/>
                <a:ext cx="382994" cy="220603"/>
              </a:xfrm>
              <a:custGeom>
                <a:avLst/>
                <a:gdLst>
                  <a:gd name="connsiteX0" fmla="*/ 382810 w 382994"/>
                  <a:gd name="connsiteY0" fmla="*/ 0 h 220603"/>
                  <a:gd name="connsiteX1" fmla="*/ 223171 w 382994"/>
                  <a:gd name="connsiteY1" fmla="*/ 125730 h 220603"/>
                  <a:gd name="connsiteX2" fmla="*/ 33433 w 382994"/>
                  <a:gd name="connsiteY2" fmla="*/ 126016 h 220603"/>
                  <a:gd name="connsiteX3" fmla="*/ 0 w 382994"/>
                  <a:gd name="connsiteY3" fmla="*/ 112586 h 220603"/>
                  <a:gd name="connsiteX4" fmla="*/ 62103 w 382994"/>
                  <a:gd name="connsiteY4" fmla="*/ 209741 h 220603"/>
                  <a:gd name="connsiteX5" fmla="*/ 90964 w 382994"/>
                  <a:gd name="connsiteY5" fmla="*/ 220313 h 220603"/>
                  <a:gd name="connsiteX6" fmla="*/ 382810 w 382994"/>
                  <a:gd name="connsiteY6" fmla="*/ 0 h 22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994" h="220603">
                    <a:moveTo>
                      <a:pt x="382810" y="0"/>
                    </a:moveTo>
                    <a:cubicBezTo>
                      <a:pt x="364427" y="61246"/>
                      <a:pt x="275463" y="108395"/>
                      <a:pt x="223171" y="125730"/>
                    </a:cubicBezTo>
                    <a:cubicBezTo>
                      <a:pt x="164021" y="145256"/>
                      <a:pt x="92583" y="145066"/>
                      <a:pt x="33433" y="126016"/>
                    </a:cubicBezTo>
                    <a:cubicBezTo>
                      <a:pt x="21812" y="122301"/>
                      <a:pt x="10668" y="117729"/>
                      <a:pt x="0" y="112586"/>
                    </a:cubicBezTo>
                    <a:cubicBezTo>
                      <a:pt x="22670" y="162020"/>
                      <a:pt x="47530" y="193738"/>
                      <a:pt x="62103" y="209741"/>
                    </a:cubicBezTo>
                    <a:cubicBezTo>
                      <a:pt x="69437" y="217837"/>
                      <a:pt x="80201" y="221742"/>
                      <a:pt x="90964" y="220313"/>
                    </a:cubicBezTo>
                    <a:cubicBezTo>
                      <a:pt x="304229" y="190881"/>
                      <a:pt x="387477" y="83058"/>
                      <a:pt x="382810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0BBBBE2-FFF3-4472-95E2-58F3D6184AE0}"/>
                  </a:ext>
                </a:extLst>
              </p:cNvPr>
              <p:cNvSpPr/>
              <p:nvPr/>
            </p:nvSpPr>
            <p:spPr>
              <a:xfrm>
                <a:off x="11531675" y="1890372"/>
                <a:ext cx="299979" cy="297348"/>
              </a:xfrm>
              <a:custGeom>
                <a:avLst/>
                <a:gdLst>
                  <a:gd name="connsiteX0" fmla="*/ 248330 w 299979"/>
                  <a:gd name="connsiteY0" fmla="*/ 284831 h 297348"/>
                  <a:gd name="connsiteX1" fmla="*/ 228994 w 299979"/>
                  <a:gd name="connsiteY1" fmla="*/ 296832 h 297348"/>
                  <a:gd name="connsiteX2" fmla="*/ 50876 w 299979"/>
                  <a:gd name="connsiteY2" fmla="*/ 253112 h 297348"/>
                  <a:gd name="connsiteX3" fmla="*/ 131934 w 299979"/>
                  <a:gd name="connsiteY3" fmla="*/ 103094 h 297348"/>
                  <a:gd name="connsiteX4" fmla="*/ 202610 w 299979"/>
                  <a:gd name="connsiteY4" fmla="*/ 224 h 297348"/>
                  <a:gd name="connsiteX5" fmla="*/ 248330 w 299979"/>
                  <a:gd name="connsiteY5" fmla="*/ 284831 h 29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979" h="297348">
                    <a:moveTo>
                      <a:pt x="248330" y="284831"/>
                    </a:moveTo>
                    <a:cubicBezTo>
                      <a:pt x="244234" y="291784"/>
                      <a:pt x="236995" y="296261"/>
                      <a:pt x="228994" y="296832"/>
                    </a:cubicBezTo>
                    <a:cubicBezTo>
                      <a:pt x="201943" y="298737"/>
                      <a:pt x="135268" y="297594"/>
                      <a:pt x="50876" y="253112"/>
                    </a:cubicBezTo>
                    <a:cubicBezTo>
                      <a:pt x="-27514" y="211869"/>
                      <a:pt x="-26086" y="42229"/>
                      <a:pt x="131934" y="103094"/>
                    </a:cubicBezTo>
                    <a:cubicBezTo>
                      <a:pt x="131934" y="103094"/>
                      <a:pt x="116027" y="6796"/>
                      <a:pt x="202610" y="224"/>
                    </a:cubicBezTo>
                    <a:cubicBezTo>
                      <a:pt x="279191" y="-5682"/>
                      <a:pt x="352533" y="105856"/>
                      <a:pt x="248330" y="284831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B75383-58DE-48B6-B3CB-803B70FB18C5}"/>
                  </a:ext>
                </a:extLst>
              </p:cNvPr>
              <p:cNvSpPr/>
              <p:nvPr/>
            </p:nvSpPr>
            <p:spPr>
              <a:xfrm>
                <a:off x="11563228" y="2018283"/>
                <a:ext cx="39321" cy="108151"/>
              </a:xfrm>
              <a:custGeom>
                <a:avLst/>
                <a:gdLst>
                  <a:gd name="connsiteX0" fmla="*/ 273 w 39321"/>
                  <a:gd name="connsiteY0" fmla="*/ 50239 h 108151"/>
                  <a:gd name="connsiteX1" fmla="*/ 36468 w 39321"/>
                  <a:gd name="connsiteY1" fmla="*/ 108151 h 108151"/>
                  <a:gd name="connsiteX2" fmla="*/ 36373 w 39321"/>
                  <a:gd name="connsiteY2" fmla="*/ 54049 h 108151"/>
                  <a:gd name="connsiteX3" fmla="*/ 32563 w 39321"/>
                  <a:gd name="connsiteY3" fmla="*/ 1757 h 108151"/>
                  <a:gd name="connsiteX4" fmla="*/ 10179 w 39321"/>
                  <a:gd name="connsiteY4" fmla="*/ 11187 h 108151"/>
                  <a:gd name="connsiteX5" fmla="*/ 273 w 39321"/>
                  <a:gd name="connsiteY5" fmla="*/ 50239 h 10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321" h="108151">
                    <a:moveTo>
                      <a:pt x="273" y="50239"/>
                    </a:moveTo>
                    <a:cubicBezTo>
                      <a:pt x="2464" y="75290"/>
                      <a:pt x="17037" y="94626"/>
                      <a:pt x="36468" y="108151"/>
                    </a:cubicBezTo>
                    <a:cubicBezTo>
                      <a:pt x="33896" y="90435"/>
                      <a:pt x="35611" y="71956"/>
                      <a:pt x="36373" y="54049"/>
                    </a:cubicBezTo>
                    <a:cubicBezTo>
                      <a:pt x="36944" y="41762"/>
                      <a:pt x="44660" y="10330"/>
                      <a:pt x="32563" y="1757"/>
                    </a:cubicBezTo>
                    <a:cubicBezTo>
                      <a:pt x="24562" y="-3863"/>
                      <a:pt x="15132" y="5281"/>
                      <a:pt x="10179" y="11187"/>
                    </a:cubicBezTo>
                    <a:cubicBezTo>
                      <a:pt x="1416" y="21664"/>
                      <a:pt x="-870" y="37000"/>
                      <a:pt x="273" y="50239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15BBB16-FED2-4A62-A92D-074FBB431C93}"/>
                  </a:ext>
                </a:extLst>
              </p:cNvPr>
              <p:cNvSpPr/>
              <p:nvPr/>
            </p:nvSpPr>
            <p:spPr>
              <a:xfrm>
                <a:off x="11675896" y="1904692"/>
                <a:ext cx="155807" cy="282948"/>
              </a:xfrm>
              <a:custGeom>
                <a:avLst/>
                <a:gdLst>
                  <a:gd name="connsiteX0" fmla="*/ 108871 w 155807"/>
                  <a:gd name="connsiteY0" fmla="*/ 0 h 282948"/>
                  <a:gd name="connsiteX1" fmla="*/ 109347 w 155807"/>
                  <a:gd name="connsiteY1" fmla="*/ 150304 h 282948"/>
                  <a:gd name="connsiteX2" fmla="*/ 23051 w 155807"/>
                  <a:gd name="connsiteY2" fmla="*/ 260985 h 282948"/>
                  <a:gd name="connsiteX3" fmla="*/ 0 w 155807"/>
                  <a:gd name="connsiteY3" fmla="*/ 274320 h 282948"/>
                  <a:gd name="connsiteX4" fmla="*/ 84963 w 155807"/>
                  <a:gd name="connsiteY4" fmla="*/ 282416 h 282948"/>
                  <a:gd name="connsiteX5" fmla="*/ 104299 w 155807"/>
                  <a:gd name="connsiteY5" fmla="*/ 270415 h 282948"/>
                  <a:gd name="connsiteX6" fmla="*/ 108871 w 155807"/>
                  <a:gd name="connsiteY6" fmla="*/ 0 h 28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807" h="282948">
                    <a:moveTo>
                      <a:pt x="108871" y="0"/>
                    </a:moveTo>
                    <a:cubicBezTo>
                      <a:pt x="136112" y="38671"/>
                      <a:pt x="123063" y="111919"/>
                      <a:pt x="109347" y="150304"/>
                    </a:cubicBezTo>
                    <a:cubicBezTo>
                      <a:pt x="93821" y="193643"/>
                      <a:pt x="61055" y="235267"/>
                      <a:pt x="23051" y="260985"/>
                    </a:cubicBezTo>
                    <a:cubicBezTo>
                      <a:pt x="15526" y="266033"/>
                      <a:pt x="7810" y="270510"/>
                      <a:pt x="0" y="274320"/>
                    </a:cubicBezTo>
                    <a:cubicBezTo>
                      <a:pt x="39148" y="283655"/>
                      <a:pt x="68961" y="283559"/>
                      <a:pt x="84963" y="282416"/>
                    </a:cubicBezTo>
                    <a:cubicBezTo>
                      <a:pt x="92964" y="281845"/>
                      <a:pt x="100203" y="277368"/>
                      <a:pt x="104299" y="270415"/>
                    </a:cubicBezTo>
                    <a:cubicBezTo>
                      <a:pt x="184214" y="132874"/>
                      <a:pt x="159449" y="35147"/>
                      <a:pt x="108871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99FF8BA2-5A3B-4490-89DE-810378B9D45D}"/>
                  </a:ext>
                </a:extLst>
              </p:cNvPr>
              <p:cNvSpPr/>
              <p:nvPr/>
            </p:nvSpPr>
            <p:spPr>
              <a:xfrm>
                <a:off x="11749342" y="1285077"/>
                <a:ext cx="313106" cy="291998"/>
              </a:xfrm>
              <a:custGeom>
                <a:avLst/>
                <a:gdLst>
                  <a:gd name="connsiteX0" fmla="*/ 196303 w 313106"/>
                  <a:gd name="connsiteY0" fmla="*/ 286526 h 291998"/>
                  <a:gd name="connsiteX1" fmla="*/ 174014 w 313106"/>
                  <a:gd name="connsiteY1" fmla="*/ 291003 h 291998"/>
                  <a:gd name="connsiteX2" fmla="*/ 22567 w 313106"/>
                  <a:gd name="connsiteY2" fmla="*/ 187466 h 291998"/>
                  <a:gd name="connsiteX3" fmla="*/ 151250 w 313106"/>
                  <a:gd name="connsiteY3" fmla="*/ 75452 h 291998"/>
                  <a:gd name="connsiteX4" fmla="*/ 253548 w 313106"/>
                  <a:gd name="connsiteY4" fmla="*/ 3919 h 291998"/>
                  <a:gd name="connsiteX5" fmla="*/ 196303 w 313106"/>
                  <a:gd name="connsiteY5" fmla="*/ 286526 h 29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106" h="291998">
                    <a:moveTo>
                      <a:pt x="196303" y="286526"/>
                    </a:moveTo>
                    <a:cubicBezTo>
                      <a:pt x="190112" y="291574"/>
                      <a:pt x="181730" y="293289"/>
                      <a:pt x="174014" y="291003"/>
                    </a:cubicBezTo>
                    <a:cubicBezTo>
                      <a:pt x="148011" y="283287"/>
                      <a:pt x="86003" y="258713"/>
                      <a:pt x="22567" y="187466"/>
                    </a:cubicBezTo>
                    <a:cubicBezTo>
                      <a:pt x="-36298" y="121267"/>
                      <a:pt x="24662" y="-37038"/>
                      <a:pt x="151250" y="75452"/>
                    </a:cubicBezTo>
                    <a:cubicBezTo>
                      <a:pt x="151250" y="75452"/>
                      <a:pt x="170204" y="-20274"/>
                      <a:pt x="253548" y="3919"/>
                    </a:cubicBezTo>
                    <a:cubicBezTo>
                      <a:pt x="327367" y="25350"/>
                      <a:pt x="356799" y="155557"/>
                      <a:pt x="196303" y="286526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0EE6C19-B569-4103-AA4D-DE57A36C1003}"/>
                  </a:ext>
                </a:extLst>
              </p:cNvPr>
              <p:cNvSpPr/>
              <p:nvPr/>
            </p:nvSpPr>
            <p:spPr>
              <a:xfrm>
                <a:off x="11777748" y="1357408"/>
                <a:ext cx="52050" cy="105228"/>
              </a:xfrm>
              <a:custGeom>
                <a:avLst/>
                <a:gdLst>
                  <a:gd name="connsiteX0" fmla="*/ 2638 w 52050"/>
                  <a:gd name="connsiteY0" fmla="*/ 38268 h 105228"/>
                  <a:gd name="connsiteX1" fmla="*/ 16164 w 52050"/>
                  <a:gd name="connsiteY1" fmla="*/ 105229 h 105228"/>
                  <a:gd name="connsiteX2" fmla="*/ 35118 w 52050"/>
                  <a:gd name="connsiteY2" fmla="*/ 54556 h 105228"/>
                  <a:gd name="connsiteX3" fmla="*/ 49882 w 52050"/>
                  <a:gd name="connsiteY3" fmla="*/ 4264 h 105228"/>
                  <a:gd name="connsiteX4" fmla="*/ 25593 w 52050"/>
                  <a:gd name="connsiteY4" fmla="*/ 5216 h 105228"/>
                  <a:gd name="connsiteX5" fmla="*/ 2638 w 52050"/>
                  <a:gd name="connsiteY5" fmla="*/ 38268 h 10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050" h="105228">
                    <a:moveTo>
                      <a:pt x="2638" y="38268"/>
                    </a:moveTo>
                    <a:cubicBezTo>
                      <a:pt x="-4125" y="62462"/>
                      <a:pt x="2733" y="85703"/>
                      <a:pt x="16164" y="105229"/>
                    </a:cubicBezTo>
                    <a:cubicBezTo>
                      <a:pt x="19974" y="87703"/>
                      <a:pt x="28070" y="71034"/>
                      <a:pt x="35118" y="54556"/>
                    </a:cubicBezTo>
                    <a:cubicBezTo>
                      <a:pt x="39976" y="43221"/>
                      <a:pt x="58264" y="16551"/>
                      <a:pt x="49882" y="4264"/>
                    </a:cubicBezTo>
                    <a:cubicBezTo>
                      <a:pt x="44358" y="-3832"/>
                      <a:pt x="32356" y="1406"/>
                      <a:pt x="25593" y="5216"/>
                    </a:cubicBezTo>
                    <a:cubicBezTo>
                      <a:pt x="13782" y="11884"/>
                      <a:pt x="6258" y="25409"/>
                      <a:pt x="2638" y="38268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7CF138C-2B24-4066-9BE2-FAF9844E236C}"/>
                  </a:ext>
                </a:extLst>
              </p:cNvPr>
              <p:cNvSpPr/>
              <p:nvPr/>
            </p:nvSpPr>
            <p:spPr>
              <a:xfrm>
                <a:off x="11846775" y="1320048"/>
                <a:ext cx="215677" cy="256932"/>
              </a:xfrm>
              <a:custGeom>
                <a:avLst/>
                <a:gdLst>
                  <a:gd name="connsiteX0" fmla="*/ 198406 w 215677"/>
                  <a:gd name="connsiteY0" fmla="*/ 0 h 256932"/>
                  <a:gd name="connsiteX1" fmla="*/ 146018 w 215677"/>
                  <a:gd name="connsiteY1" fmla="*/ 140875 h 256932"/>
                  <a:gd name="connsiteX2" fmla="*/ 26289 w 215677"/>
                  <a:gd name="connsiteY2" fmla="*/ 214122 h 256932"/>
                  <a:gd name="connsiteX3" fmla="*/ 0 w 215677"/>
                  <a:gd name="connsiteY3" fmla="*/ 218504 h 256932"/>
                  <a:gd name="connsiteX4" fmla="*/ 76676 w 215677"/>
                  <a:gd name="connsiteY4" fmla="*/ 255937 h 256932"/>
                  <a:gd name="connsiteX5" fmla="*/ 98965 w 215677"/>
                  <a:gd name="connsiteY5" fmla="*/ 251460 h 256932"/>
                  <a:gd name="connsiteX6" fmla="*/ 198406 w 215677"/>
                  <a:gd name="connsiteY6" fmla="*/ 0 h 256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677" h="256932">
                    <a:moveTo>
                      <a:pt x="198406" y="0"/>
                    </a:moveTo>
                    <a:cubicBezTo>
                      <a:pt x="210312" y="45815"/>
                      <a:pt x="172402" y="109823"/>
                      <a:pt x="146018" y="140875"/>
                    </a:cubicBezTo>
                    <a:cubicBezTo>
                      <a:pt x="116205" y="176022"/>
                      <a:pt x="70961" y="203359"/>
                      <a:pt x="26289" y="214122"/>
                    </a:cubicBezTo>
                    <a:cubicBezTo>
                      <a:pt x="17526" y="216217"/>
                      <a:pt x="8763" y="217646"/>
                      <a:pt x="0" y="218504"/>
                    </a:cubicBezTo>
                    <a:cubicBezTo>
                      <a:pt x="33338" y="240983"/>
                      <a:pt x="61341" y="251460"/>
                      <a:pt x="76676" y="255937"/>
                    </a:cubicBezTo>
                    <a:cubicBezTo>
                      <a:pt x="84392" y="258223"/>
                      <a:pt x="92774" y="256508"/>
                      <a:pt x="98965" y="251460"/>
                    </a:cubicBezTo>
                    <a:cubicBezTo>
                      <a:pt x="222314" y="150876"/>
                      <a:pt x="233363" y="50673"/>
                      <a:pt x="198406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C2820EB1-60C1-4766-A160-3347A18166DF}"/>
                  </a:ext>
                </a:extLst>
              </p:cNvPr>
              <p:cNvSpPr/>
              <p:nvPr/>
            </p:nvSpPr>
            <p:spPr>
              <a:xfrm>
                <a:off x="12149434" y="1504802"/>
                <a:ext cx="265126" cy="201819"/>
              </a:xfrm>
              <a:custGeom>
                <a:avLst/>
                <a:gdLst>
                  <a:gd name="connsiteX0" fmla="*/ 265126 w 265126"/>
                  <a:gd name="connsiteY0" fmla="*/ 151098 h 201819"/>
                  <a:gd name="connsiteX1" fmla="*/ 259792 w 265126"/>
                  <a:gd name="connsiteY1" fmla="*/ 148145 h 201819"/>
                  <a:gd name="connsiteX2" fmla="*/ 171305 w 265126"/>
                  <a:gd name="connsiteY2" fmla="*/ 29940 h 201819"/>
                  <a:gd name="connsiteX3" fmla="*/ 19286 w 265126"/>
                  <a:gd name="connsiteY3" fmla="*/ 14985 h 201819"/>
                  <a:gd name="connsiteX4" fmla="*/ 16047 w 265126"/>
                  <a:gd name="connsiteY4" fmla="*/ 13176 h 201819"/>
                  <a:gd name="connsiteX5" fmla="*/ 6808 w 265126"/>
                  <a:gd name="connsiteY5" fmla="*/ 29082 h 201819"/>
                  <a:gd name="connsiteX6" fmla="*/ 88533 w 265126"/>
                  <a:gd name="connsiteY6" fmla="*/ 171862 h 201819"/>
                  <a:gd name="connsiteX7" fmla="*/ 253030 w 265126"/>
                  <a:gd name="connsiteY7" fmla="*/ 172624 h 201819"/>
                  <a:gd name="connsiteX8" fmla="*/ 265126 w 265126"/>
                  <a:gd name="connsiteY8" fmla="*/ 151098 h 20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126" h="201819">
                    <a:moveTo>
                      <a:pt x="265126" y="151098"/>
                    </a:moveTo>
                    <a:lnTo>
                      <a:pt x="259792" y="148145"/>
                    </a:lnTo>
                    <a:cubicBezTo>
                      <a:pt x="260840" y="110235"/>
                      <a:pt x="226360" y="62134"/>
                      <a:pt x="171305" y="29940"/>
                    </a:cubicBezTo>
                    <a:cubicBezTo>
                      <a:pt x="112822" y="-4160"/>
                      <a:pt x="50242" y="-9113"/>
                      <a:pt x="19286" y="14985"/>
                    </a:cubicBezTo>
                    <a:lnTo>
                      <a:pt x="16047" y="13176"/>
                    </a:lnTo>
                    <a:lnTo>
                      <a:pt x="6808" y="29082"/>
                    </a:lnTo>
                    <a:cubicBezTo>
                      <a:pt x="-16052" y="68325"/>
                      <a:pt x="20524" y="132238"/>
                      <a:pt x="88533" y="171862"/>
                    </a:cubicBezTo>
                    <a:cubicBezTo>
                      <a:pt x="156541" y="211486"/>
                      <a:pt x="230170" y="211867"/>
                      <a:pt x="253030" y="172624"/>
                    </a:cubicBezTo>
                    <a:lnTo>
                      <a:pt x="265126" y="151098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DA1C5F7-0D43-499A-8290-2CE363E52F85}"/>
                  </a:ext>
                </a:extLst>
              </p:cNvPr>
              <p:cNvSpPr/>
              <p:nvPr/>
            </p:nvSpPr>
            <p:spPr>
              <a:xfrm rot="-3585801">
                <a:off x="12206511" y="1447353"/>
                <a:ext cx="164410" cy="285003"/>
              </a:xfrm>
              <a:custGeom>
                <a:avLst/>
                <a:gdLst>
                  <a:gd name="connsiteX0" fmla="*/ 164410 w 164410"/>
                  <a:gd name="connsiteY0" fmla="*/ 142502 h 285003"/>
                  <a:gd name="connsiteX1" fmla="*/ 82205 w 164410"/>
                  <a:gd name="connsiteY1" fmla="*/ 285004 h 285003"/>
                  <a:gd name="connsiteX2" fmla="*/ 0 w 164410"/>
                  <a:gd name="connsiteY2" fmla="*/ 142502 h 285003"/>
                  <a:gd name="connsiteX3" fmla="*/ 82205 w 164410"/>
                  <a:gd name="connsiteY3" fmla="*/ 0 h 285003"/>
                  <a:gd name="connsiteX4" fmla="*/ 164410 w 164410"/>
                  <a:gd name="connsiteY4" fmla="*/ 142502 h 2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10" h="285003">
                    <a:moveTo>
                      <a:pt x="164410" y="142502"/>
                    </a:moveTo>
                    <a:cubicBezTo>
                      <a:pt x="164410" y="221203"/>
                      <a:pt x="127606" y="285004"/>
                      <a:pt x="82205" y="285004"/>
                    </a:cubicBezTo>
                    <a:cubicBezTo>
                      <a:pt x="36805" y="285004"/>
                      <a:pt x="0" y="221203"/>
                      <a:pt x="0" y="142502"/>
                    </a:cubicBezTo>
                    <a:cubicBezTo>
                      <a:pt x="0" y="63800"/>
                      <a:pt x="36805" y="0"/>
                      <a:pt x="82205" y="0"/>
                    </a:cubicBezTo>
                    <a:cubicBezTo>
                      <a:pt x="127606" y="0"/>
                      <a:pt x="164410" y="63800"/>
                      <a:pt x="164410" y="142502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1D45E66-2455-4F6C-BEDC-E7E8B53D89DB}"/>
                  </a:ext>
                </a:extLst>
              </p:cNvPr>
              <p:cNvSpPr/>
              <p:nvPr/>
            </p:nvSpPr>
            <p:spPr>
              <a:xfrm>
                <a:off x="12185440" y="1509665"/>
                <a:ext cx="206351" cy="160356"/>
              </a:xfrm>
              <a:custGeom>
                <a:avLst/>
                <a:gdLst>
                  <a:gd name="connsiteX0" fmla="*/ 200927 w 206351"/>
                  <a:gd name="connsiteY0" fmla="*/ 137185 h 160356"/>
                  <a:gd name="connsiteX1" fmla="*/ 70339 w 206351"/>
                  <a:gd name="connsiteY1" fmla="*/ 136518 h 160356"/>
                  <a:gd name="connsiteX2" fmla="*/ 5378 w 206351"/>
                  <a:gd name="connsiteY2" fmla="*/ 23171 h 160356"/>
                  <a:gd name="connsiteX3" fmla="*/ 135966 w 206351"/>
                  <a:gd name="connsiteY3" fmla="*/ 23838 h 160356"/>
                  <a:gd name="connsiteX4" fmla="*/ 200927 w 206351"/>
                  <a:gd name="connsiteY4" fmla="*/ 137185 h 16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51" h="160356">
                    <a:moveTo>
                      <a:pt x="200927" y="137185"/>
                    </a:moveTo>
                    <a:cubicBezTo>
                      <a:pt x="182829" y="168332"/>
                      <a:pt x="124250" y="168046"/>
                      <a:pt x="70339" y="136518"/>
                    </a:cubicBezTo>
                    <a:cubicBezTo>
                      <a:pt x="16332" y="105086"/>
                      <a:pt x="-12719" y="54318"/>
                      <a:pt x="5378" y="23171"/>
                    </a:cubicBezTo>
                    <a:cubicBezTo>
                      <a:pt x="23571" y="-7976"/>
                      <a:pt x="82055" y="-7690"/>
                      <a:pt x="135966" y="23838"/>
                    </a:cubicBezTo>
                    <a:cubicBezTo>
                      <a:pt x="190068" y="55365"/>
                      <a:pt x="219120" y="106038"/>
                      <a:pt x="200927" y="137185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253E592-D9D4-4F9B-984B-808D6522E9C8}"/>
                  </a:ext>
                </a:extLst>
              </p:cNvPr>
              <p:cNvSpPr/>
              <p:nvPr/>
            </p:nvSpPr>
            <p:spPr>
              <a:xfrm>
                <a:off x="12243562" y="1539911"/>
                <a:ext cx="98809" cy="95687"/>
              </a:xfrm>
              <a:custGeom>
                <a:avLst/>
                <a:gdLst>
                  <a:gd name="connsiteX0" fmla="*/ 73939 w 98809"/>
                  <a:gd name="connsiteY0" fmla="*/ 9023 h 95687"/>
                  <a:gd name="connsiteX1" fmla="*/ 94989 w 98809"/>
                  <a:gd name="connsiteY1" fmla="*/ 29311 h 95687"/>
                  <a:gd name="connsiteX2" fmla="*/ 97180 w 98809"/>
                  <a:gd name="connsiteY2" fmla="*/ 48171 h 95687"/>
                  <a:gd name="connsiteX3" fmla="*/ 93179 w 98809"/>
                  <a:gd name="connsiteY3" fmla="*/ 50933 h 95687"/>
                  <a:gd name="connsiteX4" fmla="*/ 87750 w 98809"/>
                  <a:gd name="connsiteY4" fmla="*/ 50076 h 95687"/>
                  <a:gd name="connsiteX5" fmla="*/ 83464 w 98809"/>
                  <a:gd name="connsiteY5" fmla="*/ 45408 h 95687"/>
                  <a:gd name="connsiteX6" fmla="*/ 80130 w 98809"/>
                  <a:gd name="connsiteY6" fmla="*/ 38741 h 95687"/>
                  <a:gd name="connsiteX7" fmla="*/ 75463 w 98809"/>
                  <a:gd name="connsiteY7" fmla="*/ 31407 h 95687"/>
                  <a:gd name="connsiteX8" fmla="*/ 67652 w 98809"/>
                  <a:gd name="connsiteY8" fmla="*/ 24739 h 95687"/>
                  <a:gd name="connsiteX9" fmla="*/ 59270 w 98809"/>
                  <a:gd name="connsiteY9" fmla="*/ 24930 h 95687"/>
                  <a:gd name="connsiteX10" fmla="*/ 59937 w 98809"/>
                  <a:gd name="connsiteY10" fmla="*/ 31026 h 95687"/>
                  <a:gd name="connsiteX11" fmla="*/ 67271 w 98809"/>
                  <a:gd name="connsiteY11" fmla="*/ 39789 h 95687"/>
                  <a:gd name="connsiteX12" fmla="*/ 74606 w 98809"/>
                  <a:gd name="connsiteY12" fmla="*/ 48552 h 95687"/>
                  <a:gd name="connsiteX13" fmla="*/ 85178 w 98809"/>
                  <a:gd name="connsiteY13" fmla="*/ 67983 h 95687"/>
                  <a:gd name="connsiteX14" fmla="*/ 81463 w 98809"/>
                  <a:gd name="connsiteY14" fmla="*/ 84556 h 95687"/>
                  <a:gd name="connsiteX15" fmla="*/ 74129 w 98809"/>
                  <a:gd name="connsiteY15" fmla="*/ 91605 h 95687"/>
                  <a:gd name="connsiteX16" fmla="*/ 62413 w 98809"/>
                  <a:gd name="connsiteY16" fmla="*/ 95415 h 95687"/>
                  <a:gd name="connsiteX17" fmla="*/ 46031 w 98809"/>
                  <a:gd name="connsiteY17" fmla="*/ 93891 h 95687"/>
                  <a:gd name="connsiteX18" fmla="*/ 26123 w 98809"/>
                  <a:gd name="connsiteY18" fmla="*/ 85318 h 95687"/>
                  <a:gd name="connsiteX19" fmla="*/ 977 w 98809"/>
                  <a:gd name="connsiteY19" fmla="*/ 58172 h 95687"/>
                  <a:gd name="connsiteX20" fmla="*/ 1644 w 98809"/>
                  <a:gd name="connsiteY20" fmla="*/ 45789 h 95687"/>
                  <a:gd name="connsiteX21" fmla="*/ 6406 w 98809"/>
                  <a:gd name="connsiteY21" fmla="*/ 42170 h 95687"/>
                  <a:gd name="connsiteX22" fmla="*/ 13074 w 98809"/>
                  <a:gd name="connsiteY22" fmla="*/ 43694 h 95687"/>
                  <a:gd name="connsiteX23" fmla="*/ 22123 w 98809"/>
                  <a:gd name="connsiteY23" fmla="*/ 53695 h 95687"/>
                  <a:gd name="connsiteX24" fmla="*/ 33838 w 98809"/>
                  <a:gd name="connsiteY24" fmla="*/ 65316 h 95687"/>
                  <a:gd name="connsiteX25" fmla="*/ 45078 w 98809"/>
                  <a:gd name="connsiteY25" fmla="*/ 66078 h 95687"/>
                  <a:gd name="connsiteX26" fmla="*/ 42602 w 98809"/>
                  <a:gd name="connsiteY26" fmla="*/ 59887 h 95687"/>
                  <a:gd name="connsiteX27" fmla="*/ 32505 w 98809"/>
                  <a:gd name="connsiteY27" fmla="*/ 49599 h 95687"/>
                  <a:gd name="connsiteX28" fmla="*/ 23361 w 98809"/>
                  <a:gd name="connsiteY28" fmla="*/ 37884 h 95687"/>
                  <a:gd name="connsiteX29" fmla="*/ 18027 w 98809"/>
                  <a:gd name="connsiteY29" fmla="*/ 24644 h 95687"/>
                  <a:gd name="connsiteX30" fmla="*/ 21646 w 98809"/>
                  <a:gd name="connsiteY30" fmla="*/ 12071 h 95687"/>
                  <a:gd name="connsiteX31" fmla="*/ 42697 w 98809"/>
                  <a:gd name="connsiteY31" fmla="*/ 69 h 95687"/>
                  <a:gd name="connsiteX32" fmla="*/ 73939 w 98809"/>
                  <a:gd name="connsiteY32" fmla="*/ 9023 h 9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8809" h="95687">
                    <a:moveTo>
                      <a:pt x="73939" y="9023"/>
                    </a:moveTo>
                    <a:cubicBezTo>
                      <a:pt x="83750" y="14738"/>
                      <a:pt x="90798" y="21501"/>
                      <a:pt x="94989" y="29311"/>
                    </a:cubicBezTo>
                    <a:cubicBezTo>
                      <a:pt x="99180" y="37122"/>
                      <a:pt x="99942" y="43408"/>
                      <a:pt x="97180" y="48171"/>
                    </a:cubicBezTo>
                    <a:cubicBezTo>
                      <a:pt x="96418" y="49504"/>
                      <a:pt x="95084" y="50457"/>
                      <a:pt x="93179" y="50933"/>
                    </a:cubicBezTo>
                    <a:cubicBezTo>
                      <a:pt x="91369" y="51409"/>
                      <a:pt x="89560" y="51123"/>
                      <a:pt x="87750" y="50076"/>
                    </a:cubicBezTo>
                    <a:cubicBezTo>
                      <a:pt x="86131" y="49123"/>
                      <a:pt x="84702" y="47599"/>
                      <a:pt x="83464" y="45408"/>
                    </a:cubicBezTo>
                    <a:cubicBezTo>
                      <a:pt x="82225" y="43218"/>
                      <a:pt x="81082" y="40932"/>
                      <a:pt x="80130" y="38741"/>
                    </a:cubicBezTo>
                    <a:cubicBezTo>
                      <a:pt x="79177" y="36455"/>
                      <a:pt x="77654" y="34074"/>
                      <a:pt x="75463" y="31407"/>
                    </a:cubicBezTo>
                    <a:cubicBezTo>
                      <a:pt x="73367" y="28740"/>
                      <a:pt x="70700" y="26549"/>
                      <a:pt x="67652" y="24739"/>
                    </a:cubicBezTo>
                    <a:cubicBezTo>
                      <a:pt x="63556" y="22358"/>
                      <a:pt x="60699" y="22453"/>
                      <a:pt x="59270" y="24930"/>
                    </a:cubicBezTo>
                    <a:cubicBezTo>
                      <a:pt x="58223" y="26739"/>
                      <a:pt x="58413" y="28740"/>
                      <a:pt x="59937" y="31026"/>
                    </a:cubicBezTo>
                    <a:cubicBezTo>
                      <a:pt x="61461" y="33312"/>
                      <a:pt x="63842" y="36264"/>
                      <a:pt x="67271" y="39789"/>
                    </a:cubicBezTo>
                    <a:cubicBezTo>
                      <a:pt x="70700" y="43313"/>
                      <a:pt x="73081" y="46266"/>
                      <a:pt x="74606" y="48552"/>
                    </a:cubicBezTo>
                    <a:cubicBezTo>
                      <a:pt x="80702" y="56267"/>
                      <a:pt x="84226" y="62744"/>
                      <a:pt x="85178" y="67983"/>
                    </a:cubicBezTo>
                    <a:cubicBezTo>
                      <a:pt x="86036" y="73221"/>
                      <a:pt x="84797" y="78746"/>
                      <a:pt x="81463" y="84556"/>
                    </a:cubicBezTo>
                    <a:cubicBezTo>
                      <a:pt x="79844" y="87414"/>
                      <a:pt x="77368" y="89795"/>
                      <a:pt x="74129" y="91605"/>
                    </a:cubicBezTo>
                    <a:cubicBezTo>
                      <a:pt x="70891" y="93510"/>
                      <a:pt x="66986" y="94748"/>
                      <a:pt x="62413" y="95415"/>
                    </a:cubicBezTo>
                    <a:cubicBezTo>
                      <a:pt x="57842" y="96081"/>
                      <a:pt x="52317" y="95510"/>
                      <a:pt x="46031" y="93891"/>
                    </a:cubicBezTo>
                    <a:cubicBezTo>
                      <a:pt x="39744" y="92271"/>
                      <a:pt x="33077" y="89414"/>
                      <a:pt x="26123" y="85318"/>
                    </a:cubicBezTo>
                    <a:cubicBezTo>
                      <a:pt x="12502" y="77412"/>
                      <a:pt x="4121" y="68364"/>
                      <a:pt x="977" y="58172"/>
                    </a:cubicBezTo>
                    <a:cubicBezTo>
                      <a:pt x="-547" y="53219"/>
                      <a:pt x="-261" y="49123"/>
                      <a:pt x="1644" y="45789"/>
                    </a:cubicBezTo>
                    <a:cubicBezTo>
                      <a:pt x="2787" y="43789"/>
                      <a:pt x="4406" y="42551"/>
                      <a:pt x="6406" y="42170"/>
                    </a:cubicBezTo>
                    <a:cubicBezTo>
                      <a:pt x="8407" y="41789"/>
                      <a:pt x="10598" y="42265"/>
                      <a:pt x="13074" y="43694"/>
                    </a:cubicBezTo>
                    <a:cubicBezTo>
                      <a:pt x="15455" y="45123"/>
                      <a:pt x="18503" y="48456"/>
                      <a:pt x="22123" y="53695"/>
                    </a:cubicBezTo>
                    <a:cubicBezTo>
                      <a:pt x="25742" y="58934"/>
                      <a:pt x="29552" y="62839"/>
                      <a:pt x="33838" y="65316"/>
                    </a:cubicBezTo>
                    <a:cubicBezTo>
                      <a:pt x="39649" y="68745"/>
                      <a:pt x="43363" y="68935"/>
                      <a:pt x="45078" y="66078"/>
                    </a:cubicBezTo>
                    <a:cubicBezTo>
                      <a:pt x="45935" y="64649"/>
                      <a:pt x="45078" y="62554"/>
                      <a:pt x="42602" y="59887"/>
                    </a:cubicBezTo>
                    <a:cubicBezTo>
                      <a:pt x="40030" y="57219"/>
                      <a:pt x="36696" y="53791"/>
                      <a:pt x="32505" y="49599"/>
                    </a:cubicBezTo>
                    <a:cubicBezTo>
                      <a:pt x="28314" y="45408"/>
                      <a:pt x="25266" y="41503"/>
                      <a:pt x="23361" y="37884"/>
                    </a:cubicBezTo>
                    <a:cubicBezTo>
                      <a:pt x="19837" y="33216"/>
                      <a:pt x="18122" y="28740"/>
                      <a:pt x="18027" y="24644"/>
                    </a:cubicBezTo>
                    <a:cubicBezTo>
                      <a:pt x="17932" y="20548"/>
                      <a:pt x="19170" y="16357"/>
                      <a:pt x="21646" y="12071"/>
                    </a:cubicBezTo>
                    <a:cubicBezTo>
                      <a:pt x="25933" y="4641"/>
                      <a:pt x="32981" y="641"/>
                      <a:pt x="42697" y="69"/>
                    </a:cubicBezTo>
                    <a:cubicBezTo>
                      <a:pt x="52317" y="-502"/>
                      <a:pt x="62794" y="2451"/>
                      <a:pt x="73939" y="9023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D633F7F-1F98-4FC8-8226-28545D592CE8}"/>
                  </a:ext>
                </a:extLst>
              </p:cNvPr>
              <p:cNvSpPr/>
              <p:nvPr/>
            </p:nvSpPr>
            <p:spPr>
              <a:xfrm>
                <a:off x="11493588" y="1610667"/>
                <a:ext cx="286644" cy="209028"/>
              </a:xfrm>
              <a:custGeom>
                <a:avLst/>
                <a:gdLst>
                  <a:gd name="connsiteX0" fmla="*/ 268415 w 286644"/>
                  <a:gd name="connsiteY0" fmla="*/ 11990 h 209028"/>
                  <a:gd name="connsiteX1" fmla="*/ 262699 w 286644"/>
                  <a:gd name="connsiteY1" fmla="*/ 15038 h 209028"/>
                  <a:gd name="connsiteX2" fmla="*/ 105061 w 286644"/>
                  <a:gd name="connsiteY2" fmla="*/ 26087 h 209028"/>
                  <a:gd name="connsiteX3" fmla="*/ 3429 w 286644"/>
                  <a:gd name="connsiteY3" fmla="*/ 154103 h 209028"/>
                  <a:gd name="connsiteX4" fmla="*/ 0 w 286644"/>
                  <a:gd name="connsiteY4" fmla="*/ 156008 h 209028"/>
                  <a:gd name="connsiteX5" fmla="*/ 8954 w 286644"/>
                  <a:gd name="connsiteY5" fmla="*/ 173630 h 209028"/>
                  <a:gd name="connsiteX6" fmla="*/ 184785 w 286644"/>
                  <a:gd name="connsiteY6" fmla="*/ 182869 h 209028"/>
                  <a:gd name="connsiteX7" fmla="*/ 280892 w 286644"/>
                  <a:gd name="connsiteY7" fmla="*/ 35327 h 209028"/>
                  <a:gd name="connsiteX8" fmla="*/ 268415 w 286644"/>
                  <a:gd name="connsiteY8" fmla="*/ 11990 h 20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644" h="209028">
                    <a:moveTo>
                      <a:pt x="268415" y="11990"/>
                    </a:moveTo>
                    <a:lnTo>
                      <a:pt x="262699" y="15038"/>
                    </a:lnTo>
                    <a:cubicBezTo>
                      <a:pt x="229172" y="-7917"/>
                      <a:pt x="165925" y="-4869"/>
                      <a:pt x="105061" y="26087"/>
                    </a:cubicBezTo>
                    <a:cubicBezTo>
                      <a:pt x="40481" y="58853"/>
                      <a:pt x="-286" y="112289"/>
                      <a:pt x="3429" y="154103"/>
                    </a:cubicBezTo>
                    <a:lnTo>
                      <a:pt x="0" y="156008"/>
                    </a:lnTo>
                    <a:lnTo>
                      <a:pt x="8954" y="173630"/>
                    </a:lnTo>
                    <a:cubicBezTo>
                      <a:pt x="30956" y="216968"/>
                      <a:pt x="109633" y="221064"/>
                      <a:pt x="184785" y="182869"/>
                    </a:cubicBezTo>
                    <a:cubicBezTo>
                      <a:pt x="259842" y="144674"/>
                      <a:pt x="302895" y="78665"/>
                      <a:pt x="280892" y="35327"/>
                    </a:cubicBezTo>
                    <a:lnTo>
                      <a:pt x="268415" y="11990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1AF78E4-BF91-4CFC-B642-D5F576C5AC5E}"/>
                  </a:ext>
                </a:extLst>
              </p:cNvPr>
              <p:cNvSpPr/>
              <p:nvPr/>
            </p:nvSpPr>
            <p:spPr>
              <a:xfrm>
                <a:off x="11487836" y="1593068"/>
                <a:ext cx="283443" cy="209068"/>
              </a:xfrm>
              <a:custGeom>
                <a:avLst/>
                <a:gdLst>
                  <a:gd name="connsiteX0" fmla="*/ 277691 w 283443"/>
                  <a:gd name="connsiteY0" fmla="*/ 35399 h 209068"/>
                  <a:gd name="connsiteX1" fmla="*/ 181584 w 283443"/>
                  <a:gd name="connsiteY1" fmla="*/ 182941 h 209068"/>
                  <a:gd name="connsiteX2" fmla="*/ 5752 w 283443"/>
                  <a:gd name="connsiteY2" fmla="*/ 173702 h 209068"/>
                  <a:gd name="connsiteX3" fmla="*/ 101860 w 283443"/>
                  <a:gd name="connsiteY3" fmla="*/ 26160 h 209068"/>
                  <a:gd name="connsiteX4" fmla="*/ 277691 w 283443"/>
                  <a:gd name="connsiteY4" fmla="*/ 35399 h 20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443" h="209068">
                    <a:moveTo>
                      <a:pt x="277691" y="35399"/>
                    </a:moveTo>
                    <a:cubicBezTo>
                      <a:pt x="299694" y="78738"/>
                      <a:pt x="256641" y="144746"/>
                      <a:pt x="181584" y="182941"/>
                    </a:cubicBezTo>
                    <a:cubicBezTo>
                      <a:pt x="106527" y="221137"/>
                      <a:pt x="27755" y="216946"/>
                      <a:pt x="5752" y="173702"/>
                    </a:cubicBezTo>
                    <a:cubicBezTo>
                      <a:pt x="-16250" y="130363"/>
                      <a:pt x="26803" y="64355"/>
                      <a:pt x="101860" y="26160"/>
                    </a:cubicBezTo>
                    <a:cubicBezTo>
                      <a:pt x="176917" y="-12035"/>
                      <a:pt x="255688" y="-7940"/>
                      <a:pt x="277691" y="35399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ECAD3AF-FC55-43D7-85E9-0D19B7B752FF}"/>
                  </a:ext>
                </a:extLst>
              </p:cNvPr>
              <p:cNvSpPr/>
              <p:nvPr/>
            </p:nvSpPr>
            <p:spPr>
              <a:xfrm>
                <a:off x="11516940" y="1614577"/>
                <a:ext cx="225139" cy="165987"/>
              </a:xfrm>
              <a:custGeom>
                <a:avLst/>
                <a:gdLst>
                  <a:gd name="connsiteX0" fmla="*/ 220583 w 225139"/>
                  <a:gd name="connsiteY0" fmla="*/ 28082 h 165987"/>
                  <a:gd name="connsiteX1" fmla="*/ 144193 w 225139"/>
                  <a:gd name="connsiteY1" fmla="*/ 145240 h 165987"/>
                  <a:gd name="connsiteX2" fmla="*/ 4556 w 225139"/>
                  <a:gd name="connsiteY2" fmla="*/ 137905 h 165987"/>
                  <a:gd name="connsiteX3" fmla="*/ 80947 w 225139"/>
                  <a:gd name="connsiteY3" fmla="*/ 20748 h 165987"/>
                  <a:gd name="connsiteX4" fmla="*/ 220583 w 225139"/>
                  <a:gd name="connsiteY4" fmla="*/ 28082 h 16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39" h="165987">
                    <a:moveTo>
                      <a:pt x="220583" y="28082"/>
                    </a:moveTo>
                    <a:cubicBezTo>
                      <a:pt x="238014" y="62467"/>
                      <a:pt x="203914" y="114855"/>
                      <a:pt x="144193" y="145240"/>
                    </a:cubicBezTo>
                    <a:cubicBezTo>
                      <a:pt x="84566" y="175529"/>
                      <a:pt x="22082" y="172291"/>
                      <a:pt x="4556" y="137905"/>
                    </a:cubicBezTo>
                    <a:cubicBezTo>
                      <a:pt x="-12875" y="103520"/>
                      <a:pt x="21225" y="51133"/>
                      <a:pt x="80947" y="20748"/>
                    </a:cubicBezTo>
                    <a:cubicBezTo>
                      <a:pt x="140573" y="-9542"/>
                      <a:pt x="203152" y="-6303"/>
                      <a:pt x="220583" y="28082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645E3B9-A649-48E6-BD75-87DE6D946356}"/>
                  </a:ext>
                </a:extLst>
              </p:cNvPr>
              <p:cNvSpPr/>
              <p:nvPr/>
            </p:nvSpPr>
            <p:spPr>
              <a:xfrm>
                <a:off x="11579094" y="1640521"/>
                <a:ext cx="104740" cy="102695"/>
              </a:xfrm>
              <a:custGeom>
                <a:avLst/>
                <a:gdLst>
                  <a:gd name="connsiteX0" fmla="*/ 30318 w 104740"/>
                  <a:gd name="connsiteY0" fmla="*/ 7282 h 102695"/>
                  <a:gd name="connsiteX1" fmla="*/ 60798 w 104740"/>
                  <a:gd name="connsiteY1" fmla="*/ 139 h 102695"/>
                  <a:gd name="connsiteX2" fmla="*/ 78991 w 104740"/>
                  <a:gd name="connsiteY2" fmla="*/ 9187 h 102695"/>
                  <a:gd name="connsiteX3" fmla="*/ 79181 w 104740"/>
                  <a:gd name="connsiteY3" fmla="*/ 14331 h 102695"/>
                  <a:gd name="connsiteX4" fmla="*/ 75276 w 104740"/>
                  <a:gd name="connsiteY4" fmla="*/ 18712 h 102695"/>
                  <a:gd name="connsiteX5" fmla="*/ 68609 w 104740"/>
                  <a:gd name="connsiteY5" fmla="*/ 19855 h 102695"/>
                  <a:gd name="connsiteX6" fmla="*/ 60703 w 104740"/>
                  <a:gd name="connsiteY6" fmla="*/ 18903 h 102695"/>
                  <a:gd name="connsiteX7" fmla="*/ 51368 w 104740"/>
                  <a:gd name="connsiteY7" fmla="*/ 18808 h 102695"/>
                  <a:gd name="connsiteX8" fmla="*/ 40891 w 104740"/>
                  <a:gd name="connsiteY8" fmla="*/ 21951 h 102695"/>
                  <a:gd name="connsiteX9" fmla="*/ 36224 w 104740"/>
                  <a:gd name="connsiteY9" fmla="*/ 29571 h 102695"/>
                  <a:gd name="connsiteX10" fmla="*/ 42129 w 104740"/>
                  <a:gd name="connsiteY10" fmla="*/ 32523 h 102695"/>
                  <a:gd name="connsiteX11" fmla="*/ 54226 w 104740"/>
                  <a:gd name="connsiteY11" fmla="*/ 31000 h 102695"/>
                  <a:gd name="connsiteX12" fmla="*/ 66323 w 104740"/>
                  <a:gd name="connsiteY12" fmla="*/ 29475 h 102695"/>
                  <a:gd name="connsiteX13" fmla="*/ 89849 w 104740"/>
                  <a:gd name="connsiteY13" fmla="*/ 31285 h 102695"/>
                  <a:gd name="connsiteX14" fmla="*/ 102613 w 104740"/>
                  <a:gd name="connsiteY14" fmla="*/ 44239 h 102695"/>
                  <a:gd name="connsiteX15" fmla="*/ 104708 w 104740"/>
                  <a:gd name="connsiteY15" fmla="*/ 54907 h 102695"/>
                  <a:gd name="connsiteX16" fmla="*/ 101279 w 104740"/>
                  <a:gd name="connsiteY16" fmla="*/ 67671 h 102695"/>
                  <a:gd name="connsiteX17" fmla="*/ 90421 w 104740"/>
                  <a:gd name="connsiteY17" fmla="*/ 81577 h 102695"/>
                  <a:gd name="connsiteX18" fmla="*/ 71180 w 104740"/>
                  <a:gd name="connsiteY18" fmla="*/ 94531 h 102695"/>
                  <a:gd name="connsiteX19" fmla="*/ 32223 w 104740"/>
                  <a:gd name="connsiteY19" fmla="*/ 101389 h 102695"/>
                  <a:gd name="connsiteX20" fmla="*/ 21460 w 104740"/>
                  <a:gd name="connsiteY20" fmla="*/ 93674 h 102695"/>
                  <a:gd name="connsiteX21" fmla="*/ 20984 w 104740"/>
                  <a:gd name="connsiteY21" fmla="*/ 87292 h 102695"/>
                  <a:gd name="connsiteX22" fmla="*/ 26222 w 104740"/>
                  <a:gd name="connsiteY22" fmla="*/ 82244 h 102695"/>
                  <a:gd name="connsiteX23" fmla="*/ 40510 w 104740"/>
                  <a:gd name="connsiteY23" fmla="*/ 79958 h 102695"/>
                  <a:gd name="connsiteX24" fmla="*/ 57750 w 104740"/>
                  <a:gd name="connsiteY24" fmla="*/ 76148 h 102695"/>
                  <a:gd name="connsiteX25" fmla="*/ 64989 w 104740"/>
                  <a:gd name="connsiteY25" fmla="*/ 66528 h 102695"/>
                  <a:gd name="connsiteX26" fmla="*/ 57941 w 104740"/>
                  <a:gd name="connsiteY26" fmla="*/ 65194 h 102695"/>
                  <a:gd name="connsiteX27" fmla="*/ 42796 w 104740"/>
                  <a:gd name="connsiteY27" fmla="*/ 68338 h 102695"/>
                  <a:gd name="connsiteX28" fmla="*/ 26984 w 104740"/>
                  <a:gd name="connsiteY28" fmla="*/ 69766 h 102695"/>
                  <a:gd name="connsiteX29" fmla="*/ 12030 w 104740"/>
                  <a:gd name="connsiteY29" fmla="*/ 66909 h 102695"/>
                  <a:gd name="connsiteX30" fmla="*/ 2791 w 104740"/>
                  <a:gd name="connsiteY30" fmla="*/ 56336 h 102695"/>
                  <a:gd name="connsiteX31" fmla="*/ 4220 w 104740"/>
                  <a:gd name="connsiteY31" fmla="*/ 30428 h 102695"/>
                  <a:gd name="connsiteX32" fmla="*/ 30318 w 104740"/>
                  <a:gd name="connsiteY32" fmla="*/ 7282 h 10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4740" h="102695">
                    <a:moveTo>
                      <a:pt x="30318" y="7282"/>
                    </a:moveTo>
                    <a:cubicBezTo>
                      <a:pt x="41177" y="1758"/>
                      <a:pt x="51273" y="-623"/>
                      <a:pt x="60798" y="139"/>
                    </a:cubicBezTo>
                    <a:cubicBezTo>
                      <a:pt x="70323" y="900"/>
                      <a:pt x="76324" y="3853"/>
                      <a:pt x="78991" y="9187"/>
                    </a:cubicBezTo>
                    <a:cubicBezTo>
                      <a:pt x="79753" y="10711"/>
                      <a:pt x="79848" y="12426"/>
                      <a:pt x="79181" y="14331"/>
                    </a:cubicBezTo>
                    <a:cubicBezTo>
                      <a:pt x="78515" y="16236"/>
                      <a:pt x="77276" y="17760"/>
                      <a:pt x="75276" y="18712"/>
                    </a:cubicBezTo>
                    <a:cubicBezTo>
                      <a:pt x="73562" y="19569"/>
                      <a:pt x="71276" y="19950"/>
                      <a:pt x="68609" y="19855"/>
                    </a:cubicBezTo>
                    <a:cubicBezTo>
                      <a:pt x="65846" y="19665"/>
                      <a:pt x="63275" y="19379"/>
                      <a:pt x="60703" y="18903"/>
                    </a:cubicBezTo>
                    <a:cubicBezTo>
                      <a:pt x="58131" y="18427"/>
                      <a:pt x="54988" y="18427"/>
                      <a:pt x="51368" y="18808"/>
                    </a:cubicBezTo>
                    <a:cubicBezTo>
                      <a:pt x="47749" y="19189"/>
                      <a:pt x="44225" y="20236"/>
                      <a:pt x="40891" y="21951"/>
                    </a:cubicBezTo>
                    <a:cubicBezTo>
                      <a:pt x="36319" y="24237"/>
                      <a:pt x="34795" y="26809"/>
                      <a:pt x="36224" y="29571"/>
                    </a:cubicBezTo>
                    <a:cubicBezTo>
                      <a:pt x="37271" y="31571"/>
                      <a:pt x="39176" y="32523"/>
                      <a:pt x="42129" y="32523"/>
                    </a:cubicBezTo>
                    <a:cubicBezTo>
                      <a:pt x="45082" y="32523"/>
                      <a:pt x="49082" y="31952"/>
                      <a:pt x="54226" y="31000"/>
                    </a:cubicBezTo>
                    <a:cubicBezTo>
                      <a:pt x="59369" y="30047"/>
                      <a:pt x="63370" y="29475"/>
                      <a:pt x="66323" y="29475"/>
                    </a:cubicBezTo>
                    <a:cubicBezTo>
                      <a:pt x="76800" y="28428"/>
                      <a:pt x="84611" y="28999"/>
                      <a:pt x="89849" y="31285"/>
                    </a:cubicBezTo>
                    <a:cubicBezTo>
                      <a:pt x="95088" y="33571"/>
                      <a:pt x="99374" y="37858"/>
                      <a:pt x="102613" y="44239"/>
                    </a:cubicBezTo>
                    <a:cubicBezTo>
                      <a:pt x="104232" y="47383"/>
                      <a:pt x="104899" y="50907"/>
                      <a:pt x="104708" y="54907"/>
                    </a:cubicBezTo>
                    <a:cubicBezTo>
                      <a:pt x="104518" y="58908"/>
                      <a:pt x="103375" y="63099"/>
                      <a:pt x="101279" y="67671"/>
                    </a:cubicBezTo>
                    <a:cubicBezTo>
                      <a:pt x="99184" y="72148"/>
                      <a:pt x="95564" y="76815"/>
                      <a:pt x="90421" y="81577"/>
                    </a:cubicBezTo>
                    <a:cubicBezTo>
                      <a:pt x="85277" y="86340"/>
                      <a:pt x="78896" y="90626"/>
                      <a:pt x="71180" y="94531"/>
                    </a:cubicBezTo>
                    <a:cubicBezTo>
                      <a:pt x="56131" y="102151"/>
                      <a:pt x="43177" y="104437"/>
                      <a:pt x="32223" y="101389"/>
                    </a:cubicBezTo>
                    <a:cubicBezTo>
                      <a:pt x="26889" y="99865"/>
                      <a:pt x="23270" y="97294"/>
                      <a:pt x="21460" y="93674"/>
                    </a:cubicBezTo>
                    <a:cubicBezTo>
                      <a:pt x="20317" y="91483"/>
                      <a:pt x="20126" y="89388"/>
                      <a:pt x="20984" y="87292"/>
                    </a:cubicBezTo>
                    <a:cubicBezTo>
                      <a:pt x="21746" y="85292"/>
                      <a:pt x="23555" y="83578"/>
                      <a:pt x="26222" y="82244"/>
                    </a:cubicBezTo>
                    <a:cubicBezTo>
                      <a:pt x="28889" y="80911"/>
                      <a:pt x="33652" y="80148"/>
                      <a:pt x="40510" y="79958"/>
                    </a:cubicBezTo>
                    <a:cubicBezTo>
                      <a:pt x="47368" y="79767"/>
                      <a:pt x="53083" y="78529"/>
                      <a:pt x="57750" y="76148"/>
                    </a:cubicBezTo>
                    <a:cubicBezTo>
                      <a:pt x="64132" y="72910"/>
                      <a:pt x="66608" y="69671"/>
                      <a:pt x="64989" y="66528"/>
                    </a:cubicBezTo>
                    <a:cubicBezTo>
                      <a:pt x="64132" y="64909"/>
                      <a:pt x="61846" y="64432"/>
                      <a:pt x="57941" y="65194"/>
                    </a:cubicBezTo>
                    <a:cubicBezTo>
                      <a:pt x="54035" y="65956"/>
                      <a:pt x="48987" y="67004"/>
                      <a:pt x="42796" y="68338"/>
                    </a:cubicBezTo>
                    <a:cubicBezTo>
                      <a:pt x="36605" y="69766"/>
                      <a:pt x="31366" y="70242"/>
                      <a:pt x="26984" y="69766"/>
                    </a:cubicBezTo>
                    <a:cubicBezTo>
                      <a:pt x="20698" y="70147"/>
                      <a:pt x="15745" y="69195"/>
                      <a:pt x="12030" y="66909"/>
                    </a:cubicBezTo>
                    <a:cubicBezTo>
                      <a:pt x="8315" y="64623"/>
                      <a:pt x="5267" y="61098"/>
                      <a:pt x="2791" y="56336"/>
                    </a:cubicBezTo>
                    <a:cubicBezTo>
                      <a:pt x="-1400" y="48144"/>
                      <a:pt x="-829" y="39572"/>
                      <a:pt x="4220" y="30428"/>
                    </a:cubicBezTo>
                    <a:cubicBezTo>
                      <a:pt x="9268" y="21284"/>
                      <a:pt x="18031" y="13569"/>
                      <a:pt x="30318" y="7282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4284134-039F-40F6-91BA-4DF2BE33BAEE}"/>
                  </a:ext>
                </a:extLst>
              </p:cNvPr>
              <p:cNvSpPr/>
              <p:nvPr/>
            </p:nvSpPr>
            <p:spPr>
              <a:xfrm>
                <a:off x="11774099" y="2195998"/>
                <a:ext cx="455229" cy="306385"/>
              </a:xfrm>
              <a:custGeom>
                <a:avLst/>
                <a:gdLst>
                  <a:gd name="connsiteX0" fmla="*/ 433769 w 455229"/>
                  <a:gd name="connsiteY0" fmla="*/ 28734 h 306385"/>
                  <a:gd name="connsiteX1" fmla="*/ 424529 w 455229"/>
                  <a:gd name="connsiteY1" fmla="*/ 32639 h 306385"/>
                  <a:gd name="connsiteX2" fmla="*/ 180404 w 455229"/>
                  <a:gd name="connsiteY2" fmla="*/ 26829 h 306385"/>
                  <a:gd name="connsiteX3" fmla="*/ 5620 w 455229"/>
                  <a:gd name="connsiteY3" fmla="*/ 209042 h 306385"/>
                  <a:gd name="connsiteX4" fmla="*/ 0 w 455229"/>
                  <a:gd name="connsiteY4" fmla="*/ 211423 h 306385"/>
                  <a:gd name="connsiteX5" fmla="*/ 11240 w 455229"/>
                  <a:gd name="connsiteY5" fmla="*/ 239808 h 306385"/>
                  <a:gd name="connsiteX6" fmla="*/ 280321 w 455229"/>
                  <a:gd name="connsiteY6" fmla="*/ 279527 h 306385"/>
                  <a:gd name="connsiteX7" fmla="*/ 449580 w 455229"/>
                  <a:gd name="connsiteY7" fmla="*/ 66548 h 306385"/>
                  <a:gd name="connsiteX8" fmla="*/ 433769 w 455229"/>
                  <a:gd name="connsiteY8" fmla="*/ 28734 h 30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229" h="306385">
                    <a:moveTo>
                      <a:pt x="433769" y="28734"/>
                    </a:moveTo>
                    <a:lnTo>
                      <a:pt x="424529" y="32639"/>
                    </a:lnTo>
                    <a:cubicBezTo>
                      <a:pt x="376333" y="-7556"/>
                      <a:pt x="278606" y="-11938"/>
                      <a:pt x="180404" y="26829"/>
                    </a:cubicBezTo>
                    <a:cubicBezTo>
                      <a:pt x="76391" y="67977"/>
                      <a:pt x="5810" y="144177"/>
                      <a:pt x="5620" y="209042"/>
                    </a:cubicBezTo>
                    <a:lnTo>
                      <a:pt x="0" y="211423"/>
                    </a:lnTo>
                    <a:lnTo>
                      <a:pt x="11240" y="239808"/>
                    </a:lnTo>
                    <a:cubicBezTo>
                      <a:pt x="38862" y="309626"/>
                      <a:pt x="159353" y="327343"/>
                      <a:pt x="280321" y="279527"/>
                    </a:cubicBezTo>
                    <a:cubicBezTo>
                      <a:pt x="401384" y="231711"/>
                      <a:pt x="477107" y="136366"/>
                      <a:pt x="449580" y="66548"/>
                    </a:cubicBezTo>
                    <a:lnTo>
                      <a:pt x="433769" y="28734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438B207-2E7E-487D-A875-93E06E1F8CDB}"/>
                  </a:ext>
                </a:extLst>
              </p:cNvPr>
              <p:cNvSpPr/>
              <p:nvPr/>
            </p:nvSpPr>
            <p:spPr>
              <a:xfrm>
                <a:off x="11768420" y="2167585"/>
                <a:ext cx="449698" cy="306414"/>
              </a:xfrm>
              <a:custGeom>
                <a:avLst/>
                <a:gdLst>
                  <a:gd name="connsiteX0" fmla="*/ 444020 w 449698"/>
                  <a:gd name="connsiteY0" fmla="*/ 66577 h 306414"/>
                  <a:gd name="connsiteX1" fmla="*/ 274760 w 449698"/>
                  <a:gd name="connsiteY1" fmla="*/ 279556 h 306414"/>
                  <a:gd name="connsiteX2" fmla="*/ 5679 w 449698"/>
                  <a:gd name="connsiteY2" fmla="*/ 239837 h 306414"/>
                  <a:gd name="connsiteX3" fmla="*/ 174938 w 449698"/>
                  <a:gd name="connsiteY3" fmla="*/ 26858 h 306414"/>
                  <a:gd name="connsiteX4" fmla="*/ 444020 w 449698"/>
                  <a:gd name="connsiteY4" fmla="*/ 66577 h 30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698" h="306414">
                    <a:moveTo>
                      <a:pt x="444020" y="66577"/>
                    </a:moveTo>
                    <a:cubicBezTo>
                      <a:pt x="471642" y="136396"/>
                      <a:pt x="395823" y="231741"/>
                      <a:pt x="274760" y="279556"/>
                    </a:cubicBezTo>
                    <a:cubicBezTo>
                      <a:pt x="153698" y="327372"/>
                      <a:pt x="33206" y="309655"/>
                      <a:pt x="5679" y="239837"/>
                    </a:cubicBezTo>
                    <a:cubicBezTo>
                      <a:pt x="-21943" y="170019"/>
                      <a:pt x="53876" y="74674"/>
                      <a:pt x="174938" y="26858"/>
                    </a:cubicBezTo>
                    <a:cubicBezTo>
                      <a:pt x="296001" y="-20957"/>
                      <a:pt x="416492" y="-3241"/>
                      <a:pt x="444020" y="66577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8A09492-1AED-4AAB-A2D0-DC02EB0C35E6}"/>
                  </a:ext>
                </a:extLst>
              </p:cNvPr>
              <p:cNvSpPr/>
              <p:nvPr/>
            </p:nvSpPr>
            <p:spPr>
              <a:xfrm>
                <a:off x="11814652" y="2199126"/>
                <a:ext cx="357139" cy="243357"/>
              </a:xfrm>
              <a:custGeom>
                <a:avLst/>
                <a:gdLst>
                  <a:gd name="connsiteX0" fmla="*/ 352639 w 357139"/>
                  <a:gd name="connsiteY0" fmla="*/ 52848 h 243357"/>
                  <a:gd name="connsiteX1" fmla="*/ 218241 w 357139"/>
                  <a:gd name="connsiteY1" fmla="*/ 222012 h 243357"/>
                  <a:gd name="connsiteX2" fmla="*/ 4500 w 357139"/>
                  <a:gd name="connsiteY2" fmla="*/ 190484 h 243357"/>
                  <a:gd name="connsiteX3" fmla="*/ 138898 w 357139"/>
                  <a:gd name="connsiteY3" fmla="*/ 21320 h 243357"/>
                  <a:gd name="connsiteX4" fmla="*/ 352639 w 357139"/>
                  <a:gd name="connsiteY4" fmla="*/ 52848 h 2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39" h="243357">
                    <a:moveTo>
                      <a:pt x="352639" y="52848"/>
                    </a:moveTo>
                    <a:cubicBezTo>
                      <a:pt x="374547" y="108283"/>
                      <a:pt x="314349" y="184007"/>
                      <a:pt x="218241" y="222012"/>
                    </a:cubicBezTo>
                    <a:cubicBezTo>
                      <a:pt x="122134" y="260017"/>
                      <a:pt x="26408" y="245920"/>
                      <a:pt x="4500" y="190484"/>
                    </a:cubicBezTo>
                    <a:cubicBezTo>
                      <a:pt x="-17407" y="135049"/>
                      <a:pt x="42791" y="59325"/>
                      <a:pt x="138898" y="21320"/>
                    </a:cubicBezTo>
                    <a:cubicBezTo>
                      <a:pt x="235101" y="-16685"/>
                      <a:pt x="330732" y="-2492"/>
                      <a:pt x="352639" y="52848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2553E86-83A7-49AC-BE48-C566A3637003}"/>
                  </a:ext>
                </a:extLst>
              </p:cNvPr>
              <p:cNvSpPr/>
              <p:nvPr/>
            </p:nvSpPr>
            <p:spPr>
              <a:xfrm>
                <a:off x="11917084" y="2233828"/>
                <a:ext cx="160582" cy="156551"/>
              </a:xfrm>
              <a:custGeom>
                <a:avLst/>
                <a:gdLst>
                  <a:gd name="connsiteX0" fmla="*/ 52469 w 160582"/>
                  <a:gd name="connsiteY0" fmla="*/ 7573 h 156551"/>
                  <a:gd name="connsiteX1" fmla="*/ 100379 w 160582"/>
                  <a:gd name="connsiteY1" fmla="*/ 1000 h 156551"/>
                  <a:gd name="connsiteX2" fmla="*/ 127145 w 160582"/>
                  <a:gd name="connsiteY2" fmla="*/ 17479 h 156551"/>
                  <a:gd name="connsiteX3" fmla="*/ 126764 w 160582"/>
                  <a:gd name="connsiteY3" fmla="*/ 25480 h 156551"/>
                  <a:gd name="connsiteX4" fmla="*/ 120096 w 160582"/>
                  <a:gd name="connsiteY4" fmla="*/ 31671 h 156551"/>
                  <a:gd name="connsiteX5" fmla="*/ 109619 w 160582"/>
                  <a:gd name="connsiteY5" fmla="*/ 32433 h 156551"/>
                  <a:gd name="connsiteX6" fmla="*/ 97522 w 160582"/>
                  <a:gd name="connsiteY6" fmla="*/ 29861 h 156551"/>
                  <a:gd name="connsiteX7" fmla="*/ 83234 w 160582"/>
                  <a:gd name="connsiteY7" fmla="*/ 28337 h 156551"/>
                  <a:gd name="connsiteX8" fmla="*/ 66661 w 160582"/>
                  <a:gd name="connsiteY8" fmla="*/ 31671 h 156551"/>
                  <a:gd name="connsiteX9" fmla="*/ 58374 w 160582"/>
                  <a:gd name="connsiteY9" fmla="*/ 42815 h 156551"/>
                  <a:gd name="connsiteX10" fmla="*/ 67042 w 160582"/>
                  <a:gd name="connsiteY10" fmla="*/ 48245 h 156551"/>
                  <a:gd name="connsiteX11" fmla="*/ 85901 w 160582"/>
                  <a:gd name="connsiteY11" fmla="*/ 47673 h 156551"/>
                  <a:gd name="connsiteX12" fmla="*/ 104761 w 160582"/>
                  <a:gd name="connsiteY12" fmla="*/ 47102 h 156551"/>
                  <a:gd name="connsiteX13" fmla="*/ 140765 w 160582"/>
                  <a:gd name="connsiteY13" fmla="*/ 53198 h 156551"/>
                  <a:gd name="connsiteX14" fmla="*/ 158482 w 160582"/>
                  <a:gd name="connsiteY14" fmla="*/ 75010 h 156551"/>
                  <a:gd name="connsiteX15" fmla="*/ 160196 w 160582"/>
                  <a:gd name="connsiteY15" fmla="*/ 91774 h 156551"/>
                  <a:gd name="connsiteX16" fmla="*/ 153053 w 160582"/>
                  <a:gd name="connsiteY16" fmla="*/ 110919 h 156551"/>
                  <a:gd name="connsiteX17" fmla="*/ 134288 w 160582"/>
                  <a:gd name="connsiteY17" fmla="*/ 130731 h 156551"/>
                  <a:gd name="connsiteX18" fmla="*/ 102761 w 160582"/>
                  <a:gd name="connsiteY18" fmla="*/ 147876 h 156551"/>
                  <a:gd name="connsiteX19" fmla="*/ 41801 w 160582"/>
                  <a:gd name="connsiteY19" fmla="*/ 152734 h 156551"/>
                  <a:gd name="connsiteX20" fmla="*/ 26370 w 160582"/>
                  <a:gd name="connsiteY20" fmla="*/ 139303 h 156551"/>
                  <a:gd name="connsiteX21" fmla="*/ 26561 w 160582"/>
                  <a:gd name="connsiteY21" fmla="*/ 129493 h 156551"/>
                  <a:gd name="connsiteX22" fmla="*/ 35324 w 160582"/>
                  <a:gd name="connsiteY22" fmla="*/ 122444 h 156551"/>
                  <a:gd name="connsiteX23" fmla="*/ 57517 w 160582"/>
                  <a:gd name="connsiteY23" fmla="*/ 121016 h 156551"/>
                  <a:gd name="connsiteX24" fmla="*/ 84568 w 160582"/>
                  <a:gd name="connsiteY24" fmla="*/ 117682 h 156551"/>
                  <a:gd name="connsiteX25" fmla="*/ 97046 w 160582"/>
                  <a:gd name="connsiteY25" fmla="*/ 103966 h 156551"/>
                  <a:gd name="connsiteX26" fmla="*/ 86378 w 160582"/>
                  <a:gd name="connsiteY26" fmla="*/ 100823 h 156551"/>
                  <a:gd name="connsiteX27" fmla="*/ 62660 w 160582"/>
                  <a:gd name="connsiteY27" fmla="*/ 103490 h 156551"/>
                  <a:gd name="connsiteX28" fmla="*/ 38181 w 160582"/>
                  <a:gd name="connsiteY28" fmla="*/ 103394 h 156551"/>
                  <a:gd name="connsiteX29" fmla="*/ 15512 w 160582"/>
                  <a:gd name="connsiteY29" fmla="*/ 96822 h 156551"/>
                  <a:gd name="connsiteX30" fmla="*/ 2843 w 160582"/>
                  <a:gd name="connsiteY30" fmla="*/ 79201 h 156551"/>
                  <a:gd name="connsiteX31" fmla="*/ 8844 w 160582"/>
                  <a:gd name="connsiteY31" fmla="*/ 39482 h 156551"/>
                  <a:gd name="connsiteX32" fmla="*/ 52469 w 160582"/>
                  <a:gd name="connsiteY32" fmla="*/ 7573 h 1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0582" h="156551">
                    <a:moveTo>
                      <a:pt x="52469" y="7573"/>
                    </a:moveTo>
                    <a:cubicBezTo>
                      <a:pt x="69899" y="620"/>
                      <a:pt x="85901" y="-1476"/>
                      <a:pt x="100379" y="1000"/>
                    </a:cubicBezTo>
                    <a:cubicBezTo>
                      <a:pt x="114857" y="3572"/>
                      <a:pt x="123716" y="9002"/>
                      <a:pt x="127145" y="17479"/>
                    </a:cubicBezTo>
                    <a:cubicBezTo>
                      <a:pt x="128097" y="19955"/>
                      <a:pt x="128002" y="22622"/>
                      <a:pt x="126764" y="25480"/>
                    </a:cubicBezTo>
                    <a:cubicBezTo>
                      <a:pt x="125525" y="28337"/>
                      <a:pt x="123335" y="30433"/>
                      <a:pt x="120096" y="31671"/>
                    </a:cubicBezTo>
                    <a:cubicBezTo>
                      <a:pt x="117239" y="32814"/>
                      <a:pt x="113810" y="33004"/>
                      <a:pt x="109619" y="32433"/>
                    </a:cubicBezTo>
                    <a:cubicBezTo>
                      <a:pt x="105428" y="31766"/>
                      <a:pt x="101427" y="30909"/>
                      <a:pt x="97522" y="29861"/>
                    </a:cubicBezTo>
                    <a:cubicBezTo>
                      <a:pt x="93617" y="28814"/>
                      <a:pt x="88854" y="28242"/>
                      <a:pt x="83234" y="28337"/>
                    </a:cubicBezTo>
                    <a:cubicBezTo>
                      <a:pt x="77615" y="28432"/>
                      <a:pt x="72090" y="29480"/>
                      <a:pt x="66661" y="31671"/>
                    </a:cubicBezTo>
                    <a:cubicBezTo>
                      <a:pt x="59327" y="34528"/>
                      <a:pt x="56564" y="38243"/>
                      <a:pt x="58374" y="42815"/>
                    </a:cubicBezTo>
                    <a:cubicBezTo>
                      <a:pt x="59612" y="46054"/>
                      <a:pt x="62565" y="47768"/>
                      <a:pt x="67042" y="48245"/>
                    </a:cubicBezTo>
                    <a:cubicBezTo>
                      <a:pt x="71519" y="48625"/>
                      <a:pt x="77805" y="48435"/>
                      <a:pt x="85901" y="47673"/>
                    </a:cubicBezTo>
                    <a:cubicBezTo>
                      <a:pt x="93998" y="46911"/>
                      <a:pt x="100189" y="46720"/>
                      <a:pt x="104761" y="47102"/>
                    </a:cubicBezTo>
                    <a:cubicBezTo>
                      <a:pt x="121049" y="47006"/>
                      <a:pt x="133050" y="49007"/>
                      <a:pt x="140765" y="53198"/>
                    </a:cubicBezTo>
                    <a:cubicBezTo>
                      <a:pt x="148481" y="57389"/>
                      <a:pt x="154481" y="64723"/>
                      <a:pt x="158482" y="75010"/>
                    </a:cubicBezTo>
                    <a:cubicBezTo>
                      <a:pt x="160482" y="80058"/>
                      <a:pt x="161054" y="85678"/>
                      <a:pt x="160196" y="91774"/>
                    </a:cubicBezTo>
                    <a:cubicBezTo>
                      <a:pt x="159339" y="97870"/>
                      <a:pt x="156958" y="104252"/>
                      <a:pt x="153053" y="110919"/>
                    </a:cubicBezTo>
                    <a:cubicBezTo>
                      <a:pt x="149147" y="117586"/>
                      <a:pt x="142956" y="124159"/>
                      <a:pt x="134288" y="130731"/>
                    </a:cubicBezTo>
                    <a:cubicBezTo>
                      <a:pt x="125716" y="137303"/>
                      <a:pt x="115143" y="143018"/>
                      <a:pt x="102761" y="147876"/>
                    </a:cubicBezTo>
                    <a:cubicBezTo>
                      <a:pt x="78567" y="157496"/>
                      <a:pt x="58184" y="159116"/>
                      <a:pt x="41801" y="152734"/>
                    </a:cubicBezTo>
                    <a:cubicBezTo>
                      <a:pt x="33800" y="149591"/>
                      <a:pt x="28656" y="145114"/>
                      <a:pt x="26370" y="139303"/>
                    </a:cubicBezTo>
                    <a:cubicBezTo>
                      <a:pt x="24941" y="135779"/>
                      <a:pt x="25037" y="132445"/>
                      <a:pt x="26561" y="129493"/>
                    </a:cubicBezTo>
                    <a:cubicBezTo>
                      <a:pt x="28085" y="126540"/>
                      <a:pt x="31037" y="124159"/>
                      <a:pt x="35324" y="122444"/>
                    </a:cubicBezTo>
                    <a:cubicBezTo>
                      <a:pt x="39610" y="120730"/>
                      <a:pt x="47039" y="120253"/>
                      <a:pt x="57517" y="121016"/>
                    </a:cubicBezTo>
                    <a:cubicBezTo>
                      <a:pt x="67994" y="121778"/>
                      <a:pt x="77043" y="120635"/>
                      <a:pt x="84568" y="117682"/>
                    </a:cubicBezTo>
                    <a:cubicBezTo>
                      <a:pt x="94855" y="113586"/>
                      <a:pt x="99046" y="109014"/>
                      <a:pt x="97046" y="103966"/>
                    </a:cubicBezTo>
                    <a:cubicBezTo>
                      <a:pt x="95998" y="101299"/>
                      <a:pt x="92474" y="100251"/>
                      <a:pt x="86378" y="100823"/>
                    </a:cubicBezTo>
                    <a:cubicBezTo>
                      <a:pt x="80282" y="101394"/>
                      <a:pt x="72376" y="102251"/>
                      <a:pt x="62660" y="103490"/>
                    </a:cubicBezTo>
                    <a:cubicBezTo>
                      <a:pt x="52945" y="104728"/>
                      <a:pt x="44753" y="104728"/>
                      <a:pt x="38181" y="103394"/>
                    </a:cubicBezTo>
                    <a:cubicBezTo>
                      <a:pt x="28466" y="103108"/>
                      <a:pt x="20941" y="100918"/>
                      <a:pt x="15512" y="96822"/>
                    </a:cubicBezTo>
                    <a:cubicBezTo>
                      <a:pt x="10082" y="92726"/>
                      <a:pt x="5891" y="86916"/>
                      <a:pt x="2843" y="79201"/>
                    </a:cubicBezTo>
                    <a:cubicBezTo>
                      <a:pt x="-2395" y="66056"/>
                      <a:pt x="-395" y="52816"/>
                      <a:pt x="8844" y="39482"/>
                    </a:cubicBezTo>
                    <a:cubicBezTo>
                      <a:pt x="17988" y="26051"/>
                      <a:pt x="32561" y="15478"/>
                      <a:pt x="52469" y="7573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EB492CD-3A93-4A5D-BFF6-C3AA6B570DF6}"/>
                </a:ext>
              </a:extLst>
            </p:cNvPr>
            <p:cNvSpPr/>
            <p:nvPr/>
          </p:nvSpPr>
          <p:spPr>
            <a:xfrm>
              <a:off x="11560285" y="1116594"/>
              <a:ext cx="176871" cy="1225821"/>
            </a:xfrm>
            <a:custGeom>
              <a:avLst/>
              <a:gdLst>
                <a:gd name="connsiteX0" fmla="*/ 97038 w 176871"/>
                <a:gd name="connsiteY0" fmla="*/ 214408 h 1225821"/>
                <a:gd name="connsiteX1" fmla="*/ 63891 w 176871"/>
                <a:gd name="connsiteY1" fmla="*/ 0 h 1225821"/>
                <a:gd name="connsiteX2" fmla="*/ 26172 w 176871"/>
                <a:gd name="connsiteY2" fmla="*/ 245936 h 1225821"/>
                <a:gd name="connsiteX3" fmla="*/ 5598 w 176871"/>
                <a:gd name="connsiteY3" fmla="*/ 595313 h 1225821"/>
                <a:gd name="connsiteX4" fmla="*/ 32839 w 176871"/>
                <a:gd name="connsiteY4" fmla="*/ 1072991 h 1225821"/>
                <a:gd name="connsiteX5" fmla="*/ 116659 w 176871"/>
                <a:gd name="connsiteY5" fmla="*/ 1220534 h 1225821"/>
                <a:gd name="connsiteX6" fmla="*/ 170666 w 176871"/>
                <a:gd name="connsiteY6" fmla="*/ 1130427 h 1225821"/>
                <a:gd name="connsiteX7" fmla="*/ 153712 w 176871"/>
                <a:gd name="connsiteY7" fmla="*/ 528161 h 1225821"/>
                <a:gd name="connsiteX8" fmla="*/ 97038 w 176871"/>
                <a:gd name="connsiteY8" fmla="*/ 214408 h 122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871" h="1225821">
                  <a:moveTo>
                    <a:pt x="97038" y="214408"/>
                  </a:moveTo>
                  <a:cubicBezTo>
                    <a:pt x="85798" y="142970"/>
                    <a:pt x="76178" y="71247"/>
                    <a:pt x="63891" y="0"/>
                  </a:cubicBezTo>
                  <a:cubicBezTo>
                    <a:pt x="51794" y="81725"/>
                    <a:pt x="27315" y="161830"/>
                    <a:pt x="26172" y="245936"/>
                  </a:cubicBezTo>
                  <a:cubicBezTo>
                    <a:pt x="24553" y="363188"/>
                    <a:pt x="14456" y="478441"/>
                    <a:pt x="5598" y="595313"/>
                  </a:cubicBezTo>
                  <a:cubicBezTo>
                    <a:pt x="-6308" y="752570"/>
                    <a:pt x="-117" y="918020"/>
                    <a:pt x="32839" y="1072991"/>
                  </a:cubicBezTo>
                  <a:cubicBezTo>
                    <a:pt x="44269" y="1126427"/>
                    <a:pt x="62081" y="1195388"/>
                    <a:pt x="116659" y="1220534"/>
                  </a:cubicBezTo>
                  <a:cubicBezTo>
                    <a:pt x="173619" y="1246727"/>
                    <a:pt x="169618" y="1169099"/>
                    <a:pt x="170666" y="1130427"/>
                  </a:cubicBezTo>
                  <a:cubicBezTo>
                    <a:pt x="175905" y="930878"/>
                    <a:pt x="187430" y="725805"/>
                    <a:pt x="153712" y="528161"/>
                  </a:cubicBezTo>
                  <a:cubicBezTo>
                    <a:pt x="135995" y="423386"/>
                    <a:pt x="113516" y="319469"/>
                    <a:pt x="97038" y="214408"/>
                  </a:cubicBezTo>
                  <a:close/>
                </a:path>
              </a:pathLst>
            </a:custGeom>
            <a:solidFill>
              <a:srgbClr val="FCFCFC">
                <a:alpha val="5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70" name="Graphic 484">
              <a:extLst>
                <a:ext uri="{FF2B5EF4-FFF2-40B4-BE49-F238E27FC236}">
                  <a16:creationId xmlns:a16="http://schemas.microsoft.com/office/drawing/2014/main" id="{88BA01A8-D18D-4BED-BE1C-90FAF96E9E43}"/>
                </a:ext>
              </a:extLst>
            </p:cNvPr>
            <p:cNvGrpSpPr/>
            <p:nvPr/>
          </p:nvGrpSpPr>
          <p:grpSpPr>
            <a:xfrm>
              <a:off x="11498255" y="827405"/>
              <a:ext cx="1012888" cy="434730"/>
              <a:chOff x="11498255" y="827405"/>
              <a:chExt cx="1012888" cy="43473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7B6DEA8-BBBC-4899-B827-526738ED446E}"/>
                  </a:ext>
                </a:extLst>
              </p:cNvPr>
              <p:cNvSpPr/>
              <p:nvPr/>
            </p:nvSpPr>
            <p:spPr>
              <a:xfrm>
                <a:off x="11498255" y="886184"/>
                <a:ext cx="1012888" cy="98824"/>
              </a:xfrm>
              <a:custGeom>
                <a:avLst/>
                <a:gdLst>
                  <a:gd name="connsiteX0" fmla="*/ 9716 w 1012888"/>
                  <a:gd name="connsiteY0" fmla="*/ 0 h 98824"/>
                  <a:gd name="connsiteX1" fmla="*/ 992505 w 1012888"/>
                  <a:gd name="connsiteY1" fmla="*/ 32385 h 98824"/>
                  <a:gd name="connsiteX2" fmla="*/ 1012889 w 1012888"/>
                  <a:gd name="connsiteY2" fmla="*/ 62008 h 98824"/>
                  <a:gd name="connsiteX3" fmla="*/ 0 w 1012888"/>
                  <a:gd name="connsiteY3" fmla="*/ 31814 h 98824"/>
                  <a:gd name="connsiteX4" fmla="*/ 9716 w 1012888"/>
                  <a:gd name="connsiteY4" fmla="*/ 0 h 9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2888" h="98824">
                    <a:moveTo>
                      <a:pt x="9716" y="0"/>
                    </a:moveTo>
                    <a:cubicBezTo>
                      <a:pt x="9716" y="0"/>
                      <a:pt x="392430" y="77533"/>
                      <a:pt x="992505" y="32385"/>
                    </a:cubicBezTo>
                    <a:lnTo>
                      <a:pt x="1012889" y="62008"/>
                    </a:lnTo>
                    <a:cubicBezTo>
                      <a:pt x="1012889" y="62008"/>
                      <a:pt x="550640" y="162306"/>
                      <a:pt x="0" y="31814"/>
                    </a:cubicBezTo>
                    <a:lnTo>
                      <a:pt x="9716" y="0"/>
                    </a:ln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72" name="Graphic 484">
                <a:extLst>
                  <a:ext uri="{FF2B5EF4-FFF2-40B4-BE49-F238E27FC236}">
                    <a16:creationId xmlns:a16="http://schemas.microsoft.com/office/drawing/2014/main" id="{5B324057-5796-4E41-B119-219994B63565}"/>
                  </a:ext>
                </a:extLst>
              </p:cNvPr>
              <p:cNvGrpSpPr/>
              <p:nvPr/>
            </p:nvGrpSpPr>
            <p:grpSpPr>
              <a:xfrm>
                <a:off x="11992220" y="827405"/>
                <a:ext cx="298224" cy="434730"/>
                <a:chOff x="11992220" y="827405"/>
                <a:chExt cx="298224" cy="434730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FDDE4FD3-608C-4406-99E1-5D8E5F51A208}"/>
                    </a:ext>
                  </a:extLst>
                </p:cNvPr>
                <p:cNvSpPr/>
                <p:nvPr/>
              </p:nvSpPr>
              <p:spPr>
                <a:xfrm>
                  <a:off x="12099664" y="833787"/>
                  <a:ext cx="190781" cy="130788"/>
                </a:xfrm>
                <a:custGeom>
                  <a:avLst/>
                  <a:gdLst>
                    <a:gd name="connsiteX0" fmla="*/ 89344 w 190781"/>
                    <a:gd name="connsiteY0" fmla="*/ 130788 h 130788"/>
                    <a:gd name="connsiteX1" fmla="*/ 27813 w 190781"/>
                    <a:gd name="connsiteY1" fmla="*/ 121263 h 130788"/>
                    <a:gd name="connsiteX2" fmla="*/ 0 w 190781"/>
                    <a:gd name="connsiteY2" fmla="*/ 113072 h 130788"/>
                    <a:gd name="connsiteX3" fmla="*/ 15526 w 190781"/>
                    <a:gd name="connsiteY3" fmla="*/ 88592 h 130788"/>
                    <a:gd name="connsiteX4" fmla="*/ 117253 w 190781"/>
                    <a:gd name="connsiteY4" fmla="*/ 1058 h 130788"/>
                    <a:gd name="connsiteX5" fmla="*/ 164497 w 190781"/>
                    <a:gd name="connsiteY5" fmla="*/ 12202 h 130788"/>
                    <a:gd name="connsiteX6" fmla="*/ 184785 w 190781"/>
                    <a:gd name="connsiteY6" fmla="*/ 84687 h 130788"/>
                    <a:gd name="connsiteX7" fmla="*/ 89344 w 190781"/>
                    <a:gd name="connsiteY7" fmla="*/ 130788 h 130788"/>
                    <a:gd name="connsiteX8" fmla="*/ 71723 w 190781"/>
                    <a:gd name="connsiteY8" fmla="*/ 85830 h 130788"/>
                    <a:gd name="connsiteX9" fmla="*/ 145828 w 190781"/>
                    <a:gd name="connsiteY9" fmla="*/ 64970 h 130788"/>
                    <a:gd name="connsiteX10" fmla="*/ 138208 w 190781"/>
                    <a:gd name="connsiteY10" fmla="*/ 47063 h 130788"/>
                    <a:gd name="connsiteX11" fmla="*/ 125158 w 190781"/>
                    <a:gd name="connsiteY11" fmla="*/ 44015 h 130788"/>
                    <a:gd name="connsiteX12" fmla="*/ 71723 w 190781"/>
                    <a:gd name="connsiteY12" fmla="*/ 85830 h 130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0781" h="130788">
                      <a:moveTo>
                        <a:pt x="89344" y="130788"/>
                      </a:moveTo>
                      <a:cubicBezTo>
                        <a:pt x="70961" y="130788"/>
                        <a:pt x="50387" y="127931"/>
                        <a:pt x="27813" y="121263"/>
                      </a:cubicBezTo>
                      <a:lnTo>
                        <a:pt x="0" y="113072"/>
                      </a:lnTo>
                      <a:lnTo>
                        <a:pt x="15526" y="88592"/>
                      </a:lnTo>
                      <a:cubicBezTo>
                        <a:pt x="20574" y="80591"/>
                        <a:pt x="66389" y="10297"/>
                        <a:pt x="117253" y="1058"/>
                      </a:cubicBezTo>
                      <a:cubicBezTo>
                        <a:pt x="134398" y="-2086"/>
                        <a:pt x="150781" y="1820"/>
                        <a:pt x="164497" y="12202"/>
                      </a:cubicBezTo>
                      <a:cubicBezTo>
                        <a:pt x="189548" y="31061"/>
                        <a:pt x="197548" y="59541"/>
                        <a:pt x="184785" y="84687"/>
                      </a:cubicBezTo>
                      <a:cubicBezTo>
                        <a:pt x="172117" y="110024"/>
                        <a:pt x="138684" y="130788"/>
                        <a:pt x="89344" y="130788"/>
                      </a:cubicBezTo>
                      <a:close/>
                      <a:moveTo>
                        <a:pt x="71723" y="85830"/>
                      </a:moveTo>
                      <a:cubicBezTo>
                        <a:pt x="112586" y="90497"/>
                        <a:pt x="139351" y="77829"/>
                        <a:pt x="145828" y="64970"/>
                      </a:cubicBezTo>
                      <a:cubicBezTo>
                        <a:pt x="146971" y="62780"/>
                        <a:pt x="150304" y="56112"/>
                        <a:pt x="138208" y="47063"/>
                      </a:cubicBezTo>
                      <a:cubicBezTo>
                        <a:pt x="134207" y="44015"/>
                        <a:pt x="130302" y="43158"/>
                        <a:pt x="125158" y="44015"/>
                      </a:cubicBezTo>
                      <a:cubicBezTo>
                        <a:pt x="108680" y="47063"/>
                        <a:pt x="88106" y="66304"/>
                        <a:pt x="71723" y="85830"/>
                      </a:cubicBez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C5EF8FF5-8507-4798-997A-28FA0ABDD248}"/>
                    </a:ext>
                  </a:extLst>
                </p:cNvPr>
                <p:cNvSpPr/>
                <p:nvPr/>
              </p:nvSpPr>
              <p:spPr>
                <a:xfrm>
                  <a:off x="11992220" y="827405"/>
                  <a:ext cx="161831" cy="130788"/>
                </a:xfrm>
                <a:custGeom>
                  <a:avLst/>
                  <a:gdLst>
                    <a:gd name="connsiteX0" fmla="*/ 86107 w 161831"/>
                    <a:gd name="connsiteY0" fmla="*/ 130788 h 130788"/>
                    <a:gd name="connsiteX1" fmla="*/ 138304 w 161831"/>
                    <a:gd name="connsiteY1" fmla="*/ 121263 h 130788"/>
                    <a:gd name="connsiteX2" fmla="*/ 161831 w 161831"/>
                    <a:gd name="connsiteY2" fmla="*/ 113072 h 130788"/>
                    <a:gd name="connsiteX3" fmla="*/ 148687 w 161831"/>
                    <a:gd name="connsiteY3" fmla="*/ 88592 h 130788"/>
                    <a:gd name="connsiteX4" fmla="*/ 62390 w 161831"/>
                    <a:gd name="connsiteY4" fmla="*/ 1058 h 130788"/>
                    <a:gd name="connsiteX5" fmla="*/ 22290 w 161831"/>
                    <a:gd name="connsiteY5" fmla="*/ 12202 h 130788"/>
                    <a:gd name="connsiteX6" fmla="*/ 5050 w 161831"/>
                    <a:gd name="connsiteY6" fmla="*/ 84687 h 130788"/>
                    <a:gd name="connsiteX7" fmla="*/ 86107 w 161831"/>
                    <a:gd name="connsiteY7" fmla="*/ 130788 h 130788"/>
                    <a:gd name="connsiteX8" fmla="*/ 101062 w 161831"/>
                    <a:gd name="connsiteY8" fmla="*/ 85830 h 130788"/>
                    <a:gd name="connsiteX9" fmla="*/ 38292 w 161831"/>
                    <a:gd name="connsiteY9" fmla="*/ 64970 h 130788"/>
                    <a:gd name="connsiteX10" fmla="*/ 44769 w 161831"/>
                    <a:gd name="connsiteY10" fmla="*/ 47063 h 130788"/>
                    <a:gd name="connsiteX11" fmla="*/ 55818 w 161831"/>
                    <a:gd name="connsiteY11" fmla="*/ 44015 h 130788"/>
                    <a:gd name="connsiteX12" fmla="*/ 101062 w 161831"/>
                    <a:gd name="connsiteY12" fmla="*/ 85830 h 130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831" h="130788">
                      <a:moveTo>
                        <a:pt x="86107" y="130788"/>
                      </a:moveTo>
                      <a:cubicBezTo>
                        <a:pt x="101728" y="130788"/>
                        <a:pt x="119159" y="127931"/>
                        <a:pt x="138304" y="121263"/>
                      </a:cubicBezTo>
                      <a:lnTo>
                        <a:pt x="161831" y="113072"/>
                      </a:lnTo>
                      <a:lnTo>
                        <a:pt x="148687" y="88592"/>
                      </a:lnTo>
                      <a:cubicBezTo>
                        <a:pt x="144400" y="80591"/>
                        <a:pt x="105538" y="10297"/>
                        <a:pt x="62390" y="1058"/>
                      </a:cubicBezTo>
                      <a:cubicBezTo>
                        <a:pt x="47912" y="-2086"/>
                        <a:pt x="34006" y="1820"/>
                        <a:pt x="22290" y="12202"/>
                      </a:cubicBezTo>
                      <a:cubicBezTo>
                        <a:pt x="1049" y="31061"/>
                        <a:pt x="-5714" y="59541"/>
                        <a:pt x="5050" y="84687"/>
                      </a:cubicBezTo>
                      <a:cubicBezTo>
                        <a:pt x="16003" y="110024"/>
                        <a:pt x="44388" y="130788"/>
                        <a:pt x="86107" y="130788"/>
                      </a:cubicBezTo>
                      <a:close/>
                      <a:moveTo>
                        <a:pt x="101062" y="85830"/>
                      </a:moveTo>
                      <a:cubicBezTo>
                        <a:pt x="66391" y="90497"/>
                        <a:pt x="43721" y="77829"/>
                        <a:pt x="38292" y="64970"/>
                      </a:cubicBezTo>
                      <a:cubicBezTo>
                        <a:pt x="37339" y="62780"/>
                        <a:pt x="34482" y="56112"/>
                        <a:pt x="44769" y="47063"/>
                      </a:cubicBezTo>
                      <a:cubicBezTo>
                        <a:pt x="48198" y="44015"/>
                        <a:pt x="51532" y="43158"/>
                        <a:pt x="55818" y="44015"/>
                      </a:cubicBezTo>
                      <a:cubicBezTo>
                        <a:pt x="69819" y="47063"/>
                        <a:pt x="87250" y="66304"/>
                        <a:pt x="101062" y="85830"/>
                      </a:cubicBez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4F5EABE5-8F7F-4D09-9BBF-1B6B1E2D6F66}"/>
                    </a:ext>
                  </a:extLst>
                </p:cNvPr>
                <p:cNvSpPr/>
                <p:nvPr/>
              </p:nvSpPr>
              <p:spPr>
                <a:xfrm>
                  <a:off x="12131382" y="937905"/>
                  <a:ext cx="145065" cy="319278"/>
                </a:xfrm>
                <a:custGeom>
                  <a:avLst/>
                  <a:gdLst>
                    <a:gd name="connsiteX0" fmla="*/ 114586 w 145065"/>
                    <a:gd name="connsiteY0" fmla="*/ 319278 h 319278"/>
                    <a:gd name="connsiteX1" fmla="*/ 61722 w 145065"/>
                    <a:gd name="connsiteY1" fmla="*/ 177165 h 319278"/>
                    <a:gd name="connsiteX2" fmla="*/ 0 w 145065"/>
                    <a:gd name="connsiteY2" fmla="*/ 19907 h 319278"/>
                    <a:gd name="connsiteX3" fmla="*/ 31718 w 145065"/>
                    <a:gd name="connsiteY3" fmla="*/ 0 h 319278"/>
                    <a:gd name="connsiteX4" fmla="*/ 97536 w 145065"/>
                    <a:gd name="connsiteY4" fmla="*/ 166307 h 319278"/>
                    <a:gd name="connsiteX5" fmla="*/ 145066 w 145065"/>
                    <a:gd name="connsiteY5" fmla="*/ 297656 h 319278"/>
                    <a:gd name="connsiteX6" fmla="*/ 136112 w 145065"/>
                    <a:gd name="connsiteY6" fmla="*/ 303467 h 319278"/>
                    <a:gd name="connsiteX7" fmla="*/ 114586 w 145065"/>
                    <a:gd name="connsiteY7" fmla="*/ 319278 h 319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65" h="319278">
                      <a:moveTo>
                        <a:pt x="114586" y="319278"/>
                      </a:moveTo>
                      <a:cubicBezTo>
                        <a:pt x="111919" y="315659"/>
                        <a:pt x="96583" y="291560"/>
                        <a:pt x="61722" y="177165"/>
                      </a:cubicBezTo>
                      <a:cubicBezTo>
                        <a:pt x="27527" y="64770"/>
                        <a:pt x="286" y="20288"/>
                        <a:pt x="0" y="19907"/>
                      </a:cubicBezTo>
                      <a:lnTo>
                        <a:pt x="31718" y="0"/>
                      </a:lnTo>
                      <a:cubicBezTo>
                        <a:pt x="32956" y="1905"/>
                        <a:pt x="61531" y="48101"/>
                        <a:pt x="97536" y="166307"/>
                      </a:cubicBezTo>
                      <a:cubicBezTo>
                        <a:pt x="130492" y="274606"/>
                        <a:pt x="144494" y="296704"/>
                        <a:pt x="145066" y="297656"/>
                      </a:cubicBezTo>
                      <a:lnTo>
                        <a:pt x="136112" y="303467"/>
                      </a:lnTo>
                      <a:lnTo>
                        <a:pt x="114586" y="319278"/>
                      </a:ln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94F5A113-B62A-495F-AE4A-04C491197D06}"/>
                    </a:ext>
                  </a:extLst>
                </p:cNvPr>
                <p:cNvSpPr/>
                <p:nvPr/>
              </p:nvSpPr>
              <p:spPr>
                <a:xfrm>
                  <a:off x="12010510" y="937810"/>
                  <a:ext cx="125444" cy="324326"/>
                </a:xfrm>
                <a:custGeom>
                  <a:avLst/>
                  <a:gdLst>
                    <a:gd name="connsiteX0" fmla="*/ 31909 w 125444"/>
                    <a:gd name="connsiteY0" fmla="*/ 324326 h 324326"/>
                    <a:gd name="connsiteX1" fmla="*/ 74771 w 125444"/>
                    <a:gd name="connsiteY1" fmla="*/ 178880 h 324326"/>
                    <a:gd name="connsiteX2" fmla="*/ 125444 w 125444"/>
                    <a:gd name="connsiteY2" fmla="*/ 17716 h 324326"/>
                    <a:gd name="connsiteX3" fmla="*/ 92392 w 125444"/>
                    <a:gd name="connsiteY3" fmla="*/ 0 h 324326"/>
                    <a:gd name="connsiteX4" fmla="*/ 38290 w 125444"/>
                    <a:gd name="connsiteY4" fmla="*/ 170402 h 324326"/>
                    <a:gd name="connsiteX5" fmla="*/ 0 w 125444"/>
                    <a:gd name="connsiteY5" fmla="*/ 304705 h 324326"/>
                    <a:gd name="connsiteX6" fmla="*/ 9334 w 125444"/>
                    <a:gd name="connsiteY6" fmla="*/ 309848 h 324326"/>
                    <a:gd name="connsiteX7" fmla="*/ 31909 w 125444"/>
                    <a:gd name="connsiteY7" fmla="*/ 324326 h 324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444" h="324326">
                      <a:moveTo>
                        <a:pt x="31909" y="324326"/>
                      </a:moveTo>
                      <a:cubicBezTo>
                        <a:pt x="34385" y="320516"/>
                        <a:pt x="47911" y="295370"/>
                        <a:pt x="74771" y="178880"/>
                      </a:cubicBezTo>
                      <a:cubicBezTo>
                        <a:pt x="101156" y="64389"/>
                        <a:pt x="125158" y="18193"/>
                        <a:pt x="125444" y="17716"/>
                      </a:cubicBezTo>
                      <a:lnTo>
                        <a:pt x="92392" y="0"/>
                      </a:lnTo>
                      <a:cubicBezTo>
                        <a:pt x="91345" y="2000"/>
                        <a:pt x="65913" y="50102"/>
                        <a:pt x="38290" y="170402"/>
                      </a:cubicBezTo>
                      <a:cubicBezTo>
                        <a:pt x="12954" y="280702"/>
                        <a:pt x="571" y="303752"/>
                        <a:pt x="0" y="304705"/>
                      </a:cubicBezTo>
                      <a:lnTo>
                        <a:pt x="9334" y="309848"/>
                      </a:lnTo>
                      <a:lnTo>
                        <a:pt x="31909" y="324326"/>
                      </a:ln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FDAD9FBA-36AE-4A85-8CCC-4D2F9A212C9D}"/>
                    </a:ext>
                  </a:extLst>
                </p:cNvPr>
                <p:cNvSpPr/>
                <p:nvPr/>
              </p:nvSpPr>
              <p:spPr>
                <a:xfrm>
                  <a:off x="12104998" y="896947"/>
                  <a:ext cx="60388" cy="76771"/>
                </a:xfrm>
                <a:custGeom>
                  <a:avLst/>
                  <a:gdLst>
                    <a:gd name="connsiteX0" fmla="*/ 60389 w 60388"/>
                    <a:gd name="connsiteY0" fmla="*/ 38386 h 76771"/>
                    <a:gd name="connsiteX1" fmla="*/ 30194 w 60388"/>
                    <a:gd name="connsiteY1" fmla="*/ 76771 h 76771"/>
                    <a:gd name="connsiteX2" fmla="*/ 0 w 60388"/>
                    <a:gd name="connsiteY2" fmla="*/ 38386 h 76771"/>
                    <a:gd name="connsiteX3" fmla="*/ 30194 w 60388"/>
                    <a:gd name="connsiteY3" fmla="*/ 0 h 76771"/>
                    <a:gd name="connsiteX4" fmla="*/ 60389 w 60388"/>
                    <a:gd name="connsiteY4" fmla="*/ 38386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388" h="76771">
                      <a:moveTo>
                        <a:pt x="60389" y="38386"/>
                      </a:moveTo>
                      <a:cubicBezTo>
                        <a:pt x="60389" y="59627"/>
                        <a:pt x="46863" y="76771"/>
                        <a:pt x="30194" y="76771"/>
                      </a:cubicBezTo>
                      <a:cubicBezTo>
                        <a:pt x="13525" y="76771"/>
                        <a:pt x="0" y="59627"/>
                        <a:pt x="0" y="38386"/>
                      </a:cubicBezTo>
                      <a:cubicBezTo>
                        <a:pt x="0" y="17145"/>
                        <a:pt x="13525" y="0"/>
                        <a:pt x="30194" y="0"/>
                      </a:cubicBezTo>
                      <a:cubicBezTo>
                        <a:pt x="46863" y="0"/>
                        <a:pt x="60389" y="17240"/>
                        <a:pt x="60389" y="38386"/>
                      </a:cubicBezTo>
                      <a:close/>
                    </a:path>
                  </a:pathLst>
                </a:custGeom>
                <a:solidFill>
                  <a:srgbClr val="EF5E5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02" name="Graphic 71">
            <a:extLst>
              <a:ext uri="{FF2B5EF4-FFF2-40B4-BE49-F238E27FC236}">
                <a16:creationId xmlns:a16="http://schemas.microsoft.com/office/drawing/2014/main" id="{E35033C6-BF1E-48B3-84CC-9A3B0F05FDCF}"/>
              </a:ext>
            </a:extLst>
          </p:cNvPr>
          <p:cNvGrpSpPr/>
          <p:nvPr/>
        </p:nvGrpSpPr>
        <p:grpSpPr>
          <a:xfrm rot="18278234">
            <a:off x="-516893" y="2783159"/>
            <a:ext cx="1150999" cy="1435508"/>
            <a:chOff x="5444034" y="2581317"/>
            <a:chExt cx="692880" cy="920122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7048459-9F3B-40AA-BADA-CA6C4800EA43}"/>
                </a:ext>
              </a:extLst>
            </p:cNvPr>
            <p:cNvSpPr/>
            <p:nvPr/>
          </p:nvSpPr>
          <p:spPr>
            <a:xfrm>
              <a:off x="5444034" y="2581317"/>
              <a:ext cx="692880" cy="920122"/>
            </a:xfrm>
            <a:custGeom>
              <a:avLst/>
              <a:gdLst>
                <a:gd name="connsiteX0" fmla="*/ 538903 w 692880"/>
                <a:gd name="connsiteY0" fmla="*/ 382196 h 920122"/>
                <a:gd name="connsiteX1" fmla="*/ 691875 w 692880"/>
                <a:gd name="connsiteY1" fmla="*/ 759577 h 920122"/>
                <a:gd name="connsiteX2" fmla="*/ 688160 w 692880"/>
                <a:gd name="connsiteY2" fmla="*/ 768149 h 920122"/>
                <a:gd name="connsiteX3" fmla="*/ 315733 w 692880"/>
                <a:gd name="connsiteY3" fmla="*/ 919025 h 920122"/>
                <a:gd name="connsiteX4" fmla="*/ 306303 w 692880"/>
                <a:gd name="connsiteY4" fmla="*/ 914929 h 920122"/>
                <a:gd name="connsiteX5" fmla="*/ 1122 w 692880"/>
                <a:gd name="connsiteY5" fmla="*/ 161216 h 920122"/>
                <a:gd name="connsiteX6" fmla="*/ 5122 w 692880"/>
                <a:gd name="connsiteY6" fmla="*/ 151786 h 920122"/>
                <a:gd name="connsiteX7" fmla="*/ 377550 w 692880"/>
                <a:gd name="connsiteY7" fmla="*/ 1006 h 920122"/>
                <a:gd name="connsiteX8" fmla="*/ 386122 w 692880"/>
                <a:gd name="connsiteY8" fmla="*/ 4720 h 920122"/>
                <a:gd name="connsiteX9" fmla="*/ 538903 w 692880"/>
                <a:gd name="connsiteY9" fmla="*/ 382196 h 9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2880" h="920122">
                  <a:moveTo>
                    <a:pt x="538903" y="382196"/>
                  </a:moveTo>
                  <a:cubicBezTo>
                    <a:pt x="589862" y="508021"/>
                    <a:pt x="640821" y="633847"/>
                    <a:pt x="691875" y="759577"/>
                  </a:cubicBezTo>
                  <a:cubicBezTo>
                    <a:pt x="693875" y="764625"/>
                    <a:pt x="693018" y="766244"/>
                    <a:pt x="688160" y="768149"/>
                  </a:cubicBezTo>
                  <a:cubicBezTo>
                    <a:pt x="563954" y="818251"/>
                    <a:pt x="439843" y="868543"/>
                    <a:pt x="315733" y="919025"/>
                  </a:cubicBezTo>
                  <a:cubicBezTo>
                    <a:pt x="310303" y="921216"/>
                    <a:pt x="308494" y="920263"/>
                    <a:pt x="306303" y="914929"/>
                  </a:cubicBezTo>
                  <a:cubicBezTo>
                    <a:pt x="204766" y="663660"/>
                    <a:pt x="103039" y="412390"/>
                    <a:pt x="1122" y="161216"/>
                  </a:cubicBezTo>
                  <a:cubicBezTo>
                    <a:pt x="-1069" y="155787"/>
                    <a:pt x="-212" y="153977"/>
                    <a:pt x="5122" y="151786"/>
                  </a:cubicBezTo>
                  <a:cubicBezTo>
                    <a:pt x="129328" y="101685"/>
                    <a:pt x="253439" y="51393"/>
                    <a:pt x="377550" y="1006"/>
                  </a:cubicBezTo>
                  <a:cubicBezTo>
                    <a:pt x="382598" y="-995"/>
                    <a:pt x="384217" y="-137"/>
                    <a:pt x="386122" y="4720"/>
                  </a:cubicBezTo>
                  <a:cubicBezTo>
                    <a:pt x="436891" y="130546"/>
                    <a:pt x="487945" y="256371"/>
                    <a:pt x="538903" y="382196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EF7856C-8A29-47F5-AC8D-A8D1BC317985}"/>
                </a:ext>
              </a:extLst>
            </p:cNvPr>
            <p:cNvSpPr/>
            <p:nvPr/>
          </p:nvSpPr>
          <p:spPr>
            <a:xfrm>
              <a:off x="5541917" y="2679193"/>
              <a:ext cx="497078" cy="724461"/>
            </a:xfrm>
            <a:custGeom>
              <a:avLst/>
              <a:gdLst>
                <a:gd name="connsiteX0" fmla="*/ 107169 w 497078"/>
                <a:gd name="connsiteY0" fmla="*/ 418718 h 724461"/>
                <a:gd name="connsiteX1" fmla="*/ 1156 w 497078"/>
                <a:gd name="connsiteY1" fmla="*/ 157352 h 724461"/>
                <a:gd name="connsiteX2" fmla="*/ 4299 w 497078"/>
                <a:gd name="connsiteY2" fmla="*/ 145350 h 724461"/>
                <a:gd name="connsiteX3" fmla="*/ 32779 w 497078"/>
                <a:gd name="connsiteY3" fmla="*/ 100106 h 724461"/>
                <a:gd name="connsiteX4" fmla="*/ 36589 w 497078"/>
                <a:gd name="connsiteY4" fmla="*/ 66102 h 724461"/>
                <a:gd name="connsiteX5" fmla="*/ 39922 w 497078"/>
                <a:gd name="connsiteY5" fmla="*/ 60673 h 724461"/>
                <a:gd name="connsiteX6" fmla="*/ 188322 w 497078"/>
                <a:gd name="connsiteY6" fmla="*/ 570 h 724461"/>
                <a:gd name="connsiteX7" fmla="*/ 194989 w 497078"/>
                <a:gd name="connsiteY7" fmla="*/ 2380 h 724461"/>
                <a:gd name="connsiteX8" fmla="*/ 269189 w 497078"/>
                <a:gd name="connsiteY8" fmla="*/ 36956 h 724461"/>
                <a:gd name="connsiteX9" fmla="*/ 270427 w 497078"/>
                <a:gd name="connsiteY9" fmla="*/ 36956 h 724461"/>
                <a:gd name="connsiteX10" fmla="*/ 285286 w 497078"/>
                <a:gd name="connsiteY10" fmla="*/ 47147 h 724461"/>
                <a:gd name="connsiteX11" fmla="*/ 495789 w 497078"/>
                <a:gd name="connsiteY11" fmla="*/ 566641 h 724461"/>
                <a:gd name="connsiteX12" fmla="*/ 493217 w 497078"/>
                <a:gd name="connsiteY12" fmla="*/ 578738 h 724461"/>
                <a:gd name="connsiteX13" fmla="*/ 461499 w 497078"/>
                <a:gd name="connsiteY13" fmla="*/ 638650 h 724461"/>
                <a:gd name="connsiteX14" fmla="*/ 460642 w 497078"/>
                <a:gd name="connsiteY14" fmla="*/ 658367 h 724461"/>
                <a:gd name="connsiteX15" fmla="*/ 457213 w 497078"/>
                <a:gd name="connsiteY15" fmla="*/ 663796 h 724461"/>
                <a:gd name="connsiteX16" fmla="*/ 308813 w 497078"/>
                <a:gd name="connsiteY16" fmla="*/ 723899 h 724461"/>
                <a:gd name="connsiteX17" fmla="*/ 302622 w 497078"/>
                <a:gd name="connsiteY17" fmla="*/ 722470 h 724461"/>
                <a:gd name="connsiteX18" fmla="*/ 220707 w 497078"/>
                <a:gd name="connsiteY18" fmla="*/ 687894 h 724461"/>
                <a:gd name="connsiteX19" fmla="*/ 213849 w 497078"/>
                <a:gd name="connsiteY19" fmla="*/ 681894 h 724461"/>
                <a:gd name="connsiteX20" fmla="*/ 117265 w 497078"/>
                <a:gd name="connsiteY20" fmla="*/ 443387 h 724461"/>
                <a:gd name="connsiteX21" fmla="*/ 107169 w 497078"/>
                <a:gd name="connsiteY21" fmla="*/ 418718 h 72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7078" h="724461">
                  <a:moveTo>
                    <a:pt x="107169" y="418718"/>
                  </a:moveTo>
                  <a:cubicBezTo>
                    <a:pt x="71831" y="331564"/>
                    <a:pt x="36589" y="244410"/>
                    <a:pt x="1156" y="157352"/>
                  </a:cubicBezTo>
                  <a:cubicBezTo>
                    <a:pt x="-1035" y="151922"/>
                    <a:pt x="-178" y="149255"/>
                    <a:pt x="4299" y="145350"/>
                  </a:cubicBezTo>
                  <a:cubicBezTo>
                    <a:pt x="18205" y="133253"/>
                    <a:pt x="27635" y="117823"/>
                    <a:pt x="32779" y="100106"/>
                  </a:cubicBezTo>
                  <a:cubicBezTo>
                    <a:pt x="35922" y="89057"/>
                    <a:pt x="36970" y="77627"/>
                    <a:pt x="36589" y="66102"/>
                  </a:cubicBezTo>
                  <a:cubicBezTo>
                    <a:pt x="36493" y="63340"/>
                    <a:pt x="37160" y="61816"/>
                    <a:pt x="39922" y="60673"/>
                  </a:cubicBezTo>
                  <a:cubicBezTo>
                    <a:pt x="89452" y="40766"/>
                    <a:pt x="138887" y="20668"/>
                    <a:pt x="188322" y="570"/>
                  </a:cubicBezTo>
                  <a:cubicBezTo>
                    <a:pt x="191370" y="-668"/>
                    <a:pt x="193084" y="189"/>
                    <a:pt x="194989" y="2380"/>
                  </a:cubicBezTo>
                  <a:cubicBezTo>
                    <a:pt x="214706" y="24668"/>
                    <a:pt x="239662" y="35813"/>
                    <a:pt x="269189" y="36956"/>
                  </a:cubicBezTo>
                  <a:cubicBezTo>
                    <a:pt x="269570" y="36956"/>
                    <a:pt x="270046" y="37146"/>
                    <a:pt x="270427" y="36956"/>
                  </a:cubicBezTo>
                  <a:cubicBezTo>
                    <a:pt x="279667" y="34193"/>
                    <a:pt x="282429" y="40194"/>
                    <a:pt x="285286" y="47147"/>
                  </a:cubicBezTo>
                  <a:cubicBezTo>
                    <a:pt x="355390" y="220407"/>
                    <a:pt x="425494" y="393572"/>
                    <a:pt x="495789" y="566641"/>
                  </a:cubicBezTo>
                  <a:cubicBezTo>
                    <a:pt x="497884" y="571784"/>
                    <a:pt x="497694" y="574737"/>
                    <a:pt x="493217" y="578738"/>
                  </a:cubicBezTo>
                  <a:cubicBezTo>
                    <a:pt x="475405" y="594740"/>
                    <a:pt x="464737" y="614837"/>
                    <a:pt x="461499" y="638650"/>
                  </a:cubicBezTo>
                  <a:cubicBezTo>
                    <a:pt x="460642" y="645127"/>
                    <a:pt x="459975" y="651794"/>
                    <a:pt x="460642" y="658367"/>
                  </a:cubicBezTo>
                  <a:cubicBezTo>
                    <a:pt x="460927" y="661224"/>
                    <a:pt x="459975" y="662653"/>
                    <a:pt x="457213" y="663796"/>
                  </a:cubicBezTo>
                  <a:cubicBezTo>
                    <a:pt x="407683" y="683703"/>
                    <a:pt x="358248" y="703801"/>
                    <a:pt x="308813" y="723899"/>
                  </a:cubicBezTo>
                  <a:cubicBezTo>
                    <a:pt x="306146" y="724946"/>
                    <a:pt x="304527" y="724565"/>
                    <a:pt x="302622" y="722470"/>
                  </a:cubicBezTo>
                  <a:cubicBezTo>
                    <a:pt x="280810" y="698086"/>
                    <a:pt x="253473" y="686465"/>
                    <a:pt x="220707" y="687894"/>
                  </a:cubicBezTo>
                  <a:cubicBezTo>
                    <a:pt x="215849" y="688085"/>
                    <a:pt x="215182" y="685037"/>
                    <a:pt x="213849" y="681894"/>
                  </a:cubicBezTo>
                  <a:cubicBezTo>
                    <a:pt x="181654" y="602360"/>
                    <a:pt x="149460" y="522921"/>
                    <a:pt x="117265" y="443387"/>
                  </a:cubicBezTo>
                  <a:cubicBezTo>
                    <a:pt x="113836" y="435196"/>
                    <a:pt x="110503" y="427004"/>
                    <a:pt x="107169" y="418718"/>
                  </a:cubicBezTo>
                  <a:close/>
                </a:path>
              </a:pathLst>
            </a:custGeom>
            <a:solidFill>
              <a:srgbClr val="76B5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BAC9B56-4F67-4A89-9EFC-33BB7A638173}"/>
                </a:ext>
              </a:extLst>
            </p:cNvPr>
            <p:cNvSpPr/>
            <p:nvPr/>
          </p:nvSpPr>
          <p:spPr>
            <a:xfrm>
              <a:off x="5827394" y="2584704"/>
              <a:ext cx="307848" cy="758952"/>
            </a:xfrm>
            <a:custGeom>
              <a:avLst/>
              <a:gdLst>
                <a:gd name="connsiteX0" fmla="*/ 307276 w 307848"/>
                <a:gd name="connsiteY0" fmla="*/ 758857 h 758952"/>
                <a:gd name="connsiteX1" fmla="*/ 0 w 307848"/>
                <a:gd name="connsiteY1" fmla="*/ 190 h 758952"/>
                <a:gd name="connsiteX2" fmla="*/ 476 w 307848"/>
                <a:gd name="connsiteY2" fmla="*/ 0 h 758952"/>
                <a:gd name="connsiteX3" fmla="*/ 307848 w 307848"/>
                <a:gd name="connsiteY3" fmla="*/ 758952 h 758952"/>
                <a:gd name="connsiteX4" fmla="*/ 307276 w 307848"/>
                <a:gd name="connsiteY4" fmla="*/ 758857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48" h="758952">
                  <a:moveTo>
                    <a:pt x="307276" y="758857"/>
                  </a:moveTo>
                  <a:cubicBezTo>
                    <a:pt x="204788" y="505968"/>
                    <a:pt x="102394" y="253079"/>
                    <a:pt x="0" y="190"/>
                  </a:cubicBezTo>
                  <a:cubicBezTo>
                    <a:pt x="191" y="95"/>
                    <a:pt x="381" y="95"/>
                    <a:pt x="476" y="0"/>
                  </a:cubicBezTo>
                  <a:cubicBezTo>
                    <a:pt x="102965" y="252984"/>
                    <a:pt x="205359" y="505968"/>
                    <a:pt x="307848" y="758952"/>
                  </a:cubicBezTo>
                  <a:cubicBezTo>
                    <a:pt x="307658" y="758857"/>
                    <a:pt x="307467" y="758857"/>
                    <a:pt x="307276" y="758857"/>
                  </a:cubicBezTo>
                  <a:close/>
                </a:path>
              </a:pathLst>
            </a:custGeom>
            <a:solidFill>
              <a:srgbClr val="499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ACFEB5A-7009-4DC4-A0C8-22A49FFB784A}"/>
                </a:ext>
              </a:extLst>
            </p:cNvPr>
            <p:cNvSpPr/>
            <p:nvPr/>
          </p:nvSpPr>
          <p:spPr>
            <a:xfrm>
              <a:off x="5445442" y="2739390"/>
              <a:ext cx="307943" cy="758856"/>
            </a:xfrm>
            <a:custGeom>
              <a:avLst/>
              <a:gdLst>
                <a:gd name="connsiteX0" fmla="*/ 307276 w 307943"/>
                <a:gd name="connsiteY0" fmla="*/ 758857 h 758856"/>
                <a:gd name="connsiteX1" fmla="*/ 0 w 307943"/>
                <a:gd name="connsiteY1" fmla="*/ 191 h 758856"/>
                <a:gd name="connsiteX2" fmla="*/ 571 w 307943"/>
                <a:gd name="connsiteY2" fmla="*/ 0 h 758856"/>
                <a:gd name="connsiteX3" fmla="*/ 307943 w 307943"/>
                <a:gd name="connsiteY3" fmla="*/ 758857 h 758856"/>
                <a:gd name="connsiteX4" fmla="*/ 307276 w 307943"/>
                <a:gd name="connsiteY4" fmla="*/ 758857 h 7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43" h="758856">
                  <a:moveTo>
                    <a:pt x="307276" y="758857"/>
                  </a:moveTo>
                  <a:cubicBezTo>
                    <a:pt x="204883" y="505968"/>
                    <a:pt x="102489" y="253079"/>
                    <a:pt x="0" y="191"/>
                  </a:cubicBezTo>
                  <a:cubicBezTo>
                    <a:pt x="190" y="95"/>
                    <a:pt x="381" y="95"/>
                    <a:pt x="571" y="0"/>
                  </a:cubicBezTo>
                  <a:cubicBezTo>
                    <a:pt x="103061" y="252984"/>
                    <a:pt x="205454" y="505968"/>
                    <a:pt x="307943" y="758857"/>
                  </a:cubicBezTo>
                  <a:cubicBezTo>
                    <a:pt x="307753" y="758857"/>
                    <a:pt x="307467" y="758857"/>
                    <a:pt x="307276" y="758857"/>
                  </a:cubicBezTo>
                  <a:close/>
                </a:path>
              </a:pathLst>
            </a:custGeom>
            <a:solidFill>
              <a:srgbClr val="4A9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73A019E-A622-4326-9514-06CDBE9DF84C}"/>
                </a:ext>
              </a:extLst>
            </p:cNvPr>
            <p:cNvSpPr/>
            <p:nvPr/>
          </p:nvSpPr>
          <p:spPr>
            <a:xfrm>
              <a:off x="5661845" y="2913083"/>
              <a:ext cx="256973" cy="256696"/>
            </a:xfrm>
            <a:custGeom>
              <a:avLst/>
              <a:gdLst>
                <a:gd name="connsiteX0" fmla="*/ 9529 w 256973"/>
                <a:gd name="connsiteY0" fmla="*/ 175588 h 256696"/>
                <a:gd name="connsiteX1" fmla="*/ 82110 w 256973"/>
                <a:gd name="connsiteY1" fmla="*/ 8615 h 256696"/>
                <a:gd name="connsiteX2" fmla="*/ 248226 w 256973"/>
                <a:gd name="connsiteY2" fmla="*/ 81481 h 256696"/>
                <a:gd name="connsiteX3" fmla="*/ 174693 w 256973"/>
                <a:gd name="connsiteY3" fmla="*/ 248264 h 256696"/>
                <a:gd name="connsiteX4" fmla="*/ 9529 w 256973"/>
                <a:gd name="connsiteY4" fmla="*/ 175588 h 25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73" h="256696">
                  <a:moveTo>
                    <a:pt x="9529" y="175588"/>
                  </a:moveTo>
                  <a:cubicBezTo>
                    <a:pt x="-17331" y="112437"/>
                    <a:pt x="14387" y="35094"/>
                    <a:pt x="82110" y="8615"/>
                  </a:cubicBezTo>
                  <a:cubicBezTo>
                    <a:pt x="145927" y="-16341"/>
                    <a:pt x="221746" y="14425"/>
                    <a:pt x="248226" y="81481"/>
                  </a:cubicBezTo>
                  <a:cubicBezTo>
                    <a:pt x="273467" y="145489"/>
                    <a:pt x="242606" y="221689"/>
                    <a:pt x="174693" y="248264"/>
                  </a:cubicBezTo>
                  <a:cubicBezTo>
                    <a:pt x="112018" y="272743"/>
                    <a:pt x="34580" y="242549"/>
                    <a:pt x="9529" y="175588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0E4A71D-D64F-48AF-B2FD-F170240E4552}"/>
                </a:ext>
              </a:extLst>
            </p:cNvPr>
            <p:cNvSpPr/>
            <p:nvPr/>
          </p:nvSpPr>
          <p:spPr>
            <a:xfrm>
              <a:off x="5822572" y="3207536"/>
              <a:ext cx="118481" cy="118548"/>
            </a:xfrm>
            <a:custGeom>
              <a:avLst/>
              <a:gdLst>
                <a:gd name="connsiteX0" fmla="*/ 80736 w 118481"/>
                <a:gd name="connsiteY0" fmla="*/ 114117 h 118548"/>
                <a:gd name="connsiteX1" fmla="*/ 4250 w 118481"/>
                <a:gd name="connsiteY1" fmla="*/ 81256 h 118548"/>
                <a:gd name="connsiteX2" fmla="*/ 37016 w 118481"/>
                <a:gd name="connsiteY2" fmla="*/ 4484 h 118548"/>
                <a:gd name="connsiteX3" fmla="*/ 114169 w 118481"/>
                <a:gd name="connsiteY3" fmla="*/ 37441 h 118548"/>
                <a:gd name="connsiteX4" fmla="*/ 80736 w 118481"/>
                <a:gd name="connsiteY4" fmla="*/ 114117 h 1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81" h="118548">
                  <a:moveTo>
                    <a:pt x="80736" y="114117"/>
                  </a:moveTo>
                  <a:cubicBezTo>
                    <a:pt x="52542" y="126404"/>
                    <a:pt x="16252" y="112403"/>
                    <a:pt x="4250" y="81256"/>
                  </a:cubicBezTo>
                  <a:cubicBezTo>
                    <a:pt x="-7751" y="50014"/>
                    <a:pt x="6441" y="16772"/>
                    <a:pt x="37016" y="4484"/>
                  </a:cubicBezTo>
                  <a:cubicBezTo>
                    <a:pt x="67877" y="-7993"/>
                    <a:pt x="101310" y="6389"/>
                    <a:pt x="114169" y="37441"/>
                  </a:cubicBezTo>
                  <a:cubicBezTo>
                    <a:pt x="126551" y="67064"/>
                    <a:pt x="111311" y="103258"/>
                    <a:pt x="80736" y="114117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FCC38B5-5006-418F-8BCC-C726BF3D8E9C}"/>
                </a:ext>
              </a:extLst>
            </p:cNvPr>
            <p:cNvSpPr/>
            <p:nvPr/>
          </p:nvSpPr>
          <p:spPr>
            <a:xfrm>
              <a:off x="5639902" y="2756975"/>
              <a:ext cx="118365" cy="118210"/>
            </a:xfrm>
            <a:custGeom>
              <a:avLst/>
              <a:gdLst>
                <a:gd name="connsiteX0" fmla="*/ 114055 w 118365"/>
                <a:gd name="connsiteY0" fmla="*/ 36516 h 118210"/>
                <a:gd name="connsiteX1" fmla="*/ 80812 w 118365"/>
                <a:gd name="connsiteY1" fmla="*/ 114145 h 118210"/>
                <a:gd name="connsiteX2" fmla="*/ 4231 w 118365"/>
                <a:gd name="connsiteY2" fmla="*/ 80808 h 118210"/>
                <a:gd name="connsiteX3" fmla="*/ 37188 w 118365"/>
                <a:gd name="connsiteY3" fmla="*/ 4227 h 118210"/>
                <a:gd name="connsiteX4" fmla="*/ 114055 w 118365"/>
                <a:gd name="connsiteY4" fmla="*/ 36516 h 11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65" h="118210">
                  <a:moveTo>
                    <a:pt x="114055" y="36516"/>
                  </a:moveTo>
                  <a:cubicBezTo>
                    <a:pt x="126247" y="67663"/>
                    <a:pt x="111769" y="102048"/>
                    <a:pt x="80812" y="114145"/>
                  </a:cubicBezTo>
                  <a:cubicBezTo>
                    <a:pt x="51952" y="125480"/>
                    <a:pt x="17281" y="112716"/>
                    <a:pt x="4231" y="80808"/>
                  </a:cubicBezTo>
                  <a:cubicBezTo>
                    <a:pt x="-8056" y="50709"/>
                    <a:pt x="7470" y="16038"/>
                    <a:pt x="37188" y="4227"/>
                  </a:cubicBezTo>
                  <a:cubicBezTo>
                    <a:pt x="66430" y="-7489"/>
                    <a:pt x="101577" y="5751"/>
                    <a:pt x="114055" y="36516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E8E4872-AFE4-4C24-AF8D-5E13B97706A3}"/>
                </a:ext>
              </a:extLst>
            </p:cNvPr>
            <p:cNvSpPr/>
            <p:nvPr/>
          </p:nvSpPr>
          <p:spPr>
            <a:xfrm>
              <a:off x="5692147" y="2967586"/>
              <a:ext cx="196493" cy="148041"/>
            </a:xfrm>
            <a:custGeom>
              <a:avLst/>
              <a:gdLst>
                <a:gd name="connsiteX0" fmla="*/ 136390 w 196493"/>
                <a:gd name="connsiteY0" fmla="*/ 66221 h 148041"/>
                <a:gd name="connsiteX1" fmla="*/ 115625 w 196493"/>
                <a:gd name="connsiteY1" fmla="*/ 74603 h 148041"/>
                <a:gd name="connsiteX2" fmla="*/ 112292 w 196493"/>
                <a:gd name="connsiteY2" fmla="*/ 80318 h 148041"/>
                <a:gd name="connsiteX3" fmla="*/ 114292 w 196493"/>
                <a:gd name="connsiteY3" fmla="*/ 100035 h 148041"/>
                <a:gd name="connsiteX4" fmla="*/ 71715 w 196493"/>
                <a:gd name="connsiteY4" fmla="*/ 147660 h 148041"/>
                <a:gd name="connsiteX5" fmla="*/ 20280 w 196493"/>
                <a:gd name="connsiteY5" fmla="*/ 122514 h 148041"/>
                <a:gd name="connsiteX6" fmla="*/ 8279 w 196493"/>
                <a:gd name="connsiteY6" fmla="*/ 118133 h 148041"/>
                <a:gd name="connsiteX7" fmla="*/ 3135 w 196493"/>
                <a:gd name="connsiteY7" fmla="*/ 116132 h 148041"/>
                <a:gd name="connsiteX8" fmla="*/ 849 w 196493"/>
                <a:gd name="connsiteY8" fmla="*/ 110513 h 148041"/>
                <a:gd name="connsiteX9" fmla="*/ 3707 w 196493"/>
                <a:gd name="connsiteY9" fmla="*/ 104321 h 148041"/>
                <a:gd name="connsiteX10" fmla="*/ 8850 w 196493"/>
                <a:gd name="connsiteY10" fmla="*/ 94606 h 148041"/>
                <a:gd name="connsiteX11" fmla="*/ 31520 w 196493"/>
                <a:gd name="connsiteY11" fmla="*/ 36694 h 148041"/>
                <a:gd name="connsiteX12" fmla="*/ 34472 w 196493"/>
                <a:gd name="connsiteY12" fmla="*/ 34598 h 148041"/>
                <a:gd name="connsiteX13" fmla="*/ 47712 w 196493"/>
                <a:gd name="connsiteY13" fmla="*/ 39361 h 148041"/>
                <a:gd name="connsiteX14" fmla="*/ 53237 w 196493"/>
                <a:gd name="connsiteY14" fmla="*/ 52791 h 148041"/>
                <a:gd name="connsiteX15" fmla="*/ 49712 w 196493"/>
                <a:gd name="connsiteY15" fmla="*/ 61173 h 148041"/>
                <a:gd name="connsiteX16" fmla="*/ 34187 w 196493"/>
                <a:gd name="connsiteY16" fmla="*/ 87176 h 148041"/>
                <a:gd name="connsiteX17" fmla="*/ 39044 w 196493"/>
                <a:gd name="connsiteY17" fmla="*/ 90129 h 148041"/>
                <a:gd name="connsiteX18" fmla="*/ 80478 w 196493"/>
                <a:gd name="connsiteY18" fmla="*/ 73365 h 148041"/>
                <a:gd name="connsiteX19" fmla="*/ 84002 w 196493"/>
                <a:gd name="connsiteY19" fmla="*/ 66983 h 148041"/>
                <a:gd name="connsiteX20" fmla="*/ 82193 w 196493"/>
                <a:gd name="connsiteY20" fmla="*/ 43647 h 148041"/>
                <a:gd name="connsiteX21" fmla="*/ 128389 w 196493"/>
                <a:gd name="connsiteY21" fmla="*/ 23 h 148041"/>
                <a:gd name="connsiteX22" fmla="*/ 176776 w 196493"/>
                <a:gd name="connsiteY22" fmla="*/ 26502 h 148041"/>
                <a:gd name="connsiteX23" fmla="*/ 187730 w 196493"/>
                <a:gd name="connsiteY23" fmla="*/ 30026 h 148041"/>
                <a:gd name="connsiteX24" fmla="*/ 193635 w 196493"/>
                <a:gd name="connsiteY24" fmla="*/ 32312 h 148041"/>
                <a:gd name="connsiteX25" fmla="*/ 195445 w 196493"/>
                <a:gd name="connsiteY25" fmla="*/ 36789 h 148041"/>
                <a:gd name="connsiteX26" fmla="*/ 192302 w 196493"/>
                <a:gd name="connsiteY26" fmla="*/ 43742 h 148041"/>
                <a:gd name="connsiteX27" fmla="*/ 187444 w 196493"/>
                <a:gd name="connsiteY27" fmla="*/ 52029 h 148041"/>
                <a:gd name="connsiteX28" fmla="*/ 176300 w 196493"/>
                <a:gd name="connsiteY28" fmla="*/ 101273 h 148041"/>
                <a:gd name="connsiteX29" fmla="*/ 156011 w 196493"/>
                <a:gd name="connsiteY29" fmla="*/ 115847 h 148041"/>
                <a:gd name="connsiteX30" fmla="*/ 150868 w 196493"/>
                <a:gd name="connsiteY30" fmla="*/ 113751 h 148041"/>
                <a:gd name="connsiteX31" fmla="*/ 142486 w 196493"/>
                <a:gd name="connsiteY31" fmla="*/ 93082 h 148041"/>
                <a:gd name="connsiteX32" fmla="*/ 146772 w 196493"/>
                <a:gd name="connsiteY32" fmla="*/ 87081 h 148041"/>
                <a:gd name="connsiteX33" fmla="*/ 162393 w 196493"/>
                <a:gd name="connsiteY33" fmla="*/ 60983 h 148041"/>
                <a:gd name="connsiteX34" fmla="*/ 157631 w 196493"/>
                <a:gd name="connsiteY34" fmla="*/ 57839 h 148041"/>
                <a:gd name="connsiteX35" fmla="*/ 136390 w 196493"/>
                <a:gd name="connsiteY35" fmla="*/ 66221 h 14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6493" h="148041">
                  <a:moveTo>
                    <a:pt x="136390" y="66221"/>
                  </a:moveTo>
                  <a:cubicBezTo>
                    <a:pt x="129532" y="68984"/>
                    <a:pt x="122579" y="71936"/>
                    <a:pt x="115625" y="74603"/>
                  </a:cubicBezTo>
                  <a:cubicBezTo>
                    <a:pt x="112863" y="75651"/>
                    <a:pt x="111815" y="76794"/>
                    <a:pt x="112292" y="80318"/>
                  </a:cubicBezTo>
                  <a:cubicBezTo>
                    <a:pt x="113244" y="86795"/>
                    <a:pt x="114006" y="93368"/>
                    <a:pt x="114292" y="100035"/>
                  </a:cubicBezTo>
                  <a:cubicBezTo>
                    <a:pt x="115625" y="127658"/>
                    <a:pt x="96004" y="144803"/>
                    <a:pt x="71715" y="147660"/>
                  </a:cubicBezTo>
                  <a:cubicBezTo>
                    <a:pt x="49427" y="150232"/>
                    <a:pt x="33044" y="139564"/>
                    <a:pt x="20280" y="122514"/>
                  </a:cubicBezTo>
                  <a:cubicBezTo>
                    <a:pt x="16756" y="117847"/>
                    <a:pt x="14279" y="114227"/>
                    <a:pt x="8279" y="118133"/>
                  </a:cubicBezTo>
                  <a:cubicBezTo>
                    <a:pt x="5993" y="119657"/>
                    <a:pt x="4088" y="118895"/>
                    <a:pt x="3135" y="116132"/>
                  </a:cubicBezTo>
                  <a:cubicBezTo>
                    <a:pt x="2468" y="114227"/>
                    <a:pt x="1802" y="112322"/>
                    <a:pt x="849" y="110513"/>
                  </a:cubicBezTo>
                  <a:cubicBezTo>
                    <a:pt x="-961" y="107084"/>
                    <a:pt x="182" y="105083"/>
                    <a:pt x="3707" y="104321"/>
                  </a:cubicBezTo>
                  <a:cubicBezTo>
                    <a:pt x="9612" y="103178"/>
                    <a:pt x="9612" y="99559"/>
                    <a:pt x="8850" y="94606"/>
                  </a:cubicBezTo>
                  <a:cubicBezTo>
                    <a:pt x="4945" y="70889"/>
                    <a:pt x="11136" y="50981"/>
                    <a:pt x="31520" y="36694"/>
                  </a:cubicBezTo>
                  <a:cubicBezTo>
                    <a:pt x="32472" y="36027"/>
                    <a:pt x="33425" y="35170"/>
                    <a:pt x="34472" y="34598"/>
                  </a:cubicBezTo>
                  <a:cubicBezTo>
                    <a:pt x="43616" y="29741"/>
                    <a:pt x="43807" y="29836"/>
                    <a:pt x="47712" y="39361"/>
                  </a:cubicBezTo>
                  <a:cubicBezTo>
                    <a:pt x="49522" y="43838"/>
                    <a:pt x="51046" y="48505"/>
                    <a:pt x="53237" y="52791"/>
                  </a:cubicBezTo>
                  <a:cubicBezTo>
                    <a:pt x="55523" y="57363"/>
                    <a:pt x="54380" y="59363"/>
                    <a:pt x="49712" y="61173"/>
                  </a:cubicBezTo>
                  <a:cubicBezTo>
                    <a:pt x="39616" y="64983"/>
                    <a:pt x="33329" y="76318"/>
                    <a:pt x="34187" y="87176"/>
                  </a:cubicBezTo>
                  <a:cubicBezTo>
                    <a:pt x="34472" y="91177"/>
                    <a:pt x="35901" y="91463"/>
                    <a:pt x="39044" y="90129"/>
                  </a:cubicBezTo>
                  <a:cubicBezTo>
                    <a:pt x="52856" y="84509"/>
                    <a:pt x="66667" y="78890"/>
                    <a:pt x="80478" y="73365"/>
                  </a:cubicBezTo>
                  <a:cubicBezTo>
                    <a:pt x="83621" y="72127"/>
                    <a:pt x="84574" y="70508"/>
                    <a:pt x="84002" y="66983"/>
                  </a:cubicBezTo>
                  <a:cubicBezTo>
                    <a:pt x="82764" y="59268"/>
                    <a:pt x="81907" y="51458"/>
                    <a:pt x="82193" y="43647"/>
                  </a:cubicBezTo>
                  <a:cubicBezTo>
                    <a:pt x="82955" y="16787"/>
                    <a:pt x="104862" y="689"/>
                    <a:pt x="128389" y="23"/>
                  </a:cubicBezTo>
                  <a:cubicBezTo>
                    <a:pt x="149534" y="-549"/>
                    <a:pt x="165060" y="9738"/>
                    <a:pt x="176776" y="26502"/>
                  </a:cubicBezTo>
                  <a:cubicBezTo>
                    <a:pt x="179729" y="30788"/>
                    <a:pt x="182396" y="33455"/>
                    <a:pt x="187730" y="30026"/>
                  </a:cubicBezTo>
                  <a:cubicBezTo>
                    <a:pt x="190492" y="28217"/>
                    <a:pt x="192587" y="28979"/>
                    <a:pt x="193635" y="32312"/>
                  </a:cubicBezTo>
                  <a:cubicBezTo>
                    <a:pt x="194111" y="33836"/>
                    <a:pt x="194683" y="35360"/>
                    <a:pt x="195445" y="36789"/>
                  </a:cubicBezTo>
                  <a:cubicBezTo>
                    <a:pt x="197636" y="40599"/>
                    <a:pt x="196302" y="42885"/>
                    <a:pt x="192302" y="43742"/>
                  </a:cubicBezTo>
                  <a:cubicBezTo>
                    <a:pt x="187539" y="44790"/>
                    <a:pt x="186587" y="47552"/>
                    <a:pt x="187444" y="52029"/>
                  </a:cubicBezTo>
                  <a:cubicBezTo>
                    <a:pt x="190968" y="70031"/>
                    <a:pt x="188301" y="86700"/>
                    <a:pt x="176300" y="101273"/>
                  </a:cubicBezTo>
                  <a:cubicBezTo>
                    <a:pt x="170775" y="107941"/>
                    <a:pt x="164012" y="112703"/>
                    <a:pt x="156011" y="115847"/>
                  </a:cubicBezTo>
                  <a:cubicBezTo>
                    <a:pt x="153440" y="116894"/>
                    <a:pt x="151916" y="116418"/>
                    <a:pt x="150868" y="113751"/>
                  </a:cubicBezTo>
                  <a:cubicBezTo>
                    <a:pt x="148201" y="106798"/>
                    <a:pt x="145439" y="99845"/>
                    <a:pt x="142486" y="93082"/>
                  </a:cubicBezTo>
                  <a:cubicBezTo>
                    <a:pt x="140486" y="88415"/>
                    <a:pt x="144200" y="88129"/>
                    <a:pt x="146772" y="87081"/>
                  </a:cubicBezTo>
                  <a:cubicBezTo>
                    <a:pt x="156869" y="82795"/>
                    <a:pt x="163250" y="71936"/>
                    <a:pt x="162393" y="60983"/>
                  </a:cubicBezTo>
                  <a:cubicBezTo>
                    <a:pt x="162107" y="57268"/>
                    <a:pt x="161060" y="56315"/>
                    <a:pt x="157631" y="57839"/>
                  </a:cubicBezTo>
                  <a:cubicBezTo>
                    <a:pt x="150582" y="60602"/>
                    <a:pt x="143438" y="63364"/>
                    <a:pt x="136390" y="66221"/>
                  </a:cubicBezTo>
                  <a:close/>
                </a:path>
              </a:pathLst>
            </a:custGeom>
            <a:solidFill>
              <a:srgbClr val="76B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9E7096B-98AA-4717-80F2-BBBD54A683B7}"/>
                </a:ext>
              </a:extLst>
            </p:cNvPr>
            <p:cNvSpPr/>
            <p:nvPr/>
          </p:nvSpPr>
          <p:spPr>
            <a:xfrm>
              <a:off x="5733686" y="3054287"/>
              <a:ext cx="46637" cy="32119"/>
            </a:xfrm>
            <a:custGeom>
              <a:avLst/>
              <a:gdLst>
                <a:gd name="connsiteX0" fmla="*/ 23033 w 46637"/>
                <a:gd name="connsiteY0" fmla="*/ 8572 h 32119"/>
                <a:gd name="connsiteX1" fmla="*/ 42559 w 46637"/>
                <a:gd name="connsiteY1" fmla="*/ 666 h 32119"/>
                <a:gd name="connsiteX2" fmla="*/ 46274 w 46637"/>
                <a:gd name="connsiteY2" fmla="*/ 2285 h 32119"/>
                <a:gd name="connsiteX3" fmla="*/ 35701 w 46637"/>
                <a:gd name="connsiteY3" fmla="*/ 28288 h 32119"/>
                <a:gd name="connsiteX4" fmla="*/ 2649 w 46637"/>
                <a:gd name="connsiteY4" fmla="*/ 23621 h 32119"/>
                <a:gd name="connsiteX5" fmla="*/ 4078 w 46637"/>
                <a:gd name="connsiteY5" fmla="*/ 16192 h 32119"/>
                <a:gd name="connsiteX6" fmla="*/ 23033 w 46637"/>
                <a:gd name="connsiteY6" fmla="*/ 8572 h 3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37" h="32119">
                  <a:moveTo>
                    <a:pt x="23033" y="8572"/>
                  </a:moveTo>
                  <a:cubicBezTo>
                    <a:pt x="29510" y="5905"/>
                    <a:pt x="36082" y="3238"/>
                    <a:pt x="42559" y="666"/>
                  </a:cubicBezTo>
                  <a:cubicBezTo>
                    <a:pt x="44178" y="-1"/>
                    <a:pt x="45798" y="-953"/>
                    <a:pt x="46274" y="2285"/>
                  </a:cubicBezTo>
                  <a:cubicBezTo>
                    <a:pt x="47988" y="13429"/>
                    <a:pt x="43512" y="24097"/>
                    <a:pt x="35701" y="28288"/>
                  </a:cubicBezTo>
                  <a:cubicBezTo>
                    <a:pt x="20461" y="36194"/>
                    <a:pt x="10269" y="30479"/>
                    <a:pt x="2649" y="23621"/>
                  </a:cubicBezTo>
                  <a:cubicBezTo>
                    <a:pt x="-780" y="20573"/>
                    <a:pt x="-1446" y="18097"/>
                    <a:pt x="4078" y="16192"/>
                  </a:cubicBezTo>
                  <a:cubicBezTo>
                    <a:pt x="10555" y="14001"/>
                    <a:pt x="16746" y="11143"/>
                    <a:pt x="23033" y="8572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C51E224-3A9F-4DB0-9541-D90AACFF34CD}"/>
                </a:ext>
              </a:extLst>
            </p:cNvPr>
            <p:cNvSpPr/>
            <p:nvPr/>
          </p:nvSpPr>
          <p:spPr>
            <a:xfrm>
              <a:off x="5800744" y="2996563"/>
              <a:ext cx="46777" cy="31891"/>
            </a:xfrm>
            <a:custGeom>
              <a:avLst/>
              <a:gdLst>
                <a:gd name="connsiteX0" fmla="*/ 23507 w 46777"/>
                <a:gd name="connsiteY0" fmla="*/ 23338 h 31891"/>
                <a:gd name="connsiteX1" fmla="*/ 3981 w 46777"/>
                <a:gd name="connsiteY1" fmla="*/ 31243 h 31891"/>
                <a:gd name="connsiteX2" fmla="*/ 171 w 46777"/>
                <a:gd name="connsiteY2" fmla="*/ 29148 h 31891"/>
                <a:gd name="connsiteX3" fmla="*/ 26365 w 46777"/>
                <a:gd name="connsiteY3" fmla="*/ 1 h 31891"/>
                <a:gd name="connsiteX4" fmla="*/ 45700 w 46777"/>
                <a:gd name="connsiteY4" fmla="*/ 10574 h 31891"/>
                <a:gd name="connsiteX5" fmla="*/ 43605 w 46777"/>
                <a:gd name="connsiteY5" fmla="*/ 15146 h 31891"/>
                <a:gd name="connsiteX6" fmla="*/ 23507 w 46777"/>
                <a:gd name="connsiteY6" fmla="*/ 23338 h 3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77" h="31891">
                  <a:moveTo>
                    <a:pt x="23507" y="23338"/>
                  </a:moveTo>
                  <a:cubicBezTo>
                    <a:pt x="17030" y="26005"/>
                    <a:pt x="10458" y="28576"/>
                    <a:pt x="3981" y="31243"/>
                  </a:cubicBezTo>
                  <a:cubicBezTo>
                    <a:pt x="1885" y="32101"/>
                    <a:pt x="457" y="32672"/>
                    <a:pt x="171" y="29148"/>
                  </a:cubicBezTo>
                  <a:cubicBezTo>
                    <a:pt x="-1353" y="10669"/>
                    <a:pt x="7315" y="287"/>
                    <a:pt x="26365" y="1"/>
                  </a:cubicBezTo>
                  <a:cubicBezTo>
                    <a:pt x="34366" y="-94"/>
                    <a:pt x="40557" y="4573"/>
                    <a:pt x="45700" y="10574"/>
                  </a:cubicBezTo>
                  <a:cubicBezTo>
                    <a:pt x="48272" y="13527"/>
                    <a:pt x="45700" y="14289"/>
                    <a:pt x="43605" y="15146"/>
                  </a:cubicBezTo>
                  <a:cubicBezTo>
                    <a:pt x="36842" y="17908"/>
                    <a:pt x="30175" y="20575"/>
                    <a:pt x="23507" y="23338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3" name="Graphic 559">
            <a:extLst>
              <a:ext uri="{FF2B5EF4-FFF2-40B4-BE49-F238E27FC236}">
                <a16:creationId xmlns:a16="http://schemas.microsoft.com/office/drawing/2014/main" id="{755AC69A-1710-4255-B135-91715566B1F9}"/>
              </a:ext>
            </a:extLst>
          </p:cNvPr>
          <p:cNvGrpSpPr/>
          <p:nvPr/>
        </p:nvGrpSpPr>
        <p:grpSpPr>
          <a:xfrm>
            <a:off x="3182303" y="5938989"/>
            <a:ext cx="4217799" cy="167258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4FF4817-D458-466A-A0F0-FCB8A8BC6C89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4A5EF9D-FA24-4995-94EB-4DF52C19C4E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708CAF5-325D-48F7-9713-B793975C1218}"/>
              </a:ext>
            </a:extLst>
          </p:cNvPr>
          <p:cNvGrpSpPr/>
          <p:nvPr/>
        </p:nvGrpSpPr>
        <p:grpSpPr>
          <a:xfrm rot="21345376">
            <a:off x="-1004994" y="-890618"/>
            <a:ext cx="3251299" cy="2936963"/>
            <a:chOff x="-846614" y="-999589"/>
            <a:chExt cx="4356730" cy="3597988"/>
          </a:xfrm>
        </p:grpSpPr>
        <p:sp>
          <p:nvSpPr>
            <p:cNvPr id="117" name="Graphic 104">
              <a:extLst>
                <a:ext uri="{FF2B5EF4-FFF2-40B4-BE49-F238E27FC236}">
                  <a16:creationId xmlns:a16="http://schemas.microsoft.com/office/drawing/2014/main" id="{63115AE5-45D9-4DD6-8C52-C59609E7445E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Graphic 106">
              <a:extLst>
                <a:ext uri="{FF2B5EF4-FFF2-40B4-BE49-F238E27FC236}">
                  <a16:creationId xmlns:a16="http://schemas.microsoft.com/office/drawing/2014/main" id="{ECB9520C-699C-466F-8761-B8E4E351D096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9" name="Graphic 554">
            <a:extLst>
              <a:ext uri="{FF2B5EF4-FFF2-40B4-BE49-F238E27FC236}">
                <a16:creationId xmlns:a16="http://schemas.microsoft.com/office/drawing/2014/main" id="{2AE5D897-E8C0-4A13-8C2A-B5D76BCFD4D0}"/>
              </a:ext>
            </a:extLst>
          </p:cNvPr>
          <p:cNvGrpSpPr/>
          <p:nvPr/>
        </p:nvGrpSpPr>
        <p:grpSpPr>
          <a:xfrm rot="18459810">
            <a:off x="5461063" y="3115910"/>
            <a:ext cx="288405" cy="269223"/>
            <a:chOff x="6536163" y="3422285"/>
            <a:chExt cx="288405" cy="269223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4C9B3CB-C107-4BFF-9E97-9162751456D9}"/>
                </a:ext>
              </a:extLst>
            </p:cNvPr>
            <p:cNvSpPr/>
            <p:nvPr/>
          </p:nvSpPr>
          <p:spPr>
            <a:xfrm>
              <a:off x="6536163" y="3422285"/>
              <a:ext cx="288405" cy="269223"/>
            </a:xfrm>
            <a:custGeom>
              <a:avLst/>
              <a:gdLst>
                <a:gd name="connsiteX0" fmla="*/ 68090 w 288405"/>
                <a:gd name="connsiteY0" fmla="*/ 269223 h 269223"/>
                <a:gd name="connsiteX1" fmla="*/ 49231 w 288405"/>
                <a:gd name="connsiteY1" fmla="*/ 259317 h 269223"/>
                <a:gd name="connsiteX2" fmla="*/ 82 w 288405"/>
                <a:gd name="connsiteY2" fmla="*/ 95106 h 269223"/>
                <a:gd name="connsiteX3" fmla="*/ 159340 w 288405"/>
                <a:gd name="connsiteY3" fmla="*/ 89296 h 269223"/>
                <a:gd name="connsiteX4" fmla="*/ 275640 w 288405"/>
                <a:gd name="connsiteY4" fmla="*/ 97488 h 269223"/>
                <a:gd name="connsiteX5" fmla="*/ 68090 w 288405"/>
                <a:gd name="connsiteY5" fmla="*/ 269223 h 26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405" h="269223">
                  <a:moveTo>
                    <a:pt x="68090" y="269223"/>
                  </a:moveTo>
                  <a:cubicBezTo>
                    <a:pt x="60566" y="269223"/>
                    <a:pt x="53517" y="265509"/>
                    <a:pt x="49231" y="259317"/>
                  </a:cubicBezTo>
                  <a:cubicBezTo>
                    <a:pt x="34848" y="238458"/>
                    <a:pt x="4273" y="184165"/>
                    <a:pt x="82" y="95106"/>
                  </a:cubicBezTo>
                  <a:cubicBezTo>
                    <a:pt x="-3824" y="12429"/>
                    <a:pt x="133432" y="-66723"/>
                    <a:pt x="159340" y="89296"/>
                  </a:cubicBezTo>
                  <a:cubicBezTo>
                    <a:pt x="159340" y="89296"/>
                    <a:pt x="229348" y="30908"/>
                    <a:pt x="275640" y="97488"/>
                  </a:cubicBezTo>
                  <a:cubicBezTo>
                    <a:pt x="316693" y="156543"/>
                    <a:pt x="261638" y="268366"/>
                    <a:pt x="68090" y="269223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7E8EA2E-68DE-475F-9153-FB6E89A9239A}"/>
                </a:ext>
              </a:extLst>
            </p:cNvPr>
            <p:cNvSpPr/>
            <p:nvPr/>
          </p:nvSpPr>
          <p:spPr>
            <a:xfrm>
              <a:off x="6558057" y="3455686"/>
              <a:ext cx="83854" cy="67516"/>
            </a:xfrm>
            <a:custGeom>
              <a:avLst/>
              <a:gdLst>
                <a:gd name="connsiteX0" fmla="*/ 29528 w 83854"/>
                <a:gd name="connsiteY0" fmla="*/ 10938 h 67516"/>
                <a:gd name="connsiteX1" fmla="*/ 0 w 83854"/>
                <a:gd name="connsiteY1" fmla="*/ 67516 h 67516"/>
                <a:gd name="connsiteX2" fmla="*/ 43529 w 83854"/>
                <a:gd name="connsiteY2" fmla="*/ 41799 h 67516"/>
                <a:gd name="connsiteX3" fmla="*/ 83820 w 83854"/>
                <a:gd name="connsiteY3" fmla="*/ 13986 h 67516"/>
                <a:gd name="connsiteX4" fmla="*/ 65627 w 83854"/>
                <a:gd name="connsiteY4" fmla="*/ 460 h 67516"/>
                <a:gd name="connsiteX5" fmla="*/ 29528 w 83854"/>
                <a:gd name="connsiteY5" fmla="*/ 10938 h 6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54" h="67516">
                  <a:moveTo>
                    <a:pt x="29528" y="10938"/>
                  </a:moveTo>
                  <a:cubicBezTo>
                    <a:pt x="10382" y="24558"/>
                    <a:pt x="1715" y="45418"/>
                    <a:pt x="0" y="67516"/>
                  </a:cubicBezTo>
                  <a:cubicBezTo>
                    <a:pt x="13049" y="57039"/>
                    <a:pt x="28766" y="49704"/>
                    <a:pt x="43529" y="41799"/>
                  </a:cubicBezTo>
                  <a:cubicBezTo>
                    <a:pt x="53626" y="36465"/>
                    <a:pt x="82677" y="27797"/>
                    <a:pt x="83820" y="13986"/>
                  </a:cubicBezTo>
                  <a:cubicBezTo>
                    <a:pt x="84582" y="4937"/>
                    <a:pt x="72676" y="1603"/>
                    <a:pt x="65627" y="460"/>
                  </a:cubicBezTo>
                  <a:cubicBezTo>
                    <a:pt x="53150" y="-1635"/>
                    <a:pt x="39719" y="3699"/>
                    <a:pt x="29528" y="10938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8747F4C-FD9D-4947-B8CD-8497A40A5DBA}"/>
                </a:ext>
              </a:extLst>
            </p:cNvPr>
            <p:cNvSpPr/>
            <p:nvPr/>
          </p:nvSpPr>
          <p:spPr>
            <a:xfrm>
              <a:off x="6551771" y="3567207"/>
              <a:ext cx="272605" cy="124301"/>
            </a:xfrm>
            <a:custGeom>
              <a:avLst/>
              <a:gdLst>
                <a:gd name="connsiteX0" fmla="*/ 272605 w 272605"/>
                <a:gd name="connsiteY0" fmla="*/ 0 h 124301"/>
                <a:gd name="connsiteX1" fmla="*/ 151733 w 272605"/>
                <a:gd name="connsiteY1" fmla="*/ 71533 h 124301"/>
                <a:gd name="connsiteX2" fmla="*/ 21717 w 272605"/>
                <a:gd name="connsiteY2" fmla="*/ 54388 h 124301"/>
                <a:gd name="connsiteX3" fmla="*/ 0 w 272605"/>
                <a:gd name="connsiteY3" fmla="*/ 42100 h 124301"/>
                <a:gd name="connsiteX4" fmla="*/ 33623 w 272605"/>
                <a:gd name="connsiteY4" fmla="*/ 114395 h 124301"/>
                <a:gd name="connsiteX5" fmla="*/ 52483 w 272605"/>
                <a:gd name="connsiteY5" fmla="*/ 124301 h 124301"/>
                <a:gd name="connsiteX6" fmla="*/ 272605 w 272605"/>
                <a:gd name="connsiteY6" fmla="*/ 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605" h="124301">
                  <a:moveTo>
                    <a:pt x="272605" y="0"/>
                  </a:moveTo>
                  <a:cubicBezTo>
                    <a:pt x="254413" y="40291"/>
                    <a:pt x="189167" y="64484"/>
                    <a:pt x="151733" y="71533"/>
                  </a:cubicBezTo>
                  <a:cubicBezTo>
                    <a:pt x="109442" y="79534"/>
                    <a:pt x="60484" y="72866"/>
                    <a:pt x="21717" y="54388"/>
                  </a:cubicBezTo>
                  <a:cubicBezTo>
                    <a:pt x="14097" y="50768"/>
                    <a:pt x="6858" y="46673"/>
                    <a:pt x="0" y="42100"/>
                  </a:cubicBezTo>
                  <a:cubicBezTo>
                    <a:pt x="11049" y="78010"/>
                    <a:pt x="25146" y="102013"/>
                    <a:pt x="33623" y="114395"/>
                  </a:cubicBezTo>
                  <a:cubicBezTo>
                    <a:pt x="37909" y="120586"/>
                    <a:pt x="44958" y="124301"/>
                    <a:pt x="52483" y="124301"/>
                  </a:cubicBezTo>
                  <a:cubicBezTo>
                    <a:pt x="201263" y="123634"/>
                    <a:pt x="268224" y="57436"/>
                    <a:pt x="272605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23" name="Graphic 554">
            <a:extLst>
              <a:ext uri="{FF2B5EF4-FFF2-40B4-BE49-F238E27FC236}">
                <a16:creationId xmlns:a16="http://schemas.microsoft.com/office/drawing/2014/main" id="{A40734B7-529E-4679-B632-9C35D9B65C3C}"/>
              </a:ext>
            </a:extLst>
          </p:cNvPr>
          <p:cNvGrpSpPr/>
          <p:nvPr/>
        </p:nvGrpSpPr>
        <p:grpSpPr>
          <a:xfrm rot="4946163">
            <a:off x="736084" y="5950211"/>
            <a:ext cx="268994" cy="281229"/>
            <a:chOff x="5178230" y="3124011"/>
            <a:chExt cx="268994" cy="281229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24479A8-21E4-4A67-98A1-2464711015A0}"/>
                </a:ext>
              </a:extLst>
            </p:cNvPr>
            <p:cNvSpPr/>
            <p:nvPr/>
          </p:nvSpPr>
          <p:spPr>
            <a:xfrm>
              <a:off x="5178230" y="3124011"/>
              <a:ext cx="268934" cy="281229"/>
            </a:xfrm>
            <a:custGeom>
              <a:avLst/>
              <a:gdLst>
                <a:gd name="connsiteX0" fmla="*/ 263497 w 268934"/>
                <a:gd name="connsiteY0" fmla="*/ 239266 h 281229"/>
                <a:gd name="connsiteX1" fmla="*/ 250733 w 268934"/>
                <a:gd name="connsiteY1" fmla="*/ 256316 h 281229"/>
                <a:gd name="connsiteX2" fmla="*/ 80808 w 268934"/>
                <a:gd name="connsiteY2" fmla="*/ 278604 h 281229"/>
                <a:gd name="connsiteX3" fmla="*/ 100524 w 268934"/>
                <a:gd name="connsiteY3" fmla="*/ 120489 h 281229"/>
                <a:gd name="connsiteX4" fmla="*/ 127194 w 268934"/>
                <a:gd name="connsiteY4" fmla="*/ 6951 h 281229"/>
                <a:gd name="connsiteX5" fmla="*/ 263497 w 268934"/>
                <a:gd name="connsiteY5" fmla="*/ 239266 h 28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934" h="281229">
                  <a:moveTo>
                    <a:pt x="263497" y="239266"/>
                  </a:moveTo>
                  <a:cubicBezTo>
                    <a:pt x="262354" y="246696"/>
                    <a:pt x="257592" y="253077"/>
                    <a:pt x="250733" y="256316"/>
                  </a:cubicBezTo>
                  <a:cubicBezTo>
                    <a:pt x="227874" y="267174"/>
                    <a:pt x="169390" y="288701"/>
                    <a:pt x="80808" y="278604"/>
                  </a:cubicBezTo>
                  <a:cubicBezTo>
                    <a:pt x="-1393" y="269270"/>
                    <a:pt x="-57686" y="121061"/>
                    <a:pt x="100524" y="120489"/>
                  </a:cubicBezTo>
                  <a:cubicBezTo>
                    <a:pt x="100524" y="120489"/>
                    <a:pt x="54042" y="42003"/>
                    <a:pt x="127194" y="6951"/>
                  </a:cubicBezTo>
                  <a:cubicBezTo>
                    <a:pt x="191869" y="-24100"/>
                    <a:pt x="293596" y="48099"/>
                    <a:pt x="263497" y="239266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165ABCA-A594-4CE8-B360-A62DFF5334C9}"/>
                </a:ext>
              </a:extLst>
            </p:cNvPr>
            <p:cNvSpPr/>
            <p:nvPr/>
          </p:nvSpPr>
          <p:spPr>
            <a:xfrm>
              <a:off x="5210593" y="3290511"/>
              <a:ext cx="57588" cy="91530"/>
            </a:xfrm>
            <a:custGeom>
              <a:avLst/>
              <a:gdLst>
                <a:gd name="connsiteX0" fmla="*/ 6439 w 57588"/>
                <a:gd name="connsiteY0" fmla="*/ 53335 h 91530"/>
                <a:gd name="connsiteX1" fmla="*/ 57589 w 57588"/>
                <a:gd name="connsiteY1" fmla="*/ 91530 h 91530"/>
                <a:gd name="connsiteX2" fmla="*/ 39205 w 57588"/>
                <a:gd name="connsiteY2" fmla="*/ 44477 h 91530"/>
                <a:gd name="connsiteX3" fmla="*/ 18155 w 57588"/>
                <a:gd name="connsiteY3" fmla="*/ 281 h 91530"/>
                <a:gd name="connsiteX4" fmla="*/ 1867 w 57588"/>
                <a:gd name="connsiteY4" fmla="*/ 16092 h 91530"/>
                <a:gd name="connsiteX5" fmla="*/ 6439 w 57588"/>
                <a:gd name="connsiteY5" fmla="*/ 53335 h 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88" h="91530">
                  <a:moveTo>
                    <a:pt x="6439" y="53335"/>
                  </a:moveTo>
                  <a:cubicBezTo>
                    <a:pt x="16822" y="74385"/>
                    <a:pt x="36062" y="86291"/>
                    <a:pt x="57589" y="91530"/>
                  </a:cubicBezTo>
                  <a:cubicBezTo>
                    <a:pt x="49302" y="76957"/>
                    <a:pt x="44539" y="60288"/>
                    <a:pt x="39205" y="44477"/>
                  </a:cubicBezTo>
                  <a:cubicBezTo>
                    <a:pt x="35491" y="33618"/>
                    <a:pt x="31585" y="3614"/>
                    <a:pt x="18155" y="281"/>
                  </a:cubicBezTo>
                  <a:cubicBezTo>
                    <a:pt x="9297" y="-1910"/>
                    <a:pt x="4153" y="9234"/>
                    <a:pt x="1867" y="16092"/>
                  </a:cubicBezTo>
                  <a:cubicBezTo>
                    <a:pt x="-2228" y="27998"/>
                    <a:pt x="915" y="42191"/>
                    <a:pt x="6439" y="53335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156943E-6003-42C2-9207-92FC0C1A284F}"/>
                </a:ext>
              </a:extLst>
            </p:cNvPr>
            <p:cNvSpPr/>
            <p:nvPr/>
          </p:nvSpPr>
          <p:spPr>
            <a:xfrm>
              <a:off x="5352383" y="3126200"/>
              <a:ext cx="94841" cy="275748"/>
            </a:xfrm>
            <a:custGeom>
              <a:avLst/>
              <a:gdLst>
                <a:gd name="connsiteX0" fmla="*/ 1810 w 94841"/>
                <a:gd name="connsiteY0" fmla="*/ 0 h 275748"/>
                <a:gd name="connsiteX1" fmla="*/ 53150 w 94841"/>
                <a:gd name="connsiteY1" fmla="*/ 130683 h 275748"/>
                <a:gd name="connsiteX2" fmla="*/ 15526 w 94841"/>
                <a:gd name="connsiteY2" fmla="*/ 256318 h 275748"/>
                <a:gd name="connsiteX3" fmla="*/ 0 w 94841"/>
                <a:gd name="connsiteY3" fmla="*/ 275749 h 275748"/>
                <a:gd name="connsiteX4" fmla="*/ 76676 w 94841"/>
                <a:gd name="connsiteY4" fmla="*/ 254032 h 275748"/>
                <a:gd name="connsiteX5" fmla="*/ 89440 w 94841"/>
                <a:gd name="connsiteY5" fmla="*/ 236982 h 275748"/>
                <a:gd name="connsiteX6" fmla="*/ 1810 w 94841"/>
                <a:gd name="connsiteY6" fmla="*/ 0 h 27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41" h="275748">
                  <a:moveTo>
                    <a:pt x="1810" y="0"/>
                  </a:moveTo>
                  <a:cubicBezTo>
                    <a:pt x="38671" y="24384"/>
                    <a:pt x="52102" y="92678"/>
                    <a:pt x="53150" y="130683"/>
                  </a:cubicBezTo>
                  <a:cubicBezTo>
                    <a:pt x="54292" y="173736"/>
                    <a:pt x="39910" y="220980"/>
                    <a:pt x="15526" y="256318"/>
                  </a:cubicBezTo>
                  <a:cubicBezTo>
                    <a:pt x="10763" y="263271"/>
                    <a:pt x="5524" y="269748"/>
                    <a:pt x="0" y="275749"/>
                  </a:cubicBezTo>
                  <a:cubicBezTo>
                    <a:pt x="37243" y="270605"/>
                    <a:pt x="63151" y="260509"/>
                    <a:pt x="76676" y="254032"/>
                  </a:cubicBezTo>
                  <a:cubicBezTo>
                    <a:pt x="83439" y="250793"/>
                    <a:pt x="88297" y="244412"/>
                    <a:pt x="89440" y="236982"/>
                  </a:cubicBezTo>
                  <a:cubicBezTo>
                    <a:pt x="112490" y="90106"/>
                    <a:pt x="57721" y="13526"/>
                    <a:pt x="1810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27" name="Graphic 554">
            <a:extLst>
              <a:ext uri="{FF2B5EF4-FFF2-40B4-BE49-F238E27FC236}">
                <a16:creationId xmlns:a16="http://schemas.microsoft.com/office/drawing/2014/main" id="{CBACA661-7A8B-4E13-9C9A-B4DDFA21C535}"/>
              </a:ext>
            </a:extLst>
          </p:cNvPr>
          <p:cNvGrpSpPr/>
          <p:nvPr/>
        </p:nvGrpSpPr>
        <p:grpSpPr>
          <a:xfrm rot="339364">
            <a:off x="3091568" y="1102532"/>
            <a:ext cx="263913" cy="233974"/>
            <a:chOff x="5906503" y="2801142"/>
            <a:chExt cx="263913" cy="233974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827B93B-FAC6-418F-8376-56209A64936B}"/>
                </a:ext>
              </a:extLst>
            </p:cNvPr>
            <p:cNvSpPr/>
            <p:nvPr/>
          </p:nvSpPr>
          <p:spPr>
            <a:xfrm>
              <a:off x="5906503" y="2801142"/>
              <a:ext cx="263913" cy="233974"/>
            </a:xfrm>
            <a:custGeom>
              <a:avLst/>
              <a:gdLst>
                <a:gd name="connsiteX0" fmla="*/ 118249 w 263913"/>
                <a:gd name="connsiteY0" fmla="*/ 232570 h 233974"/>
                <a:gd name="connsiteX1" fmla="*/ 99485 w 263913"/>
                <a:gd name="connsiteY1" fmla="*/ 230474 h 233974"/>
                <a:gd name="connsiteX2" fmla="*/ 5949 w 263913"/>
                <a:gd name="connsiteY2" fmla="*/ 110269 h 233974"/>
                <a:gd name="connsiteX3" fmla="*/ 136061 w 263913"/>
                <a:gd name="connsiteY3" fmla="*/ 54262 h 233974"/>
                <a:gd name="connsiteX4" fmla="*/ 235121 w 263913"/>
                <a:gd name="connsiteY4" fmla="*/ 23591 h 233974"/>
                <a:gd name="connsiteX5" fmla="*/ 118249 w 263913"/>
                <a:gd name="connsiteY5" fmla="*/ 232570 h 23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913" h="233974">
                  <a:moveTo>
                    <a:pt x="118249" y="232570"/>
                  </a:moveTo>
                  <a:cubicBezTo>
                    <a:pt x="112058" y="235046"/>
                    <a:pt x="105009" y="234189"/>
                    <a:pt x="99485" y="230474"/>
                  </a:cubicBezTo>
                  <a:cubicBezTo>
                    <a:pt x="80911" y="217806"/>
                    <a:pt x="38049" y="182659"/>
                    <a:pt x="5949" y="110269"/>
                  </a:cubicBezTo>
                  <a:cubicBezTo>
                    <a:pt x="-23864" y="43022"/>
                    <a:pt x="64433" y="-66801"/>
                    <a:pt x="136061" y="54262"/>
                  </a:cubicBezTo>
                  <a:cubicBezTo>
                    <a:pt x="136061" y="54262"/>
                    <a:pt x="175304" y="-16700"/>
                    <a:pt x="235121" y="23591"/>
                  </a:cubicBezTo>
                  <a:cubicBezTo>
                    <a:pt x="287985" y="59119"/>
                    <a:pt x="278364" y="169609"/>
                    <a:pt x="118249" y="232570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C8BB232-1CA2-475C-9D18-A57F6C7E8BA0}"/>
                </a:ext>
              </a:extLst>
            </p:cNvPr>
            <p:cNvSpPr/>
            <p:nvPr/>
          </p:nvSpPr>
          <p:spPr>
            <a:xfrm>
              <a:off x="5928758" y="2831395"/>
              <a:ext cx="56170" cy="77634"/>
            </a:xfrm>
            <a:custGeom>
              <a:avLst/>
              <a:gdLst>
                <a:gd name="connsiteX0" fmla="*/ 9793 w 56170"/>
                <a:gd name="connsiteY0" fmla="*/ 21247 h 77634"/>
                <a:gd name="connsiteX1" fmla="*/ 3507 w 56170"/>
                <a:gd name="connsiteY1" fmla="*/ 77635 h 77634"/>
                <a:gd name="connsiteX2" fmla="*/ 31320 w 56170"/>
                <a:gd name="connsiteY2" fmla="*/ 42392 h 77634"/>
                <a:gd name="connsiteX3" fmla="*/ 55799 w 56170"/>
                <a:gd name="connsiteY3" fmla="*/ 6293 h 77634"/>
                <a:gd name="connsiteX4" fmla="*/ 36368 w 56170"/>
                <a:gd name="connsiteY4" fmla="*/ 863 h 77634"/>
                <a:gd name="connsiteX5" fmla="*/ 9793 w 56170"/>
                <a:gd name="connsiteY5" fmla="*/ 21247 h 7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70" h="77634">
                  <a:moveTo>
                    <a:pt x="9793" y="21247"/>
                  </a:moveTo>
                  <a:cubicBezTo>
                    <a:pt x="-1637" y="38678"/>
                    <a:pt x="-2113" y="58775"/>
                    <a:pt x="3507" y="77635"/>
                  </a:cubicBezTo>
                  <a:cubicBezTo>
                    <a:pt x="10936" y="64776"/>
                    <a:pt x="21604" y="53632"/>
                    <a:pt x="31320" y="42392"/>
                  </a:cubicBezTo>
                  <a:cubicBezTo>
                    <a:pt x="37987" y="34677"/>
                    <a:pt x="59228" y="18199"/>
                    <a:pt x="55799" y="6293"/>
                  </a:cubicBezTo>
                  <a:cubicBezTo>
                    <a:pt x="53513" y="-1423"/>
                    <a:pt x="42655" y="-375"/>
                    <a:pt x="36368" y="863"/>
                  </a:cubicBezTo>
                  <a:cubicBezTo>
                    <a:pt x="25224" y="3245"/>
                    <a:pt x="15794" y="12008"/>
                    <a:pt x="9793" y="21247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FCD0FBC-D3FF-448F-A5C1-5AE637F4AEA2}"/>
                </a:ext>
              </a:extLst>
            </p:cNvPr>
            <p:cNvSpPr/>
            <p:nvPr/>
          </p:nvSpPr>
          <p:spPr>
            <a:xfrm>
              <a:off x="5954839" y="2859881"/>
              <a:ext cx="215531" cy="175236"/>
            </a:xfrm>
            <a:custGeom>
              <a:avLst/>
              <a:gdLst>
                <a:gd name="connsiteX0" fmla="*/ 212312 w 215531"/>
                <a:gd name="connsiteY0" fmla="*/ 0 h 175236"/>
                <a:gd name="connsiteX1" fmla="*/ 135160 w 215531"/>
                <a:gd name="connsiteY1" fmla="*/ 98203 h 175236"/>
                <a:gd name="connsiteX2" fmla="*/ 21908 w 215531"/>
                <a:gd name="connsiteY2" fmla="*/ 125825 h 175236"/>
                <a:gd name="connsiteX3" fmla="*/ 0 w 215531"/>
                <a:gd name="connsiteY3" fmla="*/ 122682 h 175236"/>
                <a:gd name="connsiteX4" fmla="*/ 51149 w 215531"/>
                <a:gd name="connsiteY4" fmla="*/ 171736 h 175236"/>
                <a:gd name="connsiteX5" fmla="*/ 69913 w 215531"/>
                <a:gd name="connsiteY5" fmla="*/ 173831 h 175236"/>
                <a:gd name="connsiteX6" fmla="*/ 212312 w 215531"/>
                <a:gd name="connsiteY6" fmla="*/ 0 h 17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531" h="175236">
                  <a:moveTo>
                    <a:pt x="212312" y="0"/>
                  </a:moveTo>
                  <a:cubicBezTo>
                    <a:pt x="210217" y="39243"/>
                    <a:pt x="163925" y="80296"/>
                    <a:pt x="135160" y="98203"/>
                  </a:cubicBezTo>
                  <a:cubicBezTo>
                    <a:pt x="102679" y="118396"/>
                    <a:pt x="59912" y="128683"/>
                    <a:pt x="21908" y="125825"/>
                  </a:cubicBezTo>
                  <a:cubicBezTo>
                    <a:pt x="14383" y="125254"/>
                    <a:pt x="7144" y="124206"/>
                    <a:pt x="0" y="122682"/>
                  </a:cubicBezTo>
                  <a:cubicBezTo>
                    <a:pt x="20669" y="148876"/>
                    <a:pt x="40196" y="164211"/>
                    <a:pt x="51149" y="171736"/>
                  </a:cubicBezTo>
                  <a:cubicBezTo>
                    <a:pt x="56674" y="175451"/>
                    <a:pt x="63722" y="176308"/>
                    <a:pt x="69913" y="173831"/>
                  </a:cubicBezTo>
                  <a:cubicBezTo>
                    <a:pt x="192977" y="125444"/>
                    <a:pt x="227076" y="48959"/>
                    <a:pt x="212312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37" name="Graphic 158">
            <a:extLst>
              <a:ext uri="{FF2B5EF4-FFF2-40B4-BE49-F238E27FC236}">
                <a16:creationId xmlns:a16="http://schemas.microsoft.com/office/drawing/2014/main" id="{E5C19374-73D0-45A7-A6B4-3A70691E5E9C}"/>
              </a:ext>
            </a:extLst>
          </p:cNvPr>
          <p:cNvGrpSpPr/>
          <p:nvPr/>
        </p:nvGrpSpPr>
        <p:grpSpPr>
          <a:xfrm rot="390014">
            <a:off x="1553384" y="4210006"/>
            <a:ext cx="906423" cy="851806"/>
            <a:chOff x="5881780" y="3214768"/>
            <a:chExt cx="425575" cy="425575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6E68382-B4E8-47E5-AD34-5FE639D7B7A2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D56966B-54F7-40DB-8B82-5CA1328F23CD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5EF1E9F-D645-4579-8257-B6AA3B18B475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41" name="Graphic 158">
            <a:extLst>
              <a:ext uri="{FF2B5EF4-FFF2-40B4-BE49-F238E27FC236}">
                <a16:creationId xmlns:a16="http://schemas.microsoft.com/office/drawing/2014/main" id="{5387C9B8-E2DC-41D8-862B-86A76CAFC391}"/>
              </a:ext>
            </a:extLst>
          </p:cNvPr>
          <p:cNvGrpSpPr/>
          <p:nvPr/>
        </p:nvGrpSpPr>
        <p:grpSpPr>
          <a:xfrm rot="2158864">
            <a:off x="606541" y="4759515"/>
            <a:ext cx="445520" cy="460190"/>
            <a:chOff x="5881780" y="3214768"/>
            <a:chExt cx="425575" cy="425575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10477A1-84E9-4613-8929-00DBC2ABA97C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AF478FF-6E97-4021-9B5B-138D7C273BB1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2CF6210-0C99-4D62-AD0B-1139990ED043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45" name="Graphic 158">
            <a:extLst>
              <a:ext uri="{FF2B5EF4-FFF2-40B4-BE49-F238E27FC236}">
                <a16:creationId xmlns:a16="http://schemas.microsoft.com/office/drawing/2014/main" id="{C034C5D6-C036-43EC-BB0A-AF87D383FD3C}"/>
              </a:ext>
            </a:extLst>
          </p:cNvPr>
          <p:cNvGrpSpPr/>
          <p:nvPr/>
        </p:nvGrpSpPr>
        <p:grpSpPr>
          <a:xfrm rot="2158864">
            <a:off x="1322791" y="5281996"/>
            <a:ext cx="1067708" cy="1129517"/>
            <a:chOff x="5881780" y="3214768"/>
            <a:chExt cx="425575" cy="425575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7724B77-B71F-4C84-99AB-EC53237CB556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6798BEE-2D39-41FB-90D7-05E8335ADE44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84C8BBB-F07C-4567-A0CD-A391E3C39C3E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1B26F1B0-1C38-4D9B-A863-03CD917FFE50}"/>
              </a:ext>
            </a:extLst>
          </p:cNvPr>
          <p:cNvSpPr txBox="1"/>
          <p:nvPr/>
        </p:nvSpPr>
        <p:spPr>
          <a:xfrm>
            <a:off x="1679245" y="2608352"/>
            <a:ext cx="360349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vestibulumelit</a:t>
            </a:r>
            <a:r>
              <a:rPr lang="en-US" sz="1800" dirty="0"/>
              <a:t> ligula. Nunc gravida </a:t>
            </a:r>
            <a:endParaRPr lang="th-TH" sz="1800" dirty="0"/>
          </a:p>
        </p:txBody>
      </p:sp>
      <p:grpSp>
        <p:nvGrpSpPr>
          <p:cNvPr id="153" name="Graphic 554">
            <a:extLst>
              <a:ext uri="{FF2B5EF4-FFF2-40B4-BE49-F238E27FC236}">
                <a16:creationId xmlns:a16="http://schemas.microsoft.com/office/drawing/2014/main" id="{5F23A197-9510-49EC-B7B3-B6A44C32B009}"/>
              </a:ext>
            </a:extLst>
          </p:cNvPr>
          <p:cNvGrpSpPr/>
          <p:nvPr/>
        </p:nvGrpSpPr>
        <p:grpSpPr>
          <a:xfrm rot="18459810">
            <a:off x="8850163" y="414799"/>
            <a:ext cx="288405" cy="269223"/>
            <a:chOff x="6536163" y="3422285"/>
            <a:chExt cx="288405" cy="269223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D882EFB-3854-4578-B835-10BC9EE50E24}"/>
                </a:ext>
              </a:extLst>
            </p:cNvPr>
            <p:cNvSpPr/>
            <p:nvPr/>
          </p:nvSpPr>
          <p:spPr>
            <a:xfrm>
              <a:off x="6536163" y="3422285"/>
              <a:ext cx="288405" cy="269223"/>
            </a:xfrm>
            <a:custGeom>
              <a:avLst/>
              <a:gdLst>
                <a:gd name="connsiteX0" fmla="*/ 68090 w 288405"/>
                <a:gd name="connsiteY0" fmla="*/ 269223 h 269223"/>
                <a:gd name="connsiteX1" fmla="*/ 49231 w 288405"/>
                <a:gd name="connsiteY1" fmla="*/ 259317 h 269223"/>
                <a:gd name="connsiteX2" fmla="*/ 82 w 288405"/>
                <a:gd name="connsiteY2" fmla="*/ 95106 h 269223"/>
                <a:gd name="connsiteX3" fmla="*/ 159340 w 288405"/>
                <a:gd name="connsiteY3" fmla="*/ 89296 h 269223"/>
                <a:gd name="connsiteX4" fmla="*/ 275640 w 288405"/>
                <a:gd name="connsiteY4" fmla="*/ 97488 h 269223"/>
                <a:gd name="connsiteX5" fmla="*/ 68090 w 288405"/>
                <a:gd name="connsiteY5" fmla="*/ 269223 h 26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405" h="269223">
                  <a:moveTo>
                    <a:pt x="68090" y="269223"/>
                  </a:moveTo>
                  <a:cubicBezTo>
                    <a:pt x="60566" y="269223"/>
                    <a:pt x="53517" y="265509"/>
                    <a:pt x="49231" y="259317"/>
                  </a:cubicBezTo>
                  <a:cubicBezTo>
                    <a:pt x="34848" y="238458"/>
                    <a:pt x="4273" y="184165"/>
                    <a:pt x="82" y="95106"/>
                  </a:cubicBezTo>
                  <a:cubicBezTo>
                    <a:pt x="-3824" y="12429"/>
                    <a:pt x="133432" y="-66723"/>
                    <a:pt x="159340" y="89296"/>
                  </a:cubicBezTo>
                  <a:cubicBezTo>
                    <a:pt x="159340" y="89296"/>
                    <a:pt x="229348" y="30908"/>
                    <a:pt x="275640" y="97488"/>
                  </a:cubicBezTo>
                  <a:cubicBezTo>
                    <a:pt x="316693" y="156543"/>
                    <a:pt x="261638" y="268366"/>
                    <a:pt x="68090" y="269223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1EE8FA0-BC82-4530-A829-1C891081D82D}"/>
                </a:ext>
              </a:extLst>
            </p:cNvPr>
            <p:cNvSpPr/>
            <p:nvPr/>
          </p:nvSpPr>
          <p:spPr>
            <a:xfrm>
              <a:off x="6558057" y="3455686"/>
              <a:ext cx="83854" cy="67516"/>
            </a:xfrm>
            <a:custGeom>
              <a:avLst/>
              <a:gdLst>
                <a:gd name="connsiteX0" fmla="*/ 29528 w 83854"/>
                <a:gd name="connsiteY0" fmla="*/ 10938 h 67516"/>
                <a:gd name="connsiteX1" fmla="*/ 0 w 83854"/>
                <a:gd name="connsiteY1" fmla="*/ 67516 h 67516"/>
                <a:gd name="connsiteX2" fmla="*/ 43529 w 83854"/>
                <a:gd name="connsiteY2" fmla="*/ 41799 h 67516"/>
                <a:gd name="connsiteX3" fmla="*/ 83820 w 83854"/>
                <a:gd name="connsiteY3" fmla="*/ 13986 h 67516"/>
                <a:gd name="connsiteX4" fmla="*/ 65627 w 83854"/>
                <a:gd name="connsiteY4" fmla="*/ 460 h 67516"/>
                <a:gd name="connsiteX5" fmla="*/ 29528 w 83854"/>
                <a:gd name="connsiteY5" fmla="*/ 10938 h 6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54" h="67516">
                  <a:moveTo>
                    <a:pt x="29528" y="10938"/>
                  </a:moveTo>
                  <a:cubicBezTo>
                    <a:pt x="10382" y="24558"/>
                    <a:pt x="1715" y="45418"/>
                    <a:pt x="0" y="67516"/>
                  </a:cubicBezTo>
                  <a:cubicBezTo>
                    <a:pt x="13049" y="57039"/>
                    <a:pt x="28766" y="49704"/>
                    <a:pt x="43529" y="41799"/>
                  </a:cubicBezTo>
                  <a:cubicBezTo>
                    <a:pt x="53626" y="36465"/>
                    <a:pt x="82677" y="27797"/>
                    <a:pt x="83820" y="13986"/>
                  </a:cubicBezTo>
                  <a:cubicBezTo>
                    <a:pt x="84582" y="4937"/>
                    <a:pt x="72676" y="1603"/>
                    <a:pt x="65627" y="460"/>
                  </a:cubicBezTo>
                  <a:cubicBezTo>
                    <a:pt x="53150" y="-1635"/>
                    <a:pt x="39719" y="3699"/>
                    <a:pt x="29528" y="10938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743F170-EFCD-4716-B08D-E29287E8E79E}"/>
                </a:ext>
              </a:extLst>
            </p:cNvPr>
            <p:cNvSpPr/>
            <p:nvPr/>
          </p:nvSpPr>
          <p:spPr>
            <a:xfrm>
              <a:off x="6551771" y="3567207"/>
              <a:ext cx="272605" cy="124301"/>
            </a:xfrm>
            <a:custGeom>
              <a:avLst/>
              <a:gdLst>
                <a:gd name="connsiteX0" fmla="*/ 272605 w 272605"/>
                <a:gd name="connsiteY0" fmla="*/ 0 h 124301"/>
                <a:gd name="connsiteX1" fmla="*/ 151733 w 272605"/>
                <a:gd name="connsiteY1" fmla="*/ 71533 h 124301"/>
                <a:gd name="connsiteX2" fmla="*/ 21717 w 272605"/>
                <a:gd name="connsiteY2" fmla="*/ 54388 h 124301"/>
                <a:gd name="connsiteX3" fmla="*/ 0 w 272605"/>
                <a:gd name="connsiteY3" fmla="*/ 42100 h 124301"/>
                <a:gd name="connsiteX4" fmla="*/ 33623 w 272605"/>
                <a:gd name="connsiteY4" fmla="*/ 114395 h 124301"/>
                <a:gd name="connsiteX5" fmla="*/ 52483 w 272605"/>
                <a:gd name="connsiteY5" fmla="*/ 124301 h 124301"/>
                <a:gd name="connsiteX6" fmla="*/ 272605 w 272605"/>
                <a:gd name="connsiteY6" fmla="*/ 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605" h="124301">
                  <a:moveTo>
                    <a:pt x="272605" y="0"/>
                  </a:moveTo>
                  <a:cubicBezTo>
                    <a:pt x="254413" y="40291"/>
                    <a:pt x="189167" y="64484"/>
                    <a:pt x="151733" y="71533"/>
                  </a:cubicBezTo>
                  <a:cubicBezTo>
                    <a:pt x="109442" y="79534"/>
                    <a:pt x="60484" y="72866"/>
                    <a:pt x="21717" y="54388"/>
                  </a:cubicBezTo>
                  <a:cubicBezTo>
                    <a:pt x="14097" y="50768"/>
                    <a:pt x="6858" y="46673"/>
                    <a:pt x="0" y="42100"/>
                  </a:cubicBezTo>
                  <a:cubicBezTo>
                    <a:pt x="11049" y="78010"/>
                    <a:pt x="25146" y="102013"/>
                    <a:pt x="33623" y="114395"/>
                  </a:cubicBezTo>
                  <a:cubicBezTo>
                    <a:pt x="37909" y="120586"/>
                    <a:pt x="44958" y="124301"/>
                    <a:pt x="52483" y="124301"/>
                  </a:cubicBezTo>
                  <a:cubicBezTo>
                    <a:pt x="201263" y="123634"/>
                    <a:pt x="268224" y="57436"/>
                    <a:pt x="272605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32285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8805B0-76A0-4658-838E-9755755D4271}"/>
              </a:ext>
            </a:extLst>
          </p:cNvPr>
          <p:cNvSpPr txBox="1"/>
          <p:nvPr/>
        </p:nvSpPr>
        <p:spPr>
          <a:xfrm>
            <a:off x="1321607" y="1309334"/>
            <a:ext cx="43337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5F9D50"/>
                </a:solidFill>
                <a:latin typeface="+mj-lt"/>
              </a:rPr>
              <a:t>THANK</a:t>
            </a:r>
          </a:p>
          <a:p>
            <a:pPr algn="ctr"/>
            <a:r>
              <a:rPr lang="en-US" sz="7200" dirty="0">
                <a:solidFill>
                  <a:srgbClr val="E53E3E"/>
                </a:solidFill>
                <a:latin typeface="+mj-lt"/>
              </a:rPr>
              <a:t>YOU</a:t>
            </a:r>
          </a:p>
          <a:p>
            <a:pPr algn="ctr"/>
            <a:r>
              <a:rPr lang="en-US" sz="7200" dirty="0">
                <a:solidFill>
                  <a:srgbClr val="F4DA7D"/>
                </a:solidFill>
                <a:latin typeface="+mj-lt"/>
              </a:rPr>
              <a:t>FOR</a:t>
            </a:r>
          </a:p>
          <a:p>
            <a:pPr algn="ctr"/>
            <a:r>
              <a:rPr lang="en-US" sz="7200" dirty="0">
                <a:solidFill>
                  <a:schemeClr val="accent5"/>
                </a:solidFill>
                <a:latin typeface="+mj-lt"/>
              </a:rPr>
              <a:t>DONATE</a:t>
            </a:r>
          </a:p>
        </p:txBody>
      </p:sp>
      <p:grpSp>
        <p:nvGrpSpPr>
          <p:cNvPr id="199" name="Graphic 197">
            <a:extLst>
              <a:ext uri="{FF2B5EF4-FFF2-40B4-BE49-F238E27FC236}">
                <a16:creationId xmlns:a16="http://schemas.microsoft.com/office/drawing/2014/main" id="{71A15F66-B025-4FDE-B1CD-95A944CCD4B0}"/>
              </a:ext>
            </a:extLst>
          </p:cNvPr>
          <p:cNvGrpSpPr/>
          <p:nvPr/>
        </p:nvGrpSpPr>
        <p:grpSpPr>
          <a:xfrm>
            <a:off x="7334722" y="2433961"/>
            <a:ext cx="3172925" cy="3475167"/>
            <a:chOff x="5291137" y="2462212"/>
            <a:chExt cx="1612011" cy="1931288"/>
          </a:xfrm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2694413-D0C1-4B0D-9A5D-995C1C357E56}"/>
                </a:ext>
              </a:extLst>
            </p:cNvPr>
            <p:cNvSpPr/>
            <p:nvPr/>
          </p:nvSpPr>
          <p:spPr>
            <a:xfrm>
              <a:off x="5315235" y="3486054"/>
              <a:ext cx="1563814" cy="907446"/>
            </a:xfrm>
            <a:custGeom>
              <a:avLst/>
              <a:gdLst>
                <a:gd name="connsiteX0" fmla="*/ 785622 w 1563814"/>
                <a:gd name="connsiteY0" fmla="*/ 2762 h 907446"/>
                <a:gd name="connsiteX1" fmla="*/ 780764 w 1563814"/>
                <a:gd name="connsiteY1" fmla="*/ 0 h 907446"/>
                <a:gd name="connsiteX2" fmla="*/ 0 w 1563814"/>
                <a:gd name="connsiteY2" fmla="*/ 453676 h 907446"/>
                <a:gd name="connsiteX3" fmla="*/ 0 w 1563814"/>
                <a:gd name="connsiteY3" fmla="*/ 455295 h 907446"/>
                <a:gd name="connsiteX4" fmla="*/ 778193 w 1563814"/>
                <a:gd name="connsiteY4" fmla="*/ 904685 h 907446"/>
                <a:gd name="connsiteX5" fmla="*/ 783050 w 1563814"/>
                <a:gd name="connsiteY5" fmla="*/ 907447 h 907446"/>
                <a:gd name="connsiteX6" fmla="*/ 1563815 w 1563814"/>
                <a:gd name="connsiteY6" fmla="*/ 453676 h 907446"/>
                <a:gd name="connsiteX7" fmla="*/ 1563815 w 1563814"/>
                <a:gd name="connsiteY7" fmla="*/ 452057 h 90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3814" h="907446">
                  <a:moveTo>
                    <a:pt x="785622" y="2762"/>
                  </a:moveTo>
                  <a:lnTo>
                    <a:pt x="780764" y="0"/>
                  </a:lnTo>
                  <a:lnTo>
                    <a:pt x="0" y="453676"/>
                  </a:lnTo>
                  <a:lnTo>
                    <a:pt x="0" y="455295"/>
                  </a:lnTo>
                  <a:lnTo>
                    <a:pt x="778193" y="904685"/>
                  </a:lnTo>
                  <a:lnTo>
                    <a:pt x="783050" y="907447"/>
                  </a:lnTo>
                  <a:lnTo>
                    <a:pt x="1563815" y="453676"/>
                  </a:lnTo>
                  <a:lnTo>
                    <a:pt x="1563815" y="452057"/>
                  </a:lnTo>
                  <a:close/>
                </a:path>
              </a:pathLst>
            </a:custGeom>
            <a:solidFill>
              <a:srgbClr val="DCE8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01" name="Graphic 197">
              <a:extLst>
                <a:ext uri="{FF2B5EF4-FFF2-40B4-BE49-F238E27FC236}">
                  <a16:creationId xmlns:a16="http://schemas.microsoft.com/office/drawing/2014/main" id="{71A15F66-B025-4FDE-B1CD-95A944CCD4B0}"/>
                </a:ext>
              </a:extLst>
            </p:cNvPr>
            <p:cNvGrpSpPr/>
            <p:nvPr/>
          </p:nvGrpSpPr>
          <p:grpSpPr>
            <a:xfrm>
              <a:off x="5461062" y="3430952"/>
              <a:ext cx="1271206" cy="747426"/>
              <a:chOff x="5461062" y="3430952"/>
              <a:chExt cx="1271206" cy="747426"/>
            </a:xfrm>
          </p:grpSpPr>
          <p:grpSp>
            <p:nvGrpSpPr>
              <p:cNvPr id="202" name="Graphic 197">
                <a:extLst>
                  <a:ext uri="{FF2B5EF4-FFF2-40B4-BE49-F238E27FC236}">
                    <a16:creationId xmlns:a16="http://schemas.microsoft.com/office/drawing/2014/main" id="{71A15F66-B025-4FDE-B1CD-95A944CCD4B0}"/>
                  </a:ext>
                </a:extLst>
              </p:cNvPr>
              <p:cNvGrpSpPr/>
              <p:nvPr/>
            </p:nvGrpSpPr>
            <p:grpSpPr>
              <a:xfrm>
                <a:off x="5623368" y="3430952"/>
                <a:ext cx="309658" cy="372708"/>
                <a:chOff x="5623368" y="3430952"/>
                <a:chExt cx="309658" cy="372708"/>
              </a:xfrm>
            </p:grpSpPr>
            <p:grpSp>
              <p:nvGrpSpPr>
                <p:cNvPr id="203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5660802" y="3452006"/>
                  <a:ext cx="272224" cy="351653"/>
                  <a:chOff x="5660802" y="3452006"/>
                  <a:chExt cx="272224" cy="351653"/>
                </a:xfrm>
              </p:grpSpPr>
              <p:grpSp>
                <p:nvGrpSpPr>
                  <p:cNvPr id="204" name="Graphic 197">
                    <a:extLst>
                      <a:ext uri="{FF2B5EF4-FFF2-40B4-BE49-F238E27FC236}">
                        <a16:creationId xmlns:a16="http://schemas.microsoft.com/office/drawing/2014/main" id="{71A15F66-B025-4FDE-B1CD-95A944CCD4B0}"/>
                      </a:ext>
                    </a:extLst>
                  </p:cNvPr>
                  <p:cNvGrpSpPr/>
                  <p:nvPr/>
                </p:nvGrpSpPr>
                <p:grpSpPr>
                  <a:xfrm>
                    <a:off x="5660802" y="3452006"/>
                    <a:ext cx="272224" cy="351653"/>
                    <a:chOff x="5660802" y="3452006"/>
                    <a:chExt cx="272224" cy="351653"/>
                  </a:xfrm>
                </p:grpSpPr>
                <p:sp>
                  <p:nvSpPr>
                    <p:cNvPr id="205" name="Freeform: Shape 204">
                      <a:extLst>
                        <a:ext uri="{FF2B5EF4-FFF2-40B4-BE49-F238E27FC236}">
                          <a16:creationId xmlns:a16="http://schemas.microsoft.com/office/drawing/2014/main" id="{01AC32B0-550A-4EC9-98CE-B27D77D082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0802" y="3452006"/>
                      <a:ext cx="272224" cy="351653"/>
                    </a:xfrm>
                    <a:custGeom>
                      <a:avLst/>
                      <a:gdLst>
                        <a:gd name="connsiteX0" fmla="*/ 136112 w 272224"/>
                        <a:gd name="connsiteY0" fmla="*/ 18617 h 351653"/>
                        <a:gd name="connsiteX1" fmla="*/ 272224 w 272224"/>
                        <a:gd name="connsiteY1" fmla="*/ 97198 h 351653"/>
                        <a:gd name="connsiteX2" fmla="*/ 136112 w 272224"/>
                        <a:gd name="connsiteY2" fmla="*/ 333037 h 351653"/>
                        <a:gd name="connsiteX3" fmla="*/ 0 w 272224"/>
                        <a:gd name="connsiteY3" fmla="*/ 254456 h 351653"/>
                        <a:gd name="connsiteX4" fmla="*/ 136112 w 272224"/>
                        <a:gd name="connsiteY4" fmla="*/ 18617 h 351653"/>
                        <a:gd name="connsiteX5" fmla="*/ 252603 w 272224"/>
                        <a:gd name="connsiteY5" fmla="*/ 108533 h 351653"/>
                        <a:gd name="connsiteX6" fmla="*/ 136112 w 272224"/>
                        <a:gd name="connsiteY6" fmla="*/ 41286 h 351653"/>
                        <a:gd name="connsiteX7" fmla="*/ 19621 w 272224"/>
                        <a:gd name="connsiteY7" fmla="*/ 243121 h 351653"/>
                        <a:gd name="connsiteX8" fmla="*/ 136112 w 272224"/>
                        <a:gd name="connsiteY8" fmla="*/ 310368 h 351653"/>
                        <a:gd name="connsiteX9" fmla="*/ 252603 w 272224"/>
                        <a:gd name="connsiteY9" fmla="*/ 108533 h 3516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72224" h="351653">
                          <a:moveTo>
                            <a:pt x="136112" y="18617"/>
                          </a:moveTo>
                          <a:cubicBezTo>
                            <a:pt x="211360" y="-24817"/>
                            <a:pt x="272224" y="10330"/>
                            <a:pt x="272224" y="97198"/>
                          </a:cubicBezTo>
                          <a:cubicBezTo>
                            <a:pt x="272224" y="184066"/>
                            <a:pt x="211265" y="289603"/>
                            <a:pt x="136112" y="333037"/>
                          </a:cubicBezTo>
                          <a:cubicBezTo>
                            <a:pt x="60865" y="376471"/>
                            <a:pt x="0" y="341324"/>
                            <a:pt x="0" y="254456"/>
                          </a:cubicBezTo>
                          <a:cubicBezTo>
                            <a:pt x="0" y="167588"/>
                            <a:pt x="60865" y="62051"/>
                            <a:pt x="136112" y="18617"/>
                          </a:cubicBezTo>
                          <a:close/>
                          <a:moveTo>
                            <a:pt x="252603" y="108533"/>
                          </a:moveTo>
                          <a:cubicBezTo>
                            <a:pt x="252603" y="34238"/>
                            <a:pt x="200406" y="4139"/>
                            <a:pt x="136112" y="41286"/>
                          </a:cubicBezTo>
                          <a:cubicBezTo>
                            <a:pt x="71818" y="78434"/>
                            <a:pt x="19621" y="168826"/>
                            <a:pt x="19621" y="243121"/>
                          </a:cubicBezTo>
                          <a:cubicBezTo>
                            <a:pt x="19621" y="317416"/>
                            <a:pt x="71818" y="347515"/>
                            <a:pt x="136112" y="310368"/>
                          </a:cubicBezTo>
                          <a:cubicBezTo>
                            <a:pt x="200501" y="273220"/>
                            <a:pt x="252603" y="182828"/>
                            <a:pt x="252603" y="108533"/>
                          </a:cubicBezTo>
                          <a:close/>
                        </a:path>
                      </a:pathLst>
                    </a:custGeom>
                    <a:solidFill>
                      <a:srgbClr val="F4CD6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06" name="Freeform: Shape 205">
                      <a:extLst>
                        <a:ext uri="{FF2B5EF4-FFF2-40B4-BE49-F238E27FC236}">
                          <a16:creationId xmlns:a16="http://schemas.microsoft.com/office/drawing/2014/main" id="{6F69E534-C3E5-4ECF-B7FE-8934DB2F52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0423" y="3477378"/>
                      <a:ext cx="232981" cy="300909"/>
                    </a:xfrm>
                    <a:custGeom>
                      <a:avLst/>
                      <a:gdLst>
                        <a:gd name="connsiteX0" fmla="*/ 116491 w 232981"/>
                        <a:gd name="connsiteY0" fmla="*/ 15914 h 300909"/>
                        <a:gd name="connsiteX1" fmla="*/ 232982 w 232981"/>
                        <a:gd name="connsiteY1" fmla="*/ 83161 h 300909"/>
                        <a:gd name="connsiteX2" fmla="*/ 116491 w 232981"/>
                        <a:gd name="connsiteY2" fmla="*/ 284996 h 300909"/>
                        <a:gd name="connsiteX3" fmla="*/ 0 w 232981"/>
                        <a:gd name="connsiteY3" fmla="*/ 217749 h 300909"/>
                        <a:gd name="connsiteX4" fmla="*/ 116491 w 232981"/>
                        <a:gd name="connsiteY4" fmla="*/ 15914 h 300909"/>
                        <a:gd name="connsiteX5" fmla="*/ 224695 w 232981"/>
                        <a:gd name="connsiteY5" fmla="*/ 87923 h 300909"/>
                        <a:gd name="connsiteX6" fmla="*/ 116491 w 232981"/>
                        <a:gd name="connsiteY6" fmla="*/ 25439 h 300909"/>
                        <a:gd name="connsiteX7" fmla="*/ 8287 w 232981"/>
                        <a:gd name="connsiteY7" fmla="*/ 212891 h 300909"/>
                        <a:gd name="connsiteX8" fmla="*/ 116491 w 232981"/>
                        <a:gd name="connsiteY8" fmla="*/ 275375 h 300909"/>
                        <a:gd name="connsiteX9" fmla="*/ 224695 w 232981"/>
                        <a:gd name="connsiteY9" fmla="*/ 87923 h 300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2981" h="300909">
                          <a:moveTo>
                            <a:pt x="116491" y="15914"/>
                          </a:moveTo>
                          <a:cubicBezTo>
                            <a:pt x="180880" y="-21233"/>
                            <a:pt x="232982" y="8866"/>
                            <a:pt x="232982" y="83161"/>
                          </a:cubicBezTo>
                          <a:cubicBezTo>
                            <a:pt x="232982" y="157456"/>
                            <a:pt x="180785" y="247848"/>
                            <a:pt x="116491" y="284996"/>
                          </a:cubicBezTo>
                          <a:cubicBezTo>
                            <a:pt x="52102" y="322143"/>
                            <a:pt x="0" y="292044"/>
                            <a:pt x="0" y="217749"/>
                          </a:cubicBezTo>
                          <a:cubicBezTo>
                            <a:pt x="0" y="143359"/>
                            <a:pt x="52102" y="53062"/>
                            <a:pt x="116491" y="15914"/>
                          </a:cubicBezTo>
                          <a:close/>
                          <a:moveTo>
                            <a:pt x="224695" y="87923"/>
                          </a:moveTo>
                          <a:cubicBezTo>
                            <a:pt x="224695" y="18867"/>
                            <a:pt x="176213" y="-9041"/>
                            <a:pt x="116491" y="25439"/>
                          </a:cubicBezTo>
                          <a:cubicBezTo>
                            <a:pt x="56769" y="59920"/>
                            <a:pt x="8287" y="143835"/>
                            <a:pt x="8287" y="212891"/>
                          </a:cubicBezTo>
                          <a:cubicBezTo>
                            <a:pt x="8287" y="281947"/>
                            <a:pt x="56769" y="309856"/>
                            <a:pt x="116491" y="275375"/>
                          </a:cubicBezTo>
                          <a:cubicBezTo>
                            <a:pt x="176308" y="240895"/>
                            <a:pt x="224695" y="156980"/>
                            <a:pt x="224695" y="87923"/>
                          </a:cubicBezTo>
                          <a:close/>
                        </a:path>
                      </a:pathLst>
                    </a:custGeom>
                    <a:solidFill>
                      <a:srgbClr val="E0AA3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07" name="Freeform: Shape 206">
                      <a:extLst>
                        <a:ext uri="{FF2B5EF4-FFF2-40B4-BE49-F238E27FC236}">
                          <a16:creationId xmlns:a16="http://schemas.microsoft.com/office/drawing/2014/main" id="{AF62A400-E0A6-4F8B-9286-B4B9523581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8710" y="3488042"/>
                      <a:ext cx="216407" cy="279486"/>
                    </a:xfrm>
                    <a:custGeom>
                      <a:avLst/>
                      <a:gdLst>
                        <a:gd name="connsiteX0" fmla="*/ 108204 w 216407"/>
                        <a:gd name="connsiteY0" fmla="*/ 14775 h 279486"/>
                        <a:gd name="connsiteX1" fmla="*/ 216408 w 216407"/>
                        <a:gd name="connsiteY1" fmla="*/ 77259 h 279486"/>
                        <a:gd name="connsiteX2" fmla="*/ 108204 w 216407"/>
                        <a:gd name="connsiteY2" fmla="*/ 264712 h 279486"/>
                        <a:gd name="connsiteX3" fmla="*/ 0 w 216407"/>
                        <a:gd name="connsiteY3" fmla="*/ 202227 h 279486"/>
                        <a:gd name="connsiteX4" fmla="*/ 108204 w 216407"/>
                        <a:gd name="connsiteY4" fmla="*/ 14775 h 279486"/>
                        <a:gd name="connsiteX5" fmla="*/ 201644 w 216407"/>
                        <a:gd name="connsiteY5" fmla="*/ 85832 h 279486"/>
                        <a:gd name="connsiteX6" fmla="*/ 108204 w 216407"/>
                        <a:gd name="connsiteY6" fmla="*/ 31921 h 279486"/>
                        <a:gd name="connsiteX7" fmla="*/ 14764 w 216407"/>
                        <a:gd name="connsiteY7" fmla="*/ 193750 h 279486"/>
                        <a:gd name="connsiteX8" fmla="*/ 108204 w 216407"/>
                        <a:gd name="connsiteY8" fmla="*/ 247662 h 279486"/>
                        <a:gd name="connsiteX9" fmla="*/ 201644 w 216407"/>
                        <a:gd name="connsiteY9" fmla="*/ 85832 h 279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16407" h="279486">
                          <a:moveTo>
                            <a:pt x="108204" y="14775"/>
                          </a:moveTo>
                          <a:cubicBezTo>
                            <a:pt x="168021" y="-19705"/>
                            <a:pt x="216408" y="8203"/>
                            <a:pt x="216408" y="77259"/>
                          </a:cubicBezTo>
                          <a:cubicBezTo>
                            <a:pt x="216408" y="146316"/>
                            <a:pt x="167926" y="230231"/>
                            <a:pt x="108204" y="264712"/>
                          </a:cubicBezTo>
                          <a:cubicBezTo>
                            <a:pt x="48387" y="299192"/>
                            <a:pt x="0" y="271284"/>
                            <a:pt x="0" y="202227"/>
                          </a:cubicBezTo>
                          <a:cubicBezTo>
                            <a:pt x="0" y="133171"/>
                            <a:pt x="48387" y="49351"/>
                            <a:pt x="108204" y="14775"/>
                          </a:cubicBezTo>
                          <a:close/>
                          <a:moveTo>
                            <a:pt x="201644" y="85832"/>
                          </a:moveTo>
                          <a:cubicBezTo>
                            <a:pt x="201644" y="26301"/>
                            <a:pt x="159829" y="2107"/>
                            <a:pt x="108204" y="31921"/>
                          </a:cubicBezTo>
                          <a:cubicBezTo>
                            <a:pt x="56674" y="61734"/>
                            <a:pt x="14764" y="134124"/>
                            <a:pt x="14764" y="193750"/>
                          </a:cubicBezTo>
                          <a:cubicBezTo>
                            <a:pt x="14764" y="253377"/>
                            <a:pt x="56578" y="277475"/>
                            <a:pt x="108204" y="247662"/>
                          </a:cubicBezTo>
                          <a:cubicBezTo>
                            <a:pt x="159734" y="217849"/>
                            <a:pt x="201644" y="145363"/>
                            <a:pt x="201644" y="85832"/>
                          </a:cubicBezTo>
                          <a:close/>
                        </a:path>
                      </a:pathLst>
                    </a:custGeom>
                    <a:solidFill>
                      <a:srgbClr val="F4D58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08" name="Freeform: Shape 207">
                      <a:extLst>
                        <a:ext uri="{FF2B5EF4-FFF2-40B4-BE49-F238E27FC236}">
                          <a16:creationId xmlns:a16="http://schemas.microsoft.com/office/drawing/2014/main" id="{2258FDE2-CB16-47BE-AF9C-7E18062D45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3474" y="3507196"/>
                      <a:ext cx="186880" cy="241275"/>
                    </a:xfrm>
                    <a:custGeom>
                      <a:avLst/>
                      <a:gdLst>
                        <a:gd name="connsiteX0" fmla="*/ 93440 w 186880"/>
                        <a:gd name="connsiteY0" fmla="*/ 12767 h 241275"/>
                        <a:gd name="connsiteX1" fmla="*/ 186880 w 186880"/>
                        <a:gd name="connsiteY1" fmla="*/ 66678 h 241275"/>
                        <a:gd name="connsiteX2" fmla="*/ 93440 w 186880"/>
                        <a:gd name="connsiteY2" fmla="*/ 228508 h 241275"/>
                        <a:gd name="connsiteX3" fmla="*/ 0 w 186880"/>
                        <a:gd name="connsiteY3" fmla="*/ 174597 h 241275"/>
                        <a:gd name="connsiteX4" fmla="*/ 93440 w 186880"/>
                        <a:gd name="connsiteY4" fmla="*/ 12767 h 241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6880" h="241275">
                          <a:moveTo>
                            <a:pt x="93440" y="12767"/>
                          </a:moveTo>
                          <a:cubicBezTo>
                            <a:pt x="144970" y="-17046"/>
                            <a:pt x="186880" y="7147"/>
                            <a:pt x="186880" y="66678"/>
                          </a:cubicBezTo>
                          <a:cubicBezTo>
                            <a:pt x="186880" y="126210"/>
                            <a:pt x="145066" y="198695"/>
                            <a:pt x="93440" y="228508"/>
                          </a:cubicBezTo>
                          <a:cubicBezTo>
                            <a:pt x="41910" y="258322"/>
                            <a:pt x="0" y="234128"/>
                            <a:pt x="0" y="174597"/>
                          </a:cubicBezTo>
                          <a:cubicBezTo>
                            <a:pt x="0" y="115066"/>
                            <a:pt x="41815" y="42485"/>
                            <a:pt x="93440" y="12767"/>
                          </a:cubicBezTo>
                          <a:close/>
                        </a:path>
                      </a:pathLst>
                    </a:custGeom>
                    <a:solidFill>
                      <a:srgbClr val="F4CD6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A6DE5DD7-C718-4DF2-8935-ECBF6416A509}"/>
                      </a:ext>
                    </a:extLst>
                  </p:cNvPr>
                  <p:cNvSpPr/>
                  <p:nvPr/>
                </p:nvSpPr>
                <p:spPr>
                  <a:xfrm>
                    <a:off x="5763100" y="3543870"/>
                    <a:ext cx="67722" cy="168020"/>
                  </a:xfrm>
                  <a:custGeom>
                    <a:avLst/>
                    <a:gdLst>
                      <a:gd name="connsiteX0" fmla="*/ 50006 w 67722"/>
                      <a:gd name="connsiteY0" fmla="*/ 23336 h 168020"/>
                      <a:gd name="connsiteX1" fmla="*/ 66770 w 67722"/>
                      <a:gd name="connsiteY1" fmla="*/ 45720 h 168020"/>
                      <a:gd name="connsiteX2" fmla="*/ 66770 w 67722"/>
                      <a:gd name="connsiteY2" fmla="*/ 48101 h 168020"/>
                      <a:gd name="connsiteX3" fmla="*/ 52578 w 67722"/>
                      <a:gd name="connsiteY3" fmla="*/ 56293 h 168020"/>
                      <a:gd name="connsiteX4" fmla="*/ 46768 w 67722"/>
                      <a:gd name="connsiteY4" fmla="*/ 40577 h 168020"/>
                      <a:gd name="connsiteX5" fmla="*/ 40672 w 67722"/>
                      <a:gd name="connsiteY5" fmla="*/ 73438 h 168020"/>
                      <a:gd name="connsiteX6" fmla="*/ 67723 w 67722"/>
                      <a:gd name="connsiteY6" fmla="*/ 86011 h 168020"/>
                      <a:gd name="connsiteX7" fmla="*/ 67723 w 67722"/>
                      <a:gd name="connsiteY7" fmla="*/ 87249 h 168020"/>
                      <a:gd name="connsiteX8" fmla="*/ 34576 w 67722"/>
                      <a:gd name="connsiteY8" fmla="*/ 137636 h 168020"/>
                      <a:gd name="connsiteX9" fmla="*/ 28194 w 67722"/>
                      <a:gd name="connsiteY9" fmla="*/ 140970 h 168020"/>
                      <a:gd name="connsiteX10" fmla="*/ 24479 w 67722"/>
                      <a:gd name="connsiteY10" fmla="*/ 161354 h 168020"/>
                      <a:gd name="connsiteX11" fmla="*/ 12954 w 67722"/>
                      <a:gd name="connsiteY11" fmla="*/ 168021 h 168020"/>
                      <a:gd name="connsiteX12" fmla="*/ 17431 w 67722"/>
                      <a:gd name="connsiteY12" fmla="*/ 144113 h 168020"/>
                      <a:gd name="connsiteX13" fmla="*/ 0 w 67722"/>
                      <a:gd name="connsiteY13" fmla="*/ 122682 h 168020"/>
                      <a:gd name="connsiteX14" fmla="*/ 0 w 67722"/>
                      <a:gd name="connsiteY14" fmla="*/ 121729 h 168020"/>
                      <a:gd name="connsiteX15" fmla="*/ 14192 w 67722"/>
                      <a:gd name="connsiteY15" fmla="*/ 113538 h 168020"/>
                      <a:gd name="connsiteX16" fmla="*/ 20574 w 67722"/>
                      <a:gd name="connsiteY16" fmla="*/ 127159 h 168020"/>
                      <a:gd name="connsiteX17" fmla="*/ 26956 w 67722"/>
                      <a:gd name="connsiteY17" fmla="*/ 92583 h 168020"/>
                      <a:gd name="connsiteX18" fmla="*/ 1048 w 67722"/>
                      <a:gd name="connsiteY18" fmla="*/ 80201 h 168020"/>
                      <a:gd name="connsiteX19" fmla="*/ 1048 w 67722"/>
                      <a:gd name="connsiteY19" fmla="*/ 78962 h 168020"/>
                      <a:gd name="connsiteX20" fmla="*/ 33909 w 67722"/>
                      <a:gd name="connsiteY20" fmla="*/ 29718 h 168020"/>
                      <a:gd name="connsiteX21" fmla="*/ 39148 w 67722"/>
                      <a:gd name="connsiteY21" fmla="*/ 26956 h 168020"/>
                      <a:gd name="connsiteX22" fmla="*/ 42863 w 67722"/>
                      <a:gd name="connsiteY22" fmla="*/ 6668 h 168020"/>
                      <a:gd name="connsiteX23" fmla="*/ 54388 w 67722"/>
                      <a:gd name="connsiteY23" fmla="*/ 0 h 168020"/>
                      <a:gd name="connsiteX24" fmla="*/ 50006 w 67722"/>
                      <a:gd name="connsiteY24" fmla="*/ 23336 h 168020"/>
                      <a:gd name="connsiteX25" fmla="*/ 29528 w 67722"/>
                      <a:gd name="connsiteY25" fmla="*/ 77915 h 168020"/>
                      <a:gd name="connsiteX26" fmla="*/ 36005 w 67722"/>
                      <a:gd name="connsiteY26" fmla="*/ 42481 h 168020"/>
                      <a:gd name="connsiteX27" fmla="*/ 33814 w 67722"/>
                      <a:gd name="connsiteY27" fmla="*/ 43625 h 168020"/>
                      <a:gd name="connsiteX28" fmla="*/ 33242 w 67722"/>
                      <a:gd name="connsiteY28" fmla="*/ 43910 h 168020"/>
                      <a:gd name="connsiteX29" fmla="*/ 15240 w 67722"/>
                      <a:gd name="connsiteY29" fmla="*/ 69723 h 168020"/>
                      <a:gd name="connsiteX30" fmla="*/ 15240 w 67722"/>
                      <a:gd name="connsiteY30" fmla="*/ 70485 h 168020"/>
                      <a:gd name="connsiteX31" fmla="*/ 29528 w 67722"/>
                      <a:gd name="connsiteY31" fmla="*/ 77915 h 168020"/>
                      <a:gd name="connsiteX32" fmla="*/ 53150 w 67722"/>
                      <a:gd name="connsiteY32" fmla="*/ 96488 h 168020"/>
                      <a:gd name="connsiteX33" fmla="*/ 53150 w 67722"/>
                      <a:gd name="connsiteY33" fmla="*/ 95726 h 168020"/>
                      <a:gd name="connsiteX34" fmla="*/ 37909 w 67722"/>
                      <a:gd name="connsiteY34" fmla="*/ 88202 h 168020"/>
                      <a:gd name="connsiteX35" fmla="*/ 30956 w 67722"/>
                      <a:gd name="connsiteY35" fmla="*/ 125825 h 168020"/>
                      <a:gd name="connsiteX36" fmla="*/ 34290 w 67722"/>
                      <a:gd name="connsiteY36" fmla="*/ 124111 h 168020"/>
                      <a:gd name="connsiteX37" fmla="*/ 34862 w 67722"/>
                      <a:gd name="connsiteY37" fmla="*/ 123825 h 168020"/>
                      <a:gd name="connsiteX38" fmla="*/ 53150 w 67722"/>
                      <a:gd name="connsiteY38" fmla="*/ 96488 h 168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67722" h="168020">
                        <a:moveTo>
                          <a:pt x="50006" y="23336"/>
                        </a:moveTo>
                        <a:cubicBezTo>
                          <a:pt x="61341" y="21717"/>
                          <a:pt x="66770" y="29813"/>
                          <a:pt x="66770" y="45720"/>
                        </a:cubicBezTo>
                        <a:lnTo>
                          <a:pt x="66770" y="48101"/>
                        </a:lnTo>
                        <a:lnTo>
                          <a:pt x="52578" y="56293"/>
                        </a:lnTo>
                        <a:cubicBezTo>
                          <a:pt x="52578" y="47530"/>
                          <a:pt x="50673" y="42196"/>
                          <a:pt x="46768" y="40577"/>
                        </a:cubicBezTo>
                        <a:lnTo>
                          <a:pt x="40672" y="73438"/>
                        </a:lnTo>
                        <a:cubicBezTo>
                          <a:pt x="58388" y="66389"/>
                          <a:pt x="67723" y="69056"/>
                          <a:pt x="67723" y="86011"/>
                        </a:cubicBezTo>
                        <a:lnTo>
                          <a:pt x="67723" y="87249"/>
                        </a:lnTo>
                        <a:cubicBezTo>
                          <a:pt x="67723" y="106585"/>
                          <a:pt x="55626" y="125444"/>
                          <a:pt x="34576" y="137636"/>
                        </a:cubicBezTo>
                        <a:cubicBezTo>
                          <a:pt x="32385" y="138875"/>
                          <a:pt x="30290" y="139922"/>
                          <a:pt x="28194" y="140970"/>
                        </a:cubicBezTo>
                        <a:lnTo>
                          <a:pt x="24479" y="161354"/>
                        </a:lnTo>
                        <a:lnTo>
                          <a:pt x="12954" y="168021"/>
                        </a:lnTo>
                        <a:lnTo>
                          <a:pt x="17431" y="144113"/>
                        </a:lnTo>
                        <a:cubicBezTo>
                          <a:pt x="5905" y="145352"/>
                          <a:pt x="0" y="137541"/>
                          <a:pt x="0" y="122682"/>
                        </a:cubicBezTo>
                        <a:lnTo>
                          <a:pt x="0" y="121729"/>
                        </a:lnTo>
                        <a:lnTo>
                          <a:pt x="14192" y="113538"/>
                        </a:lnTo>
                        <a:cubicBezTo>
                          <a:pt x="14192" y="121253"/>
                          <a:pt x="16383" y="125825"/>
                          <a:pt x="20574" y="127159"/>
                        </a:cubicBezTo>
                        <a:lnTo>
                          <a:pt x="26956" y="92583"/>
                        </a:lnTo>
                        <a:cubicBezTo>
                          <a:pt x="8668" y="99631"/>
                          <a:pt x="1048" y="95250"/>
                          <a:pt x="1048" y="80201"/>
                        </a:cubicBezTo>
                        <a:lnTo>
                          <a:pt x="1048" y="78962"/>
                        </a:lnTo>
                        <a:cubicBezTo>
                          <a:pt x="1048" y="60103"/>
                          <a:pt x="14192" y="41053"/>
                          <a:pt x="33909" y="29718"/>
                        </a:cubicBezTo>
                        <a:cubicBezTo>
                          <a:pt x="35719" y="28670"/>
                          <a:pt x="37529" y="27813"/>
                          <a:pt x="39148" y="26956"/>
                        </a:cubicBezTo>
                        <a:lnTo>
                          <a:pt x="42863" y="6668"/>
                        </a:lnTo>
                        <a:lnTo>
                          <a:pt x="54388" y="0"/>
                        </a:lnTo>
                        <a:lnTo>
                          <a:pt x="50006" y="23336"/>
                        </a:lnTo>
                        <a:close/>
                        <a:moveTo>
                          <a:pt x="29528" y="77915"/>
                        </a:moveTo>
                        <a:lnTo>
                          <a:pt x="36005" y="42481"/>
                        </a:lnTo>
                        <a:cubicBezTo>
                          <a:pt x="35338" y="42672"/>
                          <a:pt x="34480" y="43244"/>
                          <a:pt x="33814" y="43625"/>
                        </a:cubicBezTo>
                        <a:lnTo>
                          <a:pt x="33242" y="43910"/>
                        </a:lnTo>
                        <a:cubicBezTo>
                          <a:pt x="23146" y="49721"/>
                          <a:pt x="15240" y="59912"/>
                          <a:pt x="15240" y="69723"/>
                        </a:cubicBezTo>
                        <a:lnTo>
                          <a:pt x="15240" y="70485"/>
                        </a:lnTo>
                        <a:cubicBezTo>
                          <a:pt x="15335" y="78581"/>
                          <a:pt x="18859" y="81629"/>
                          <a:pt x="29528" y="77915"/>
                        </a:cubicBezTo>
                        <a:close/>
                        <a:moveTo>
                          <a:pt x="53150" y="96488"/>
                        </a:moveTo>
                        <a:lnTo>
                          <a:pt x="53150" y="95726"/>
                        </a:lnTo>
                        <a:cubicBezTo>
                          <a:pt x="53150" y="86582"/>
                          <a:pt x="48482" y="84487"/>
                          <a:pt x="37909" y="88202"/>
                        </a:cubicBezTo>
                        <a:lnTo>
                          <a:pt x="30956" y="125825"/>
                        </a:lnTo>
                        <a:cubicBezTo>
                          <a:pt x="32099" y="125349"/>
                          <a:pt x="33147" y="124682"/>
                          <a:pt x="34290" y="124111"/>
                        </a:cubicBezTo>
                        <a:lnTo>
                          <a:pt x="34862" y="123825"/>
                        </a:lnTo>
                        <a:cubicBezTo>
                          <a:pt x="45625" y="117443"/>
                          <a:pt x="53150" y="107061"/>
                          <a:pt x="53150" y="96488"/>
                        </a:cubicBezTo>
                        <a:close/>
                      </a:path>
                    </a:pathLst>
                  </a:custGeom>
                  <a:solidFill>
                    <a:srgbClr val="E0AA3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49595EA2-FB68-404F-B2D8-C07FEA727B7B}"/>
                    </a:ext>
                  </a:extLst>
                </p:cNvPr>
                <p:cNvSpPr/>
                <p:nvPr/>
              </p:nvSpPr>
              <p:spPr>
                <a:xfrm>
                  <a:off x="5623368" y="3430952"/>
                  <a:ext cx="269938" cy="362949"/>
                </a:xfrm>
                <a:custGeom>
                  <a:avLst/>
                  <a:gdLst>
                    <a:gd name="connsiteX0" fmla="*/ 232601 w 269938"/>
                    <a:gd name="connsiteY0" fmla="*/ 9191 h 362949"/>
                    <a:gd name="connsiteX1" fmla="*/ 135732 w 269938"/>
                    <a:gd name="connsiteY1" fmla="*/ 18716 h 362949"/>
                    <a:gd name="connsiteX2" fmla="*/ 0 w 269938"/>
                    <a:gd name="connsiteY2" fmla="*/ 253793 h 362949"/>
                    <a:gd name="connsiteX3" fmla="*/ 39720 w 269938"/>
                    <a:gd name="connsiteY3" fmla="*/ 341233 h 362949"/>
                    <a:gd name="connsiteX4" fmla="*/ 77058 w 269938"/>
                    <a:gd name="connsiteY4" fmla="*/ 362950 h 362949"/>
                    <a:gd name="connsiteX5" fmla="*/ 37338 w 269938"/>
                    <a:gd name="connsiteY5" fmla="*/ 275510 h 362949"/>
                    <a:gd name="connsiteX6" fmla="*/ 173070 w 269938"/>
                    <a:gd name="connsiteY6" fmla="*/ 40433 h 362949"/>
                    <a:gd name="connsiteX7" fmla="*/ 269939 w 269938"/>
                    <a:gd name="connsiteY7" fmla="*/ 30908 h 362949"/>
                    <a:gd name="connsiteX8" fmla="*/ 232601 w 269938"/>
                    <a:gd name="connsiteY8" fmla="*/ 9191 h 362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9938" h="362949">
                      <a:moveTo>
                        <a:pt x="232601" y="9191"/>
                      </a:moveTo>
                      <a:cubicBezTo>
                        <a:pt x="207836" y="-5191"/>
                        <a:pt x="173546" y="-3191"/>
                        <a:pt x="135732" y="18716"/>
                      </a:cubicBezTo>
                      <a:cubicBezTo>
                        <a:pt x="60484" y="62150"/>
                        <a:pt x="-190" y="167402"/>
                        <a:pt x="0" y="253793"/>
                      </a:cubicBezTo>
                      <a:cubicBezTo>
                        <a:pt x="96" y="296751"/>
                        <a:pt x="15240" y="326945"/>
                        <a:pt x="39720" y="341233"/>
                      </a:cubicBezTo>
                      <a:lnTo>
                        <a:pt x="77058" y="362950"/>
                      </a:lnTo>
                      <a:cubicBezTo>
                        <a:pt x="52578" y="348758"/>
                        <a:pt x="37434" y="318563"/>
                        <a:pt x="37338" y="275510"/>
                      </a:cubicBezTo>
                      <a:cubicBezTo>
                        <a:pt x="37053" y="189118"/>
                        <a:pt x="97822" y="83867"/>
                        <a:pt x="173070" y="40433"/>
                      </a:cubicBezTo>
                      <a:cubicBezTo>
                        <a:pt x="210884" y="18621"/>
                        <a:pt x="245174" y="16526"/>
                        <a:pt x="269939" y="30908"/>
                      </a:cubicBezTo>
                      <a:lnTo>
                        <a:pt x="232601" y="9191"/>
                      </a:lnTo>
                      <a:close/>
                    </a:path>
                  </a:pathLst>
                </a:custGeom>
                <a:solidFill>
                  <a:srgbClr val="E0A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211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5623464" y="3430968"/>
                  <a:ext cx="245459" cy="343597"/>
                  <a:chOff x="5623464" y="3430968"/>
                  <a:chExt cx="245459" cy="343597"/>
                </a:xfrm>
                <a:solidFill>
                  <a:srgbClr val="F4CD69"/>
                </a:solidFill>
              </p:grpSpPr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id="{3517BCAC-FC43-4A0F-B8DF-5431C6715F14}"/>
                      </a:ext>
                    </a:extLst>
                  </p:cNvPr>
                  <p:cNvSpPr/>
                  <p:nvPr/>
                </p:nvSpPr>
                <p:spPr>
                  <a:xfrm>
                    <a:off x="5623845" y="3663409"/>
                    <a:ext cx="38100" cy="30099"/>
                  </a:xfrm>
                  <a:custGeom>
                    <a:avLst/>
                    <a:gdLst>
                      <a:gd name="connsiteX0" fmla="*/ 762 w 38100"/>
                      <a:gd name="connsiteY0" fmla="*/ 0 h 30099"/>
                      <a:gd name="connsiteX1" fmla="*/ 0 w 38100"/>
                      <a:gd name="connsiteY1" fmla="*/ 8382 h 30099"/>
                      <a:gd name="connsiteX2" fmla="*/ 37338 w 38100"/>
                      <a:gd name="connsiteY2" fmla="*/ 30099 h 30099"/>
                      <a:gd name="connsiteX3" fmla="*/ 38100 w 38100"/>
                      <a:gd name="connsiteY3" fmla="*/ 21717 h 30099"/>
                      <a:gd name="connsiteX4" fmla="*/ 762 w 38100"/>
                      <a:gd name="connsiteY4" fmla="*/ 0 h 30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" h="30099">
                        <a:moveTo>
                          <a:pt x="762" y="0"/>
                        </a:moveTo>
                        <a:cubicBezTo>
                          <a:pt x="476" y="2762"/>
                          <a:pt x="191" y="5620"/>
                          <a:pt x="0" y="8382"/>
                        </a:cubicBezTo>
                        <a:lnTo>
                          <a:pt x="37338" y="30099"/>
                        </a:lnTo>
                        <a:cubicBezTo>
                          <a:pt x="37528" y="27337"/>
                          <a:pt x="37814" y="24575"/>
                          <a:pt x="38100" y="21717"/>
                        </a:cubicBezTo>
                        <a:lnTo>
                          <a:pt x="762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61612206-9667-45F1-8062-42B0C31BE60F}"/>
                      </a:ext>
                    </a:extLst>
                  </p:cNvPr>
                  <p:cNvSpPr/>
                  <p:nvPr/>
                </p:nvSpPr>
                <p:spPr>
                  <a:xfrm>
                    <a:off x="5626417" y="3641883"/>
                    <a:ext cx="38861" cy="29622"/>
                  </a:xfrm>
                  <a:custGeom>
                    <a:avLst/>
                    <a:gdLst>
                      <a:gd name="connsiteX0" fmla="*/ 1524 w 38861"/>
                      <a:gd name="connsiteY0" fmla="*/ 0 h 29622"/>
                      <a:gd name="connsiteX1" fmla="*/ 0 w 38861"/>
                      <a:gd name="connsiteY1" fmla="*/ 7906 h 29622"/>
                      <a:gd name="connsiteX2" fmla="*/ 37338 w 38861"/>
                      <a:gd name="connsiteY2" fmla="*/ 29623 h 29622"/>
                      <a:gd name="connsiteX3" fmla="*/ 38862 w 38861"/>
                      <a:gd name="connsiteY3" fmla="*/ 21717 h 29622"/>
                      <a:gd name="connsiteX4" fmla="*/ 1524 w 38861"/>
                      <a:gd name="connsiteY4" fmla="*/ 0 h 29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61" h="29622">
                        <a:moveTo>
                          <a:pt x="1524" y="0"/>
                        </a:moveTo>
                        <a:cubicBezTo>
                          <a:pt x="952" y="2667"/>
                          <a:pt x="381" y="5239"/>
                          <a:pt x="0" y="7906"/>
                        </a:cubicBezTo>
                        <a:lnTo>
                          <a:pt x="37338" y="29623"/>
                        </a:lnTo>
                        <a:cubicBezTo>
                          <a:pt x="37814" y="27051"/>
                          <a:pt x="38386" y="24384"/>
                          <a:pt x="38862" y="21717"/>
                        </a:cubicBezTo>
                        <a:lnTo>
                          <a:pt x="152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1BECB863-228C-4A12-8C18-6E38070E92D6}"/>
                      </a:ext>
                    </a:extLst>
                  </p:cNvPr>
                  <p:cNvSpPr/>
                  <p:nvPr/>
                </p:nvSpPr>
                <p:spPr>
                  <a:xfrm>
                    <a:off x="5644038" y="3582542"/>
                    <a:ext cx="40290" cy="28765"/>
                  </a:xfrm>
                  <a:custGeom>
                    <a:avLst/>
                    <a:gdLst>
                      <a:gd name="connsiteX0" fmla="*/ 2953 w 40290"/>
                      <a:gd name="connsiteY0" fmla="*/ 0 h 28765"/>
                      <a:gd name="connsiteX1" fmla="*/ 0 w 40290"/>
                      <a:gd name="connsiteY1" fmla="*/ 7048 h 28765"/>
                      <a:gd name="connsiteX2" fmla="*/ 37338 w 40290"/>
                      <a:gd name="connsiteY2" fmla="*/ 28765 h 28765"/>
                      <a:gd name="connsiteX3" fmla="*/ 40291 w 40290"/>
                      <a:gd name="connsiteY3" fmla="*/ 21717 h 28765"/>
                      <a:gd name="connsiteX4" fmla="*/ 2953 w 40290"/>
                      <a:gd name="connsiteY4" fmla="*/ 0 h 28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90" h="28765">
                        <a:moveTo>
                          <a:pt x="2953" y="0"/>
                        </a:moveTo>
                        <a:cubicBezTo>
                          <a:pt x="1905" y="2381"/>
                          <a:pt x="953" y="4667"/>
                          <a:pt x="0" y="7048"/>
                        </a:cubicBezTo>
                        <a:lnTo>
                          <a:pt x="37338" y="28765"/>
                        </a:lnTo>
                        <a:cubicBezTo>
                          <a:pt x="38291" y="26384"/>
                          <a:pt x="39243" y="24003"/>
                          <a:pt x="40291" y="21717"/>
                        </a:cubicBezTo>
                        <a:lnTo>
                          <a:pt x="2953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EA686902-AE00-4D00-9403-7284EF2179C3}"/>
                      </a:ext>
                    </a:extLst>
                  </p:cNvPr>
                  <p:cNvSpPr/>
                  <p:nvPr/>
                </p:nvSpPr>
                <p:spPr>
                  <a:xfrm>
                    <a:off x="5630893" y="3621309"/>
                    <a:ext cx="39338" cy="29336"/>
                  </a:xfrm>
                  <a:custGeom>
                    <a:avLst/>
                    <a:gdLst>
                      <a:gd name="connsiteX0" fmla="*/ 2000 w 39338"/>
                      <a:gd name="connsiteY0" fmla="*/ 0 h 29336"/>
                      <a:gd name="connsiteX1" fmla="*/ 0 w 39338"/>
                      <a:gd name="connsiteY1" fmla="*/ 7620 h 29336"/>
                      <a:gd name="connsiteX2" fmla="*/ 37338 w 39338"/>
                      <a:gd name="connsiteY2" fmla="*/ 29337 h 29336"/>
                      <a:gd name="connsiteX3" fmla="*/ 39338 w 39338"/>
                      <a:gd name="connsiteY3" fmla="*/ 21717 h 29336"/>
                      <a:gd name="connsiteX4" fmla="*/ 2000 w 39338"/>
                      <a:gd name="connsiteY4" fmla="*/ 0 h 29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338" h="29336">
                        <a:moveTo>
                          <a:pt x="2000" y="0"/>
                        </a:moveTo>
                        <a:cubicBezTo>
                          <a:pt x="1238" y="2572"/>
                          <a:pt x="667" y="5048"/>
                          <a:pt x="0" y="7620"/>
                        </a:cubicBezTo>
                        <a:lnTo>
                          <a:pt x="37338" y="29337"/>
                        </a:lnTo>
                        <a:cubicBezTo>
                          <a:pt x="38005" y="26765"/>
                          <a:pt x="38672" y="24289"/>
                          <a:pt x="39338" y="21717"/>
                        </a:cubicBezTo>
                        <a:lnTo>
                          <a:pt x="2000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7D211539-7E27-43FE-8950-7E77E39F488D}"/>
                      </a:ext>
                    </a:extLst>
                  </p:cNvPr>
                  <p:cNvSpPr/>
                  <p:nvPr/>
                </p:nvSpPr>
                <p:spPr>
                  <a:xfrm>
                    <a:off x="5636799" y="3601497"/>
                    <a:ext cx="39814" cy="29051"/>
                  </a:xfrm>
                  <a:custGeom>
                    <a:avLst/>
                    <a:gdLst>
                      <a:gd name="connsiteX0" fmla="*/ 2476 w 39814"/>
                      <a:gd name="connsiteY0" fmla="*/ 0 h 29051"/>
                      <a:gd name="connsiteX1" fmla="*/ 0 w 39814"/>
                      <a:gd name="connsiteY1" fmla="*/ 7334 h 29051"/>
                      <a:gd name="connsiteX2" fmla="*/ 37338 w 39814"/>
                      <a:gd name="connsiteY2" fmla="*/ 29051 h 29051"/>
                      <a:gd name="connsiteX3" fmla="*/ 39815 w 39814"/>
                      <a:gd name="connsiteY3" fmla="*/ 21717 h 29051"/>
                      <a:gd name="connsiteX4" fmla="*/ 2476 w 39814"/>
                      <a:gd name="connsiteY4" fmla="*/ 0 h 29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14" h="29051">
                        <a:moveTo>
                          <a:pt x="2476" y="0"/>
                        </a:moveTo>
                        <a:cubicBezTo>
                          <a:pt x="1619" y="2477"/>
                          <a:pt x="857" y="4858"/>
                          <a:pt x="0" y="7334"/>
                        </a:cubicBezTo>
                        <a:lnTo>
                          <a:pt x="37338" y="29051"/>
                        </a:lnTo>
                        <a:cubicBezTo>
                          <a:pt x="38195" y="26575"/>
                          <a:pt x="38862" y="24194"/>
                          <a:pt x="39815" y="21717"/>
                        </a:cubicBezTo>
                        <a:lnTo>
                          <a:pt x="2476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E525C222-0D1C-4ECC-A1D5-C17AEA478E3B}"/>
                      </a:ext>
                    </a:extLst>
                  </p:cNvPr>
                  <p:cNvSpPr/>
                  <p:nvPr/>
                </p:nvSpPr>
                <p:spPr>
                  <a:xfrm>
                    <a:off x="5623464" y="3686174"/>
                    <a:ext cx="37814" cy="30765"/>
                  </a:xfrm>
                  <a:custGeom>
                    <a:avLst/>
                    <a:gdLst>
                      <a:gd name="connsiteX0" fmla="*/ 0 w 37814"/>
                      <a:gd name="connsiteY0" fmla="*/ 0 h 30765"/>
                      <a:gd name="connsiteX1" fmla="*/ 476 w 37814"/>
                      <a:gd name="connsiteY1" fmla="*/ 9049 h 30765"/>
                      <a:gd name="connsiteX2" fmla="*/ 37814 w 37814"/>
                      <a:gd name="connsiteY2" fmla="*/ 30766 h 30765"/>
                      <a:gd name="connsiteX3" fmla="*/ 37338 w 37814"/>
                      <a:gd name="connsiteY3" fmla="*/ 21717 h 30765"/>
                      <a:gd name="connsiteX4" fmla="*/ 0 w 37814"/>
                      <a:gd name="connsiteY4" fmla="*/ 0 h 3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14" h="30765">
                        <a:moveTo>
                          <a:pt x="0" y="0"/>
                        </a:moveTo>
                        <a:cubicBezTo>
                          <a:pt x="0" y="3143"/>
                          <a:pt x="286" y="6096"/>
                          <a:pt x="476" y="9049"/>
                        </a:cubicBezTo>
                        <a:lnTo>
                          <a:pt x="37814" y="30766"/>
                        </a:lnTo>
                        <a:cubicBezTo>
                          <a:pt x="37624" y="27813"/>
                          <a:pt x="37433" y="24860"/>
                          <a:pt x="37338" y="2171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48140D81-486D-4CA4-94B0-A3012C2486B8}"/>
                      </a:ext>
                    </a:extLst>
                  </p:cNvPr>
                  <p:cNvSpPr/>
                  <p:nvPr/>
                </p:nvSpPr>
                <p:spPr>
                  <a:xfrm>
                    <a:off x="5815393" y="3430968"/>
                    <a:ext cx="53530" cy="22509"/>
                  </a:xfrm>
                  <a:custGeom>
                    <a:avLst/>
                    <a:gdLst>
                      <a:gd name="connsiteX0" fmla="*/ 16193 w 53530"/>
                      <a:gd name="connsiteY0" fmla="*/ 793 h 22509"/>
                      <a:gd name="connsiteX1" fmla="*/ 0 w 53530"/>
                      <a:gd name="connsiteY1" fmla="*/ 126 h 22509"/>
                      <a:gd name="connsiteX2" fmla="*/ 37338 w 53530"/>
                      <a:gd name="connsiteY2" fmla="*/ 21843 h 22509"/>
                      <a:gd name="connsiteX3" fmla="*/ 53530 w 53530"/>
                      <a:gd name="connsiteY3" fmla="*/ 22510 h 22509"/>
                      <a:gd name="connsiteX4" fmla="*/ 16193 w 53530"/>
                      <a:gd name="connsiteY4" fmla="*/ 793 h 22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530" h="22509">
                        <a:moveTo>
                          <a:pt x="16193" y="793"/>
                        </a:moveTo>
                        <a:cubicBezTo>
                          <a:pt x="11049" y="31"/>
                          <a:pt x="5620" y="-160"/>
                          <a:pt x="0" y="126"/>
                        </a:cubicBezTo>
                        <a:lnTo>
                          <a:pt x="37338" y="21843"/>
                        </a:lnTo>
                        <a:cubicBezTo>
                          <a:pt x="42958" y="21557"/>
                          <a:pt x="48387" y="21748"/>
                          <a:pt x="53530" y="22510"/>
                        </a:cubicBezTo>
                        <a:lnTo>
                          <a:pt x="16193" y="793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3E80BA77-0C9B-4E5A-8836-66C0A0D04ED1}"/>
                      </a:ext>
                    </a:extLst>
                  </p:cNvPr>
                  <p:cNvSpPr/>
                  <p:nvPr/>
                </p:nvSpPr>
                <p:spPr>
                  <a:xfrm>
                    <a:off x="5625654" y="3710939"/>
                    <a:ext cx="39528" cy="31718"/>
                  </a:xfrm>
                  <a:custGeom>
                    <a:avLst/>
                    <a:gdLst>
                      <a:gd name="connsiteX0" fmla="*/ 0 w 39528"/>
                      <a:gd name="connsiteY0" fmla="*/ 0 h 31718"/>
                      <a:gd name="connsiteX1" fmla="*/ 2191 w 39528"/>
                      <a:gd name="connsiteY1" fmla="*/ 10001 h 31718"/>
                      <a:gd name="connsiteX2" fmla="*/ 39529 w 39528"/>
                      <a:gd name="connsiteY2" fmla="*/ 31718 h 31718"/>
                      <a:gd name="connsiteX3" fmla="*/ 37338 w 39528"/>
                      <a:gd name="connsiteY3" fmla="*/ 21717 h 31718"/>
                      <a:gd name="connsiteX4" fmla="*/ 0 w 39528"/>
                      <a:gd name="connsiteY4" fmla="*/ 0 h 31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528" h="31718">
                        <a:moveTo>
                          <a:pt x="0" y="0"/>
                        </a:moveTo>
                        <a:cubicBezTo>
                          <a:pt x="572" y="3524"/>
                          <a:pt x="1333" y="6763"/>
                          <a:pt x="2191" y="10001"/>
                        </a:cubicBezTo>
                        <a:lnTo>
                          <a:pt x="39529" y="31718"/>
                        </a:lnTo>
                        <a:cubicBezTo>
                          <a:pt x="38672" y="28480"/>
                          <a:pt x="37909" y="25146"/>
                          <a:pt x="37338" y="2171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A40F5FF3-51C9-4F1B-A650-72E41793F4DB}"/>
                      </a:ext>
                    </a:extLst>
                  </p:cNvPr>
                  <p:cNvSpPr/>
                  <p:nvPr/>
                </p:nvSpPr>
                <p:spPr>
                  <a:xfrm>
                    <a:off x="5634322" y="3739324"/>
                    <a:ext cx="45434" cy="35242"/>
                  </a:xfrm>
                  <a:custGeom>
                    <a:avLst/>
                    <a:gdLst>
                      <a:gd name="connsiteX0" fmla="*/ 45434 w 45434"/>
                      <a:gd name="connsiteY0" fmla="*/ 35242 h 35242"/>
                      <a:gd name="connsiteX1" fmla="*/ 37338 w 45434"/>
                      <a:gd name="connsiteY1" fmla="*/ 21717 h 35242"/>
                      <a:gd name="connsiteX2" fmla="*/ 0 w 45434"/>
                      <a:gd name="connsiteY2" fmla="*/ 0 h 35242"/>
                      <a:gd name="connsiteX3" fmla="*/ 8096 w 45434"/>
                      <a:gd name="connsiteY3" fmla="*/ 13525 h 35242"/>
                      <a:gd name="connsiteX4" fmla="*/ 45434 w 45434"/>
                      <a:gd name="connsiteY4" fmla="*/ 35242 h 35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434" h="35242">
                        <a:moveTo>
                          <a:pt x="45434" y="35242"/>
                        </a:moveTo>
                        <a:cubicBezTo>
                          <a:pt x="42482" y="31147"/>
                          <a:pt x="39624" y="26765"/>
                          <a:pt x="37338" y="21717"/>
                        </a:cubicBezTo>
                        <a:lnTo>
                          <a:pt x="0" y="0"/>
                        </a:lnTo>
                        <a:cubicBezTo>
                          <a:pt x="2286" y="4953"/>
                          <a:pt x="5144" y="9334"/>
                          <a:pt x="8096" y="13525"/>
                        </a:cubicBezTo>
                        <a:lnTo>
                          <a:pt x="45434" y="35242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A657A6E2-47EF-4735-AF67-B31FEB039E54}"/>
                      </a:ext>
                    </a:extLst>
                  </p:cNvPr>
                  <p:cNvSpPr/>
                  <p:nvPr/>
                </p:nvSpPr>
                <p:spPr>
                  <a:xfrm>
                    <a:off x="5710903" y="3482149"/>
                    <a:ext cx="42862" cy="27241"/>
                  </a:xfrm>
                  <a:custGeom>
                    <a:avLst/>
                    <a:gdLst>
                      <a:gd name="connsiteX0" fmla="*/ 5525 w 42862"/>
                      <a:gd name="connsiteY0" fmla="*/ 0 h 27241"/>
                      <a:gd name="connsiteX1" fmla="*/ 0 w 42862"/>
                      <a:gd name="connsiteY1" fmla="*/ 5525 h 27241"/>
                      <a:gd name="connsiteX2" fmla="*/ 37338 w 42862"/>
                      <a:gd name="connsiteY2" fmla="*/ 27242 h 27241"/>
                      <a:gd name="connsiteX3" fmla="*/ 42863 w 42862"/>
                      <a:gd name="connsiteY3" fmla="*/ 21717 h 27241"/>
                      <a:gd name="connsiteX4" fmla="*/ 5525 w 42862"/>
                      <a:gd name="connsiteY4" fmla="*/ 0 h 27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62" h="27241">
                        <a:moveTo>
                          <a:pt x="5525" y="0"/>
                        </a:moveTo>
                        <a:cubicBezTo>
                          <a:pt x="3620" y="1810"/>
                          <a:pt x="1810" y="3715"/>
                          <a:pt x="0" y="5525"/>
                        </a:cubicBezTo>
                        <a:lnTo>
                          <a:pt x="37338" y="27242"/>
                        </a:lnTo>
                        <a:cubicBezTo>
                          <a:pt x="39148" y="25336"/>
                          <a:pt x="41053" y="23527"/>
                          <a:pt x="42863" y="21717"/>
                        </a:cubicBezTo>
                        <a:lnTo>
                          <a:pt x="5525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7C6E6C5F-81F0-489B-AA2A-3305560F0FAB}"/>
                      </a:ext>
                    </a:extLst>
                  </p:cNvPr>
                  <p:cNvSpPr/>
                  <p:nvPr/>
                </p:nvSpPr>
                <p:spPr>
                  <a:xfrm>
                    <a:off x="5762910" y="3443382"/>
                    <a:ext cx="45339" cy="25812"/>
                  </a:xfrm>
                  <a:custGeom>
                    <a:avLst/>
                    <a:gdLst>
                      <a:gd name="connsiteX0" fmla="*/ 8001 w 45339"/>
                      <a:gd name="connsiteY0" fmla="*/ 0 h 25812"/>
                      <a:gd name="connsiteX1" fmla="*/ 0 w 45339"/>
                      <a:gd name="connsiteY1" fmla="*/ 4096 h 25812"/>
                      <a:gd name="connsiteX2" fmla="*/ 37338 w 45339"/>
                      <a:gd name="connsiteY2" fmla="*/ 25813 h 25812"/>
                      <a:gd name="connsiteX3" fmla="*/ 45339 w 45339"/>
                      <a:gd name="connsiteY3" fmla="*/ 21717 h 25812"/>
                      <a:gd name="connsiteX4" fmla="*/ 8001 w 45339"/>
                      <a:gd name="connsiteY4" fmla="*/ 0 h 25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339" h="25812">
                        <a:moveTo>
                          <a:pt x="8001" y="0"/>
                        </a:moveTo>
                        <a:cubicBezTo>
                          <a:pt x="5334" y="1238"/>
                          <a:pt x="2667" y="2667"/>
                          <a:pt x="0" y="4096"/>
                        </a:cubicBezTo>
                        <a:lnTo>
                          <a:pt x="37338" y="25813"/>
                        </a:lnTo>
                        <a:cubicBezTo>
                          <a:pt x="40005" y="24384"/>
                          <a:pt x="42672" y="22955"/>
                          <a:pt x="45339" y="21717"/>
                        </a:cubicBezTo>
                        <a:lnTo>
                          <a:pt x="8001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FEB6F0DB-8534-47DD-AE82-4F8AB85C27FE}"/>
                      </a:ext>
                    </a:extLst>
                  </p:cNvPr>
                  <p:cNvSpPr/>
                  <p:nvPr/>
                </p:nvSpPr>
                <p:spPr>
                  <a:xfrm>
                    <a:off x="5743479" y="3455002"/>
                    <a:ext cx="44386" cy="26384"/>
                  </a:xfrm>
                  <a:custGeom>
                    <a:avLst/>
                    <a:gdLst>
                      <a:gd name="connsiteX0" fmla="*/ 7048 w 44386"/>
                      <a:gd name="connsiteY0" fmla="*/ 0 h 26384"/>
                      <a:gd name="connsiteX1" fmla="*/ 0 w 44386"/>
                      <a:gd name="connsiteY1" fmla="*/ 4667 h 26384"/>
                      <a:gd name="connsiteX2" fmla="*/ 37338 w 44386"/>
                      <a:gd name="connsiteY2" fmla="*/ 26384 h 26384"/>
                      <a:gd name="connsiteX3" fmla="*/ 44387 w 44386"/>
                      <a:gd name="connsiteY3" fmla="*/ 21717 h 26384"/>
                      <a:gd name="connsiteX4" fmla="*/ 7048 w 44386"/>
                      <a:gd name="connsiteY4" fmla="*/ 0 h 26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86" h="26384">
                        <a:moveTo>
                          <a:pt x="7048" y="0"/>
                        </a:moveTo>
                        <a:cubicBezTo>
                          <a:pt x="4667" y="1524"/>
                          <a:pt x="2286" y="3048"/>
                          <a:pt x="0" y="4667"/>
                        </a:cubicBezTo>
                        <a:lnTo>
                          <a:pt x="37338" y="26384"/>
                        </a:lnTo>
                        <a:cubicBezTo>
                          <a:pt x="39624" y="24765"/>
                          <a:pt x="42005" y="23241"/>
                          <a:pt x="44387" y="21717"/>
                        </a:cubicBezTo>
                        <a:lnTo>
                          <a:pt x="7048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CFF1CE1A-E560-4E8E-93A9-A61658992697}"/>
                      </a:ext>
                    </a:extLst>
                  </p:cNvPr>
                  <p:cNvSpPr/>
                  <p:nvPr/>
                </p:nvSpPr>
                <p:spPr>
                  <a:xfrm>
                    <a:off x="5785579" y="3434238"/>
                    <a:ext cx="47243" cy="24764"/>
                  </a:xfrm>
                  <a:custGeom>
                    <a:avLst/>
                    <a:gdLst>
                      <a:gd name="connsiteX0" fmla="*/ 9906 w 47243"/>
                      <a:gd name="connsiteY0" fmla="*/ 0 h 24764"/>
                      <a:gd name="connsiteX1" fmla="*/ 0 w 47243"/>
                      <a:gd name="connsiteY1" fmla="*/ 3048 h 24764"/>
                      <a:gd name="connsiteX2" fmla="*/ 37338 w 47243"/>
                      <a:gd name="connsiteY2" fmla="*/ 24765 h 24764"/>
                      <a:gd name="connsiteX3" fmla="*/ 47244 w 47243"/>
                      <a:gd name="connsiteY3" fmla="*/ 21717 h 24764"/>
                      <a:gd name="connsiteX4" fmla="*/ 9906 w 47243"/>
                      <a:gd name="connsiteY4" fmla="*/ 0 h 24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243" h="24764">
                        <a:moveTo>
                          <a:pt x="9906" y="0"/>
                        </a:moveTo>
                        <a:cubicBezTo>
                          <a:pt x="6668" y="857"/>
                          <a:pt x="3334" y="1810"/>
                          <a:pt x="0" y="3048"/>
                        </a:cubicBezTo>
                        <a:lnTo>
                          <a:pt x="37338" y="24765"/>
                        </a:lnTo>
                        <a:cubicBezTo>
                          <a:pt x="40672" y="23622"/>
                          <a:pt x="44005" y="22574"/>
                          <a:pt x="47244" y="21717"/>
                        </a:cubicBezTo>
                        <a:lnTo>
                          <a:pt x="9906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025ADA78-C494-4616-A4FD-C5732F393CCF}"/>
                      </a:ext>
                    </a:extLst>
                  </p:cNvPr>
                  <p:cNvSpPr/>
                  <p:nvPr/>
                </p:nvSpPr>
                <p:spPr>
                  <a:xfrm>
                    <a:off x="5726334" y="3468051"/>
                    <a:ext cx="43434" cy="26955"/>
                  </a:xfrm>
                  <a:custGeom>
                    <a:avLst/>
                    <a:gdLst>
                      <a:gd name="connsiteX0" fmla="*/ 6096 w 43434"/>
                      <a:gd name="connsiteY0" fmla="*/ 0 h 26955"/>
                      <a:gd name="connsiteX1" fmla="*/ 0 w 43434"/>
                      <a:gd name="connsiteY1" fmla="*/ 5239 h 26955"/>
                      <a:gd name="connsiteX2" fmla="*/ 37338 w 43434"/>
                      <a:gd name="connsiteY2" fmla="*/ 26956 h 26955"/>
                      <a:gd name="connsiteX3" fmla="*/ 43434 w 43434"/>
                      <a:gd name="connsiteY3" fmla="*/ 21717 h 26955"/>
                      <a:gd name="connsiteX4" fmla="*/ 6096 w 43434"/>
                      <a:gd name="connsiteY4" fmla="*/ 0 h 26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34" h="26955">
                        <a:moveTo>
                          <a:pt x="6096" y="0"/>
                        </a:moveTo>
                        <a:cubicBezTo>
                          <a:pt x="4001" y="1619"/>
                          <a:pt x="2000" y="3429"/>
                          <a:pt x="0" y="5239"/>
                        </a:cubicBezTo>
                        <a:lnTo>
                          <a:pt x="37338" y="26956"/>
                        </a:lnTo>
                        <a:cubicBezTo>
                          <a:pt x="39338" y="25241"/>
                          <a:pt x="41339" y="23431"/>
                          <a:pt x="43434" y="21717"/>
                        </a:cubicBezTo>
                        <a:lnTo>
                          <a:pt x="6096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18A54681-4B43-46C9-9634-F6C520A8FED0}"/>
                      </a:ext>
                    </a:extLst>
                  </p:cNvPr>
                  <p:cNvSpPr/>
                  <p:nvPr/>
                </p:nvSpPr>
                <p:spPr>
                  <a:xfrm>
                    <a:off x="5652324" y="3564254"/>
                    <a:ext cx="40767" cy="28479"/>
                  </a:xfrm>
                  <a:custGeom>
                    <a:avLst/>
                    <a:gdLst>
                      <a:gd name="connsiteX0" fmla="*/ 3429 w 40767"/>
                      <a:gd name="connsiteY0" fmla="*/ 0 h 28479"/>
                      <a:gd name="connsiteX1" fmla="*/ 0 w 40767"/>
                      <a:gd name="connsiteY1" fmla="*/ 6763 h 28479"/>
                      <a:gd name="connsiteX2" fmla="*/ 37338 w 40767"/>
                      <a:gd name="connsiteY2" fmla="*/ 28480 h 28479"/>
                      <a:gd name="connsiteX3" fmla="*/ 40767 w 40767"/>
                      <a:gd name="connsiteY3" fmla="*/ 21717 h 28479"/>
                      <a:gd name="connsiteX4" fmla="*/ 3429 w 40767"/>
                      <a:gd name="connsiteY4" fmla="*/ 0 h 28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767" h="28479">
                        <a:moveTo>
                          <a:pt x="3429" y="0"/>
                        </a:moveTo>
                        <a:cubicBezTo>
                          <a:pt x="2286" y="2286"/>
                          <a:pt x="1143" y="4477"/>
                          <a:pt x="0" y="6763"/>
                        </a:cubicBezTo>
                        <a:lnTo>
                          <a:pt x="37338" y="28480"/>
                        </a:lnTo>
                        <a:cubicBezTo>
                          <a:pt x="38481" y="26194"/>
                          <a:pt x="39529" y="23908"/>
                          <a:pt x="40767" y="21717"/>
                        </a:cubicBezTo>
                        <a:lnTo>
                          <a:pt x="3429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A67C0574-6A9A-4C7E-A07E-8CF7604478FB}"/>
                      </a:ext>
                    </a:extLst>
                  </p:cNvPr>
                  <p:cNvSpPr/>
                  <p:nvPr/>
                </p:nvSpPr>
                <p:spPr>
                  <a:xfrm>
                    <a:off x="5661754" y="3546537"/>
                    <a:ext cx="41243" cy="28194"/>
                  </a:xfrm>
                  <a:custGeom>
                    <a:avLst/>
                    <a:gdLst>
                      <a:gd name="connsiteX0" fmla="*/ 3905 w 41243"/>
                      <a:gd name="connsiteY0" fmla="*/ 0 h 28194"/>
                      <a:gd name="connsiteX1" fmla="*/ 0 w 41243"/>
                      <a:gd name="connsiteY1" fmla="*/ 6477 h 28194"/>
                      <a:gd name="connsiteX2" fmla="*/ 37338 w 41243"/>
                      <a:gd name="connsiteY2" fmla="*/ 28194 h 28194"/>
                      <a:gd name="connsiteX3" fmla="*/ 41243 w 41243"/>
                      <a:gd name="connsiteY3" fmla="*/ 21717 h 28194"/>
                      <a:gd name="connsiteX4" fmla="*/ 3905 w 41243"/>
                      <a:gd name="connsiteY4" fmla="*/ 0 h 28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243" h="28194">
                        <a:moveTo>
                          <a:pt x="3905" y="0"/>
                        </a:moveTo>
                        <a:cubicBezTo>
                          <a:pt x="2572" y="2191"/>
                          <a:pt x="1333" y="4286"/>
                          <a:pt x="0" y="6477"/>
                        </a:cubicBezTo>
                        <a:lnTo>
                          <a:pt x="37338" y="28194"/>
                        </a:lnTo>
                        <a:cubicBezTo>
                          <a:pt x="38576" y="26003"/>
                          <a:pt x="39910" y="23813"/>
                          <a:pt x="41243" y="21717"/>
                        </a:cubicBezTo>
                        <a:lnTo>
                          <a:pt x="3905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AAE0A00B-92A1-4A95-8CBF-27D046E36EA3}"/>
                      </a:ext>
                    </a:extLst>
                  </p:cNvPr>
                  <p:cNvSpPr/>
                  <p:nvPr/>
                </p:nvSpPr>
                <p:spPr>
                  <a:xfrm>
                    <a:off x="5672422" y="3529393"/>
                    <a:ext cx="41624" cy="28003"/>
                  </a:xfrm>
                  <a:custGeom>
                    <a:avLst/>
                    <a:gdLst>
                      <a:gd name="connsiteX0" fmla="*/ 4286 w 41624"/>
                      <a:gd name="connsiteY0" fmla="*/ 0 h 28003"/>
                      <a:gd name="connsiteX1" fmla="*/ 0 w 41624"/>
                      <a:gd name="connsiteY1" fmla="*/ 6286 h 28003"/>
                      <a:gd name="connsiteX2" fmla="*/ 37338 w 41624"/>
                      <a:gd name="connsiteY2" fmla="*/ 28004 h 28003"/>
                      <a:gd name="connsiteX3" fmla="*/ 41624 w 41624"/>
                      <a:gd name="connsiteY3" fmla="*/ 21717 h 28003"/>
                      <a:gd name="connsiteX4" fmla="*/ 4286 w 41624"/>
                      <a:gd name="connsiteY4" fmla="*/ 0 h 28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24" h="28003">
                        <a:moveTo>
                          <a:pt x="4286" y="0"/>
                        </a:moveTo>
                        <a:cubicBezTo>
                          <a:pt x="2858" y="2096"/>
                          <a:pt x="1333" y="4096"/>
                          <a:pt x="0" y="6286"/>
                        </a:cubicBezTo>
                        <a:lnTo>
                          <a:pt x="37338" y="28004"/>
                        </a:lnTo>
                        <a:cubicBezTo>
                          <a:pt x="38767" y="25908"/>
                          <a:pt x="40196" y="23813"/>
                          <a:pt x="41624" y="21717"/>
                        </a:cubicBezTo>
                        <a:lnTo>
                          <a:pt x="4286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92107697-3436-4782-96BD-2136850D8E89}"/>
                      </a:ext>
                    </a:extLst>
                  </p:cNvPr>
                  <p:cNvSpPr/>
                  <p:nvPr/>
                </p:nvSpPr>
                <p:spPr>
                  <a:xfrm>
                    <a:off x="5696806" y="3497198"/>
                    <a:ext cx="42481" cy="27527"/>
                  </a:xfrm>
                  <a:custGeom>
                    <a:avLst/>
                    <a:gdLst>
                      <a:gd name="connsiteX0" fmla="*/ 5144 w 42481"/>
                      <a:gd name="connsiteY0" fmla="*/ 0 h 27527"/>
                      <a:gd name="connsiteX1" fmla="*/ 0 w 42481"/>
                      <a:gd name="connsiteY1" fmla="*/ 5810 h 27527"/>
                      <a:gd name="connsiteX2" fmla="*/ 37338 w 42481"/>
                      <a:gd name="connsiteY2" fmla="*/ 27527 h 27527"/>
                      <a:gd name="connsiteX3" fmla="*/ 42481 w 42481"/>
                      <a:gd name="connsiteY3" fmla="*/ 21717 h 27527"/>
                      <a:gd name="connsiteX4" fmla="*/ 5144 w 42481"/>
                      <a:gd name="connsiteY4" fmla="*/ 0 h 27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81" h="27527">
                        <a:moveTo>
                          <a:pt x="5144" y="0"/>
                        </a:moveTo>
                        <a:cubicBezTo>
                          <a:pt x="3429" y="1905"/>
                          <a:pt x="1715" y="3810"/>
                          <a:pt x="0" y="5810"/>
                        </a:cubicBezTo>
                        <a:lnTo>
                          <a:pt x="37338" y="27527"/>
                        </a:lnTo>
                        <a:cubicBezTo>
                          <a:pt x="39052" y="25527"/>
                          <a:pt x="40767" y="23622"/>
                          <a:pt x="42481" y="21717"/>
                        </a:cubicBezTo>
                        <a:lnTo>
                          <a:pt x="514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6C191373-19C6-413D-96FF-241A439464D5}"/>
                      </a:ext>
                    </a:extLst>
                  </p:cNvPr>
                  <p:cNvSpPr/>
                  <p:nvPr/>
                </p:nvSpPr>
                <p:spPr>
                  <a:xfrm>
                    <a:off x="5684043" y="3513009"/>
                    <a:ext cx="42005" cy="27717"/>
                  </a:xfrm>
                  <a:custGeom>
                    <a:avLst/>
                    <a:gdLst>
                      <a:gd name="connsiteX0" fmla="*/ 4667 w 42005"/>
                      <a:gd name="connsiteY0" fmla="*/ 0 h 27717"/>
                      <a:gd name="connsiteX1" fmla="*/ 0 w 42005"/>
                      <a:gd name="connsiteY1" fmla="*/ 6001 h 27717"/>
                      <a:gd name="connsiteX2" fmla="*/ 37338 w 42005"/>
                      <a:gd name="connsiteY2" fmla="*/ 27718 h 27717"/>
                      <a:gd name="connsiteX3" fmla="*/ 42005 w 42005"/>
                      <a:gd name="connsiteY3" fmla="*/ 21717 h 27717"/>
                      <a:gd name="connsiteX4" fmla="*/ 4667 w 42005"/>
                      <a:gd name="connsiteY4" fmla="*/ 0 h 27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005" h="27717">
                        <a:moveTo>
                          <a:pt x="4667" y="0"/>
                        </a:moveTo>
                        <a:cubicBezTo>
                          <a:pt x="3048" y="2000"/>
                          <a:pt x="1524" y="4000"/>
                          <a:pt x="0" y="6001"/>
                        </a:cubicBezTo>
                        <a:lnTo>
                          <a:pt x="37338" y="27718"/>
                        </a:lnTo>
                        <a:cubicBezTo>
                          <a:pt x="38862" y="25622"/>
                          <a:pt x="40481" y="23717"/>
                          <a:pt x="42005" y="21717"/>
                        </a:cubicBezTo>
                        <a:lnTo>
                          <a:pt x="4667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231" name="Graphic 197">
                <a:extLst>
                  <a:ext uri="{FF2B5EF4-FFF2-40B4-BE49-F238E27FC236}">
                    <a16:creationId xmlns:a16="http://schemas.microsoft.com/office/drawing/2014/main" id="{71A15F66-B025-4FDE-B1CD-95A944CCD4B0}"/>
                  </a:ext>
                </a:extLst>
              </p:cNvPr>
              <p:cNvGrpSpPr/>
              <p:nvPr/>
            </p:nvGrpSpPr>
            <p:grpSpPr>
              <a:xfrm>
                <a:off x="6366699" y="3687138"/>
                <a:ext cx="365569" cy="246923"/>
                <a:chOff x="6366699" y="3687138"/>
                <a:chExt cx="365569" cy="246923"/>
              </a:xfrm>
            </p:grpSpPr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E57E8083-AB71-4A68-8EAE-156054310362}"/>
                    </a:ext>
                  </a:extLst>
                </p:cNvPr>
                <p:cNvSpPr/>
                <p:nvPr/>
              </p:nvSpPr>
              <p:spPr>
                <a:xfrm>
                  <a:off x="6366699" y="3786567"/>
                  <a:ext cx="365569" cy="147494"/>
                </a:xfrm>
                <a:custGeom>
                  <a:avLst/>
                  <a:gdLst>
                    <a:gd name="connsiteX0" fmla="*/ 365570 w 365569"/>
                    <a:gd name="connsiteY0" fmla="*/ 1048 h 147494"/>
                    <a:gd name="connsiteX1" fmla="*/ 365475 w 365569"/>
                    <a:gd name="connsiteY1" fmla="*/ 42196 h 147494"/>
                    <a:gd name="connsiteX2" fmla="*/ 312325 w 365569"/>
                    <a:gd name="connsiteY2" fmla="*/ 116491 h 147494"/>
                    <a:gd name="connsiteX3" fmla="*/ 53912 w 365569"/>
                    <a:gd name="connsiteY3" fmla="*/ 116491 h 147494"/>
                    <a:gd name="connsiteX4" fmla="*/ 0 w 365569"/>
                    <a:gd name="connsiteY4" fmla="*/ 41148 h 147494"/>
                    <a:gd name="connsiteX5" fmla="*/ 96 w 365569"/>
                    <a:gd name="connsiteY5" fmla="*/ 0 h 147494"/>
                    <a:gd name="connsiteX6" fmla="*/ 54007 w 365569"/>
                    <a:gd name="connsiteY6" fmla="*/ 75343 h 147494"/>
                    <a:gd name="connsiteX7" fmla="*/ 312420 w 365569"/>
                    <a:gd name="connsiteY7" fmla="*/ 75343 h 147494"/>
                    <a:gd name="connsiteX8" fmla="*/ 365570 w 365569"/>
                    <a:gd name="connsiteY8" fmla="*/ 1048 h 147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5569" h="147494">
                      <a:moveTo>
                        <a:pt x="365570" y="1048"/>
                      </a:moveTo>
                      <a:lnTo>
                        <a:pt x="365475" y="42196"/>
                      </a:lnTo>
                      <a:cubicBezTo>
                        <a:pt x="365379" y="69056"/>
                        <a:pt x="347663" y="96012"/>
                        <a:pt x="312325" y="116491"/>
                      </a:cubicBezTo>
                      <a:cubicBezTo>
                        <a:pt x="241173" y="157829"/>
                        <a:pt x="125540" y="157829"/>
                        <a:pt x="53912" y="116491"/>
                      </a:cubicBezTo>
                      <a:cubicBezTo>
                        <a:pt x="17907" y="95726"/>
                        <a:pt x="-95" y="68390"/>
                        <a:pt x="0" y="41148"/>
                      </a:cubicBezTo>
                      <a:lnTo>
                        <a:pt x="96" y="0"/>
                      </a:lnTo>
                      <a:cubicBezTo>
                        <a:pt x="0" y="27242"/>
                        <a:pt x="18003" y="54578"/>
                        <a:pt x="54007" y="75343"/>
                      </a:cubicBezTo>
                      <a:cubicBezTo>
                        <a:pt x="125635" y="116681"/>
                        <a:pt x="241269" y="116681"/>
                        <a:pt x="312420" y="75343"/>
                      </a:cubicBezTo>
                      <a:cubicBezTo>
                        <a:pt x="347853" y="54769"/>
                        <a:pt x="365475" y="27908"/>
                        <a:pt x="365570" y="1048"/>
                      </a:cubicBezTo>
                      <a:close/>
                    </a:path>
                  </a:pathLst>
                </a:custGeom>
                <a:solidFill>
                  <a:srgbClr val="E0A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233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6366882" y="3687138"/>
                  <a:ext cx="365270" cy="206668"/>
                  <a:chOff x="6366882" y="3687138"/>
                  <a:chExt cx="365270" cy="206668"/>
                </a:xfrm>
              </p:grpSpPr>
              <p:grpSp>
                <p:nvGrpSpPr>
                  <p:cNvPr id="234" name="Graphic 197">
                    <a:extLst>
                      <a:ext uri="{FF2B5EF4-FFF2-40B4-BE49-F238E27FC236}">
                        <a16:creationId xmlns:a16="http://schemas.microsoft.com/office/drawing/2014/main" id="{71A15F66-B025-4FDE-B1CD-95A944CCD4B0}"/>
                      </a:ext>
                    </a:extLst>
                  </p:cNvPr>
                  <p:cNvGrpSpPr/>
                  <p:nvPr/>
                </p:nvGrpSpPr>
                <p:grpSpPr>
                  <a:xfrm>
                    <a:off x="6366882" y="3687138"/>
                    <a:ext cx="365270" cy="206668"/>
                    <a:chOff x="6366882" y="3687138"/>
                    <a:chExt cx="365270" cy="206668"/>
                  </a:xfrm>
                </p:grpSpPr>
                <p:sp>
                  <p:nvSpPr>
                    <p:cNvPr id="235" name="Freeform: Shape 234">
                      <a:extLst>
                        <a:ext uri="{FF2B5EF4-FFF2-40B4-BE49-F238E27FC236}">
                          <a16:creationId xmlns:a16="http://schemas.microsoft.com/office/drawing/2014/main" id="{086ADC4C-CC0E-4CF2-B3E9-8F0D2CD32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6882" y="3687138"/>
                      <a:ext cx="365270" cy="206668"/>
                    </a:xfrm>
                    <a:custGeom>
                      <a:avLst/>
                      <a:gdLst>
                        <a:gd name="connsiteX0" fmla="*/ 292425 w 365270"/>
                        <a:gd name="connsiteY0" fmla="*/ 20753 h 206668"/>
                        <a:gd name="connsiteX1" fmla="*/ 328620 w 365270"/>
                        <a:gd name="connsiteY1" fmla="*/ 165437 h 206668"/>
                        <a:gd name="connsiteX2" fmla="*/ 72874 w 365270"/>
                        <a:gd name="connsiteY2" fmla="*/ 185916 h 206668"/>
                        <a:gd name="connsiteX3" fmla="*/ 36679 w 365270"/>
                        <a:gd name="connsiteY3" fmla="*/ 41231 h 206668"/>
                        <a:gd name="connsiteX4" fmla="*/ 292425 w 365270"/>
                        <a:gd name="connsiteY4" fmla="*/ 20753 h 206668"/>
                        <a:gd name="connsiteX5" fmla="*/ 307570 w 365270"/>
                        <a:gd name="connsiteY5" fmla="*/ 156484 h 206668"/>
                        <a:gd name="connsiteX6" fmla="*/ 276613 w 365270"/>
                        <a:gd name="connsiteY6" fmla="*/ 32659 h 206668"/>
                        <a:gd name="connsiteX7" fmla="*/ 57824 w 365270"/>
                        <a:gd name="connsiteY7" fmla="*/ 50185 h 206668"/>
                        <a:gd name="connsiteX8" fmla="*/ 88781 w 365270"/>
                        <a:gd name="connsiteY8" fmla="*/ 174010 h 206668"/>
                        <a:gd name="connsiteX9" fmla="*/ 307570 w 365270"/>
                        <a:gd name="connsiteY9" fmla="*/ 156484 h 2066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65270" h="206668">
                          <a:moveTo>
                            <a:pt x="292425" y="20753"/>
                          </a:moveTo>
                          <a:cubicBezTo>
                            <a:pt x="373007" y="55043"/>
                            <a:pt x="389199" y="119813"/>
                            <a:pt x="328620" y="165437"/>
                          </a:cubicBezTo>
                          <a:cubicBezTo>
                            <a:pt x="267946" y="211062"/>
                            <a:pt x="153551" y="220206"/>
                            <a:pt x="72874" y="185916"/>
                          </a:cubicBezTo>
                          <a:cubicBezTo>
                            <a:pt x="-7803" y="151626"/>
                            <a:pt x="-23900" y="86856"/>
                            <a:pt x="36679" y="41231"/>
                          </a:cubicBezTo>
                          <a:cubicBezTo>
                            <a:pt x="97353" y="-4393"/>
                            <a:pt x="211843" y="-13537"/>
                            <a:pt x="292425" y="20753"/>
                          </a:cubicBezTo>
                          <a:close/>
                          <a:moveTo>
                            <a:pt x="307570" y="156484"/>
                          </a:moveTo>
                          <a:cubicBezTo>
                            <a:pt x="359481" y="117431"/>
                            <a:pt x="345575" y="61996"/>
                            <a:pt x="276613" y="32659"/>
                          </a:cubicBezTo>
                          <a:cubicBezTo>
                            <a:pt x="207653" y="3322"/>
                            <a:pt x="109640" y="11132"/>
                            <a:pt x="57824" y="50185"/>
                          </a:cubicBezTo>
                          <a:cubicBezTo>
                            <a:pt x="5913" y="89237"/>
                            <a:pt x="19819" y="144673"/>
                            <a:pt x="88781" y="174010"/>
                          </a:cubicBezTo>
                          <a:cubicBezTo>
                            <a:pt x="157742" y="203347"/>
                            <a:pt x="255659" y="195441"/>
                            <a:pt x="307570" y="156484"/>
                          </a:cubicBezTo>
                          <a:close/>
                        </a:path>
                      </a:pathLst>
                    </a:custGeom>
                    <a:solidFill>
                      <a:srgbClr val="F4CD6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36" name="Freeform: Shape 235">
                      <a:extLst>
                        <a:ext uri="{FF2B5EF4-FFF2-40B4-BE49-F238E27FC236}">
                          <a16:creationId xmlns:a16="http://schemas.microsoft.com/office/drawing/2014/main" id="{EF7BB775-12AB-4903-AF9E-A2FD38B2EB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3305" y="3702039"/>
                      <a:ext cx="312548" cy="176867"/>
                    </a:xfrm>
                    <a:custGeom>
                      <a:avLst/>
                      <a:gdLst>
                        <a:gd name="connsiteX0" fmla="*/ 250191 w 312548"/>
                        <a:gd name="connsiteY0" fmla="*/ 17758 h 176867"/>
                        <a:gd name="connsiteX1" fmla="*/ 281147 w 312548"/>
                        <a:gd name="connsiteY1" fmla="*/ 141583 h 176867"/>
                        <a:gd name="connsiteX2" fmla="*/ 62358 w 312548"/>
                        <a:gd name="connsiteY2" fmla="*/ 159109 h 176867"/>
                        <a:gd name="connsiteX3" fmla="*/ 31402 w 312548"/>
                        <a:gd name="connsiteY3" fmla="*/ 35284 h 176867"/>
                        <a:gd name="connsiteX4" fmla="*/ 250191 w 312548"/>
                        <a:gd name="connsiteY4" fmla="*/ 17758 h 176867"/>
                        <a:gd name="connsiteX5" fmla="*/ 272289 w 312548"/>
                        <a:gd name="connsiteY5" fmla="*/ 137773 h 176867"/>
                        <a:gd name="connsiteX6" fmla="*/ 243523 w 312548"/>
                        <a:gd name="connsiteY6" fmla="*/ 22807 h 176867"/>
                        <a:gd name="connsiteX7" fmla="*/ 40260 w 312548"/>
                        <a:gd name="connsiteY7" fmla="*/ 39094 h 176867"/>
                        <a:gd name="connsiteX8" fmla="*/ 69025 w 312548"/>
                        <a:gd name="connsiteY8" fmla="*/ 154061 h 176867"/>
                        <a:gd name="connsiteX9" fmla="*/ 272289 w 312548"/>
                        <a:gd name="connsiteY9" fmla="*/ 137773 h 176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12548" h="176867">
                          <a:moveTo>
                            <a:pt x="250191" y="17758"/>
                          </a:moveTo>
                          <a:cubicBezTo>
                            <a:pt x="319152" y="47095"/>
                            <a:pt x="333058" y="102531"/>
                            <a:pt x="281147" y="141583"/>
                          </a:cubicBezTo>
                          <a:cubicBezTo>
                            <a:pt x="229236" y="180636"/>
                            <a:pt x="131319" y="188446"/>
                            <a:pt x="62358" y="159109"/>
                          </a:cubicBezTo>
                          <a:cubicBezTo>
                            <a:pt x="-6603" y="129772"/>
                            <a:pt x="-20510" y="74337"/>
                            <a:pt x="31402" y="35284"/>
                          </a:cubicBezTo>
                          <a:cubicBezTo>
                            <a:pt x="83218" y="-3768"/>
                            <a:pt x="181230" y="-11579"/>
                            <a:pt x="250191" y="17758"/>
                          </a:cubicBezTo>
                          <a:close/>
                          <a:moveTo>
                            <a:pt x="272289" y="137773"/>
                          </a:moveTo>
                          <a:cubicBezTo>
                            <a:pt x="320485" y="101483"/>
                            <a:pt x="307627" y="50048"/>
                            <a:pt x="243523" y="22807"/>
                          </a:cubicBezTo>
                          <a:cubicBezTo>
                            <a:pt x="179420" y="-4435"/>
                            <a:pt x="88456" y="2804"/>
                            <a:pt x="40260" y="39094"/>
                          </a:cubicBezTo>
                          <a:cubicBezTo>
                            <a:pt x="-7937" y="75385"/>
                            <a:pt x="4922" y="126820"/>
                            <a:pt x="69025" y="154061"/>
                          </a:cubicBezTo>
                          <a:cubicBezTo>
                            <a:pt x="133129" y="181303"/>
                            <a:pt x="224092" y="173968"/>
                            <a:pt x="272289" y="137773"/>
                          </a:cubicBezTo>
                          <a:close/>
                        </a:path>
                      </a:pathLst>
                    </a:custGeom>
                    <a:solidFill>
                      <a:srgbClr val="E0AA3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37" name="Freeform: Shape 236">
                      <a:extLst>
                        <a:ext uri="{FF2B5EF4-FFF2-40B4-BE49-F238E27FC236}">
                          <a16:creationId xmlns:a16="http://schemas.microsoft.com/office/drawing/2014/main" id="{293FE122-2F52-43B9-8EE9-227E7A5BAA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4397" y="3708312"/>
                      <a:ext cx="290365" cy="164281"/>
                    </a:xfrm>
                    <a:custGeom>
                      <a:avLst/>
                      <a:gdLst>
                        <a:gd name="connsiteX0" fmla="*/ 232432 w 290365"/>
                        <a:gd name="connsiteY0" fmla="*/ 16534 h 164281"/>
                        <a:gd name="connsiteX1" fmla="*/ 261197 w 290365"/>
                        <a:gd name="connsiteY1" fmla="*/ 131501 h 164281"/>
                        <a:gd name="connsiteX2" fmla="*/ 57934 w 290365"/>
                        <a:gd name="connsiteY2" fmla="*/ 147788 h 164281"/>
                        <a:gd name="connsiteX3" fmla="*/ 29168 w 290365"/>
                        <a:gd name="connsiteY3" fmla="*/ 32822 h 164281"/>
                        <a:gd name="connsiteX4" fmla="*/ 232432 w 290365"/>
                        <a:gd name="connsiteY4" fmla="*/ 16534 h 164281"/>
                        <a:gd name="connsiteX5" fmla="*/ 245291 w 290365"/>
                        <a:gd name="connsiteY5" fmla="*/ 124738 h 164281"/>
                        <a:gd name="connsiteX6" fmla="*/ 220430 w 290365"/>
                        <a:gd name="connsiteY6" fmla="*/ 25487 h 164281"/>
                        <a:gd name="connsiteX7" fmla="*/ 44980 w 290365"/>
                        <a:gd name="connsiteY7" fmla="*/ 39489 h 164281"/>
                        <a:gd name="connsiteX8" fmla="*/ 69840 w 290365"/>
                        <a:gd name="connsiteY8" fmla="*/ 138740 h 164281"/>
                        <a:gd name="connsiteX9" fmla="*/ 245291 w 290365"/>
                        <a:gd name="connsiteY9" fmla="*/ 124738 h 1642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90365" h="164281">
                          <a:moveTo>
                            <a:pt x="232432" y="16534"/>
                          </a:moveTo>
                          <a:cubicBezTo>
                            <a:pt x="296535" y="43775"/>
                            <a:pt x="309394" y="95306"/>
                            <a:pt x="261197" y="131501"/>
                          </a:cubicBezTo>
                          <a:cubicBezTo>
                            <a:pt x="213001" y="167791"/>
                            <a:pt x="122037" y="175030"/>
                            <a:pt x="57934" y="147788"/>
                          </a:cubicBezTo>
                          <a:cubicBezTo>
                            <a:pt x="-6169" y="120547"/>
                            <a:pt x="-19028" y="69017"/>
                            <a:pt x="29168" y="32822"/>
                          </a:cubicBezTo>
                          <a:cubicBezTo>
                            <a:pt x="77365" y="-3469"/>
                            <a:pt x="168329" y="-10803"/>
                            <a:pt x="232432" y="16534"/>
                          </a:cubicBezTo>
                          <a:close/>
                          <a:moveTo>
                            <a:pt x="245291" y="124738"/>
                          </a:moveTo>
                          <a:cubicBezTo>
                            <a:pt x="286915" y="93496"/>
                            <a:pt x="275771" y="49014"/>
                            <a:pt x="220430" y="25487"/>
                          </a:cubicBezTo>
                          <a:cubicBezTo>
                            <a:pt x="165185" y="1961"/>
                            <a:pt x="86604" y="8247"/>
                            <a:pt x="44980" y="39489"/>
                          </a:cubicBezTo>
                          <a:cubicBezTo>
                            <a:pt x="3356" y="70731"/>
                            <a:pt x="14500" y="115213"/>
                            <a:pt x="69840" y="138740"/>
                          </a:cubicBezTo>
                          <a:cubicBezTo>
                            <a:pt x="125180" y="162266"/>
                            <a:pt x="203666" y="155980"/>
                            <a:pt x="245291" y="124738"/>
                          </a:cubicBezTo>
                          <a:close/>
                        </a:path>
                      </a:pathLst>
                    </a:custGeom>
                    <a:solidFill>
                      <a:srgbClr val="F4D58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5925CC67-BB98-4785-999D-09F5AD06A2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4267" y="3719561"/>
                      <a:ext cx="250529" cy="141728"/>
                    </a:xfrm>
                    <a:custGeom>
                      <a:avLst/>
                      <a:gdLst>
                        <a:gd name="connsiteX0" fmla="*/ 200560 w 250529"/>
                        <a:gd name="connsiteY0" fmla="*/ 14238 h 141728"/>
                        <a:gd name="connsiteX1" fmla="*/ 225420 w 250529"/>
                        <a:gd name="connsiteY1" fmla="*/ 113489 h 141728"/>
                        <a:gd name="connsiteX2" fmla="*/ 49969 w 250529"/>
                        <a:gd name="connsiteY2" fmla="*/ 127490 h 141728"/>
                        <a:gd name="connsiteX3" fmla="*/ 25109 w 250529"/>
                        <a:gd name="connsiteY3" fmla="*/ 28240 h 141728"/>
                        <a:gd name="connsiteX4" fmla="*/ 200560 w 250529"/>
                        <a:gd name="connsiteY4" fmla="*/ 14238 h 1417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0529" h="141728">
                          <a:moveTo>
                            <a:pt x="200560" y="14238"/>
                          </a:moveTo>
                          <a:cubicBezTo>
                            <a:pt x="255805" y="37765"/>
                            <a:pt x="266949" y="82247"/>
                            <a:pt x="225420" y="113489"/>
                          </a:cubicBezTo>
                          <a:cubicBezTo>
                            <a:pt x="183796" y="144731"/>
                            <a:pt x="105310" y="151017"/>
                            <a:pt x="49969" y="127490"/>
                          </a:cubicBezTo>
                          <a:cubicBezTo>
                            <a:pt x="-5276" y="103964"/>
                            <a:pt x="-16420" y="59482"/>
                            <a:pt x="25109" y="28240"/>
                          </a:cubicBezTo>
                          <a:cubicBezTo>
                            <a:pt x="66733" y="-3002"/>
                            <a:pt x="145315" y="-9289"/>
                            <a:pt x="200560" y="14238"/>
                          </a:cubicBezTo>
                          <a:close/>
                        </a:path>
                      </a:pathLst>
                    </a:custGeom>
                    <a:solidFill>
                      <a:srgbClr val="F4CD6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239" name="Freeform: Shape 238">
                    <a:extLst>
                      <a:ext uri="{FF2B5EF4-FFF2-40B4-BE49-F238E27FC236}">
                        <a16:creationId xmlns:a16="http://schemas.microsoft.com/office/drawing/2014/main" id="{ACBCDC3F-43E9-4F6B-91B9-698907CBF232}"/>
                      </a:ext>
                    </a:extLst>
                  </p:cNvPr>
                  <p:cNvSpPr/>
                  <p:nvPr/>
                </p:nvSpPr>
                <p:spPr>
                  <a:xfrm>
                    <a:off x="6476904" y="3755215"/>
                    <a:ext cx="144970" cy="70660"/>
                  </a:xfrm>
                  <a:custGeom>
                    <a:avLst/>
                    <a:gdLst>
                      <a:gd name="connsiteX0" fmla="*/ 125730 w 144970"/>
                      <a:gd name="connsiteY0" fmla="*/ 15637 h 70660"/>
                      <a:gd name="connsiteX1" fmla="*/ 121348 w 144970"/>
                      <a:gd name="connsiteY1" fmla="*/ 40116 h 70660"/>
                      <a:gd name="connsiteX2" fmla="*/ 119634 w 144970"/>
                      <a:gd name="connsiteY2" fmla="*/ 41354 h 70660"/>
                      <a:gd name="connsiteX3" fmla="*/ 104489 w 144970"/>
                      <a:gd name="connsiteY3" fmla="*/ 34877 h 70660"/>
                      <a:gd name="connsiteX4" fmla="*/ 111538 w 144970"/>
                      <a:gd name="connsiteY4" fmla="*/ 22209 h 70660"/>
                      <a:gd name="connsiteX5" fmla="*/ 84582 w 144970"/>
                      <a:gd name="connsiteY5" fmla="*/ 34782 h 70660"/>
                      <a:gd name="connsiteX6" fmla="*/ 93917 w 144970"/>
                      <a:gd name="connsiteY6" fmla="*/ 61928 h 70660"/>
                      <a:gd name="connsiteX7" fmla="*/ 93059 w 144970"/>
                      <a:gd name="connsiteY7" fmla="*/ 62595 h 70660"/>
                      <a:gd name="connsiteX8" fmla="*/ 35719 w 144970"/>
                      <a:gd name="connsiteY8" fmla="*/ 63833 h 70660"/>
                      <a:gd name="connsiteX9" fmla="*/ 29147 w 144970"/>
                      <a:gd name="connsiteY9" fmla="*/ 60785 h 70660"/>
                      <a:gd name="connsiteX10" fmla="*/ 12383 w 144970"/>
                      <a:gd name="connsiteY10" fmla="*/ 68691 h 70660"/>
                      <a:gd name="connsiteX11" fmla="*/ 0 w 144970"/>
                      <a:gd name="connsiteY11" fmla="*/ 63452 h 70660"/>
                      <a:gd name="connsiteX12" fmla="*/ 19622 w 144970"/>
                      <a:gd name="connsiteY12" fmla="*/ 54308 h 70660"/>
                      <a:gd name="connsiteX13" fmla="*/ 22955 w 144970"/>
                      <a:gd name="connsiteY13" fmla="*/ 29734 h 70660"/>
                      <a:gd name="connsiteX14" fmla="*/ 23622 w 144970"/>
                      <a:gd name="connsiteY14" fmla="*/ 29257 h 70660"/>
                      <a:gd name="connsiteX15" fmla="*/ 38767 w 144970"/>
                      <a:gd name="connsiteY15" fmla="*/ 35734 h 70660"/>
                      <a:gd name="connsiteX16" fmla="*/ 33528 w 144970"/>
                      <a:gd name="connsiteY16" fmla="*/ 47736 h 70660"/>
                      <a:gd name="connsiteX17" fmla="*/ 61913 w 144970"/>
                      <a:gd name="connsiteY17" fmla="*/ 34401 h 70660"/>
                      <a:gd name="connsiteX18" fmla="*/ 53245 w 144970"/>
                      <a:gd name="connsiteY18" fmla="*/ 8207 h 70660"/>
                      <a:gd name="connsiteX19" fmla="*/ 54102 w 144970"/>
                      <a:gd name="connsiteY19" fmla="*/ 7540 h 70660"/>
                      <a:gd name="connsiteX20" fmla="*/ 110490 w 144970"/>
                      <a:gd name="connsiteY20" fmla="*/ 6683 h 70660"/>
                      <a:gd name="connsiteX21" fmla="*/ 115919 w 144970"/>
                      <a:gd name="connsiteY21" fmla="*/ 9255 h 70660"/>
                      <a:gd name="connsiteX22" fmla="*/ 132588 w 144970"/>
                      <a:gd name="connsiteY22" fmla="*/ 1444 h 70660"/>
                      <a:gd name="connsiteX23" fmla="*/ 144971 w 144970"/>
                      <a:gd name="connsiteY23" fmla="*/ 6683 h 70660"/>
                      <a:gd name="connsiteX24" fmla="*/ 125730 w 144970"/>
                      <a:gd name="connsiteY24" fmla="*/ 15637 h 70660"/>
                      <a:gd name="connsiteX25" fmla="*/ 74009 w 144970"/>
                      <a:gd name="connsiteY25" fmla="*/ 28876 h 70660"/>
                      <a:gd name="connsiteX26" fmla="*/ 103156 w 144970"/>
                      <a:gd name="connsiteY26" fmla="*/ 15160 h 70660"/>
                      <a:gd name="connsiteX27" fmla="*/ 100870 w 144970"/>
                      <a:gd name="connsiteY27" fmla="*/ 14017 h 70660"/>
                      <a:gd name="connsiteX28" fmla="*/ 100298 w 144970"/>
                      <a:gd name="connsiteY28" fmla="*/ 13732 h 70660"/>
                      <a:gd name="connsiteX29" fmla="*/ 70199 w 144970"/>
                      <a:gd name="connsiteY29" fmla="*/ 13541 h 70660"/>
                      <a:gd name="connsiteX30" fmla="*/ 69628 w 144970"/>
                      <a:gd name="connsiteY30" fmla="*/ 13922 h 70660"/>
                      <a:gd name="connsiteX31" fmla="*/ 74009 w 144970"/>
                      <a:gd name="connsiteY31" fmla="*/ 28876 h 70660"/>
                      <a:gd name="connsiteX32" fmla="*/ 76867 w 144970"/>
                      <a:gd name="connsiteY32" fmla="*/ 56499 h 70660"/>
                      <a:gd name="connsiteX33" fmla="*/ 77438 w 144970"/>
                      <a:gd name="connsiteY33" fmla="*/ 56118 h 70660"/>
                      <a:gd name="connsiteX34" fmla="*/ 72485 w 144970"/>
                      <a:gd name="connsiteY34" fmla="*/ 40592 h 70660"/>
                      <a:gd name="connsiteX35" fmla="*/ 41624 w 144970"/>
                      <a:gd name="connsiteY35" fmla="*/ 55070 h 70660"/>
                      <a:gd name="connsiteX36" fmla="*/ 45053 w 144970"/>
                      <a:gd name="connsiteY36" fmla="*/ 56689 h 70660"/>
                      <a:gd name="connsiteX37" fmla="*/ 45625 w 144970"/>
                      <a:gd name="connsiteY37" fmla="*/ 56975 h 70660"/>
                      <a:gd name="connsiteX38" fmla="*/ 76867 w 144970"/>
                      <a:gd name="connsiteY38" fmla="*/ 56499 h 70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44970" h="70660">
                        <a:moveTo>
                          <a:pt x="125730" y="15637"/>
                        </a:moveTo>
                        <a:cubicBezTo>
                          <a:pt x="134493" y="23447"/>
                          <a:pt x="132398" y="31829"/>
                          <a:pt x="121348" y="40116"/>
                        </a:cubicBezTo>
                        <a:lnTo>
                          <a:pt x="119634" y="41354"/>
                        </a:lnTo>
                        <a:lnTo>
                          <a:pt x="104489" y="34877"/>
                        </a:lnTo>
                        <a:cubicBezTo>
                          <a:pt x="110681" y="30210"/>
                          <a:pt x="113062" y="26019"/>
                          <a:pt x="111538" y="22209"/>
                        </a:cubicBezTo>
                        <a:lnTo>
                          <a:pt x="84582" y="34782"/>
                        </a:lnTo>
                        <a:cubicBezTo>
                          <a:pt x="101346" y="44592"/>
                          <a:pt x="105727" y="52975"/>
                          <a:pt x="93917" y="61928"/>
                        </a:cubicBezTo>
                        <a:lnTo>
                          <a:pt x="93059" y="62595"/>
                        </a:lnTo>
                        <a:cubicBezTo>
                          <a:pt x="79534" y="72787"/>
                          <a:pt x="58293" y="73453"/>
                          <a:pt x="35719" y="63833"/>
                        </a:cubicBezTo>
                        <a:cubicBezTo>
                          <a:pt x="33338" y="62785"/>
                          <a:pt x="31242" y="61833"/>
                          <a:pt x="29147" y="60785"/>
                        </a:cubicBezTo>
                        <a:lnTo>
                          <a:pt x="12383" y="68691"/>
                        </a:lnTo>
                        <a:lnTo>
                          <a:pt x="0" y="63452"/>
                        </a:lnTo>
                        <a:lnTo>
                          <a:pt x="19622" y="54308"/>
                        </a:lnTo>
                        <a:cubicBezTo>
                          <a:pt x="11049" y="46212"/>
                          <a:pt x="12478" y="37639"/>
                          <a:pt x="22955" y="29734"/>
                        </a:cubicBezTo>
                        <a:lnTo>
                          <a:pt x="23622" y="29257"/>
                        </a:lnTo>
                        <a:lnTo>
                          <a:pt x="38767" y="35734"/>
                        </a:lnTo>
                        <a:cubicBezTo>
                          <a:pt x="33433" y="39735"/>
                          <a:pt x="31623" y="43926"/>
                          <a:pt x="33528" y="47736"/>
                        </a:cubicBezTo>
                        <a:lnTo>
                          <a:pt x="61913" y="34401"/>
                        </a:lnTo>
                        <a:cubicBezTo>
                          <a:pt x="44768" y="24209"/>
                          <a:pt x="42767" y="16113"/>
                          <a:pt x="53245" y="8207"/>
                        </a:cubicBezTo>
                        <a:lnTo>
                          <a:pt x="54102" y="7540"/>
                        </a:lnTo>
                        <a:cubicBezTo>
                          <a:pt x="67247" y="-2366"/>
                          <a:pt x="89344" y="-2366"/>
                          <a:pt x="110490" y="6683"/>
                        </a:cubicBezTo>
                        <a:cubicBezTo>
                          <a:pt x="112395" y="7540"/>
                          <a:pt x="114205" y="8398"/>
                          <a:pt x="115919" y="9255"/>
                        </a:cubicBezTo>
                        <a:lnTo>
                          <a:pt x="132588" y="1444"/>
                        </a:lnTo>
                        <a:lnTo>
                          <a:pt x="144971" y="6683"/>
                        </a:lnTo>
                        <a:lnTo>
                          <a:pt x="125730" y="15637"/>
                        </a:lnTo>
                        <a:close/>
                        <a:moveTo>
                          <a:pt x="74009" y="28876"/>
                        </a:moveTo>
                        <a:lnTo>
                          <a:pt x="103156" y="15160"/>
                        </a:lnTo>
                        <a:cubicBezTo>
                          <a:pt x="102489" y="14779"/>
                          <a:pt x="101632" y="14398"/>
                          <a:pt x="100870" y="14017"/>
                        </a:cubicBezTo>
                        <a:lnTo>
                          <a:pt x="100298" y="13732"/>
                        </a:lnTo>
                        <a:cubicBezTo>
                          <a:pt x="89440" y="9160"/>
                          <a:pt x="77057" y="8493"/>
                          <a:pt x="70199" y="13541"/>
                        </a:cubicBezTo>
                        <a:lnTo>
                          <a:pt x="69628" y="13922"/>
                        </a:lnTo>
                        <a:cubicBezTo>
                          <a:pt x="64008" y="18399"/>
                          <a:pt x="64294" y="22685"/>
                          <a:pt x="74009" y="28876"/>
                        </a:cubicBezTo>
                        <a:close/>
                        <a:moveTo>
                          <a:pt x="76867" y="56499"/>
                        </a:moveTo>
                        <a:lnTo>
                          <a:pt x="77438" y="56118"/>
                        </a:lnTo>
                        <a:cubicBezTo>
                          <a:pt x="83820" y="51355"/>
                          <a:pt x="82106" y="46688"/>
                          <a:pt x="72485" y="40592"/>
                        </a:cubicBezTo>
                        <a:lnTo>
                          <a:pt x="41624" y="55070"/>
                        </a:lnTo>
                        <a:cubicBezTo>
                          <a:pt x="42672" y="55642"/>
                          <a:pt x="43910" y="56213"/>
                          <a:pt x="45053" y="56689"/>
                        </a:cubicBezTo>
                        <a:lnTo>
                          <a:pt x="45625" y="56975"/>
                        </a:lnTo>
                        <a:cubicBezTo>
                          <a:pt x="57150" y="61833"/>
                          <a:pt x="69437" y="62023"/>
                          <a:pt x="76867" y="56499"/>
                        </a:cubicBezTo>
                        <a:close/>
                      </a:path>
                    </a:pathLst>
                  </a:custGeom>
                  <a:solidFill>
                    <a:srgbClr val="E0AA3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40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6372319" y="3812666"/>
                  <a:ext cx="354330" cy="121348"/>
                  <a:chOff x="6372319" y="3812666"/>
                  <a:chExt cx="354330" cy="121348"/>
                </a:xfrm>
                <a:solidFill>
                  <a:srgbClr val="F4CD69"/>
                </a:solidFill>
              </p:grpSpPr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id="{804B49DA-89FF-4F01-B5E7-F2DB54C958B9}"/>
                      </a:ext>
                    </a:extLst>
                  </p:cNvPr>
                  <p:cNvSpPr/>
                  <p:nvPr/>
                </p:nvSpPr>
                <p:spPr>
                  <a:xfrm>
                    <a:off x="6468522" y="3881817"/>
                    <a:ext cx="7334" cy="43053"/>
                  </a:xfrm>
                  <a:custGeom>
                    <a:avLst/>
                    <a:gdLst>
                      <a:gd name="connsiteX0" fmla="*/ 7334 w 7334"/>
                      <a:gd name="connsiteY0" fmla="*/ 1905 h 43053"/>
                      <a:gd name="connsiteX1" fmla="*/ 95 w 7334"/>
                      <a:gd name="connsiteY1" fmla="*/ 0 h 43053"/>
                      <a:gd name="connsiteX2" fmla="*/ 0 w 7334"/>
                      <a:gd name="connsiteY2" fmla="*/ 41148 h 43053"/>
                      <a:gd name="connsiteX3" fmla="*/ 7239 w 7334"/>
                      <a:gd name="connsiteY3" fmla="*/ 43053 h 43053"/>
                      <a:gd name="connsiteX4" fmla="*/ 7334 w 7334"/>
                      <a:gd name="connsiteY4" fmla="*/ 1905 h 43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053">
                        <a:moveTo>
                          <a:pt x="7334" y="1905"/>
                        </a:moveTo>
                        <a:cubicBezTo>
                          <a:pt x="4953" y="1238"/>
                          <a:pt x="2477" y="667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815"/>
                          <a:pt x="4763" y="42482"/>
                          <a:pt x="7239" y="43053"/>
                        </a:cubicBezTo>
                        <a:lnTo>
                          <a:pt x="7334" y="1905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F95F84F-A67C-443D-BDEE-3697E2451EA3}"/>
                      </a:ext>
                    </a:extLst>
                  </p:cNvPr>
                  <p:cNvSpPr/>
                  <p:nvPr/>
                </p:nvSpPr>
                <p:spPr>
                  <a:xfrm>
                    <a:off x="6507003" y="3889819"/>
                    <a:ext cx="7334" cy="42195"/>
                  </a:xfrm>
                  <a:custGeom>
                    <a:avLst/>
                    <a:gdLst>
                      <a:gd name="connsiteX0" fmla="*/ 7334 w 7334"/>
                      <a:gd name="connsiteY0" fmla="*/ 1048 h 42195"/>
                      <a:gd name="connsiteX1" fmla="*/ 95 w 7334"/>
                      <a:gd name="connsiteY1" fmla="*/ 0 h 42195"/>
                      <a:gd name="connsiteX2" fmla="*/ 0 w 7334"/>
                      <a:gd name="connsiteY2" fmla="*/ 41148 h 42195"/>
                      <a:gd name="connsiteX3" fmla="*/ 7239 w 7334"/>
                      <a:gd name="connsiteY3" fmla="*/ 42196 h 42195"/>
                      <a:gd name="connsiteX4" fmla="*/ 7334 w 7334"/>
                      <a:gd name="connsiteY4" fmla="*/ 104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195">
                        <a:moveTo>
                          <a:pt x="7334" y="1048"/>
                        </a:moveTo>
                        <a:cubicBezTo>
                          <a:pt x="4953" y="762"/>
                          <a:pt x="2572" y="38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529"/>
                          <a:pt x="4762" y="41910"/>
                          <a:pt x="7239" y="42196"/>
                        </a:cubicBezTo>
                        <a:lnTo>
                          <a:pt x="7334" y="10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3" name="Freeform: Shape 242">
                    <a:extLst>
                      <a:ext uri="{FF2B5EF4-FFF2-40B4-BE49-F238E27FC236}">
                        <a16:creationId xmlns:a16="http://schemas.microsoft.com/office/drawing/2014/main" id="{8D13050A-4088-412C-926F-F7C402338A03}"/>
                      </a:ext>
                    </a:extLst>
                  </p:cNvPr>
                  <p:cNvSpPr/>
                  <p:nvPr/>
                </p:nvSpPr>
                <p:spPr>
                  <a:xfrm>
                    <a:off x="6430041" y="3866768"/>
                    <a:ext cx="7334" cy="44672"/>
                  </a:xfrm>
                  <a:custGeom>
                    <a:avLst/>
                    <a:gdLst>
                      <a:gd name="connsiteX0" fmla="*/ 0 w 7334"/>
                      <a:gd name="connsiteY0" fmla="*/ 41148 h 44672"/>
                      <a:gd name="connsiteX1" fmla="*/ 7239 w 7334"/>
                      <a:gd name="connsiteY1" fmla="*/ 44672 h 44672"/>
                      <a:gd name="connsiteX2" fmla="*/ 7334 w 7334"/>
                      <a:gd name="connsiteY2" fmla="*/ 3524 h 44672"/>
                      <a:gd name="connsiteX3" fmla="*/ 95 w 7334"/>
                      <a:gd name="connsiteY3" fmla="*/ 0 h 44672"/>
                      <a:gd name="connsiteX4" fmla="*/ 0 w 7334"/>
                      <a:gd name="connsiteY4" fmla="*/ 41148 h 44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4672">
                        <a:moveTo>
                          <a:pt x="0" y="41148"/>
                        </a:moveTo>
                        <a:cubicBezTo>
                          <a:pt x="2381" y="42386"/>
                          <a:pt x="4763" y="43529"/>
                          <a:pt x="7239" y="44672"/>
                        </a:cubicBezTo>
                        <a:lnTo>
                          <a:pt x="7334" y="3524"/>
                        </a:lnTo>
                        <a:cubicBezTo>
                          <a:pt x="4858" y="2381"/>
                          <a:pt x="2477" y="1238"/>
                          <a:pt x="95" y="0"/>
                        </a:cubicBezTo>
                        <a:lnTo>
                          <a:pt x="0" y="411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5A918C5D-E1F1-4902-B793-C87B1A910E8A}"/>
                      </a:ext>
                    </a:extLst>
                  </p:cNvPr>
                  <p:cNvSpPr/>
                  <p:nvPr/>
                </p:nvSpPr>
                <p:spPr>
                  <a:xfrm>
                    <a:off x="6526338" y="3891914"/>
                    <a:ext cx="7334" cy="41719"/>
                  </a:xfrm>
                  <a:custGeom>
                    <a:avLst/>
                    <a:gdLst>
                      <a:gd name="connsiteX0" fmla="*/ 7334 w 7334"/>
                      <a:gd name="connsiteY0" fmla="*/ 571 h 41719"/>
                      <a:gd name="connsiteX1" fmla="*/ 95 w 7334"/>
                      <a:gd name="connsiteY1" fmla="*/ 0 h 41719"/>
                      <a:gd name="connsiteX2" fmla="*/ 0 w 7334"/>
                      <a:gd name="connsiteY2" fmla="*/ 41148 h 41719"/>
                      <a:gd name="connsiteX3" fmla="*/ 7239 w 7334"/>
                      <a:gd name="connsiteY3" fmla="*/ 41719 h 41719"/>
                      <a:gd name="connsiteX4" fmla="*/ 7334 w 7334"/>
                      <a:gd name="connsiteY4" fmla="*/ 571 h 41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719">
                        <a:moveTo>
                          <a:pt x="7334" y="571"/>
                        </a:moveTo>
                        <a:cubicBezTo>
                          <a:pt x="4953" y="476"/>
                          <a:pt x="2572" y="190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338"/>
                          <a:pt x="4763" y="41529"/>
                          <a:pt x="7239" y="41719"/>
                        </a:cubicBezTo>
                        <a:lnTo>
                          <a:pt x="7334" y="571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81C45435-C177-4D1B-8CC5-02CE49E4BEAF}"/>
                      </a:ext>
                    </a:extLst>
                  </p:cNvPr>
                  <p:cNvSpPr/>
                  <p:nvPr/>
                </p:nvSpPr>
                <p:spPr>
                  <a:xfrm>
                    <a:off x="6719315" y="3813333"/>
                    <a:ext cx="7334" cy="54197"/>
                  </a:xfrm>
                  <a:custGeom>
                    <a:avLst/>
                    <a:gdLst>
                      <a:gd name="connsiteX0" fmla="*/ 7334 w 7334"/>
                      <a:gd name="connsiteY0" fmla="*/ 0 h 54197"/>
                      <a:gd name="connsiteX1" fmla="*/ 95 w 7334"/>
                      <a:gd name="connsiteY1" fmla="*/ 13049 h 54197"/>
                      <a:gd name="connsiteX2" fmla="*/ 0 w 7334"/>
                      <a:gd name="connsiteY2" fmla="*/ 54197 h 54197"/>
                      <a:gd name="connsiteX3" fmla="*/ 7239 w 7334"/>
                      <a:gd name="connsiteY3" fmla="*/ 41148 h 54197"/>
                      <a:gd name="connsiteX4" fmla="*/ 7334 w 7334"/>
                      <a:gd name="connsiteY4" fmla="*/ 0 h 5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54197">
                        <a:moveTo>
                          <a:pt x="7334" y="0"/>
                        </a:moveTo>
                        <a:cubicBezTo>
                          <a:pt x="5429" y="4381"/>
                          <a:pt x="2953" y="8763"/>
                          <a:pt x="95" y="13049"/>
                        </a:cubicBezTo>
                        <a:lnTo>
                          <a:pt x="0" y="54197"/>
                        </a:lnTo>
                        <a:cubicBezTo>
                          <a:pt x="2953" y="49911"/>
                          <a:pt x="5334" y="4562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F4D8A727-3647-41B7-822E-5208D4E8AAF1}"/>
                      </a:ext>
                    </a:extLst>
                  </p:cNvPr>
                  <p:cNvSpPr/>
                  <p:nvPr/>
                </p:nvSpPr>
                <p:spPr>
                  <a:xfrm>
                    <a:off x="6680644" y="3856386"/>
                    <a:ext cx="7334" cy="45720"/>
                  </a:xfrm>
                  <a:custGeom>
                    <a:avLst/>
                    <a:gdLst>
                      <a:gd name="connsiteX0" fmla="*/ 0 w 7334"/>
                      <a:gd name="connsiteY0" fmla="*/ 45720 h 45720"/>
                      <a:gd name="connsiteX1" fmla="*/ 7239 w 7334"/>
                      <a:gd name="connsiteY1" fmla="*/ 41148 h 45720"/>
                      <a:gd name="connsiteX2" fmla="*/ 7334 w 7334"/>
                      <a:gd name="connsiteY2" fmla="*/ 0 h 45720"/>
                      <a:gd name="connsiteX3" fmla="*/ 95 w 7334"/>
                      <a:gd name="connsiteY3" fmla="*/ 4572 h 45720"/>
                      <a:gd name="connsiteX4" fmla="*/ 0 w 7334"/>
                      <a:gd name="connsiteY4" fmla="*/ 45720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5720">
                        <a:moveTo>
                          <a:pt x="0" y="45720"/>
                        </a:moveTo>
                        <a:cubicBezTo>
                          <a:pt x="2476" y="44196"/>
                          <a:pt x="4858" y="42672"/>
                          <a:pt x="7239" y="41148"/>
                        </a:cubicBezTo>
                        <a:lnTo>
                          <a:pt x="7334" y="0"/>
                        </a:lnTo>
                        <a:cubicBezTo>
                          <a:pt x="5048" y="1524"/>
                          <a:pt x="2572" y="3048"/>
                          <a:pt x="95" y="4572"/>
                        </a:cubicBezTo>
                        <a:lnTo>
                          <a:pt x="0" y="4572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7" name="Freeform: Shape 246">
                    <a:extLst>
                      <a:ext uri="{FF2B5EF4-FFF2-40B4-BE49-F238E27FC236}">
                        <a16:creationId xmlns:a16="http://schemas.microsoft.com/office/drawing/2014/main" id="{D840AADA-86B7-480E-9FF8-907D7590EC2C}"/>
                      </a:ext>
                    </a:extLst>
                  </p:cNvPr>
                  <p:cNvSpPr/>
                  <p:nvPr/>
                </p:nvSpPr>
                <p:spPr>
                  <a:xfrm>
                    <a:off x="6449281" y="3875436"/>
                    <a:ext cx="7334" cy="43624"/>
                  </a:xfrm>
                  <a:custGeom>
                    <a:avLst/>
                    <a:gdLst>
                      <a:gd name="connsiteX0" fmla="*/ 7334 w 7334"/>
                      <a:gd name="connsiteY0" fmla="*/ 2477 h 43624"/>
                      <a:gd name="connsiteX1" fmla="*/ 95 w 7334"/>
                      <a:gd name="connsiteY1" fmla="*/ 0 h 43624"/>
                      <a:gd name="connsiteX2" fmla="*/ 0 w 7334"/>
                      <a:gd name="connsiteY2" fmla="*/ 41148 h 43624"/>
                      <a:gd name="connsiteX3" fmla="*/ 7239 w 7334"/>
                      <a:gd name="connsiteY3" fmla="*/ 43625 h 43624"/>
                      <a:gd name="connsiteX4" fmla="*/ 7334 w 7334"/>
                      <a:gd name="connsiteY4" fmla="*/ 2477 h 43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624">
                        <a:moveTo>
                          <a:pt x="7334" y="2477"/>
                        </a:moveTo>
                        <a:cubicBezTo>
                          <a:pt x="4953" y="1619"/>
                          <a:pt x="2477" y="857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2005"/>
                          <a:pt x="4763" y="42767"/>
                          <a:pt x="7239" y="43625"/>
                        </a:cubicBezTo>
                        <a:lnTo>
                          <a:pt x="7334" y="2477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02B6DF4E-617F-4694-BE1C-423E98C02118}"/>
                      </a:ext>
                    </a:extLst>
                  </p:cNvPr>
                  <p:cNvSpPr/>
                  <p:nvPr/>
                </p:nvSpPr>
                <p:spPr>
                  <a:xfrm>
                    <a:off x="6699979" y="3840860"/>
                    <a:ext cx="7334" cy="47625"/>
                  </a:xfrm>
                  <a:custGeom>
                    <a:avLst/>
                    <a:gdLst>
                      <a:gd name="connsiteX0" fmla="*/ 95 w 7334"/>
                      <a:gd name="connsiteY0" fmla="*/ 6477 h 47625"/>
                      <a:gd name="connsiteX1" fmla="*/ 0 w 7334"/>
                      <a:gd name="connsiteY1" fmla="*/ 47625 h 47625"/>
                      <a:gd name="connsiteX2" fmla="*/ 7239 w 7334"/>
                      <a:gd name="connsiteY2" fmla="*/ 41148 h 47625"/>
                      <a:gd name="connsiteX3" fmla="*/ 7334 w 7334"/>
                      <a:gd name="connsiteY3" fmla="*/ 0 h 47625"/>
                      <a:gd name="connsiteX4" fmla="*/ 95 w 7334"/>
                      <a:gd name="connsiteY4" fmla="*/ 6477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7625">
                        <a:moveTo>
                          <a:pt x="95" y="6477"/>
                        </a:moveTo>
                        <a:lnTo>
                          <a:pt x="0" y="47625"/>
                        </a:lnTo>
                        <a:cubicBezTo>
                          <a:pt x="2572" y="45529"/>
                          <a:pt x="4953" y="43339"/>
                          <a:pt x="7239" y="41148"/>
                        </a:cubicBezTo>
                        <a:lnTo>
                          <a:pt x="7334" y="0"/>
                        </a:lnTo>
                        <a:cubicBezTo>
                          <a:pt x="5143" y="2096"/>
                          <a:pt x="2667" y="4286"/>
                          <a:pt x="95" y="6477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9" name="Freeform: Shape 248">
                    <a:extLst>
                      <a:ext uri="{FF2B5EF4-FFF2-40B4-BE49-F238E27FC236}">
                        <a16:creationId xmlns:a16="http://schemas.microsoft.com/office/drawing/2014/main" id="{64E00272-C427-491F-B936-261273038195}"/>
                      </a:ext>
                    </a:extLst>
                  </p:cNvPr>
                  <p:cNvSpPr/>
                  <p:nvPr/>
                </p:nvSpPr>
                <p:spPr>
                  <a:xfrm>
                    <a:off x="6545579" y="3892866"/>
                    <a:ext cx="7334" cy="41148"/>
                  </a:xfrm>
                  <a:custGeom>
                    <a:avLst/>
                    <a:gdLst>
                      <a:gd name="connsiteX0" fmla="*/ 7239 w 7334"/>
                      <a:gd name="connsiteY0" fmla="*/ 41148 h 41148"/>
                      <a:gd name="connsiteX1" fmla="*/ 7334 w 7334"/>
                      <a:gd name="connsiteY1" fmla="*/ 0 h 41148"/>
                      <a:gd name="connsiteX2" fmla="*/ 95 w 7334"/>
                      <a:gd name="connsiteY2" fmla="*/ 0 h 41148"/>
                      <a:gd name="connsiteX3" fmla="*/ 0 w 7334"/>
                      <a:gd name="connsiteY3" fmla="*/ 41148 h 41148"/>
                      <a:gd name="connsiteX4" fmla="*/ 7239 w 7334"/>
                      <a:gd name="connsiteY4" fmla="*/ 41148 h 41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148">
                        <a:moveTo>
                          <a:pt x="7239" y="41148"/>
                        </a:moveTo>
                        <a:lnTo>
                          <a:pt x="7334" y="0"/>
                        </a:lnTo>
                        <a:cubicBezTo>
                          <a:pt x="4953" y="0"/>
                          <a:pt x="2572" y="0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477" y="41148"/>
                          <a:pt x="4858" y="41148"/>
                          <a:pt x="7239" y="41148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A215C6DE-DB10-4A46-8BFB-73F30BFFB95C}"/>
                      </a:ext>
                    </a:extLst>
                  </p:cNvPr>
                  <p:cNvSpPr/>
                  <p:nvPr/>
                </p:nvSpPr>
                <p:spPr>
                  <a:xfrm>
                    <a:off x="6487762" y="3886485"/>
                    <a:ext cx="7334" cy="42576"/>
                  </a:xfrm>
                  <a:custGeom>
                    <a:avLst/>
                    <a:gdLst>
                      <a:gd name="connsiteX0" fmla="*/ 7334 w 7334"/>
                      <a:gd name="connsiteY0" fmla="*/ 1429 h 42576"/>
                      <a:gd name="connsiteX1" fmla="*/ 95 w 7334"/>
                      <a:gd name="connsiteY1" fmla="*/ 0 h 42576"/>
                      <a:gd name="connsiteX2" fmla="*/ 0 w 7334"/>
                      <a:gd name="connsiteY2" fmla="*/ 41148 h 42576"/>
                      <a:gd name="connsiteX3" fmla="*/ 7239 w 7334"/>
                      <a:gd name="connsiteY3" fmla="*/ 42577 h 42576"/>
                      <a:gd name="connsiteX4" fmla="*/ 7334 w 7334"/>
                      <a:gd name="connsiteY4" fmla="*/ 1429 h 42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576">
                        <a:moveTo>
                          <a:pt x="7334" y="1429"/>
                        </a:moveTo>
                        <a:cubicBezTo>
                          <a:pt x="4953" y="953"/>
                          <a:pt x="2477" y="476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624"/>
                          <a:pt x="4763" y="42196"/>
                          <a:pt x="7239" y="42577"/>
                        </a:cubicBezTo>
                        <a:lnTo>
                          <a:pt x="7334" y="1429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id="{D42A62BF-BB08-43CC-BB76-22639733CF25}"/>
                      </a:ext>
                    </a:extLst>
                  </p:cNvPr>
                  <p:cNvSpPr/>
                  <p:nvPr/>
                </p:nvSpPr>
                <p:spPr>
                  <a:xfrm>
                    <a:off x="6372319" y="3812666"/>
                    <a:ext cx="7238" cy="54102"/>
                  </a:xfrm>
                  <a:custGeom>
                    <a:avLst/>
                    <a:gdLst>
                      <a:gd name="connsiteX0" fmla="*/ 0 w 7238"/>
                      <a:gd name="connsiteY0" fmla="*/ 41148 h 54102"/>
                      <a:gd name="connsiteX1" fmla="*/ 7144 w 7238"/>
                      <a:gd name="connsiteY1" fmla="*/ 54102 h 54102"/>
                      <a:gd name="connsiteX2" fmla="*/ 7239 w 7238"/>
                      <a:gd name="connsiteY2" fmla="*/ 12954 h 54102"/>
                      <a:gd name="connsiteX3" fmla="*/ 95 w 7238"/>
                      <a:gd name="connsiteY3" fmla="*/ 0 h 54102"/>
                      <a:gd name="connsiteX4" fmla="*/ 0 w 7238"/>
                      <a:gd name="connsiteY4" fmla="*/ 41148 h 54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8" h="54102">
                        <a:moveTo>
                          <a:pt x="0" y="41148"/>
                        </a:moveTo>
                        <a:cubicBezTo>
                          <a:pt x="1905" y="45529"/>
                          <a:pt x="4286" y="49816"/>
                          <a:pt x="7144" y="54102"/>
                        </a:cubicBezTo>
                        <a:lnTo>
                          <a:pt x="7239" y="12954"/>
                        </a:lnTo>
                        <a:cubicBezTo>
                          <a:pt x="4381" y="8763"/>
                          <a:pt x="2000" y="4382"/>
                          <a:pt x="95" y="0"/>
                        </a:cubicBezTo>
                        <a:lnTo>
                          <a:pt x="0" y="411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D197FBDE-ED83-41E7-A0A4-A4CE9E53C8BB}"/>
                      </a:ext>
                    </a:extLst>
                  </p:cNvPr>
                  <p:cNvSpPr/>
                  <p:nvPr/>
                </p:nvSpPr>
                <p:spPr>
                  <a:xfrm>
                    <a:off x="6391464" y="3840003"/>
                    <a:ext cx="7334" cy="47720"/>
                  </a:xfrm>
                  <a:custGeom>
                    <a:avLst/>
                    <a:gdLst>
                      <a:gd name="connsiteX0" fmla="*/ 7239 w 7334"/>
                      <a:gd name="connsiteY0" fmla="*/ 47720 h 47720"/>
                      <a:gd name="connsiteX1" fmla="*/ 7334 w 7334"/>
                      <a:gd name="connsiteY1" fmla="*/ 6572 h 47720"/>
                      <a:gd name="connsiteX2" fmla="*/ 95 w 7334"/>
                      <a:gd name="connsiteY2" fmla="*/ 0 h 47720"/>
                      <a:gd name="connsiteX3" fmla="*/ 0 w 7334"/>
                      <a:gd name="connsiteY3" fmla="*/ 41148 h 47720"/>
                      <a:gd name="connsiteX4" fmla="*/ 7239 w 7334"/>
                      <a:gd name="connsiteY4" fmla="*/ 47720 h 47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7720">
                        <a:moveTo>
                          <a:pt x="7239" y="47720"/>
                        </a:moveTo>
                        <a:lnTo>
                          <a:pt x="7334" y="6572"/>
                        </a:lnTo>
                        <a:cubicBezTo>
                          <a:pt x="4763" y="4382"/>
                          <a:pt x="2381" y="219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286" y="43434"/>
                          <a:pt x="4667" y="45529"/>
                          <a:pt x="7239" y="47720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10FE7627-E230-4785-A001-516FD78C8776}"/>
                      </a:ext>
                    </a:extLst>
                  </p:cNvPr>
                  <p:cNvSpPr/>
                  <p:nvPr/>
                </p:nvSpPr>
                <p:spPr>
                  <a:xfrm>
                    <a:off x="6410705" y="3855719"/>
                    <a:ext cx="7334" cy="45720"/>
                  </a:xfrm>
                  <a:custGeom>
                    <a:avLst/>
                    <a:gdLst>
                      <a:gd name="connsiteX0" fmla="*/ 7334 w 7334"/>
                      <a:gd name="connsiteY0" fmla="*/ 4572 h 45720"/>
                      <a:gd name="connsiteX1" fmla="*/ 95 w 7334"/>
                      <a:gd name="connsiteY1" fmla="*/ 0 h 45720"/>
                      <a:gd name="connsiteX2" fmla="*/ 0 w 7334"/>
                      <a:gd name="connsiteY2" fmla="*/ 41148 h 45720"/>
                      <a:gd name="connsiteX3" fmla="*/ 7239 w 7334"/>
                      <a:gd name="connsiteY3" fmla="*/ 45720 h 45720"/>
                      <a:gd name="connsiteX4" fmla="*/ 7334 w 7334"/>
                      <a:gd name="connsiteY4" fmla="*/ 4572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5720">
                        <a:moveTo>
                          <a:pt x="7334" y="4572"/>
                        </a:moveTo>
                        <a:cubicBezTo>
                          <a:pt x="4858" y="3048"/>
                          <a:pt x="2477" y="1524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286" y="42672"/>
                          <a:pt x="4667" y="44196"/>
                          <a:pt x="7239" y="45720"/>
                        </a:cubicBezTo>
                        <a:lnTo>
                          <a:pt x="7334" y="4572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id="{070DAB42-924F-4D5B-9F2C-44C45DC85F67}"/>
                      </a:ext>
                    </a:extLst>
                  </p:cNvPr>
                  <p:cNvSpPr/>
                  <p:nvPr/>
                </p:nvSpPr>
                <p:spPr>
                  <a:xfrm>
                    <a:off x="6661403" y="3867435"/>
                    <a:ext cx="7334" cy="44577"/>
                  </a:xfrm>
                  <a:custGeom>
                    <a:avLst/>
                    <a:gdLst>
                      <a:gd name="connsiteX0" fmla="*/ 7334 w 7334"/>
                      <a:gd name="connsiteY0" fmla="*/ 0 h 44577"/>
                      <a:gd name="connsiteX1" fmla="*/ 95 w 7334"/>
                      <a:gd name="connsiteY1" fmla="*/ 3429 h 44577"/>
                      <a:gd name="connsiteX2" fmla="*/ 0 w 7334"/>
                      <a:gd name="connsiteY2" fmla="*/ 44577 h 44577"/>
                      <a:gd name="connsiteX3" fmla="*/ 7239 w 7334"/>
                      <a:gd name="connsiteY3" fmla="*/ 41148 h 44577"/>
                      <a:gd name="connsiteX4" fmla="*/ 7334 w 7334"/>
                      <a:gd name="connsiteY4" fmla="*/ 0 h 44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4577">
                        <a:moveTo>
                          <a:pt x="7334" y="0"/>
                        </a:moveTo>
                        <a:cubicBezTo>
                          <a:pt x="4953" y="1143"/>
                          <a:pt x="2572" y="2286"/>
                          <a:pt x="95" y="3429"/>
                        </a:cubicBezTo>
                        <a:lnTo>
                          <a:pt x="0" y="44577"/>
                        </a:lnTo>
                        <a:cubicBezTo>
                          <a:pt x="2476" y="43434"/>
                          <a:pt x="4858" y="42386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CB0A4B06-0F2B-4CC6-93EB-27ED5751DFFF}"/>
                      </a:ext>
                    </a:extLst>
                  </p:cNvPr>
                  <p:cNvSpPr/>
                  <p:nvPr/>
                </p:nvSpPr>
                <p:spPr>
                  <a:xfrm>
                    <a:off x="6603491" y="3886770"/>
                    <a:ext cx="7334" cy="42576"/>
                  </a:xfrm>
                  <a:custGeom>
                    <a:avLst/>
                    <a:gdLst>
                      <a:gd name="connsiteX0" fmla="*/ 7334 w 7334"/>
                      <a:gd name="connsiteY0" fmla="*/ 0 h 42576"/>
                      <a:gd name="connsiteX1" fmla="*/ 95 w 7334"/>
                      <a:gd name="connsiteY1" fmla="*/ 1429 h 42576"/>
                      <a:gd name="connsiteX2" fmla="*/ 0 w 7334"/>
                      <a:gd name="connsiteY2" fmla="*/ 42577 h 42576"/>
                      <a:gd name="connsiteX3" fmla="*/ 7239 w 7334"/>
                      <a:gd name="connsiteY3" fmla="*/ 41148 h 42576"/>
                      <a:gd name="connsiteX4" fmla="*/ 7334 w 7334"/>
                      <a:gd name="connsiteY4" fmla="*/ 0 h 42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576">
                        <a:moveTo>
                          <a:pt x="7334" y="0"/>
                        </a:moveTo>
                        <a:cubicBezTo>
                          <a:pt x="4953" y="476"/>
                          <a:pt x="2572" y="1048"/>
                          <a:pt x="95" y="1429"/>
                        </a:cubicBezTo>
                        <a:lnTo>
                          <a:pt x="0" y="42577"/>
                        </a:lnTo>
                        <a:cubicBezTo>
                          <a:pt x="2476" y="42100"/>
                          <a:pt x="4858" y="41624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05F67A41-9F88-4062-AB21-14CF16F9D92A}"/>
                      </a:ext>
                    </a:extLst>
                  </p:cNvPr>
                  <p:cNvSpPr/>
                  <p:nvPr/>
                </p:nvSpPr>
                <p:spPr>
                  <a:xfrm>
                    <a:off x="6642067" y="3875912"/>
                    <a:ext cx="7334" cy="43624"/>
                  </a:xfrm>
                  <a:custGeom>
                    <a:avLst/>
                    <a:gdLst>
                      <a:gd name="connsiteX0" fmla="*/ 7334 w 7334"/>
                      <a:gd name="connsiteY0" fmla="*/ 0 h 43624"/>
                      <a:gd name="connsiteX1" fmla="*/ 95 w 7334"/>
                      <a:gd name="connsiteY1" fmla="*/ 2476 h 43624"/>
                      <a:gd name="connsiteX2" fmla="*/ 0 w 7334"/>
                      <a:gd name="connsiteY2" fmla="*/ 43625 h 43624"/>
                      <a:gd name="connsiteX3" fmla="*/ 7239 w 7334"/>
                      <a:gd name="connsiteY3" fmla="*/ 41148 h 43624"/>
                      <a:gd name="connsiteX4" fmla="*/ 7334 w 7334"/>
                      <a:gd name="connsiteY4" fmla="*/ 0 h 43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624">
                        <a:moveTo>
                          <a:pt x="7334" y="0"/>
                        </a:moveTo>
                        <a:cubicBezTo>
                          <a:pt x="4953" y="857"/>
                          <a:pt x="2572" y="1619"/>
                          <a:pt x="95" y="2476"/>
                        </a:cubicBezTo>
                        <a:lnTo>
                          <a:pt x="0" y="43625"/>
                        </a:lnTo>
                        <a:cubicBezTo>
                          <a:pt x="2381" y="42767"/>
                          <a:pt x="4858" y="4200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FCADDA20-250B-481E-BC22-D14276C3556C}"/>
                      </a:ext>
                    </a:extLst>
                  </p:cNvPr>
                  <p:cNvSpPr/>
                  <p:nvPr/>
                </p:nvSpPr>
                <p:spPr>
                  <a:xfrm>
                    <a:off x="6584155" y="3890104"/>
                    <a:ext cx="7334" cy="42100"/>
                  </a:xfrm>
                  <a:custGeom>
                    <a:avLst/>
                    <a:gdLst>
                      <a:gd name="connsiteX0" fmla="*/ 7334 w 7334"/>
                      <a:gd name="connsiteY0" fmla="*/ 0 h 42100"/>
                      <a:gd name="connsiteX1" fmla="*/ 95 w 7334"/>
                      <a:gd name="connsiteY1" fmla="*/ 952 h 42100"/>
                      <a:gd name="connsiteX2" fmla="*/ 0 w 7334"/>
                      <a:gd name="connsiteY2" fmla="*/ 42100 h 42100"/>
                      <a:gd name="connsiteX3" fmla="*/ 7239 w 7334"/>
                      <a:gd name="connsiteY3" fmla="*/ 41148 h 42100"/>
                      <a:gd name="connsiteX4" fmla="*/ 7334 w 7334"/>
                      <a:gd name="connsiteY4" fmla="*/ 0 h 42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100">
                        <a:moveTo>
                          <a:pt x="7334" y="0"/>
                        </a:moveTo>
                        <a:cubicBezTo>
                          <a:pt x="4953" y="286"/>
                          <a:pt x="2572" y="667"/>
                          <a:pt x="95" y="952"/>
                        </a:cubicBezTo>
                        <a:lnTo>
                          <a:pt x="0" y="42100"/>
                        </a:lnTo>
                        <a:cubicBezTo>
                          <a:pt x="2381" y="41815"/>
                          <a:pt x="4763" y="41434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2E56332A-5E76-4CC2-AABD-CA23FE751A22}"/>
                      </a:ext>
                    </a:extLst>
                  </p:cNvPr>
                  <p:cNvSpPr/>
                  <p:nvPr/>
                </p:nvSpPr>
                <p:spPr>
                  <a:xfrm>
                    <a:off x="6564915" y="3892009"/>
                    <a:ext cx="7334" cy="41624"/>
                  </a:xfrm>
                  <a:custGeom>
                    <a:avLst/>
                    <a:gdLst>
                      <a:gd name="connsiteX0" fmla="*/ 7334 w 7334"/>
                      <a:gd name="connsiteY0" fmla="*/ 0 h 41624"/>
                      <a:gd name="connsiteX1" fmla="*/ 95 w 7334"/>
                      <a:gd name="connsiteY1" fmla="*/ 476 h 41624"/>
                      <a:gd name="connsiteX2" fmla="*/ 0 w 7334"/>
                      <a:gd name="connsiteY2" fmla="*/ 41624 h 41624"/>
                      <a:gd name="connsiteX3" fmla="*/ 7239 w 7334"/>
                      <a:gd name="connsiteY3" fmla="*/ 41148 h 41624"/>
                      <a:gd name="connsiteX4" fmla="*/ 7334 w 7334"/>
                      <a:gd name="connsiteY4" fmla="*/ 0 h 41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624">
                        <a:moveTo>
                          <a:pt x="7334" y="0"/>
                        </a:moveTo>
                        <a:cubicBezTo>
                          <a:pt x="4953" y="191"/>
                          <a:pt x="2572" y="381"/>
                          <a:pt x="95" y="476"/>
                        </a:cubicBezTo>
                        <a:lnTo>
                          <a:pt x="0" y="41624"/>
                        </a:lnTo>
                        <a:cubicBezTo>
                          <a:pt x="2381" y="41529"/>
                          <a:pt x="4763" y="41338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C0AA6387-C4C3-4032-90C8-06D63D984AF7}"/>
                      </a:ext>
                    </a:extLst>
                  </p:cNvPr>
                  <p:cNvSpPr/>
                  <p:nvPr/>
                </p:nvSpPr>
                <p:spPr>
                  <a:xfrm>
                    <a:off x="6622732" y="3882103"/>
                    <a:ext cx="7334" cy="43052"/>
                  </a:xfrm>
                  <a:custGeom>
                    <a:avLst/>
                    <a:gdLst>
                      <a:gd name="connsiteX0" fmla="*/ 7334 w 7334"/>
                      <a:gd name="connsiteY0" fmla="*/ 0 h 43052"/>
                      <a:gd name="connsiteX1" fmla="*/ 95 w 7334"/>
                      <a:gd name="connsiteY1" fmla="*/ 1905 h 43052"/>
                      <a:gd name="connsiteX2" fmla="*/ 0 w 7334"/>
                      <a:gd name="connsiteY2" fmla="*/ 43053 h 43052"/>
                      <a:gd name="connsiteX3" fmla="*/ 7239 w 7334"/>
                      <a:gd name="connsiteY3" fmla="*/ 41148 h 43052"/>
                      <a:gd name="connsiteX4" fmla="*/ 7334 w 7334"/>
                      <a:gd name="connsiteY4" fmla="*/ 0 h 43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052">
                        <a:moveTo>
                          <a:pt x="7334" y="0"/>
                        </a:moveTo>
                        <a:cubicBezTo>
                          <a:pt x="4953" y="667"/>
                          <a:pt x="2572" y="1333"/>
                          <a:pt x="95" y="1905"/>
                        </a:cubicBezTo>
                        <a:lnTo>
                          <a:pt x="0" y="43053"/>
                        </a:lnTo>
                        <a:cubicBezTo>
                          <a:pt x="2381" y="42481"/>
                          <a:pt x="4858" y="4181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260" name="Graphic 197">
                <a:extLst>
                  <a:ext uri="{FF2B5EF4-FFF2-40B4-BE49-F238E27FC236}">
                    <a16:creationId xmlns:a16="http://schemas.microsoft.com/office/drawing/2014/main" id="{71A15F66-B025-4FDE-B1CD-95A944CCD4B0}"/>
                  </a:ext>
                </a:extLst>
              </p:cNvPr>
              <p:cNvGrpSpPr/>
              <p:nvPr/>
            </p:nvGrpSpPr>
            <p:grpSpPr>
              <a:xfrm>
                <a:off x="5914357" y="3596079"/>
                <a:ext cx="365569" cy="246923"/>
                <a:chOff x="5914357" y="3596079"/>
                <a:chExt cx="365569" cy="246923"/>
              </a:xfrm>
            </p:grpSpPr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7E8C8194-5FE7-4568-90B1-66A2E2EA5AC4}"/>
                    </a:ext>
                  </a:extLst>
                </p:cNvPr>
                <p:cNvSpPr/>
                <p:nvPr/>
              </p:nvSpPr>
              <p:spPr>
                <a:xfrm>
                  <a:off x="5914357" y="3695508"/>
                  <a:ext cx="365569" cy="147494"/>
                </a:xfrm>
                <a:custGeom>
                  <a:avLst/>
                  <a:gdLst>
                    <a:gd name="connsiteX0" fmla="*/ 365570 w 365569"/>
                    <a:gd name="connsiteY0" fmla="*/ 1048 h 147494"/>
                    <a:gd name="connsiteX1" fmla="*/ 365475 w 365569"/>
                    <a:gd name="connsiteY1" fmla="*/ 42196 h 147494"/>
                    <a:gd name="connsiteX2" fmla="*/ 312325 w 365569"/>
                    <a:gd name="connsiteY2" fmla="*/ 116491 h 147494"/>
                    <a:gd name="connsiteX3" fmla="*/ 53912 w 365569"/>
                    <a:gd name="connsiteY3" fmla="*/ 116491 h 147494"/>
                    <a:gd name="connsiteX4" fmla="*/ 0 w 365569"/>
                    <a:gd name="connsiteY4" fmla="*/ 41148 h 147494"/>
                    <a:gd name="connsiteX5" fmla="*/ 96 w 365569"/>
                    <a:gd name="connsiteY5" fmla="*/ 0 h 147494"/>
                    <a:gd name="connsiteX6" fmla="*/ 54007 w 365569"/>
                    <a:gd name="connsiteY6" fmla="*/ 75343 h 147494"/>
                    <a:gd name="connsiteX7" fmla="*/ 312420 w 365569"/>
                    <a:gd name="connsiteY7" fmla="*/ 75343 h 147494"/>
                    <a:gd name="connsiteX8" fmla="*/ 365570 w 365569"/>
                    <a:gd name="connsiteY8" fmla="*/ 1048 h 147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5569" h="147494">
                      <a:moveTo>
                        <a:pt x="365570" y="1048"/>
                      </a:moveTo>
                      <a:lnTo>
                        <a:pt x="365475" y="42196"/>
                      </a:lnTo>
                      <a:cubicBezTo>
                        <a:pt x="365379" y="69056"/>
                        <a:pt x="347663" y="96012"/>
                        <a:pt x="312325" y="116491"/>
                      </a:cubicBezTo>
                      <a:cubicBezTo>
                        <a:pt x="241173" y="157829"/>
                        <a:pt x="125540" y="157829"/>
                        <a:pt x="53912" y="116491"/>
                      </a:cubicBezTo>
                      <a:cubicBezTo>
                        <a:pt x="17907" y="95726"/>
                        <a:pt x="-95" y="68390"/>
                        <a:pt x="0" y="41148"/>
                      </a:cubicBezTo>
                      <a:lnTo>
                        <a:pt x="96" y="0"/>
                      </a:lnTo>
                      <a:cubicBezTo>
                        <a:pt x="0" y="27242"/>
                        <a:pt x="18003" y="54578"/>
                        <a:pt x="54007" y="75343"/>
                      </a:cubicBezTo>
                      <a:cubicBezTo>
                        <a:pt x="125635" y="116681"/>
                        <a:pt x="241269" y="116681"/>
                        <a:pt x="312420" y="75343"/>
                      </a:cubicBezTo>
                      <a:cubicBezTo>
                        <a:pt x="347758" y="54864"/>
                        <a:pt x="365475" y="28004"/>
                        <a:pt x="365570" y="1048"/>
                      </a:cubicBezTo>
                      <a:close/>
                    </a:path>
                  </a:pathLst>
                </a:custGeom>
                <a:solidFill>
                  <a:srgbClr val="E0A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262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5914540" y="3596079"/>
                  <a:ext cx="365270" cy="206668"/>
                  <a:chOff x="5914540" y="3596079"/>
                  <a:chExt cx="365270" cy="206668"/>
                </a:xfrm>
              </p:grpSpPr>
              <p:grpSp>
                <p:nvGrpSpPr>
                  <p:cNvPr id="263" name="Graphic 197">
                    <a:extLst>
                      <a:ext uri="{FF2B5EF4-FFF2-40B4-BE49-F238E27FC236}">
                        <a16:creationId xmlns:a16="http://schemas.microsoft.com/office/drawing/2014/main" id="{71A15F66-B025-4FDE-B1CD-95A944CCD4B0}"/>
                      </a:ext>
                    </a:extLst>
                  </p:cNvPr>
                  <p:cNvGrpSpPr/>
                  <p:nvPr/>
                </p:nvGrpSpPr>
                <p:grpSpPr>
                  <a:xfrm>
                    <a:off x="5914540" y="3596079"/>
                    <a:ext cx="365270" cy="206668"/>
                    <a:chOff x="5914540" y="3596079"/>
                    <a:chExt cx="365270" cy="206668"/>
                  </a:xfrm>
                </p:grpSpPr>
                <p:sp>
                  <p:nvSpPr>
                    <p:cNvPr id="264" name="Freeform: Shape 263">
                      <a:extLst>
                        <a:ext uri="{FF2B5EF4-FFF2-40B4-BE49-F238E27FC236}">
                          <a16:creationId xmlns:a16="http://schemas.microsoft.com/office/drawing/2014/main" id="{98EBFB25-C703-4D8A-8227-9F793B638D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540" y="3596079"/>
                      <a:ext cx="365270" cy="206668"/>
                    </a:xfrm>
                    <a:custGeom>
                      <a:avLst/>
                      <a:gdLst>
                        <a:gd name="connsiteX0" fmla="*/ 292425 w 365270"/>
                        <a:gd name="connsiteY0" fmla="*/ 20753 h 206668"/>
                        <a:gd name="connsiteX1" fmla="*/ 328620 w 365270"/>
                        <a:gd name="connsiteY1" fmla="*/ 165437 h 206668"/>
                        <a:gd name="connsiteX2" fmla="*/ 72874 w 365270"/>
                        <a:gd name="connsiteY2" fmla="*/ 185916 h 206668"/>
                        <a:gd name="connsiteX3" fmla="*/ 36679 w 365270"/>
                        <a:gd name="connsiteY3" fmla="*/ 41231 h 206668"/>
                        <a:gd name="connsiteX4" fmla="*/ 292425 w 365270"/>
                        <a:gd name="connsiteY4" fmla="*/ 20753 h 206668"/>
                        <a:gd name="connsiteX5" fmla="*/ 307570 w 365270"/>
                        <a:gd name="connsiteY5" fmla="*/ 156484 h 206668"/>
                        <a:gd name="connsiteX6" fmla="*/ 276614 w 365270"/>
                        <a:gd name="connsiteY6" fmla="*/ 32659 h 206668"/>
                        <a:gd name="connsiteX7" fmla="*/ 57824 w 365270"/>
                        <a:gd name="connsiteY7" fmla="*/ 50185 h 206668"/>
                        <a:gd name="connsiteX8" fmla="*/ 88781 w 365270"/>
                        <a:gd name="connsiteY8" fmla="*/ 174010 h 206668"/>
                        <a:gd name="connsiteX9" fmla="*/ 307570 w 365270"/>
                        <a:gd name="connsiteY9" fmla="*/ 156484 h 2066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65270" h="206668">
                          <a:moveTo>
                            <a:pt x="292425" y="20753"/>
                          </a:moveTo>
                          <a:cubicBezTo>
                            <a:pt x="373007" y="55043"/>
                            <a:pt x="389199" y="119813"/>
                            <a:pt x="328620" y="165437"/>
                          </a:cubicBezTo>
                          <a:cubicBezTo>
                            <a:pt x="267946" y="211062"/>
                            <a:pt x="153551" y="220206"/>
                            <a:pt x="72874" y="185916"/>
                          </a:cubicBezTo>
                          <a:cubicBezTo>
                            <a:pt x="-7803" y="151626"/>
                            <a:pt x="-23900" y="86856"/>
                            <a:pt x="36679" y="41231"/>
                          </a:cubicBezTo>
                          <a:cubicBezTo>
                            <a:pt x="97353" y="-4393"/>
                            <a:pt x="211844" y="-13537"/>
                            <a:pt x="292425" y="20753"/>
                          </a:cubicBezTo>
                          <a:close/>
                          <a:moveTo>
                            <a:pt x="307570" y="156484"/>
                          </a:moveTo>
                          <a:cubicBezTo>
                            <a:pt x="359481" y="117431"/>
                            <a:pt x="345575" y="61996"/>
                            <a:pt x="276614" y="32659"/>
                          </a:cubicBezTo>
                          <a:cubicBezTo>
                            <a:pt x="207653" y="3322"/>
                            <a:pt x="109640" y="11132"/>
                            <a:pt x="57824" y="50185"/>
                          </a:cubicBezTo>
                          <a:cubicBezTo>
                            <a:pt x="5913" y="89237"/>
                            <a:pt x="19820" y="144673"/>
                            <a:pt x="88781" y="174010"/>
                          </a:cubicBezTo>
                          <a:cubicBezTo>
                            <a:pt x="157742" y="203347"/>
                            <a:pt x="255659" y="195536"/>
                            <a:pt x="307570" y="156484"/>
                          </a:cubicBezTo>
                          <a:close/>
                        </a:path>
                      </a:pathLst>
                    </a:custGeom>
                    <a:solidFill>
                      <a:srgbClr val="F4CD6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65" name="Freeform: Shape 264">
                      <a:extLst>
                        <a:ext uri="{FF2B5EF4-FFF2-40B4-BE49-F238E27FC236}">
                          <a16:creationId xmlns:a16="http://schemas.microsoft.com/office/drawing/2014/main" id="{7EEE36AA-2A12-4024-A9C7-16109398CD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0963" y="3610980"/>
                      <a:ext cx="312548" cy="176867"/>
                    </a:xfrm>
                    <a:custGeom>
                      <a:avLst/>
                      <a:gdLst>
                        <a:gd name="connsiteX0" fmla="*/ 250191 w 312548"/>
                        <a:gd name="connsiteY0" fmla="*/ 17758 h 176867"/>
                        <a:gd name="connsiteX1" fmla="*/ 281147 w 312548"/>
                        <a:gd name="connsiteY1" fmla="*/ 141583 h 176867"/>
                        <a:gd name="connsiteX2" fmla="*/ 62358 w 312548"/>
                        <a:gd name="connsiteY2" fmla="*/ 159109 h 176867"/>
                        <a:gd name="connsiteX3" fmla="*/ 31402 w 312548"/>
                        <a:gd name="connsiteY3" fmla="*/ 35284 h 176867"/>
                        <a:gd name="connsiteX4" fmla="*/ 250191 w 312548"/>
                        <a:gd name="connsiteY4" fmla="*/ 17758 h 176867"/>
                        <a:gd name="connsiteX5" fmla="*/ 272289 w 312548"/>
                        <a:gd name="connsiteY5" fmla="*/ 137773 h 176867"/>
                        <a:gd name="connsiteX6" fmla="*/ 243523 w 312548"/>
                        <a:gd name="connsiteY6" fmla="*/ 22807 h 176867"/>
                        <a:gd name="connsiteX7" fmla="*/ 40260 w 312548"/>
                        <a:gd name="connsiteY7" fmla="*/ 39094 h 176867"/>
                        <a:gd name="connsiteX8" fmla="*/ 69025 w 312548"/>
                        <a:gd name="connsiteY8" fmla="*/ 154061 h 176867"/>
                        <a:gd name="connsiteX9" fmla="*/ 272289 w 312548"/>
                        <a:gd name="connsiteY9" fmla="*/ 137773 h 176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12548" h="176867">
                          <a:moveTo>
                            <a:pt x="250191" y="17758"/>
                          </a:moveTo>
                          <a:cubicBezTo>
                            <a:pt x="319152" y="47095"/>
                            <a:pt x="333058" y="102531"/>
                            <a:pt x="281147" y="141583"/>
                          </a:cubicBezTo>
                          <a:cubicBezTo>
                            <a:pt x="229236" y="180636"/>
                            <a:pt x="131319" y="188446"/>
                            <a:pt x="62358" y="159109"/>
                          </a:cubicBezTo>
                          <a:cubicBezTo>
                            <a:pt x="-6603" y="129772"/>
                            <a:pt x="-20510" y="74337"/>
                            <a:pt x="31402" y="35284"/>
                          </a:cubicBezTo>
                          <a:cubicBezTo>
                            <a:pt x="83218" y="-3768"/>
                            <a:pt x="181230" y="-11579"/>
                            <a:pt x="250191" y="17758"/>
                          </a:cubicBezTo>
                          <a:close/>
                          <a:moveTo>
                            <a:pt x="272289" y="137773"/>
                          </a:moveTo>
                          <a:cubicBezTo>
                            <a:pt x="320485" y="101483"/>
                            <a:pt x="307627" y="50048"/>
                            <a:pt x="243523" y="22807"/>
                          </a:cubicBezTo>
                          <a:cubicBezTo>
                            <a:pt x="179420" y="-4435"/>
                            <a:pt x="88456" y="2804"/>
                            <a:pt x="40260" y="39094"/>
                          </a:cubicBezTo>
                          <a:cubicBezTo>
                            <a:pt x="-7937" y="75385"/>
                            <a:pt x="4922" y="126820"/>
                            <a:pt x="69025" y="154061"/>
                          </a:cubicBezTo>
                          <a:cubicBezTo>
                            <a:pt x="133033" y="181303"/>
                            <a:pt x="224092" y="174064"/>
                            <a:pt x="272289" y="137773"/>
                          </a:cubicBezTo>
                          <a:close/>
                        </a:path>
                      </a:pathLst>
                    </a:custGeom>
                    <a:solidFill>
                      <a:srgbClr val="E0AA3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66" name="Freeform: Shape 265">
                      <a:extLst>
                        <a:ext uri="{FF2B5EF4-FFF2-40B4-BE49-F238E27FC236}">
                          <a16:creationId xmlns:a16="http://schemas.microsoft.com/office/drawing/2014/main" id="{77AA07D8-C749-4964-B250-1D8111DA11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2054" y="3617293"/>
                      <a:ext cx="290365" cy="164240"/>
                    </a:xfrm>
                    <a:custGeom>
                      <a:avLst/>
                      <a:gdLst>
                        <a:gd name="connsiteX0" fmla="*/ 232432 w 290365"/>
                        <a:gd name="connsiteY0" fmla="*/ 16493 h 164240"/>
                        <a:gd name="connsiteX1" fmla="*/ 261197 w 290365"/>
                        <a:gd name="connsiteY1" fmla="*/ 131460 h 164240"/>
                        <a:gd name="connsiteX2" fmla="*/ 57934 w 290365"/>
                        <a:gd name="connsiteY2" fmla="*/ 147748 h 164240"/>
                        <a:gd name="connsiteX3" fmla="*/ 29168 w 290365"/>
                        <a:gd name="connsiteY3" fmla="*/ 32781 h 164240"/>
                        <a:gd name="connsiteX4" fmla="*/ 232432 w 290365"/>
                        <a:gd name="connsiteY4" fmla="*/ 16493 h 164240"/>
                        <a:gd name="connsiteX5" fmla="*/ 245291 w 290365"/>
                        <a:gd name="connsiteY5" fmla="*/ 124697 h 164240"/>
                        <a:gd name="connsiteX6" fmla="*/ 220430 w 290365"/>
                        <a:gd name="connsiteY6" fmla="*/ 25447 h 164240"/>
                        <a:gd name="connsiteX7" fmla="*/ 44980 w 290365"/>
                        <a:gd name="connsiteY7" fmla="*/ 39448 h 164240"/>
                        <a:gd name="connsiteX8" fmla="*/ 69840 w 290365"/>
                        <a:gd name="connsiteY8" fmla="*/ 138699 h 164240"/>
                        <a:gd name="connsiteX9" fmla="*/ 245291 w 290365"/>
                        <a:gd name="connsiteY9" fmla="*/ 124697 h 164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90365" h="164240">
                          <a:moveTo>
                            <a:pt x="232432" y="16493"/>
                          </a:moveTo>
                          <a:cubicBezTo>
                            <a:pt x="296535" y="43735"/>
                            <a:pt x="309394" y="95265"/>
                            <a:pt x="261197" y="131460"/>
                          </a:cubicBezTo>
                          <a:cubicBezTo>
                            <a:pt x="213001" y="167750"/>
                            <a:pt x="122037" y="174989"/>
                            <a:pt x="57934" y="147748"/>
                          </a:cubicBezTo>
                          <a:cubicBezTo>
                            <a:pt x="-6169" y="120506"/>
                            <a:pt x="-19028" y="68976"/>
                            <a:pt x="29168" y="32781"/>
                          </a:cubicBezTo>
                          <a:cubicBezTo>
                            <a:pt x="77365" y="-3509"/>
                            <a:pt x="168329" y="-10748"/>
                            <a:pt x="232432" y="16493"/>
                          </a:cubicBezTo>
                          <a:close/>
                          <a:moveTo>
                            <a:pt x="245291" y="124697"/>
                          </a:moveTo>
                          <a:cubicBezTo>
                            <a:pt x="286915" y="93455"/>
                            <a:pt x="275771" y="48973"/>
                            <a:pt x="220430" y="25447"/>
                          </a:cubicBezTo>
                          <a:cubicBezTo>
                            <a:pt x="165185" y="1920"/>
                            <a:pt x="86604" y="8206"/>
                            <a:pt x="44980" y="39448"/>
                          </a:cubicBezTo>
                          <a:cubicBezTo>
                            <a:pt x="3356" y="70690"/>
                            <a:pt x="14500" y="115172"/>
                            <a:pt x="69840" y="138699"/>
                          </a:cubicBezTo>
                          <a:cubicBezTo>
                            <a:pt x="125085" y="162321"/>
                            <a:pt x="203666" y="156034"/>
                            <a:pt x="245291" y="124697"/>
                          </a:cubicBezTo>
                          <a:close/>
                        </a:path>
                      </a:pathLst>
                    </a:custGeom>
                    <a:solidFill>
                      <a:srgbClr val="F4D58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67" name="Freeform: Shape 266">
                      <a:extLst>
                        <a:ext uri="{FF2B5EF4-FFF2-40B4-BE49-F238E27FC236}">
                          <a16:creationId xmlns:a16="http://schemas.microsoft.com/office/drawing/2014/main" id="{4D19DED1-23CC-459B-91D7-53677D8CC0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1925" y="3628502"/>
                      <a:ext cx="250529" cy="141728"/>
                    </a:xfrm>
                    <a:custGeom>
                      <a:avLst/>
                      <a:gdLst>
                        <a:gd name="connsiteX0" fmla="*/ 200560 w 250529"/>
                        <a:gd name="connsiteY0" fmla="*/ 14238 h 141728"/>
                        <a:gd name="connsiteX1" fmla="*/ 225420 w 250529"/>
                        <a:gd name="connsiteY1" fmla="*/ 113489 h 141728"/>
                        <a:gd name="connsiteX2" fmla="*/ 49969 w 250529"/>
                        <a:gd name="connsiteY2" fmla="*/ 127490 h 141728"/>
                        <a:gd name="connsiteX3" fmla="*/ 25109 w 250529"/>
                        <a:gd name="connsiteY3" fmla="*/ 28240 h 141728"/>
                        <a:gd name="connsiteX4" fmla="*/ 200560 w 250529"/>
                        <a:gd name="connsiteY4" fmla="*/ 14238 h 1417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0529" h="141728">
                          <a:moveTo>
                            <a:pt x="200560" y="14238"/>
                          </a:moveTo>
                          <a:cubicBezTo>
                            <a:pt x="255805" y="37765"/>
                            <a:pt x="266949" y="82247"/>
                            <a:pt x="225420" y="113489"/>
                          </a:cubicBezTo>
                          <a:cubicBezTo>
                            <a:pt x="183796" y="144731"/>
                            <a:pt x="105310" y="151017"/>
                            <a:pt x="49969" y="127490"/>
                          </a:cubicBezTo>
                          <a:cubicBezTo>
                            <a:pt x="-5276" y="103964"/>
                            <a:pt x="-16420" y="59482"/>
                            <a:pt x="25109" y="28240"/>
                          </a:cubicBezTo>
                          <a:cubicBezTo>
                            <a:pt x="66733" y="-3002"/>
                            <a:pt x="145315" y="-9289"/>
                            <a:pt x="200560" y="14238"/>
                          </a:cubicBezTo>
                          <a:close/>
                        </a:path>
                      </a:pathLst>
                    </a:custGeom>
                    <a:solidFill>
                      <a:srgbClr val="F4CD6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id="{BCFE22A0-B747-4E43-929A-83CE3A995E93}"/>
                      </a:ext>
                    </a:extLst>
                  </p:cNvPr>
                  <p:cNvSpPr/>
                  <p:nvPr/>
                </p:nvSpPr>
                <p:spPr>
                  <a:xfrm>
                    <a:off x="6024562" y="3664251"/>
                    <a:ext cx="144970" cy="70660"/>
                  </a:xfrm>
                  <a:custGeom>
                    <a:avLst/>
                    <a:gdLst>
                      <a:gd name="connsiteX0" fmla="*/ 125730 w 144970"/>
                      <a:gd name="connsiteY0" fmla="*/ 15637 h 70660"/>
                      <a:gd name="connsiteX1" fmla="*/ 121348 w 144970"/>
                      <a:gd name="connsiteY1" fmla="*/ 40116 h 70660"/>
                      <a:gd name="connsiteX2" fmla="*/ 119634 w 144970"/>
                      <a:gd name="connsiteY2" fmla="*/ 41354 h 70660"/>
                      <a:gd name="connsiteX3" fmla="*/ 104489 w 144970"/>
                      <a:gd name="connsiteY3" fmla="*/ 34877 h 70660"/>
                      <a:gd name="connsiteX4" fmla="*/ 111538 w 144970"/>
                      <a:gd name="connsiteY4" fmla="*/ 22209 h 70660"/>
                      <a:gd name="connsiteX5" fmla="*/ 84582 w 144970"/>
                      <a:gd name="connsiteY5" fmla="*/ 34782 h 70660"/>
                      <a:gd name="connsiteX6" fmla="*/ 93917 w 144970"/>
                      <a:gd name="connsiteY6" fmla="*/ 61928 h 70660"/>
                      <a:gd name="connsiteX7" fmla="*/ 93059 w 144970"/>
                      <a:gd name="connsiteY7" fmla="*/ 62595 h 70660"/>
                      <a:gd name="connsiteX8" fmla="*/ 35719 w 144970"/>
                      <a:gd name="connsiteY8" fmla="*/ 63833 h 70660"/>
                      <a:gd name="connsiteX9" fmla="*/ 29146 w 144970"/>
                      <a:gd name="connsiteY9" fmla="*/ 60785 h 70660"/>
                      <a:gd name="connsiteX10" fmla="*/ 12383 w 144970"/>
                      <a:gd name="connsiteY10" fmla="*/ 68691 h 70660"/>
                      <a:gd name="connsiteX11" fmla="*/ 0 w 144970"/>
                      <a:gd name="connsiteY11" fmla="*/ 63452 h 70660"/>
                      <a:gd name="connsiteX12" fmla="*/ 19621 w 144970"/>
                      <a:gd name="connsiteY12" fmla="*/ 54308 h 70660"/>
                      <a:gd name="connsiteX13" fmla="*/ 22955 w 144970"/>
                      <a:gd name="connsiteY13" fmla="*/ 29734 h 70660"/>
                      <a:gd name="connsiteX14" fmla="*/ 23622 w 144970"/>
                      <a:gd name="connsiteY14" fmla="*/ 29257 h 70660"/>
                      <a:gd name="connsiteX15" fmla="*/ 38767 w 144970"/>
                      <a:gd name="connsiteY15" fmla="*/ 35734 h 70660"/>
                      <a:gd name="connsiteX16" fmla="*/ 33528 w 144970"/>
                      <a:gd name="connsiteY16" fmla="*/ 47736 h 70660"/>
                      <a:gd name="connsiteX17" fmla="*/ 61913 w 144970"/>
                      <a:gd name="connsiteY17" fmla="*/ 34401 h 70660"/>
                      <a:gd name="connsiteX18" fmla="*/ 53245 w 144970"/>
                      <a:gd name="connsiteY18" fmla="*/ 8207 h 70660"/>
                      <a:gd name="connsiteX19" fmla="*/ 54102 w 144970"/>
                      <a:gd name="connsiteY19" fmla="*/ 7540 h 70660"/>
                      <a:gd name="connsiteX20" fmla="*/ 110490 w 144970"/>
                      <a:gd name="connsiteY20" fmla="*/ 6683 h 70660"/>
                      <a:gd name="connsiteX21" fmla="*/ 115919 w 144970"/>
                      <a:gd name="connsiteY21" fmla="*/ 9255 h 70660"/>
                      <a:gd name="connsiteX22" fmla="*/ 132588 w 144970"/>
                      <a:gd name="connsiteY22" fmla="*/ 1444 h 70660"/>
                      <a:gd name="connsiteX23" fmla="*/ 144971 w 144970"/>
                      <a:gd name="connsiteY23" fmla="*/ 6683 h 70660"/>
                      <a:gd name="connsiteX24" fmla="*/ 125730 w 144970"/>
                      <a:gd name="connsiteY24" fmla="*/ 15637 h 70660"/>
                      <a:gd name="connsiteX25" fmla="*/ 74009 w 144970"/>
                      <a:gd name="connsiteY25" fmla="*/ 28781 h 70660"/>
                      <a:gd name="connsiteX26" fmla="*/ 103156 w 144970"/>
                      <a:gd name="connsiteY26" fmla="*/ 15065 h 70660"/>
                      <a:gd name="connsiteX27" fmla="*/ 100870 w 144970"/>
                      <a:gd name="connsiteY27" fmla="*/ 13922 h 70660"/>
                      <a:gd name="connsiteX28" fmla="*/ 100298 w 144970"/>
                      <a:gd name="connsiteY28" fmla="*/ 13636 h 70660"/>
                      <a:gd name="connsiteX29" fmla="*/ 70199 w 144970"/>
                      <a:gd name="connsiteY29" fmla="*/ 13446 h 70660"/>
                      <a:gd name="connsiteX30" fmla="*/ 69628 w 144970"/>
                      <a:gd name="connsiteY30" fmla="*/ 13827 h 70660"/>
                      <a:gd name="connsiteX31" fmla="*/ 74009 w 144970"/>
                      <a:gd name="connsiteY31" fmla="*/ 28781 h 70660"/>
                      <a:gd name="connsiteX32" fmla="*/ 76867 w 144970"/>
                      <a:gd name="connsiteY32" fmla="*/ 56404 h 70660"/>
                      <a:gd name="connsiteX33" fmla="*/ 77438 w 144970"/>
                      <a:gd name="connsiteY33" fmla="*/ 56023 h 70660"/>
                      <a:gd name="connsiteX34" fmla="*/ 72485 w 144970"/>
                      <a:gd name="connsiteY34" fmla="*/ 40497 h 70660"/>
                      <a:gd name="connsiteX35" fmla="*/ 41624 w 144970"/>
                      <a:gd name="connsiteY35" fmla="*/ 54975 h 70660"/>
                      <a:gd name="connsiteX36" fmla="*/ 45053 w 144970"/>
                      <a:gd name="connsiteY36" fmla="*/ 56594 h 70660"/>
                      <a:gd name="connsiteX37" fmla="*/ 45625 w 144970"/>
                      <a:gd name="connsiteY37" fmla="*/ 56880 h 70660"/>
                      <a:gd name="connsiteX38" fmla="*/ 76867 w 144970"/>
                      <a:gd name="connsiteY38" fmla="*/ 56404 h 70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44970" h="70660">
                        <a:moveTo>
                          <a:pt x="125730" y="15637"/>
                        </a:moveTo>
                        <a:cubicBezTo>
                          <a:pt x="134493" y="23447"/>
                          <a:pt x="132398" y="31829"/>
                          <a:pt x="121348" y="40116"/>
                        </a:cubicBezTo>
                        <a:lnTo>
                          <a:pt x="119634" y="41354"/>
                        </a:lnTo>
                        <a:lnTo>
                          <a:pt x="104489" y="34877"/>
                        </a:lnTo>
                        <a:cubicBezTo>
                          <a:pt x="110681" y="30210"/>
                          <a:pt x="113062" y="26019"/>
                          <a:pt x="111538" y="22209"/>
                        </a:cubicBezTo>
                        <a:lnTo>
                          <a:pt x="84582" y="34782"/>
                        </a:lnTo>
                        <a:cubicBezTo>
                          <a:pt x="101346" y="44593"/>
                          <a:pt x="105727" y="52975"/>
                          <a:pt x="93917" y="61928"/>
                        </a:cubicBezTo>
                        <a:lnTo>
                          <a:pt x="93059" y="62595"/>
                        </a:lnTo>
                        <a:cubicBezTo>
                          <a:pt x="79534" y="72787"/>
                          <a:pt x="58293" y="73453"/>
                          <a:pt x="35719" y="63833"/>
                        </a:cubicBezTo>
                        <a:cubicBezTo>
                          <a:pt x="33338" y="62785"/>
                          <a:pt x="31242" y="61833"/>
                          <a:pt x="29146" y="60785"/>
                        </a:cubicBezTo>
                        <a:lnTo>
                          <a:pt x="12383" y="68691"/>
                        </a:lnTo>
                        <a:lnTo>
                          <a:pt x="0" y="63452"/>
                        </a:lnTo>
                        <a:lnTo>
                          <a:pt x="19621" y="54308"/>
                        </a:lnTo>
                        <a:cubicBezTo>
                          <a:pt x="11049" y="46212"/>
                          <a:pt x="12478" y="37639"/>
                          <a:pt x="22955" y="29734"/>
                        </a:cubicBezTo>
                        <a:lnTo>
                          <a:pt x="23622" y="29257"/>
                        </a:lnTo>
                        <a:lnTo>
                          <a:pt x="38767" y="35734"/>
                        </a:lnTo>
                        <a:cubicBezTo>
                          <a:pt x="33433" y="39735"/>
                          <a:pt x="31623" y="43926"/>
                          <a:pt x="33528" y="47736"/>
                        </a:cubicBezTo>
                        <a:lnTo>
                          <a:pt x="61913" y="34401"/>
                        </a:lnTo>
                        <a:cubicBezTo>
                          <a:pt x="44767" y="24209"/>
                          <a:pt x="42767" y="16113"/>
                          <a:pt x="53245" y="8207"/>
                        </a:cubicBezTo>
                        <a:lnTo>
                          <a:pt x="54102" y="7540"/>
                        </a:lnTo>
                        <a:cubicBezTo>
                          <a:pt x="67246" y="-2366"/>
                          <a:pt x="89344" y="-2366"/>
                          <a:pt x="110490" y="6683"/>
                        </a:cubicBezTo>
                        <a:cubicBezTo>
                          <a:pt x="112395" y="7540"/>
                          <a:pt x="114205" y="8398"/>
                          <a:pt x="115919" y="9255"/>
                        </a:cubicBezTo>
                        <a:lnTo>
                          <a:pt x="132588" y="1444"/>
                        </a:lnTo>
                        <a:lnTo>
                          <a:pt x="144971" y="6683"/>
                        </a:lnTo>
                        <a:lnTo>
                          <a:pt x="125730" y="15637"/>
                        </a:lnTo>
                        <a:close/>
                        <a:moveTo>
                          <a:pt x="74009" y="28781"/>
                        </a:moveTo>
                        <a:lnTo>
                          <a:pt x="103156" y="15065"/>
                        </a:lnTo>
                        <a:cubicBezTo>
                          <a:pt x="102489" y="14684"/>
                          <a:pt x="101632" y="14303"/>
                          <a:pt x="100870" y="13922"/>
                        </a:cubicBezTo>
                        <a:lnTo>
                          <a:pt x="100298" y="13636"/>
                        </a:lnTo>
                        <a:cubicBezTo>
                          <a:pt x="89440" y="9064"/>
                          <a:pt x="77057" y="8398"/>
                          <a:pt x="70199" y="13446"/>
                        </a:cubicBezTo>
                        <a:lnTo>
                          <a:pt x="69628" y="13827"/>
                        </a:lnTo>
                        <a:cubicBezTo>
                          <a:pt x="64008" y="18304"/>
                          <a:pt x="64294" y="22685"/>
                          <a:pt x="74009" y="28781"/>
                        </a:cubicBezTo>
                        <a:close/>
                        <a:moveTo>
                          <a:pt x="76867" y="56404"/>
                        </a:moveTo>
                        <a:lnTo>
                          <a:pt x="77438" y="56023"/>
                        </a:lnTo>
                        <a:cubicBezTo>
                          <a:pt x="83820" y="51260"/>
                          <a:pt x="82106" y="46593"/>
                          <a:pt x="72485" y="40497"/>
                        </a:cubicBezTo>
                        <a:lnTo>
                          <a:pt x="41624" y="54975"/>
                        </a:lnTo>
                        <a:cubicBezTo>
                          <a:pt x="42672" y="55546"/>
                          <a:pt x="43910" y="56023"/>
                          <a:pt x="45053" y="56594"/>
                        </a:cubicBezTo>
                        <a:lnTo>
                          <a:pt x="45625" y="56880"/>
                        </a:lnTo>
                        <a:cubicBezTo>
                          <a:pt x="57150" y="61737"/>
                          <a:pt x="69437" y="62023"/>
                          <a:pt x="76867" y="56404"/>
                        </a:cubicBezTo>
                        <a:close/>
                      </a:path>
                    </a:pathLst>
                  </a:custGeom>
                  <a:solidFill>
                    <a:srgbClr val="E0AA3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69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5919977" y="3721702"/>
                  <a:ext cx="354330" cy="121253"/>
                  <a:chOff x="5919977" y="3721702"/>
                  <a:chExt cx="354330" cy="121253"/>
                </a:xfrm>
                <a:solidFill>
                  <a:srgbClr val="F4CD69"/>
                </a:solidFill>
              </p:grpSpPr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5E287E46-955A-4482-96DF-581BEBB9714B}"/>
                      </a:ext>
                    </a:extLst>
                  </p:cNvPr>
                  <p:cNvSpPr/>
                  <p:nvPr/>
                </p:nvSpPr>
                <p:spPr>
                  <a:xfrm>
                    <a:off x="6016180" y="3790758"/>
                    <a:ext cx="7334" cy="43053"/>
                  </a:xfrm>
                  <a:custGeom>
                    <a:avLst/>
                    <a:gdLst>
                      <a:gd name="connsiteX0" fmla="*/ 7334 w 7334"/>
                      <a:gd name="connsiteY0" fmla="*/ 1905 h 43053"/>
                      <a:gd name="connsiteX1" fmla="*/ 95 w 7334"/>
                      <a:gd name="connsiteY1" fmla="*/ 0 h 43053"/>
                      <a:gd name="connsiteX2" fmla="*/ 0 w 7334"/>
                      <a:gd name="connsiteY2" fmla="*/ 41148 h 43053"/>
                      <a:gd name="connsiteX3" fmla="*/ 7239 w 7334"/>
                      <a:gd name="connsiteY3" fmla="*/ 43053 h 43053"/>
                      <a:gd name="connsiteX4" fmla="*/ 7334 w 7334"/>
                      <a:gd name="connsiteY4" fmla="*/ 1905 h 43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053">
                        <a:moveTo>
                          <a:pt x="7334" y="1905"/>
                        </a:moveTo>
                        <a:cubicBezTo>
                          <a:pt x="4953" y="1238"/>
                          <a:pt x="2476" y="667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815"/>
                          <a:pt x="4763" y="42482"/>
                          <a:pt x="7239" y="43053"/>
                        </a:cubicBezTo>
                        <a:lnTo>
                          <a:pt x="7334" y="1905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2E40813E-8FC0-4F0C-A9EC-DD21DD5DC00B}"/>
                      </a:ext>
                    </a:extLst>
                  </p:cNvPr>
                  <p:cNvSpPr/>
                  <p:nvPr/>
                </p:nvSpPr>
                <p:spPr>
                  <a:xfrm>
                    <a:off x="6054661" y="3798760"/>
                    <a:ext cx="7334" cy="42195"/>
                  </a:xfrm>
                  <a:custGeom>
                    <a:avLst/>
                    <a:gdLst>
                      <a:gd name="connsiteX0" fmla="*/ 7334 w 7334"/>
                      <a:gd name="connsiteY0" fmla="*/ 1048 h 42195"/>
                      <a:gd name="connsiteX1" fmla="*/ 95 w 7334"/>
                      <a:gd name="connsiteY1" fmla="*/ 0 h 42195"/>
                      <a:gd name="connsiteX2" fmla="*/ 0 w 7334"/>
                      <a:gd name="connsiteY2" fmla="*/ 41148 h 42195"/>
                      <a:gd name="connsiteX3" fmla="*/ 7239 w 7334"/>
                      <a:gd name="connsiteY3" fmla="*/ 42196 h 42195"/>
                      <a:gd name="connsiteX4" fmla="*/ 7334 w 7334"/>
                      <a:gd name="connsiteY4" fmla="*/ 104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195">
                        <a:moveTo>
                          <a:pt x="7334" y="1048"/>
                        </a:moveTo>
                        <a:cubicBezTo>
                          <a:pt x="4953" y="762"/>
                          <a:pt x="2572" y="38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529"/>
                          <a:pt x="4763" y="41910"/>
                          <a:pt x="7239" y="42196"/>
                        </a:cubicBezTo>
                        <a:lnTo>
                          <a:pt x="7334" y="10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7FED44D3-E71C-45DD-9E8E-03907B2EDAE2}"/>
                      </a:ext>
                    </a:extLst>
                  </p:cNvPr>
                  <p:cNvSpPr/>
                  <p:nvPr/>
                </p:nvSpPr>
                <p:spPr>
                  <a:xfrm>
                    <a:off x="5977603" y="3775709"/>
                    <a:ext cx="7334" cy="44672"/>
                  </a:xfrm>
                  <a:custGeom>
                    <a:avLst/>
                    <a:gdLst>
                      <a:gd name="connsiteX0" fmla="*/ 0 w 7334"/>
                      <a:gd name="connsiteY0" fmla="*/ 41148 h 44672"/>
                      <a:gd name="connsiteX1" fmla="*/ 7239 w 7334"/>
                      <a:gd name="connsiteY1" fmla="*/ 44672 h 44672"/>
                      <a:gd name="connsiteX2" fmla="*/ 7334 w 7334"/>
                      <a:gd name="connsiteY2" fmla="*/ 3524 h 44672"/>
                      <a:gd name="connsiteX3" fmla="*/ 95 w 7334"/>
                      <a:gd name="connsiteY3" fmla="*/ 0 h 44672"/>
                      <a:gd name="connsiteX4" fmla="*/ 0 w 7334"/>
                      <a:gd name="connsiteY4" fmla="*/ 41148 h 44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4672">
                        <a:moveTo>
                          <a:pt x="0" y="41148"/>
                        </a:moveTo>
                        <a:cubicBezTo>
                          <a:pt x="2381" y="42386"/>
                          <a:pt x="4763" y="43529"/>
                          <a:pt x="7239" y="44672"/>
                        </a:cubicBezTo>
                        <a:lnTo>
                          <a:pt x="7334" y="3524"/>
                        </a:lnTo>
                        <a:cubicBezTo>
                          <a:pt x="4858" y="2381"/>
                          <a:pt x="2477" y="1238"/>
                          <a:pt x="95" y="0"/>
                        </a:cubicBezTo>
                        <a:lnTo>
                          <a:pt x="0" y="411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652A310A-E337-4F07-BCC1-FE30E3C8C7D4}"/>
                      </a:ext>
                    </a:extLst>
                  </p:cNvPr>
                  <p:cNvSpPr/>
                  <p:nvPr/>
                </p:nvSpPr>
                <p:spPr>
                  <a:xfrm>
                    <a:off x="6073996" y="3800855"/>
                    <a:ext cx="7334" cy="41719"/>
                  </a:xfrm>
                  <a:custGeom>
                    <a:avLst/>
                    <a:gdLst>
                      <a:gd name="connsiteX0" fmla="*/ 7334 w 7334"/>
                      <a:gd name="connsiteY0" fmla="*/ 572 h 41719"/>
                      <a:gd name="connsiteX1" fmla="*/ 95 w 7334"/>
                      <a:gd name="connsiteY1" fmla="*/ 0 h 41719"/>
                      <a:gd name="connsiteX2" fmla="*/ 0 w 7334"/>
                      <a:gd name="connsiteY2" fmla="*/ 41148 h 41719"/>
                      <a:gd name="connsiteX3" fmla="*/ 7239 w 7334"/>
                      <a:gd name="connsiteY3" fmla="*/ 41720 h 41719"/>
                      <a:gd name="connsiteX4" fmla="*/ 7334 w 7334"/>
                      <a:gd name="connsiteY4" fmla="*/ 572 h 41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719">
                        <a:moveTo>
                          <a:pt x="7334" y="572"/>
                        </a:moveTo>
                        <a:cubicBezTo>
                          <a:pt x="4953" y="476"/>
                          <a:pt x="2572" y="19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339"/>
                          <a:pt x="4763" y="41529"/>
                          <a:pt x="7239" y="41720"/>
                        </a:cubicBezTo>
                        <a:lnTo>
                          <a:pt x="7334" y="572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FEDBEAA9-AA05-488E-9556-103BF633A3E0}"/>
                      </a:ext>
                    </a:extLst>
                  </p:cNvPr>
                  <p:cNvSpPr/>
                  <p:nvPr/>
                </p:nvSpPr>
                <p:spPr>
                  <a:xfrm>
                    <a:off x="6266973" y="3722369"/>
                    <a:ext cx="7334" cy="54197"/>
                  </a:xfrm>
                  <a:custGeom>
                    <a:avLst/>
                    <a:gdLst>
                      <a:gd name="connsiteX0" fmla="*/ 7334 w 7334"/>
                      <a:gd name="connsiteY0" fmla="*/ 0 h 54197"/>
                      <a:gd name="connsiteX1" fmla="*/ 95 w 7334"/>
                      <a:gd name="connsiteY1" fmla="*/ 13049 h 54197"/>
                      <a:gd name="connsiteX2" fmla="*/ 0 w 7334"/>
                      <a:gd name="connsiteY2" fmla="*/ 54197 h 54197"/>
                      <a:gd name="connsiteX3" fmla="*/ 7239 w 7334"/>
                      <a:gd name="connsiteY3" fmla="*/ 41148 h 54197"/>
                      <a:gd name="connsiteX4" fmla="*/ 7334 w 7334"/>
                      <a:gd name="connsiteY4" fmla="*/ 0 h 5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54197">
                        <a:moveTo>
                          <a:pt x="7334" y="0"/>
                        </a:moveTo>
                        <a:cubicBezTo>
                          <a:pt x="5429" y="4381"/>
                          <a:pt x="2953" y="8763"/>
                          <a:pt x="95" y="13049"/>
                        </a:cubicBezTo>
                        <a:lnTo>
                          <a:pt x="0" y="54197"/>
                        </a:lnTo>
                        <a:cubicBezTo>
                          <a:pt x="2953" y="49911"/>
                          <a:pt x="5334" y="4562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196BEC8C-19BD-4929-BF6E-6BA76ED64C40}"/>
                      </a:ext>
                    </a:extLst>
                  </p:cNvPr>
                  <p:cNvSpPr/>
                  <p:nvPr/>
                </p:nvSpPr>
                <p:spPr>
                  <a:xfrm>
                    <a:off x="6228301" y="3765327"/>
                    <a:ext cx="7334" cy="45720"/>
                  </a:xfrm>
                  <a:custGeom>
                    <a:avLst/>
                    <a:gdLst>
                      <a:gd name="connsiteX0" fmla="*/ 0 w 7334"/>
                      <a:gd name="connsiteY0" fmla="*/ 45720 h 45720"/>
                      <a:gd name="connsiteX1" fmla="*/ 7239 w 7334"/>
                      <a:gd name="connsiteY1" fmla="*/ 41148 h 45720"/>
                      <a:gd name="connsiteX2" fmla="*/ 7334 w 7334"/>
                      <a:gd name="connsiteY2" fmla="*/ 0 h 45720"/>
                      <a:gd name="connsiteX3" fmla="*/ 95 w 7334"/>
                      <a:gd name="connsiteY3" fmla="*/ 4572 h 45720"/>
                      <a:gd name="connsiteX4" fmla="*/ 0 w 7334"/>
                      <a:gd name="connsiteY4" fmla="*/ 45720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5720">
                        <a:moveTo>
                          <a:pt x="0" y="45720"/>
                        </a:moveTo>
                        <a:cubicBezTo>
                          <a:pt x="2477" y="44196"/>
                          <a:pt x="4858" y="42672"/>
                          <a:pt x="7239" y="41148"/>
                        </a:cubicBezTo>
                        <a:lnTo>
                          <a:pt x="7334" y="0"/>
                        </a:lnTo>
                        <a:cubicBezTo>
                          <a:pt x="5048" y="1524"/>
                          <a:pt x="2572" y="3048"/>
                          <a:pt x="95" y="4572"/>
                        </a:cubicBezTo>
                        <a:lnTo>
                          <a:pt x="0" y="4572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2BE011B8-EFE5-4238-8383-775F42293BA6}"/>
                      </a:ext>
                    </a:extLst>
                  </p:cNvPr>
                  <p:cNvSpPr/>
                  <p:nvPr/>
                </p:nvSpPr>
                <p:spPr>
                  <a:xfrm>
                    <a:off x="5996844" y="3784377"/>
                    <a:ext cx="7334" cy="43624"/>
                  </a:xfrm>
                  <a:custGeom>
                    <a:avLst/>
                    <a:gdLst>
                      <a:gd name="connsiteX0" fmla="*/ 7334 w 7334"/>
                      <a:gd name="connsiteY0" fmla="*/ 2477 h 43624"/>
                      <a:gd name="connsiteX1" fmla="*/ 95 w 7334"/>
                      <a:gd name="connsiteY1" fmla="*/ 0 h 43624"/>
                      <a:gd name="connsiteX2" fmla="*/ 0 w 7334"/>
                      <a:gd name="connsiteY2" fmla="*/ 41148 h 43624"/>
                      <a:gd name="connsiteX3" fmla="*/ 7239 w 7334"/>
                      <a:gd name="connsiteY3" fmla="*/ 43625 h 43624"/>
                      <a:gd name="connsiteX4" fmla="*/ 7334 w 7334"/>
                      <a:gd name="connsiteY4" fmla="*/ 2477 h 43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624">
                        <a:moveTo>
                          <a:pt x="7334" y="2477"/>
                        </a:moveTo>
                        <a:cubicBezTo>
                          <a:pt x="4953" y="1619"/>
                          <a:pt x="2477" y="857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2005"/>
                          <a:pt x="4763" y="42767"/>
                          <a:pt x="7239" y="43625"/>
                        </a:cubicBezTo>
                        <a:lnTo>
                          <a:pt x="7334" y="2477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7" name="Freeform: Shape 276">
                    <a:extLst>
                      <a:ext uri="{FF2B5EF4-FFF2-40B4-BE49-F238E27FC236}">
                        <a16:creationId xmlns:a16="http://schemas.microsoft.com/office/drawing/2014/main" id="{09521418-508D-4D70-98EE-C97288B09F40}"/>
                      </a:ext>
                    </a:extLst>
                  </p:cNvPr>
                  <p:cNvSpPr/>
                  <p:nvPr/>
                </p:nvSpPr>
                <p:spPr>
                  <a:xfrm>
                    <a:off x="6247637" y="3749801"/>
                    <a:ext cx="7334" cy="47625"/>
                  </a:xfrm>
                  <a:custGeom>
                    <a:avLst/>
                    <a:gdLst>
                      <a:gd name="connsiteX0" fmla="*/ 95 w 7334"/>
                      <a:gd name="connsiteY0" fmla="*/ 6477 h 47625"/>
                      <a:gd name="connsiteX1" fmla="*/ 0 w 7334"/>
                      <a:gd name="connsiteY1" fmla="*/ 47625 h 47625"/>
                      <a:gd name="connsiteX2" fmla="*/ 7239 w 7334"/>
                      <a:gd name="connsiteY2" fmla="*/ 41148 h 47625"/>
                      <a:gd name="connsiteX3" fmla="*/ 7334 w 7334"/>
                      <a:gd name="connsiteY3" fmla="*/ 0 h 47625"/>
                      <a:gd name="connsiteX4" fmla="*/ 95 w 7334"/>
                      <a:gd name="connsiteY4" fmla="*/ 6477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7625">
                        <a:moveTo>
                          <a:pt x="95" y="6477"/>
                        </a:moveTo>
                        <a:lnTo>
                          <a:pt x="0" y="47625"/>
                        </a:lnTo>
                        <a:cubicBezTo>
                          <a:pt x="2572" y="45530"/>
                          <a:pt x="4953" y="43339"/>
                          <a:pt x="7239" y="41148"/>
                        </a:cubicBezTo>
                        <a:lnTo>
                          <a:pt x="7334" y="0"/>
                        </a:lnTo>
                        <a:cubicBezTo>
                          <a:pt x="5144" y="2191"/>
                          <a:pt x="2667" y="4382"/>
                          <a:pt x="95" y="6477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95F68B4E-3BDA-4FA4-9836-B7A4CF5E92F7}"/>
                      </a:ext>
                    </a:extLst>
                  </p:cNvPr>
                  <p:cNvSpPr/>
                  <p:nvPr/>
                </p:nvSpPr>
                <p:spPr>
                  <a:xfrm>
                    <a:off x="6093237" y="3801807"/>
                    <a:ext cx="7334" cy="41148"/>
                  </a:xfrm>
                  <a:custGeom>
                    <a:avLst/>
                    <a:gdLst>
                      <a:gd name="connsiteX0" fmla="*/ 7239 w 7334"/>
                      <a:gd name="connsiteY0" fmla="*/ 41148 h 41148"/>
                      <a:gd name="connsiteX1" fmla="*/ 7334 w 7334"/>
                      <a:gd name="connsiteY1" fmla="*/ 0 h 41148"/>
                      <a:gd name="connsiteX2" fmla="*/ 95 w 7334"/>
                      <a:gd name="connsiteY2" fmla="*/ 0 h 41148"/>
                      <a:gd name="connsiteX3" fmla="*/ 0 w 7334"/>
                      <a:gd name="connsiteY3" fmla="*/ 41148 h 41148"/>
                      <a:gd name="connsiteX4" fmla="*/ 7239 w 7334"/>
                      <a:gd name="connsiteY4" fmla="*/ 41148 h 41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148">
                        <a:moveTo>
                          <a:pt x="7239" y="41148"/>
                        </a:moveTo>
                        <a:lnTo>
                          <a:pt x="7334" y="0"/>
                        </a:lnTo>
                        <a:cubicBezTo>
                          <a:pt x="4953" y="0"/>
                          <a:pt x="2572" y="0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148"/>
                          <a:pt x="4858" y="41148"/>
                          <a:pt x="7239" y="41148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B7B7575B-9CF3-4649-9BB6-72675CC42874}"/>
                      </a:ext>
                    </a:extLst>
                  </p:cNvPr>
                  <p:cNvSpPr/>
                  <p:nvPr/>
                </p:nvSpPr>
                <p:spPr>
                  <a:xfrm>
                    <a:off x="6035420" y="3795521"/>
                    <a:ext cx="7334" cy="42576"/>
                  </a:xfrm>
                  <a:custGeom>
                    <a:avLst/>
                    <a:gdLst>
                      <a:gd name="connsiteX0" fmla="*/ 7334 w 7334"/>
                      <a:gd name="connsiteY0" fmla="*/ 1429 h 42576"/>
                      <a:gd name="connsiteX1" fmla="*/ 95 w 7334"/>
                      <a:gd name="connsiteY1" fmla="*/ 0 h 42576"/>
                      <a:gd name="connsiteX2" fmla="*/ 0 w 7334"/>
                      <a:gd name="connsiteY2" fmla="*/ 41148 h 42576"/>
                      <a:gd name="connsiteX3" fmla="*/ 7239 w 7334"/>
                      <a:gd name="connsiteY3" fmla="*/ 42577 h 42576"/>
                      <a:gd name="connsiteX4" fmla="*/ 7334 w 7334"/>
                      <a:gd name="connsiteY4" fmla="*/ 1429 h 42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576">
                        <a:moveTo>
                          <a:pt x="7334" y="1429"/>
                        </a:moveTo>
                        <a:cubicBezTo>
                          <a:pt x="4953" y="953"/>
                          <a:pt x="2477" y="476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624"/>
                          <a:pt x="4763" y="42196"/>
                          <a:pt x="7239" y="42577"/>
                        </a:cubicBezTo>
                        <a:lnTo>
                          <a:pt x="7334" y="1429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784CFD2B-12FC-49EA-B7DF-223CDBBB8EB3}"/>
                      </a:ext>
                    </a:extLst>
                  </p:cNvPr>
                  <p:cNvSpPr/>
                  <p:nvPr/>
                </p:nvSpPr>
                <p:spPr>
                  <a:xfrm>
                    <a:off x="5919977" y="3721702"/>
                    <a:ext cx="7239" cy="54102"/>
                  </a:xfrm>
                  <a:custGeom>
                    <a:avLst/>
                    <a:gdLst>
                      <a:gd name="connsiteX0" fmla="*/ 0 w 7239"/>
                      <a:gd name="connsiteY0" fmla="*/ 41148 h 54102"/>
                      <a:gd name="connsiteX1" fmla="*/ 7144 w 7239"/>
                      <a:gd name="connsiteY1" fmla="*/ 54102 h 54102"/>
                      <a:gd name="connsiteX2" fmla="*/ 7239 w 7239"/>
                      <a:gd name="connsiteY2" fmla="*/ 12954 h 54102"/>
                      <a:gd name="connsiteX3" fmla="*/ 95 w 7239"/>
                      <a:gd name="connsiteY3" fmla="*/ 0 h 54102"/>
                      <a:gd name="connsiteX4" fmla="*/ 0 w 7239"/>
                      <a:gd name="connsiteY4" fmla="*/ 41148 h 54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9" h="54102">
                        <a:moveTo>
                          <a:pt x="0" y="41148"/>
                        </a:moveTo>
                        <a:cubicBezTo>
                          <a:pt x="1905" y="45529"/>
                          <a:pt x="4286" y="49816"/>
                          <a:pt x="7144" y="54102"/>
                        </a:cubicBezTo>
                        <a:lnTo>
                          <a:pt x="7239" y="12954"/>
                        </a:lnTo>
                        <a:cubicBezTo>
                          <a:pt x="4382" y="8763"/>
                          <a:pt x="2000" y="4382"/>
                          <a:pt x="95" y="0"/>
                        </a:cubicBezTo>
                        <a:lnTo>
                          <a:pt x="0" y="411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BB7230FB-DD90-4098-BC50-C58F88882946}"/>
                      </a:ext>
                    </a:extLst>
                  </p:cNvPr>
                  <p:cNvSpPr/>
                  <p:nvPr/>
                </p:nvSpPr>
                <p:spPr>
                  <a:xfrm>
                    <a:off x="5939122" y="3748944"/>
                    <a:ext cx="7334" cy="47720"/>
                  </a:xfrm>
                  <a:custGeom>
                    <a:avLst/>
                    <a:gdLst>
                      <a:gd name="connsiteX0" fmla="*/ 7239 w 7334"/>
                      <a:gd name="connsiteY0" fmla="*/ 47720 h 47720"/>
                      <a:gd name="connsiteX1" fmla="*/ 7334 w 7334"/>
                      <a:gd name="connsiteY1" fmla="*/ 6572 h 47720"/>
                      <a:gd name="connsiteX2" fmla="*/ 95 w 7334"/>
                      <a:gd name="connsiteY2" fmla="*/ 0 h 47720"/>
                      <a:gd name="connsiteX3" fmla="*/ 0 w 7334"/>
                      <a:gd name="connsiteY3" fmla="*/ 41148 h 47720"/>
                      <a:gd name="connsiteX4" fmla="*/ 7239 w 7334"/>
                      <a:gd name="connsiteY4" fmla="*/ 47720 h 47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7720">
                        <a:moveTo>
                          <a:pt x="7239" y="47720"/>
                        </a:moveTo>
                        <a:lnTo>
                          <a:pt x="7334" y="6572"/>
                        </a:lnTo>
                        <a:cubicBezTo>
                          <a:pt x="4763" y="4382"/>
                          <a:pt x="2381" y="219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286" y="43434"/>
                          <a:pt x="4667" y="45625"/>
                          <a:pt x="7239" y="47720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id="{99CCD0D3-909D-4EC9-9D92-EFB42E8D0E66}"/>
                      </a:ext>
                    </a:extLst>
                  </p:cNvPr>
                  <p:cNvSpPr/>
                  <p:nvPr/>
                </p:nvSpPr>
                <p:spPr>
                  <a:xfrm>
                    <a:off x="5958363" y="3764660"/>
                    <a:ext cx="7334" cy="45719"/>
                  </a:xfrm>
                  <a:custGeom>
                    <a:avLst/>
                    <a:gdLst>
                      <a:gd name="connsiteX0" fmla="*/ 7334 w 7334"/>
                      <a:gd name="connsiteY0" fmla="*/ 4572 h 45719"/>
                      <a:gd name="connsiteX1" fmla="*/ 95 w 7334"/>
                      <a:gd name="connsiteY1" fmla="*/ 0 h 45719"/>
                      <a:gd name="connsiteX2" fmla="*/ 0 w 7334"/>
                      <a:gd name="connsiteY2" fmla="*/ 41148 h 45719"/>
                      <a:gd name="connsiteX3" fmla="*/ 7239 w 7334"/>
                      <a:gd name="connsiteY3" fmla="*/ 45720 h 45719"/>
                      <a:gd name="connsiteX4" fmla="*/ 7334 w 7334"/>
                      <a:gd name="connsiteY4" fmla="*/ 4572 h 45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5719">
                        <a:moveTo>
                          <a:pt x="7334" y="4572"/>
                        </a:moveTo>
                        <a:cubicBezTo>
                          <a:pt x="4858" y="3048"/>
                          <a:pt x="2476" y="1524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286" y="42672"/>
                          <a:pt x="4667" y="44196"/>
                          <a:pt x="7239" y="45720"/>
                        </a:cubicBezTo>
                        <a:lnTo>
                          <a:pt x="7334" y="4572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CA25F952-D332-4291-907C-5A527941DFFD}"/>
                      </a:ext>
                    </a:extLst>
                  </p:cNvPr>
                  <p:cNvSpPr/>
                  <p:nvPr/>
                </p:nvSpPr>
                <p:spPr>
                  <a:xfrm>
                    <a:off x="6208966" y="3776376"/>
                    <a:ext cx="7334" cy="44576"/>
                  </a:xfrm>
                  <a:custGeom>
                    <a:avLst/>
                    <a:gdLst>
                      <a:gd name="connsiteX0" fmla="*/ 7334 w 7334"/>
                      <a:gd name="connsiteY0" fmla="*/ 0 h 44576"/>
                      <a:gd name="connsiteX1" fmla="*/ 95 w 7334"/>
                      <a:gd name="connsiteY1" fmla="*/ 3429 h 44576"/>
                      <a:gd name="connsiteX2" fmla="*/ 0 w 7334"/>
                      <a:gd name="connsiteY2" fmla="*/ 44577 h 44576"/>
                      <a:gd name="connsiteX3" fmla="*/ 7239 w 7334"/>
                      <a:gd name="connsiteY3" fmla="*/ 41148 h 44576"/>
                      <a:gd name="connsiteX4" fmla="*/ 7334 w 7334"/>
                      <a:gd name="connsiteY4" fmla="*/ 0 h 4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4576">
                        <a:moveTo>
                          <a:pt x="7334" y="0"/>
                        </a:moveTo>
                        <a:cubicBezTo>
                          <a:pt x="4953" y="1143"/>
                          <a:pt x="2572" y="2286"/>
                          <a:pt x="95" y="3429"/>
                        </a:cubicBezTo>
                        <a:lnTo>
                          <a:pt x="0" y="44577"/>
                        </a:lnTo>
                        <a:cubicBezTo>
                          <a:pt x="2477" y="43434"/>
                          <a:pt x="4858" y="42386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A687E407-190C-4088-BFA7-39386F36A66F}"/>
                      </a:ext>
                    </a:extLst>
                  </p:cNvPr>
                  <p:cNvSpPr/>
                  <p:nvPr/>
                </p:nvSpPr>
                <p:spPr>
                  <a:xfrm>
                    <a:off x="6151149" y="3795807"/>
                    <a:ext cx="7334" cy="42576"/>
                  </a:xfrm>
                  <a:custGeom>
                    <a:avLst/>
                    <a:gdLst>
                      <a:gd name="connsiteX0" fmla="*/ 7334 w 7334"/>
                      <a:gd name="connsiteY0" fmla="*/ 0 h 42576"/>
                      <a:gd name="connsiteX1" fmla="*/ 95 w 7334"/>
                      <a:gd name="connsiteY1" fmla="*/ 1429 h 42576"/>
                      <a:gd name="connsiteX2" fmla="*/ 0 w 7334"/>
                      <a:gd name="connsiteY2" fmla="*/ 42577 h 42576"/>
                      <a:gd name="connsiteX3" fmla="*/ 7239 w 7334"/>
                      <a:gd name="connsiteY3" fmla="*/ 41148 h 42576"/>
                      <a:gd name="connsiteX4" fmla="*/ 7334 w 7334"/>
                      <a:gd name="connsiteY4" fmla="*/ 0 h 42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576">
                        <a:moveTo>
                          <a:pt x="7334" y="0"/>
                        </a:moveTo>
                        <a:cubicBezTo>
                          <a:pt x="4953" y="476"/>
                          <a:pt x="2572" y="1048"/>
                          <a:pt x="95" y="1429"/>
                        </a:cubicBezTo>
                        <a:lnTo>
                          <a:pt x="0" y="42577"/>
                        </a:lnTo>
                        <a:cubicBezTo>
                          <a:pt x="2477" y="42100"/>
                          <a:pt x="4858" y="41624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id="{738F1891-1FD1-40CE-A4C6-2B687B511E3F}"/>
                      </a:ext>
                    </a:extLst>
                  </p:cNvPr>
                  <p:cNvSpPr/>
                  <p:nvPr/>
                </p:nvSpPr>
                <p:spPr>
                  <a:xfrm>
                    <a:off x="6189725" y="3784853"/>
                    <a:ext cx="7334" cy="43624"/>
                  </a:xfrm>
                  <a:custGeom>
                    <a:avLst/>
                    <a:gdLst>
                      <a:gd name="connsiteX0" fmla="*/ 7334 w 7334"/>
                      <a:gd name="connsiteY0" fmla="*/ 0 h 43624"/>
                      <a:gd name="connsiteX1" fmla="*/ 95 w 7334"/>
                      <a:gd name="connsiteY1" fmla="*/ 2476 h 43624"/>
                      <a:gd name="connsiteX2" fmla="*/ 0 w 7334"/>
                      <a:gd name="connsiteY2" fmla="*/ 43625 h 43624"/>
                      <a:gd name="connsiteX3" fmla="*/ 7239 w 7334"/>
                      <a:gd name="connsiteY3" fmla="*/ 41148 h 43624"/>
                      <a:gd name="connsiteX4" fmla="*/ 7334 w 7334"/>
                      <a:gd name="connsiteY4" fmla="*/ 0 h 43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624">
                        <a:moveTo>
                          <a:pt x="7334" y="0"/>
                        </a:moveTo>
                        <a:cubicBezTo>
                          <a:pt x="4953" y="857"/>
                          <a:pt x="2572" y="1619"/>
                          <a:pt x="95" y="2476"/>
                        </a:cubicBezTo>
                        <a:lnTo>
                          <a:pt x="0" y="43625"/>
                        </a:lnTo>
                        <a:cubicBezTo>
                          <a:pt x="2381" y="42767"/>
                          <a:pt x="4858" y="4200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6" name="Freeform: Shape 285">
                    <a:extLst>
                      <a:ext uri="{FF2B5EF4-FFF2-40B4-BE49-F238E27FC236}">
                        <a16:creationId xmlns:a16="http://schemas.microsoft.com/office/drawing/2014/main" id="{BAF7A335-F8C6-4333-8C21-CC5C6D7F896D}"/>
                      </a:ext>
                    </a:extLst>
                  </p:cNvPr>
                  <p:cNvSpPr/>
                  <p:nvPr/>
                </p:nvSpPr>
                <p:spPr>
                  <a:xfrm>
                    <a:off x="6131813" y="3799045"/>
                    <a:ext cx="7334" cy="42100"/>
                  </a:xfrm>
                  <a:custGeom>
                    <a:avLst/>
                    <a:gdLst>
                      <a:gd name="connsiteX0" fmla="*/ 7334 w 7334"/>
                      <a:gd name="connsiteY0" fmla="*/ 0 h 42100"/>
                      <a:gd name="connsiteX1" fmla="*/ 95 w 7334"/>
                      <a:gd name="connsiteY1" fmla="*/ 952 h 42100"/>
                      <a:gd name="connsiteX2" fmla="*/ 0 w 7334"/>
                      <a:gd name="connsiteY2" fmla="*/ 42100 h 42100"/>
                      <a:gd name="connsiteX3" fmla="*/ 7239 w 7334"/>
                      <a:gd name="connsiteY3" fmla="*/ 41148 h 42100"/>
                      <a:gd name="connsiteX4" fmla="*/ 7334 w 7334"/>
                      <a:gd name="connsiteY4" fmla="*/ 0 h 42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100">
                        <a:moveTo>
                          <a:pt x="7334" y="0"/>
                        </a:moveTo>
                        <a:cubicBezTo>
                          <a:pt x="4953" y="286"/>
                          <a:pt x="2572" y="667"/>
                          <a:pt x="95" y="952"/>
                        </a:cubicBezTo>
                        <a:lnTo>
                          <a:pt x="0" y="42100"/>
                        </a:lnTo>
                        <a:cubicBezTo>
                          <a:pt x="2381" y="41815"/>
                          <a:pt x="4763" y="41434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D60D30DD-A491-45BD-90A2-D323F8E88091}"/>
                      </a:ext>
                    </a:extLst>
                  </p:cNvPr>
                  <p:cNvSpPr/>
                  <p:nvPr/>
                </p:nvSpPr>
                <p:spPr>
                  <a:xfrm>
                    <a:off x="6112572" y="3801045"/>
                    <a:ext cx="7334" cy="41624"/>
                  </a:xfrm>
                  <a:custGeom>
                    <a:avLst/>
                    <a:gdLst>
                      <a:gd name="connsiteX0" fmla="*/ 7334 w 7334"/>
                      <a:gd name="connsiteY0" fmla="*/ 0 h 41624"/>
                      <a:gd name="connsiteX1" fmla="*/ 95 w 7334"/>
                      <a:gd name="connsiteY1" fmla="*/ 476 h 41624"/>
                      <a:gd name="connsiteX2" fmla="*/ 0 w 7334"/>
                      <a:gd name="connsiteY2" fmla="*/ 41624 h 41624"/>
                      <a:gd name="connsiteX3" fmla="*/ 7239 w 7334"/>
                      <a:gd name="connsiteY3" fmla="*/ 41148 h 41624"/>
                      <a:gd name="connsiteX4" fmla="*/ 7334 w 7334"/>
                      <a:gd name="connsiteY4" fmla="*/ 0 h 41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624">
                        <a:moveTo>
                          <a:pt x="7334" y="0"/>
                        </a:moveTo>
                        <a:cubicBezTo>
                          <a:pt x="4953" y="191"/>
                          <a:pt x="2572" y="381"/>
                          <a:pt x="95" y="476"/>
                        </a:cubicBezTo>
                        <a:lnTo>
                          <a:pt x="0" y="41624"/>
                        </a:lnTo>
                        <a:cubicBezTo>
                          <a:pt x="2381" y="41529"/>
                          <a:pt x="4763" y="41338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:a16="http://schemas.microsoft.com/office/drawing/2014/main" id="{92BE30F2-EC9C-474D-8E49-9B06F61C29FF}"/>
                      </a:ext>
                    </a:extLst>
                  </p:cNvPr>
                  <p:cNvSpPr/>
                  <p:nvPr/>
                </p:nvSpPr>
                <p:spPr>
                  <a:xfrm>
                    <a:off x="6170389" y="3791140"/>
                    <a:ext cx="7334" cy="43052"/>
                  </a:xfrm>
                  <a:custGeom>
                    <a:avLst/>
                    <a:gdLst>
                      <a:gd name="connsiteX0" fmla="*/ 7334 w 7334"/>
                      <a:gd name="connsiteY0" fmla="*/ 0 h 43052"/>
                      <a:gd name="connsiteX1" fmla="*/ 95 w 7334"/>
                      <a:gd name="connsiteY1" fmla="*/ 1905 h 43052"/>
                      <a:gd name="connsiteX2" fmla="*/ 0 w 7334"/>
                      <a:gd name="connsiteY2" fmla="*/ 43053 h 43052"/>
                      <a:gd name="connsiteX3" fmla="*/ 7239 w 7334"/>
                      <a:gd name="connsiteY3" fmla="*/ 41148 h 43052"/>
                      <a:gd name="connsiteX4" fmla="*/ 7334 w 7334"/>
                      <a:gd name="connsiteY4" fmla="*/ 0 h 43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052">
                        <a:moveTo>
                          <a:pt x="7334" y="0"/>
                        </a:moveTo>
                        <a:cubicBezTo>
                          <a:pt x="4953" y="667"/>
                          <a:pt x="2572" y="1333"/>
                          <a:pt x="95" y="1905"/>
                        </a:cubicBezTo>
                        <a:lnTo>
                          <a:pt x="0" y="43053"/>
                        </a:lnTo>
                        <a:cubicBezTo>
                          <a:pt x="2381" y="42481"/>
                          <a:pt x="4858" y="4181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289" name="Graphic 197">
                <a:extLst>
                  <a:ext uri="{FF2B5EF4-FFF2-40B4-BE49-F238E27FC236}">
                    <a16:creationId xmlns:a16="http://schemas.microsoft.com/office/drawing/2014/main" id="{71A15F66-B025-4FDE-B1CD-95A944CCD4B0}"/>
                  </a:ext>
                </a:extLst>
              </p:cNvPr>
              <p:cNvGrpSpPr/>
              <p:nvPr/>
            </p:nvGrpSpPr>
            <p:grpSpPr>
              <a:xfrm>
                <a:off x="6070662" y="3563599"/>
                <a:ext cx="365569" cy="246923"/>
                <a:chOff x="6070662" y="3563599"/>
                <a:chExt cx="365569" cy="246923"/>
              </a:xfrm>
            </p:grpSpPr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7C8E874C-039C-46C8-AB4E-30E7522CCE27}"/>
                    </a:ext>
                  </a:extLst>
                </p:cNvPr>
                <p:cNvSpPr/>
                <p:nvPr/>
              </p:nvSpPr>
              <p:spPr>
                <a:xfrm>
                  <a:off x="6070662" y="3663028"/>
                  <a:ext cx="365569" cy="147494"/>
                </a:xfrm>
                <a:custGeom>
                  <a:avLst/>
                  <a:gdLst>
                    <a:gd name="connsiteX0" fmla="*/ 365570 w 365569"/>
                    <a:gd name="connsiteY0" fmla="*/ 1048 h 147494"/>
                    <a:gd name="connsiteX1" fmla="*/ 365475 w 365569"/>
                    <a:gd name="connsiteY1" fmla="*/ 42196 h 147494"/>
                    <a:gd name="connsiteX2" fmla="*/ 312325 w 365569"/>
                    <a:gd name="connsiteY2" fmla="*/ 116491 h 147494"/>
                    <a:gd name="connsiteX3" fmla="*/ 53912 w 365569"/>
                    <a:gd name="connsiteY3" fmla="*/ 116491 h 147494"/>
                    <a:gd name="connsiteX4" fmla="*/ 0 w 365569"/>
                    <a:gd name="connsiteY4" fmla="*/ 41148 h 147494"/>
                    <a:gd name="connsiteX5" fmla="*/ 96 w 365569"/>
                    <a:gd name="connsiteY5" fmla="*/ 0 h 147494"/>
                    <a:gd name="connsiteX6" fmla="*/ 54007 w 365569"/>
                    <a:gd name="connsiteY6" fmla="*/ 75343 h 147494"/>
                    <a:gd name="connsiteX7" fmla="*/ 312420 w 365569"/>
                    <a:gd name="connsiteY7" fmla="*/ 75343 h 147494"/>
                    <a:gd name="connsiteX8" fmla="*/ 365570 w 365569"/>
                    <a:gd name="connsiteY8" fmla="*/ 1048 h 147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5569" h="147494">
                      <a:moveTo>
                        <a:pt x="365570" y="1048"/>
                      </a:moveTo>
                      <a:lnTo>
                        <a:pt x="365475" y="42196"/>
                      </a:lnTo>
                      <a:cubicBezTo>
                        <a:pt x="365379" y="69056"/>
                        <a:pt x="347663" y="96012"/>
                        <a:pt x="312325" y="116491"/>
                      </a:cubicBezTo>
                      <a:cubicBezTo>
                        <a:pt x="241173" y="157829"/>
                        <a:pt x="125540" y="157829"/>
                        <a:pt x="53912" y="116491"/>
                      </a:cubicBezTo>
                      <a:cubicBezTo>
                        <a:pt x="17907" y="95726"/>
                        <a:pt x="-95" y="68390"/>
                        <a:pt x="0" y="41148"/>
                      </a:cubicBezTo>
                      <a:lnTo>
                        <a:pt x="96" y="0"/>
                      </a:lnTo>
                      <a:cubicBezTo>
                        <a:pt x="0" y="27241"/>
                        <a:pt x="18003" y="54578"/>
                        <a:pt x="54007" y="75343"/>
                      </a:cubicBezTo>
                      <a:cubicBezTo>
                        <a:pt x="125635" y="116681"/>
                        <a:pt x="241269" y="116681"/>
                        <a:pt x="312420" y="75343"/>
                      </a:cubicBezTo>
                      <a:cubicBezTo>
                        <a:pt x="347853" y="54864"/>
                        <a:pt x="365570" y="28003"/>
                        <a:pt x="365570" y="1048"/>
                      </a:cubicBezTo>
                      <a:close/>
                    </a:path>
                  </a:pathLst>
                </a:custGeom>
                <a:solidFill>
                  <a:srgbClr val="E0A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291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6070969" y="3563599"/>
                  <a:ext cx="365242" cy="206668"/>
                  <a:chOff x="6070969" y="3563599"/>
                  <a:chExt cx="365242" cy="206668"/>
                </a:xfrm>
              </p:grpSpPr>
              <p:grpSp>
                <p:nvGrpSpPr>
                  <p:cNvPr id="292" name="Graphic 197">
                    <a:extLst>
                      <a:ext uri="{FF2B5EF4-FFF2-40B4-BE49-F238E27FC236}">
                        <a16:creationId xmlns:a16="http://schemas.microsoft.com/office/drawing/2014/main" id="{71A15F66-B025-4FDE-B1CD-95A944CCD4B0}"/>
                      </a:ext>
                    </a:extLst>
                  </p:cNvPr>
                  <p:cNvGrpSpPr/>
                  <p:nvPr/>
                </p:nvGrpSpPr>
                <p:grpSpPr>
                  <a:xfrm>
                    <a:off x="6070969" y="3563599"/>
                    <a:ext cx="365242" cy="206668"/>
                    <a:chOff x="6070969" y="3563599"/>
                    <a:chExt cx="365242" cy="206668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9D89CF58-5D39-4AC8-80FB-345FDB118B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0969" y="3563599"/>
                      <a:ext cx="365242" cy="206668"/>
                    </a:xfrm>
                    <a:custGeom>
                      <a:avLst/>
                      <a:gdLst>
                        <a:gd name="connsiteX0" fmla="*/ 292397 w 365242"/>
                        <a:gd name="connsiteY0" fmla="*/ 20753 h 206668"/>
                        <a:gd name="connsiteX1" fmla="*/ 328592 w 365242"/>
                        <a:gd name="connsiteY1" fmla="*/ 165437 h 206668"/>
                        <a:gd name="connsiteX2" fmla="*/ 72846 w 365242"/>
                        <a:gd name="connsiteY2" fmla="*/ 185916 h 206668"/>
                        <a:gd name="connsiteX3" fmla="*/ 36651 w 365242"/>
                        <a:gd name="connsiteY3" fmla="*/ 41231 h 206668"/>
                        <a:gd name="connsiteX4" fmla="*/ 292397 w 365242"/>
                        <a:gd name="connsiteY4" fmla="*/ 20753 h 206668"/>
                        <a:gd name="connsiteX5" fmla="*/ 307446 w 365242"/>
                        <a:gd name="connsiteY5" fmla="*/ 156484 h 206668"/>
                        <a:gd name="connsiteX6" fmla="*/ 276490 w 365242"/>
                        <a:gd name="connsiteY6" fmla="*/ 32659 h 206668"/>
                        <a:gd name="connsiteX7" fmla="*/ 57701 w 365242"/>
                        <a:gd name="connsiteY7" fmla="*/ 50185 h 206668"/>
                        <a:gd name="connsiteX8" fmla="*/ 88657 w 365242"/>
                        <a:gd name="connsiteY8" fmla="*/ 174010 h 206668"/>
                        <a:gd name="connsiteX9" fmla="*/ 307446 w 365242"/>
                        <a:gd name="connsiteY9" fmla="*/ 156484 h 2066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65242" h="206668">
                          <a:moveTo>
                            <a:pt x="292397" y="20753"/>
                          </a:moveTo>
                          <a:cubicBezTo>
                            <a:pt x="372978" y="55043"/>
                            <a:pt x="389171" y="119813"/>
                            <a:pt x="328592" y="165437"/>
                          </a:cubicBezTo>
                          <a:cubicBezTo>
                            <a:pt x="267918" y="211062"/>
                            <a:pt x="153522" y="220206"/>
                            <a:pt x="72846" y="185916"/>
                          </a:cubicBezTo>
                          <a:cubicBezTo>
                            <a:pt x="-7736" y="151626"/>
                            <a:pt x="-23928" y="86856"/>
                            <a:pt x="36651" y="41231"/>
                          </a:cubicBezTo>
                          <a:cubicBezTo>
                            <a:pt x="97325" y="-4393"/>
                            <a:pt x="211720" y="-13537"/>
                            <a:pt x="292397" y="20753"/>
                          </a:cubicBezTo>
                          <a:close/>
                          <a:moveTo>
                            <a:pt x="307446" y="156484"/>
                          </a:moveTo>
                          <a:cubicBezTo>
                            <a:pt x="359358" y="117431"/>
                            <a:pt x="345451" y="61996"/>
                            <a:pt x="276490" y="32659"/>
                          </a:cubicBezTo>
                          <a:cubicBezTo>
                            <a:pt x="207529" y="3322"/>
                            <a:pt x="109517" y="11132"/>
                            <a:pt x="57701" y="50185"/>
                          </a:cubicBezTo>
                          <a:cubicBezTo>
                            <a:pt x="5790" y="89237"/>
                            <a:pt x="19696" y="144673"/>
                            <a:pt x="88657" y="174010"/>
                          </a:cubicBezTo>
                          <a:cubicBezTo>
                            <a:pt x="157618" y="203347"/>
                            <a:pt x="255630" y="195536"/>
                            <a:pt x="307446" y="156484"/>
                          </a:cubicBezTo>
                          <a:close/>
                        </a:path>
                      </a:pathLst>
                    </a:custGeom>
                    <a:solidFill>
                      <a:srgbClr val="F4CD6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94" name="Freeform: Shape 293">
                      <a:extLst>
                        <a:ext uri="{FF2B5EF4-FFF2-40B4-BE49-F238E27FC236}">
                          <a16:creationId xmlns:a16="http://schemas.microsoft.com/office/drawing/2014/main" id="{5BC42D56-EB00-49E0-BAA3-F41C4908A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7268" y="3578528"/>
                      <a:ext cx="312548" cy="176839"/>
                    </a:xfrm>
                    <a:custGeom>
                      <a:avLst/>
                      <a:gdLst>
                        <a:gd name="connsiteX0" fmla="*/ 250191 w 312548"/>
                        <a:gd name="connsiteY0" fmla="*/ 17730 h 176839"/>
                        <a:gd name="connsiteX1" fmla="*/ 281147 w 312548"/>
                        <a:gd name="connsiteY1" fmla="*/ 141555 h 176839"/>
                        <a:gd name="connsiteX2" fmla="*/ 62358 w 312548"/>
                        <a:gd name="connsiteY2" fmla="*/ 159081 h 176839"/>
                        <a:gd name="connsiteX3" fmla="*/ 31402 w 312548"/>
                        <a:gd name="connsiteY3" fmla="*/ 35256 h 176839"/>
                        <a:gd name="connsiteX4" fmla="*/ 250191 w 312548"/>
                        <a:gd name="connsiteY4" fmla="*/ 17730 h 176839"/>
                        <a:gd name="connsiteX5" fmla="*/ 272289 w 312548"/>
                        <a:gd name="connsiteY5" fmla="*/ 137745 h 176839"/>
                        <a:gd name="connsiteX6" fmla="*/ 243523 w 312548"/>
                        <a:gd name="connsiteY6" fmla="*/ 22778 h 176839"/>
                        <a:gd name="connsiteX7" fmla="*/ 40260 w 312548"/>
                        <a:gd name="connsiteY7" fmla="*/ 39066 h 176839"/>
                        <a:gd name="connsiteX8" fmla="*/ 69025 w 312548"/>
                        <a:gd name="connsiteY8" fmla="*/ 154033 h 176839"/>
                        <a:gd name="connsiteX9" fmla="*/ 272289 w 312548"/>
                        <a:gd name="connsiteY9" fmla="*/ 137745 h 176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12548" h="176839">
                          <a:moveTo>
                            <a:pt x="250191" y="17730"/>
                          </a:moveTo>
                          <a:cubicBezTo>
                            <a:pt x="319152" y="47067"/>
                            <a:pt x="333058" y="102503"/>
                            <a:pt x="281147" y="141555"/>
                          </a:cubicBezTo>
                          <a:cubicBezTo>
                            <a:pt x="229236" y="180608"/>
                            <a:pt x="131319" y="188418"/>
                            <a:pt x="62358" y="159081"/>
                          </a:cubicBezTo>
                          <a:cubicBezTo>
                            <a:pt x="-6603" y="129744"/>
                            <a:pt x="-20510" y="74309"/>
                            <a:pt x="31402" y="35256"/>
                          </a:cubicBezTo>
                          <a:cubicBezTo>
                            <a:pt x="83313" y="-3701"/>
                            <a:pt x="181230" y="-11607"/>
                            <a:pt x="250191" y="17730"/>
                          </a:cubicBezTo>
                          <a:close/>
                          <a:moveTo>
                            <a:pt x="272289" y="137745"/>
                          </a:moveTo>
                          <a:cubicBezTo>
                            <a:pt x="320485" y="101455"/>
                            <a:pt x="307627" y="50020"/>
                            <a:pt x="243523" y="22778"/>
                          </a:cubicBezTo>
                          <a:cubicBezTo>
                            <a:pt x="179420" y="-4463"/>
                            <a:pt x="88456" y="2776"/>
                            <a:pt x="40260" y="39066"/>
                          </a:cubicBezTo>
                          <a:cubicBezTo>
                            <a:pt x="-7937" y="75357"/>
                            <a:pt x="4922" y="126791"/>
                            <a:pt x="69025" y="154033"/>
                          </a:cubicBezTo>
                          <a:cubicBezTo>
                            <a:pt x="133129" y="181370"/>
                            <a:pt x="224092" y="174036"/>
                            <a:pt x="272289" y="137745"/>
                          </a:cubicBezTo>
                          <a:close/>
                        </a:path>
                      </a:pathLst>
                    </a:custGeom>
                    <a:solidFill>
                      <a:srgbClr val="E0AA3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95" name="Freeform: Shape 294">
                      <a:extLst>
                        <a:ext uri="{FF2B5EF4-FFF2-40B4-BE49-F238E27FC236}">
                          <a16:creationId xmlns:a16="http://schemas.microsoft.com/office/drawing/2014/main" id="{B0C54AE4-1C42-478D-9D4F-A0CAD122AD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8360" y="3584813"/>
                      <a:ext cx="290365" cy="164240"/>
                    </a:xfrm>
                    <a:custGeom>
                      <a:avLst/>
                      <a:gdLst>
                        <a:gd name="connsiteX0" fmla="*/ 232432 w 290365"/>
                        <a:gd name="connsiteY0" fmla="*/ 16493 h 164240"/>
                        <a:gd name="connsiteX1" fmla="*/ 261197 w 290365"/>
                        <a:gd name="connsiteY1" fmla="*/ 131460 h 164240"/>
                        <a:gd name="connsiteX2" fmla="*/ 57934 w 290365"/>
                        <a:gd name="connsiteY2" fmla="*/ 147748 h 164240"/>
                        <a:gd name="connsiteX3" fmla="*/ 29168 w 290365"/>
                        <a:gd name="connsiteY3" fmla="*/ 32781 h 164240"/>
                        <a:gd name="connsiteX4" fmla="*/ 232432 w 290365"/>
                        <a:gd name="connsiteY4" fmla="*/ 16493 h 164240"/>
                        <a:gd name="connsiteX5" fmla="*/ 245291 w 290365"/>
                        <a:gd name="connsiteY5" fmla="*/ 124792 h 164240"/>
                        <a:gd name="connsiteX6" fmla="*/ 220430 w 290365"/>
                        <a:gd name="connsiteY6" fmla="*/ 25542 h 164240"/>
                        <a:gd name="connsiteX7" fmla="*/ 44980 w 290365"/>
                        <a:gd name="connsiteY7" fmla="*/ 39544 h 164240"/>
                        <a:gd name="connsiteX8" fmla="*/ 69840 w 290365"/>
                        <a:gd name="connsiteY8" fmla="*/ 138794 h 164240"/>
                        <a:gd name="connsiteX9" fmla="*/ 245291 w 290365"/>
                        <a:gd name="connsiteY9" fmla="*/ 124792 h 164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90365" h="164240">
                          <a:moveTo>
                            <a:pt x="232432" y="16493"/>
                          </a:moveTo>
                          <a:cubicBezTo>
                            <a:pt x="296535" y="43735"/>
                            <a:pt x="309394" y="95265"/>
                            <a:pt x="261197" y="131460"/>
                          </a:cubicBezTo>
                          <a:cubicBezTo>
                            <a:pt x="213001" y="167750"/>
                            <a:pt x="122037" y="174989"/>
                            <a:pt x="57934" y="147748"/>
                          </a:cubicBezTo>
                          <a:cubicBezTo>
                            <a:pt x="-6169" y="120506"/>
                            <a:pt x="-19028" y="68976"/>
                            <a:pt x="29168" y="32781"/>
                          </a:cubicBezTo>
                          <a:cubicBezTo>
                            <a:pt x="77365" y="-3509"/>
                            <a:pt x="168329" y="-10748"/>
                            <a:pt x="232432" y="16493"/>
                          </a:cubicBezTo>
                          <a:close/>
                          <a:moveTo>
                            <a:pt x="245291" y="124792"/>
                          </a:moveTo>
                          <a:cubicBezTo>
                            <a:pt x="286915" y="93550"/>
                            <a:pt x="275771" y="49069"/>
                            <a:pt x="220430" y="25542"/>
                          </a:cubicBezTo>
                          <a:cubicBezTo>
                            <a:pt x="165185" y="2015"/>
                            <a:pt x="86604" y="8302"/>
                            <a:pt x="44980" y="39544"/>
                          </a:cubicBezTo>
                          <a:cubicBezTo>
                            <a:pt x="3356" y="70786"/>
                            <a:pt x="14500" y="115267"/>
                            <a:pt x="69840" y="138794"/>
                          </a:cubicBezTo>
                          <a:cubicBezTo>
                            <a:pt x="125180" y="162321"/>
                            <a:pt x="203762" y="156034"/>
                            <a:pt x="245291" y="124792"/>
                          </a:cubicBezTo>
                          <a:close/>
                        </a:path>
                      </a:pathLst>
                    </a:custGeom>
                    <a:solidFill>
                      <a:srgbClr val="F4D58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96" name="Freeform: Shape 295">
                      <a:extLst>
                        <a:ext uri="{FF2B5EF4-FFF2-40B4-BE49-F238E27FC236}">
                          <a16:creationId xmlns:a16="http://schemas.microsoft.com/office/drawing/2014/main" id="{07669AE2-AAD5-4C6D-BE5D-EBD09AE3C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8326" y="3596117"/>
                      <a:ext cx="250529" cy="141728"/>
                    </a:xfrm>
                    <a:custGeom>
                      <a:avLst/>
                      <a:gdLst>
                        <a:gd name="connsiteX0" fmla="*/ 200560 w 250529"/>
                        <a:gd name="connsiteY0" fmla="*/ 14238 h 141728"/>
                        <a:gd name="connsiteX1" fmla="*/ 225420 w 250529"/>
                        <a:gd name="connsiteY1" fmla="*/ 113489 h 141728"/>
                        <a:gd name="connsiteX2" fmla="*/ 49969 w 250529"/>
                        <a:gd name="connsiteY2" fmla="*/ 127490 h 141728"/>
                        <a:gd name="connsiteX3" fmla="*/ 25109 w 250529"/>
                        <a:gd name="connsiteY3" fmla="*/ 28240 h 141728"/>
                        <a:gd name="connsiteX4" fmla="*/ 200560 w 250529"/>
                        <a:gd name="connsiteY4" fmla="*/ 14238 h 1417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0529" h="141728">
                          <a:moveTo>
                            <a:pt x="200560" y="14238"/>
                          </a:moveTo>
                          <a:cubicBezTo>
                            <a:pt x="255805" y="37765"/>
                            <a:pt x="266949" y="82247"/>
                            <a:pt x="225420" y="113489"/>
                          </a:cubicBezTo>
                          <a:cubicBezTo>
                            <a:pt x="183796" y="144731"/>
                            <a:pt x="105310" y="151017"/>
                            <a:pt x="49969" y="127490"/>
                          </a:cubicBezTo>
                          <a:cubicBezTo>
                            <a:pt x="-5276" y="103964"/>
                            <a:pt x="-16420" y="59482"/>
                            <a:pt x="25109" y="28240"/>
                          </a:cubicBezTo>
                          <a:cubicBezTo>
                            <a:pt x="66733" y="-3002"/>
                            <a:pt x="145219" y="-9289"/>
                            <a:pt x="200560" y="14238"/>
                          </a:cubicBezTo>
                          <a:close/>
                        </a:path>
                      </a:pathLst>
                    </a:custGeom>
                    <a:solidFill>
                      <a:srgbClr val="F4CD6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297" name="Freeform: Shape 296">
                    <a:extLst>
                      <a:ext uri="{FF2B5EF4-FFF2-40B4-BE49-F238E27FC236}">
                        <a16:creationId xmlns:a16="http://schemas.microsoft.com/office/drawing/2014/main" id="{9A61B22F-C4BF-4266-BEC7-200F45C1A2AC}"/>
                      </a:ext>
                    </a:extLst>
                  </p:cNvPr>
                  <p:cNvSpPr/>
                  <p:nvPr/>
                </p:nvSpPr>
                <p:spPr>
                  <a:xfrm>
                    <a:off x="6180962" y="3631771"/>
                    <a:ext cx="144970" cy="70660"/>
                  </a:xfrm>
                  <a:custGeom>
                    <a:avLst/>
                    <a:gdLst>
                      <a:gd name="connsiteX0" fmla="*/ 125730 w 144970"/>
                      <a:gd name="connsiteY0" fmla="*/ 15637 h 70660"/>
                      <a:gd name="connsiteX1" fmla="*/ 121349 w 144970"/>
                      <a:gd name="connsiteY1" fmla="*/ 40116 h 70660"/>
                      <a:gd name="connsiteX2" fmla="*/ 119634 w 144970"/>
                      <a:gd name="connsiteY2" fmla="*/ 41354 h 70660"/>
                      <a:gd name="connsiteX3" fmla="*/ 104489 w 144970"/>
                      <a:gd name="connsiteY3" fmla="*/ 34877 h 70660"/>
                      <a:gd name="connsiteX4" fmla="*/ 111538 w 144970"/>
                      <a:gd name="connsiteY4" fmla="*/ 22209 h 70660"/>
                      <a:gd name="connsiteX5" fmla="*/ 84582 w 144970"/>
                      <a:gd name="connsiteY5" fmla="*/ 34782 h 70660"/>
                      <a:gd name="connsiteX6" fmla="*/ 93917 w 144970"/>
                      <a:gd name="connsiteY6" fmla="*/ 61928 h 70660"/>
                      <a:gd name="connsiteX7" fmla="*/ 93059 w 144970"/>
                      <a:gd name="connsiteY7" fmla="*/ 62595 h 70660"/>
                      <a:gd name="connsiteX8" fmla="*/ 35719 w 144970"/>
                      <a:gd name="connsiteY8" fmla="*/ 63833 h 70660"/>
                      <a:gd name="connsiteX9" fmla="*/ 29147 w 144970"/>
                      <a:gd name="connsiteY9" fmla="*/ 60785 h 70660"/>
                      <a:gd name="connsiteX10" fmla="*/ 12383 w 144970"/>
                      <a:gd name="connsiteY10" fmla="*/ 68691 h 70660"/>
                      <a:gd name="connsiteX11" fmla="*/ 0 w 144970"/>
                      <a:gd name="connsiteY11" fmla="*/ 63452 h 70660"/>
                      <a:gd name="connsiteX12" fmla="*/ 19622 w 144970"/>
                      <a:gd name="connsiteY12" fmla="*/ 54308 h 70660"/>
                      <a:gd name="connsiteX13" fmla="*/ 22955 w 144970"/>
                      <a:gd name="connsiteY13" fmla="*/ 29734 h 70660"/>
                      <a:gd name="connsiteX14" fmla="*/ 23622 w 144970"/>
                      <a:gd name="connsiteY14" fmla="*/ 29257 h 70660"/>
                      <a:gd name="connsiteX15" fmla="*/ 38767 w 144970"/>
                      <a:gd name="connsiteY15" fmla="*/ 35734 h 70660"/>
                      <a:gd name="connsiteX16" fmla="*/ 33528 w 144970"/>
                      <a:gd name="connsiteY16" fmla="*/ 47736 h 70660"/>
                      <a:gd name="connsiteX17" fmla="*/ 61913 w 144970"/>
                      <a:gd name="connsiteY17" fmla="*/ 34401 h 70660"/>
                      <a:gd name="connsiteX18" fmla="*/ 53245 w 144970"/>
                      <a:gd name="connsiteY18" fmla="*/ 8207 h 70660"/>
                      <a:gd name="connsiteX19" fmla="*/ 54102 w 144970"/>
                      <a:gd name="connsiteY19" fmla="*/ 7540 h 70660"/>
                      <a:gd name="connsiteX20" fmla="*/ 110490 w 144970"/>
                      <a:gd name="connsiteY20" fmla="*/ 6683 h 70660"/>
                      <a:gd name="connsiteX21" fmla="*/ 115919 w 144970"/>
                      <a:gd name="connsiteY21" fmla="*/ 9255 h 70660"/>
                      <a:gd name="connsiteX22" fmla="*/ 132588 w 144970"/>
                      <a:gd name="connsiteY22" fmla="*/ 1444 h 70660"/>
                      <a:gd name="connsiteX23" fmla="*/ 144971 w 144970"/>
                      <a:gd name="connsiteY23" fmla="*/ 6683 h 70660"/>
                      <a:gd name="connsiteX24" fmla="*/ 125730 w 144970"/>
                      <a:gd name="connsiteY24" fmla="*/ 15637 h 70660"/>
                      <a:gd name="connsiteX25" fmla="*/ 74009 w 144970"/>
                      <a:gd name="connsiteY25" fmla="*/ 28781 h 70660"/>
                      <a:gd name="connsiteX26" fmla="*/ 103156 w 144970"/>
                      <a:gd name="connsiteY26" fmla="*/ 15065 h 70660"/>
                      <a:gd name="connsiteX27" fmla="*/ 100870 w 144970"/>
                      <a:gd name="connsiteY27" fmla="*/ 13922 h 70660"/>
                      <a:gd name="connsiteX28" fmla="*/ 100298 w 144970"/>
                      <a:gd name="connsiteY28" fmla="*/ 13636 h 70660"/>
                      <a:gd name="connsiteX29" fmla="*/ 70199 w 144970"/>
                      <a:gd name="connsiteY29" fmla="*/ 13446 h 70660"/>
                      <a:gd name="connsiteX30" fmla="*/ 69628 w 144970"/>
                      <a:gd name="connsiteY30" fmla="*/ 13827 h 70660"/>
                      <a:gd name="connsiteX31" fmla="*/ 74009 w 144970"/>
                      <a:gd name="connsiteY31" fmla="*/ 28781 h 70660"/>
                      <a:gd name="connsiteX32" fmla="*/ 76772 w 144970"/>
                      <a:gd name="connsiteY32" fmla="*/ 56499 h 70660"/>
                      <a:gd name="connsiteX33" fmla="*/ 77343 w 144970"/>
                      <a:gd name="connsiteY33" fmla="*/ 56118 h 70660"/>
                      <a:gd name="connsiteX34" fmla="*/ 72390 w 144970"/>
                      <a:gd name="connsiteY34" fmla="*/ 40592 h 70660"/>
                      <a:gd name="connsiteX35" fmla="*/ 41529 w 144970"/>
                      <a:gd name="connsiteY35" fmla="*/ 55070 h 70660"/>
                      <a:gd name="connsiteX36" fmla="*/ 44958 w 144970"/>
                      <a:gd name="connsiteY36" fmla="*/ 56689 h 70660"/>
                      <a:gd name="connsiteX37" fmla="*/ 45529 w 144970"/>
                      <a:gd name="connsiteY37" fmla="*/ 56975 h 70660"/>
                      <a:gd name="connsiteX38" fmla="*/ 76772 w 144970"/>
                      <a:gd name="connsiteY38" fmla="*/ 56499 h 70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44970" h="70660">
                        <a:moveTo>
                          <a:pt x="125730" y="15637"/>
                        </a:moveTo>
                        <a:cubicBezTo>
                          <a:pt x="134493" y="23447"/>
                          <a:pt x="132398" y="31734"/>
                          <a:pt x="121349" y="40116"/>
                        </a:cubicBezTo>
                        <a:lnTo>
                          <a:pt x="119634" y="41354"/>
                        </a:lnTo>
                        <a:lnTo>
                          <a:pt x="104489" y="34877"/>
                        </a:lnTo>
                        <a:cubicBezTo>
                          <a:pt x="110681" y="30210"/>
                          <a:pt x="113062" y="26019"/>
                          <a:pt x="111538" y="22209"/>
                        </a:cubicBezTo>
                        <a:lnTo>
                          <a:pt x="84582" y="34782"/>
                        </a:lnTo>
                        <a:cubicBezTo>
                          <a:pt x="101346" y="44593"/>
                          <a:pt x="105727" y="52975"/>
                          <a:pt x="93917" y="61928"/>
                        </a:cubicBezTo>
                        <a:lnTo>
                          <a:pt x="93059" y="62595"/>
                        </a:lnTo>
                        <a:cubicBezTo>
                          <a:pt x="79534" y="72786"/>
                          <a:pt x="58293" y="73453"/>
                          <a:pt x="35719" y="63833"/>
                        </a:cubicBezTo>
                        <a:cubicBezTo>
                          <a:pt x="33338" y="62785"/>
                          <a:pt x="31242" y="61833"/>
                          <a:pt x="29147" y="60785"/>
                        </a:cubicBezTo>
                        <a:lnTo>
                          <a:pt x="12383" y="68691"/>
                        </a:lnTo>
                        <a:lnTo>
                          <a:pt x="0" y="63452"/>
                        </a:lnTo>
                        <a:lnTo>
                          <a:pt x="19622" y="54308"/>
                        </a:lnTo>
                        <a:cubicBezTo>
                          <a:pt x="11049" y="46212"/>
                          <a:pt x="12478" y="37639"/>
                          <a:pt x="22955" y="29734"/>
                        </a:cubicBezTo>
                        <a:lnTo>
                          <a:pt x="23622" y="29257"/>
                        </a:lnTo>
                        <a:lnTo>
                          <a:pt x="38767" y="35734"/>
                        </a:lnTo>
                        <a:cubicBezTo>
                          <a:pt x="33433" y="39735"/>
                          <a:pt x="31623" y="43926"/>
                          <a:pt x="33528" y="47736"/>
                        </a:cubicBezTo>
                        <a:lnTo>
                          <a:pt x="61913" y="34401"/>
                        </a:lnTo>
                        <a:cubicBezTo>
                          <a:pt x="44768" y="24209"/>
                          <a:pt x="42767" y="16113"/>
                          <a:pt x="53245" y="8207"/>
                        </a:cubicBezTo>
                        <a:lnTo>
                          <a:pt x="54102" y="7540"/>
                        </a:lnTo>
                        <a:cubicBezTo>
                          <a:pt x="67247" y="-2366"/>
                          <a:pt x="89345" y="-2366"/>
                          <a:pt x="110490" y="6683"/>
                        </a:cubicBezTo>
                        <a:cubicBezTo>
                          <a:pt x="112395" y="7540"/>
                          <a:pt x="114205" y="8398"/>
                          <a:pt x="115919" y="9255"/>
                        </a:cubicBezTo>
                        <a:lnTo>
                          <a:pt x="132588" y="1444"/>
                        </a:lnTo>
                        <a:lnTo>
                          <a:pt x="144971" y="6683"/>
                        </a:lnTo>
                        <a:lnTo>
                          <a:pt x="125730" y="15637"/>
                        </a:lnTo>
                        <a:close/>
                        <a:moveTo>
                          <a:pt x="74009" y="28781"/>
                        </a:moveTo>
                        <a:lnTo>
                          <a:pt x="103156" y="15065"/>
                        </a:lnTo>
                        <a:cubicBezTo>
                          <a:pt x="102489" y="14684"/>
                          <a:pt x="101632" y="14303"/>
                          <a:pt x="100870" y="13922"/>
                        </a:cubicBezTo>
                        <a:lnTo>
                          <a:pt x="100298" y="13636"/>
                        </a:lnTo>
                        <a:cubicBezTo>
                          <a:pt x="89440" y="9064"/>
                          <a:pt x="77057" y="8398"/>
                          <a:pt x="70199" y="13446"/>
                        </a:cubicBezTo>
                        <a:lnTo>
                          <a:pt x="69628" y="13827"/>
                        </a:lnTo>
                        <a:cubicBezTo>
                          <a:pt x="63913" y="18304"/>
                          <a:pt x="64199" y="22685"/>
                          <a:pt x="74009" y="28781"/>
                        </a:cubicBezTo>
                        <a:close/>
                        <a:moveTo>
                          <a:pt x="76772" y="56499"/>
                        </a:moveTo>
                        <a:lnTo>
                          <a:pt x="77343" y="56118"/>
                        </a:lnTo>
                        <a:cubicBezTo>
                          <a:pt x="83725" y="51355"/>
                          <a:pt x="82010" y="46688"/>
                          <a:pt x="72390" y="40592"/>
                        </a:cubicBezTo>
                        <a:lnTo>
                          <a:pt x="41529" y="55070"/>
                        </a:lnTo>
                        <a:cubicBezTo>
                          <a:pt x="42577" y="55642"/>
                          <a:pt x="43815" y="56118"/>
                          <a:pt x="44958" y="56689"/>
                        </a:cubicBezTo>
                        <a:lnTo>
                          <a:pt x="45529" y="56975"/>
                        </a:lnTo>
                        <a:cubicBezTo>
                          <a:pt x="57150" y="61833"/>
                          <a:pt x="69437" y="62023"/>
                          <a:pt x="76772" y="56499"/>
                        </a:cubicBezTo>
                        <a:close/>
                      </a:path>
                    </a:pathLst>
                  </a:custGeom>
                  <a:solidFill>
                    <a:srgbClr val="E0AA3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98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6076282" y="3689222"/>
                  <a:ext cx="354425" cy="121295"/>
                  <a:chOff x="6076282" y="3689222"/>
                  <a:chExt cx="354425" cy="121295"/>
                </a:xfrm>
                <a:solidFill>
                  <a:srgbClr val="F4CD69"/>
                </a:solidFill>
              </p:grpSpPr>
              <p:sp>
                <p:nvSpPr>
                  <p:cNvPr id="299" name="Freeform: Shape 298">
                    <a:extLst>
                      <a:ext uri="{FF2B5EF4-FFF2-40B4-BE49-F238E27FC236}">
                        <a16:creationId xmlns:a16="http://schemas.microsoft.com/office/drawing/2014/main" id="{2F9129CA-923C-4538-A401-58C8531D9905}"/>
                      </a:ext>
                    </a:extLst>
                  </p:cNvPr>
                  <p:cNvSpPr/>
                  <p:nvPr/>
                </p:nvSpPr>
                <p:spPr>
                  <a:xfrm>
                    <a:off x="6172485" y="3758278"/>
                    <a:ext cx="7334" cy="43052"/>
                  </a:xfrm>
                  <a:custGeom>
                    <a:avLst/>
                    <a:gdLst>
                      <a:gd name="connsiteX0" fmla="*/ 7334 w 7334"/>
                      <a:gd name="connsiteY0" fmla="*/ 1905 h 43052"/>
                      <a:gd name="connsiteX1" fmla="*/ 95 w 7334"/>
                      <a:gd name="connsiteY1" fmla="*/ 0 h 43052"/>
                      <a:gd name="connsiteX2" fmla="*/ 0 w 7334"/>
                      <a:gd name="connsiteY2" fmla="*/ 41148 h 43052"/>
                      <a:gd name="connsiteX3" fmla="*/ 7239 w 7334"/>
                      <a:gd name="connsiteY3" fmla="*/ 43053 h 43052"/>
                      <a:gd name="connsiteX4" fmla="*/ 7334 w 7334"/>
                      <a:gd name="connsiteY4" fmla="*/ 1905 h 43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052">
                        <a:moveTo>
                          <a:pt x="7334" y="1905"/>
                        </a:moveTo>
                        <a:cubicBezTo>
                          <a:pt x="4953" y="1238"/>
                          <a:pt x="2477" y="667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815"/>
                          <a:pt x="4763" y="42481"/>
                          <a:pt x="7239" y="43053"/>
                        </a:cubicBezTo>
                        <a:lnTo>
                          <a:pt x="7334" y="1905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32671BA0-A9AB-456B-AE85-82C5558AA47A}"/>
                      </a:ext>
                    </a:extLst>
                  </p:cNvPr>
                  <p:cNvSpPr/>
                  <p:nvPr/>
                </p:nvSpPr>
                <p:spPr>
                  <a:xfrm>
                    <a:off x="6211061" y="3766374"/>
                    <a:ext cx="7334" cy="42195"/>
                  </a:xfrm>
                  <a:custGeom>
                    <a:avLst/>
                    <a:gdLst>
                      <a:gd name="connsiteX0" fmla="*/ 7334 w 7334"/>
                      <a:gd name="connsiteY0" fmla="*/ 1048 h 42195"/>
                      <a:gd name="connsiteX1" fmla="*/ 95 w 7334"/>
                      <a:gd name="connsiteY1" fmla="*/ 0 h 42195"/>
                      <a:gd name="connsiteX2" fmla="*/ 0 w 7334"/>
                      <a:gd name="connsiteY2" fmla="*/ 41148 h 42195"/>
                      <a:gd name="connsiteX3" fmla="*/ 7239 w 7334"/>
                      <a:gd name="connsiteY3" fmla="*/ 42196 h 42195"/>
                      <a:gd name="connsiteX4" fmla="*/ 7334 w 7334"/>
                      <a:gd name="connsiteY4" fmla="*/ 104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195">
                        <a:moveTo>
                          <a:pt x="7334" y="1048"/>
                        </a:moveTo>
                        <a:cubicBezTo>
                          <a:pt x="4953" y="762"/>
                          <a:pt x="2572" y="38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529"/>
                          <a:pt x="4763" y="41910"/>
                          <a:pt x="7239" y="42196"/>
                        </a:cubicBezTo>
                        <a:lnTo>
                          <a:pt x="7334" y="10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1" name="Freeform: Shape 300">
                    <a:extLst>
                      <a:ext uri="{FF2B5EF4-FFF2-40B4-BE49-F238E27FC236}">
                        <a16:creationId xmlns:a16="http://schemas.microsoft.com/office/drawing/2014/main" id="{5386B8E9-EB2D-4D68-98B4-F499660FE3ED}"/>
                      </a:ext>
                    </a:extLst>
                  </p:cNvPr>
                  <p:cNvSpPr/>
                  <p:nvPr/>
                </p:nvSpPr>
                <p:spPr>
                  <a:xfrm>
                    <a:off x="6134004" y="3743324"/>
                    <a:ext cx="7334" cy="44672"/>
                  </a:xfrm>
                  <a:custGeom>
                    <a:avLst/>
                    <a:gdLst>
                      <a:gd name="connsiteX0" fmla="*/ 0 w 7334"/>
                      <a:gd name="connsiteY0" fmla="*/ 41148 h 44672"/>
                      <a:gd name="connsiteX1" fmla="*/ 7239 w 7334"/>
                      <a:gd name="connsiteY1" fmla="*/ 44672 h 44672"/>
                      <a:gd name="connsiteX2" fmla="*/ 7334 w 7334"/>
                      <a:gd name="connsiteY2" fmla="*/ 3524 h 44672"/>
                      <a:gd name="connsiteX3" fmla="*/ 95 w 7334"/>
                      <a:gd name="connsiteY3" fmla="*/ 0 h 44672"/>
                      <a:gd name="connsiteX4" fmla="*/ 0 w 7334"/>
                      <a:gd name="connsiteY4" fmla="*/ 41148 h 44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4672">
                        <a:moveTo>
                          <a:pt x="0" y="41148"/>
                        </a:moveTo>
                        <a:cubicBezTo>
                          <a:pt x="2381" y="42386"/>
                          <a:pt x="4763" y="43529"/>
                          <a:pt x="7239" y="44672"/>
                        </a:cubicBezTo>
                        <a:lnTo>
                          <a:pt x="7334" y="3524"/>
                        </a:lnTo>
                        <a:cubicBezTo>
                          <a:pt x="4858" y="2381"/>
                          <a:pt x="2477" y="1238"/>
                          <a:pt x="95" y="0"/>
                        </a:cubicBezTo>
                        <a:lnTo>
                          <a:pt x="0" y="411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2" name="Freeform: Shape 301">
                    <a:extLst>
                      <a:ext uri="{FF2B5EF4-FFF2-40B4-BE49-F238E27FC236}">
                        <a16:creationId xmlns:a16="http://schemas.microsoft.com/office/drawing/2014/main" id="{C8D44758-AD33-4937-A9F6-BF1B56A891CE}"/>
                      </a:ext>
                    </a:extLst>
                  </p:cNvPr>
                  <p:cNvSpPr/>
                  <p:nvPr/>
                </p:nvSpPr>
                <p:spPr>
                  <a:xfrm>
                    <a:off x="6230301" y="3768375"/>
                    <a:ext cx="7334" cy="41719"/>
                  </a:xfrm>
                  <a:custGeom>
                    <a:avLst/>
                    <a:gdLst>
                      <a:gd name="connsiteX0" fmla="*/ 7334 w 7334"/>
                      <a:gd name="connsiteY0" fmla="*/ 571 h 41719"/>
                      <a:gd name="connsiteX1" fmla="*/ 95 w 7334"/>
                      <a:gd name="connsiteY1" fmla="*/ 0 h 41719"/>
                      <a:gd name="connsiteX2" fmla="*/ 0 w 7334"/>
                      <a:gd name="connsiteY2" fmla="*/ 41148 h 41719"/>
                      <a:gd name="connsiteX3" fmla="*/ 7239 w 7334"/>
                      <a:gd name="connsiteY3" fmla="*/ 41719 h 41719"/>
                      <a:gd name="connsiteX4" fmla="*/ 7334 w 7334"/>
                      <a:gd name="connsiteY4" fmla="*/ 571 h 41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719">
                        <a:moveTo>
                          <a:pt x="7334" y="571"/>
                        </a:moveTo>
                        <a:cubicBezTo>
                          <a:pt x="4953" y="476"/>
                          <a:pt x="2572" y="190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338"/>
                          <a:pt x="4763" y="41529"/>
                          <a:pt x="7239" y="41719"/>
                        </a:cubicBezTo>
                        <a:lnTo>
                          <a:pt x="7334" y="571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0F95993A-1481-4635-AAAC-57BB304777A7}"/>
                      </a:ext>
                    </a:extLst>
                  </p:cNvPr>
                  <p:cNvSpPr/>
                  <p:nvPr/>
                </p:nvSpPr>
                <p:spPr>
                  <a:xfrm>
                    <a:off x="6423373" y="3689889"/>
                    <a:ext cx="7334" cy="54197"/>
                  </a:xfrm>
                  <a:custGeom>
                    <a:avLst/>
                    <a:gdLst>
                      <a:gd name="connsiteX0" fmla="*/ 7334 w 7334"/>
                      <a:gd name="connsiteY0" fmla="*/ 0 h 54197"/>
                      <a:gd name="connsiteX1" fmla="*/ 95 w 7334"/>
                      <a:gd name="connsiteY1" fmla="*/ 13049 h 54197"/>
                      <a:gd name="connsiteX2" fmla="*/ 0 w 7334"/>
                      <a:gd name="connsiteY2" fmla="*/ 54197 h 54197"/>
                      <a:gd name="connsiteX3" fmla="*/ 7239 w 7334"/>
                      <a:gd name="connsiteY3" fmla="*/ 41148 h 54197"/>
                      <a:gd name="connsiteX4" fmla="*/ 7334 w 7334"/>
                      <a:gd name="connsiteY4" fmla="*/ 0 h 5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54197">
                        <a:moveTo>
                          <a:pt x="7334" y="0"/>
                        </a:moveTo>
                        <a:cubicBezTo>
                          <a:pt x="5429" y="4382"/>
                          <a:pt x="2953" y="8763"/>
                          <a:pt x="95" y="13049"/>
                        </a:cubicBezTo>
                        <a:lnTo>
                          <a:pt x="0" y="54197"/>
                        </a:lnTo>
                        <a:cubicBezTo>
                          <a:pt x="2953" y="49911"/>
                          <a:pt x="5334" y="4562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39F49DBC-4FB7-41FA-B16F-D71924FC2D01}"/>
                      </a:ext>
                    </a:extLst>
                  </p:cNvPr>
                  <p:cNvSpPr/>
                  <p:nvPr/>
                </p:nvSpPr>
                <p:spPr>
                  <a:xfrm>
                    <a:off x="6384702" y="3732846"/>
                    <a:ext cx="7334" cy="45720"/>
                  </a:xfrm>
                  <a:custGeom>
                    <a:avLst/>
                    <a:gdLst>
                      <a:gd name="connsiteX0" fmla="*/ 0 w 7334"/>
                      <a:gd name="connsiteY0" fmla="*/ 45720 h 45720"/>
                      <a:gd name="connsiteX1" fmla="*/ 7239 w 7334"/>
                      <a:gd name="connsiteY1" fmla="*/ 41148 h 45720"/>
                      <a:gd name="connsiteX2" fmla="*/ 7334 w 7334"/>
                      <a:gd name="connsiteY2" fmla="*/ 0 h 45720"/>
                      <a:gd name="connsiteX3" fmla="*/ 95 w 7334"/>
                      <a:gd name="connsiteY3" fmla="*/ 4572 h 45720"/>
                      <a:gd name="connsiteX4" fmla="*/ 0 w 7334"/>
                      <a:gd name="connsiteY4" fmla="*/ 45720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5720">
                        <a:moveTo>
                          <a:pt x="0" y="45720"/>
                        </a:moveTo>
                        <a:cubicBezTo>
                          <a:pt x="2477" y="44196"/>
                          <a:pt x="4858" y="42672"/>
                          <a:pt x="7239" y="41148"/>
                        </a:cubicBezTo>
                        <a:lnTo>
                          <a:pt x="7334" y="0"/>
                        </a:lnTo>
                        <a:cubicBezTo>
                          <a:pt x="5048" y="1524"/>
                          <a:pt x="2572" y="3048"/>
                          <a:pt x="95" y="4572"/>
                        </a:cubicBezTo>
                        <a:lnTo>
                          <a:pt x="0" y="4572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5" name="Freeform: Shape 304">
                    <a:extLst>
                      <a:ext uri="{FF2B5EF4-FFF2-40B4-BE49-F238E27FC236}">
                        <a16:creationId xmlns:a16="http://schemas.microsoft.com/office/drawing/2014/main" id="{DBCC8A9C-9344-42A1-9B37-53A2D9B4E6CE}"/>
                      </a:ext>
                    </a:extLst>
                  </p:cNvPr>
                  <p:cNvSpPr/>
                  <p:nvPr/>
                </p:nvSpPr>
                <p:spPr>
                  <a:xfrm>
                    <a:off x="6153244" y="3751896"/>
                    <a:ext cx="7334" cy="43624"/>
                  </a:xfrm>
                  <a:custGeom>
                    <a:avLst/>
                    <a:gdLst>
                      <a:gd name="connsiteX0" fmla="*/ 7334 w 7334"/>
                      <a:gd name="connsiteY0" fmla="*/ 2477 h 43624"/>
                      <a:gd name="connsiteX1" fmla="*/ 95 w 7334"/>
                      <a:gd name="connsiteY1" fmla="*/ 0 h 43624"/>
                      <a:gd name="connsiteX2" fmla="*/ 0 w 7334"/>
                      <a:gd name="connsiteY2" fmla="*/ 41148 h 43624"/>
                      <a:gd name="connsiteX3" fmla="*/ 7239 w 7334"/>
                      <a:gd name="connsiteY3" fmla="*/ 43625 h 43624"/>
                      <a:gd name="connsiteX4" fmla="*/ 7334 w 7334"/>
                      <a:gd name="connsiteY4" fmla="*/ 2477 h 43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624">
                        <a:moveTo>
                          <a:pt x="7334" y="2477"/>
                        </a:moveTo>
                        <a:cubicBezTo>
                          <a:pt x="4953" y="1619"/>
                          <a:pt x="2476" y="857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2005"/>
                          <a:pt x="4763" y="42767"/>
                          <a:pt x="7239" y="43625"/>
                        </a:cubicBezTo>
                        <a:lnTo>
                          <a:pt x="7334" y="2477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55B9EF96-AB8A-40F7-93A7-FB8B918A74CB}"/>
                      </a:ext>
                    </a:extLst>
                  </p:cNvPr>
                  <p:cNvSpPr/>
                  <p:nvPr/>
                </p:nvSpPr>
                <p:spPr>
                  <a:xfrm>
                    <a:off x="6404037" y="3717321"/>
                    <a:ext cx="7334" cy="47625"/>
                  </a:xfrm>
                  <a:custGeom>
                    <a:avLst/>
                    <a:gdLst>
                      <a:gd name="connsiteX0" fmla="*/ 95 w 7334"/>
                      <a:gd name="connsiteY0" fmla="*/ 6477 h 47625"/>
                      <a:gd name="connsiteX1" fmla="*/ 0 w 7334"/>
                      <a:gd name="connsiteY1" fmla="*/ 47625 h 47625"/>
                      <a:gd name="connsiteX2" fmla="*/ 7239 w 7334"/>
                      <a:gd name="connsiteY2" fmla="*/ 41148 h 47625"/>
                      <a:gd name="connsiteX3" fmla="*/ 7334 w 7334"/>
                      <a:gd name="connsiteY3" fmla="*/ 0 h 47625"/>
                      <a:gd name="connsiteX4" fmla="*/ 95 w 7334"/>
                      <a:gd name="connsiteY4" fmla="*/ 6477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7625">
                        <a:moveTo>
                          <a:pt x="95" y="6477"/>
                        </a:moveTo>
                        <a:lnTo>
                          <a:pt x="0" y="47625"/>
                        </a:lnTo>
                        <a:cubicBezTo>
                          <a:pt x="2572" y="45529"/>
                          <a:pt x="4953" y="43339"/>
                          <a:pt x="7239" y="41148"/>
                        </a:cubicBezTo>
                        <a:lnTo>
                          <a:pt x="7334" y="0"/>
                        </a:lnTo>
                        <a:cubicBezTo>
                          <a:pt x="5048" y="2191"/>
                          <a:pt x="2572" y="4381"/>
                          <a:pt x="95" y="6477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D67FBE82-3FE4-42B7-BB7D-C079E7D1B7C5}"/>
                      </a:ext>
                    </a:extLst>
                  </p:cNvPr>
                  <p:cNvSpPr/>
                  <p:nvPr/>
                </p:nvSpPr>
                <p:spPr>
                  <a:xfrm>
                    <a:off x="6249542" y="3769327"/>
                    <a:ext cx="7334" cy="41190"/>
                  </a:xfrm>
                  <a:custGeom>
                    <a:avLst/>
                    <a:gdLst>
                      <a:gd name="connsiteX0" fmla="*/ 7239 w 7334"/>
                      <a:gd name="connsiteY0" fmla="*/ 41148 h 41190"/>
                      <a:gd name="connsiteX1" fmla="*/ 7334 w 7334"/>
                      <a:gd name="connsiteY1" fmla="*/ 0 h 41190"/>
                      <a:gd name="connsiteX2" fmla="*/ 95 w 7334"/>
                      <a:gd name="connsiteY2" fmla="*/ 0 h 41190"/>
                      <a:gd name="connsiteX3" fmla="*/ 0 w 7334"/>
                      <a:gd name="connsiteY3" fmla="*/ 41148 h 41190"/>
                      <a:gd name="connsiteX4" fmla="*/ 7239 w 7334"/>
                      <a:gd name="connsiteY4" fmla="*/ 41148 h 41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190">
                        <a:moveTo>
                          <a:pt x="7239" y="41148"/>
                        </a:moveTo>
                        <a:lnTo>
                          <a:pt x="7334" y="0"/>
                        </a:lnTo>
                        <a:cubicBezTo>
                          <a:pt x="4953" y="0"/>
                          <a:pt x="2572" y="0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476" y="41148"/>
                          <a:pt x="4858" y="41243"/>
                          <a:pt x="7239" y="41148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86C5934D-08B3-4DD5-BFB6-41FC11035542}"/>
                      </a:ext>
                    </a:extLst>
                  </p:cNvPr>
                  <p:cNvSpPr/>
                  <p:nvPr/>
                </p:nvSpPr>
                <p:spPr>
                  <a:xfrm>
                    <a:off x="6191820" y="3763041"/>
                    <a:ext cx="7334" cy="42576"/>
                  </a:xfrm>
                  <a:custGeom>
                    <a:avLst/>
                    <a:gdLst>
                      <a:gd name="connsiteX0" fmla="*/ 7334 w 7334"/>
                      <a:gd name="connsiteY0" fmla="*/ 1429 h 42576"/>
                      <a:gd name="connsiteX1" fmla="*/ 95 w 7334"/>
                      <a:gd name="connsiteY1" fmla="*/ 0 h 42576"/>
                      <a:gd name="connsiteX2" fmla="*/ 0 w 7334"/>
                      <a:gd name="connsiteY2" fmla="*/ 41148 h 42576"/>
                      <a:gd name="connsiteX3" fmla="*/ 7239 w 7334"/>
                      <a:gd name="connsiteY3" fmla="*/ 42577 h 42576"/>
                      <a:gd name="connsiteX4" fmla="*/ 7334 w 7334"/>
                      <a:gd name="connsiteY4" fmla="*/ 1429 h 42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576">
                        <a:moveTo>
                          <a:pt x="7334" y="1429"/>
                        </a:moveTo>
                        <a:cubicBezTo>
                          <a:pt x="4953" y="952"/>
                          <a:pt x="2477" y="476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624"/>
                          <a:pt x="4763" y="42196"/>
                          <a:pt x="7239" y="42577"/>
                        </a:cubicBezTo>
                        <a:lnTo>
                          <a:pt x="7334" y="1429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DD29D82C-6E93-4584-A009-060E9CEAF2C7}"/>
                      </a:ext>
                    </a:extLst>
                  </p:cNvPr>
                  <p:cNvSpPr/>
                  <p:nvPr/>
                </p:nvSpPr>
                <p:spPr>
                  <a:xfrm>
                    <a:off x="6076282" y="3689222"/>
                    <a:ext cx="7239" cy="54101"/>
                  </a:xfrm>
                  <a:custGeom>
                    <a:avLst/>
                    <a:gdLst>
                      <a:gd name="connsiteX0" fmla="*/ 0 w 7239"/>
                      <a:gd name="connsiteY0" fmla="*/ 41148 h 54101"/>
                      <a:gd name="connsiteX1" fmla="*/ 7144 w 7239"/>
                      <a:gd name="connsiteY1" fmla="*/ 54102 h 54101"/>
                      <a:gd name="connsiteX2" fmla="*/ 7239 w 7239"/>
                      <a:gd name="connsiteY2" fmla="*/ 12954 h 54101"/>
                      <a:gd name="connsiteX3" fmla="*/ 95 w 7239"/>
                      <a:gd name="connsiteY3" fmla="*/ 0 h 54101"/>
                      <a:gd name="connsiteX4" fmla="*/ 0 w 7239"/>
                      <a:gd name="connsiteY4" fmla="*/ 41148 h 54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9" h="54101">
                        <a:moveTo>
                          <a:pt x="0" y="41148"/>
                        </a:moveTo>
                        <a:cubicBezTo>
                          <a:pt x="1905" y="45529"/>
                          <a:pt x="4286" y="49816"/>
                          <a:pt x="7144" y="54102"/>
                        </a:cubicBezTo>
                        <a:lnTo>
                          <a:pt x="7239" y="12954"/>
                        </a:lnTo>
                        <a:cubicBezTo>
                          <a:pt x="4381" y="8763"/>
                          <a:pt x="2000" y="4381"/>
                          <a:pt x="95" y="0"/>
                        </a:cubicBezTo>
                        <a:lnTo>
                          <a:pt x="0" y="411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E1B3757E-9C23-416B-A81F-5E4BB91F69BD}"/>
                      </a:ext>
                    </a:extLst>
                  </p:cNvPr>
                  <p:cNvSpPr/>
                  <p:nvPr/>
                </p:nvSpPr>
                <p:spPr>
                  <a:xfrm>
                    <a:off x="6095428" y="3716559"/>
                    <a:ext cx="7334" cy="47720"/>
                  </a:xfrm>
                  <a:custGeom>
                    <a:avLst/>
                    <a:gdLst>
                      <a:gd name="connsiteX0" fmla="*/ 7239 w 7334"/>
                      <a:gd name="connsiteY0" fmla="*/ 47720 h 47720"/>
                      <a:gd name="connsiteX1" fmla="*/ 7334 w 7334"/>
                      <a:gd name="connsiteY1" fmla="*/ 6572 h 47720"/>
                      <a:gd name="connsiteX2" fmla="*/ 95 w 7334"/>
                      <a:gd name="connsiteY2" fmla="*/ 0 h 47720"/>
                      <a:gd name="connsiteX3" fmla="*/ 0 w 7334"/>
                      <a:gd name="connsiteY3" fmla="*/ 41148 h 47720"/>
                      <a:gd name="connsiteX4" fmla="*/ 7239 w 7334"/>
                      <a:gd name="connsiteY4" fmla="*/ 47720 h 47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7720">
                        <a:moveTo>
                          <a:pt x="7239" y="47720"/>
                        </a:moveTo>
                        <a:lnTo>
                          <a:pt x="7334" y="6572"/>
                        </a:lnTo>
                        <a:cubicBezTo>
                          <a:pt x="4763" y="4381"/>
                          <a:pt x="2381" y="219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286" y="43339"/>
                          <a:pt x="4763" y="45529"/>
                          <a:pt x="7239" y="47720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2AD73AC0-052F-4FEB-B9C7-39BB24168418}"/>
                      </a:ext>
                    </a:extLst>
                  </p:cNvPr>
                  <p:cNvSpPr/>
                  <p:nvPr/>
                </p:nvSpPr>
                <p:spPr>
                  <a:xfrm>
                    <a:off x="6114763" y="3732180"/>
                    <a:ext cx="7334" cy="45720"/>
                  </a:xfrm>
                  <a:custGeom>
                    <a:avLst/>
                    <a:gdLst>
                      <a:gd name="connsiteX0" fmla="*/ 7334 w 7334"/>
                      <a:gd name="connsiteY0" fmla="*/ 4572 h 45720"/>
                      <a:gd name="connsiteX1" fmla="*/ 95 w 7334"/>
                      <a:gd name="connsiteY1" fmla="*/ 0 h 45720"/>
                      <a:gd name="connsiteX2" fmla="*/ 0 w 7334"/>
                      <a:gd name="connsiteY2" fmla="*/ 41148 h 45720"/>
                      <a:gd name="connsiteX3" fmla="*/ 7239 w 7334"/>
                      <a:gd name="connsiteY3" fmla="*/ 45720 h 45720"/>
                      <a:gd name="connsiteX4" fmla="*/ 7334 w 7334"/>
                      <a:gd name="connsiteY4" fmla="*/ 4572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5720">
                        <a:moveTo>
                          <a:pt x="7334" y="4572"/>
                        </a:moveTo>
                        <a:cubicBezTo>
                          <a:pt x="4858" y="3048"/>
                          <a:pt x="2477" y="1524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286" y="42672"/>
                          <a:pt x="4667" y="44196"/>
                          <a:pt x="7239" y="45720"/>
                        </a:cubicBezTo>
                        <a:lnTo>
                          <a:pt x="7334" y="4572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id="{C8A323EB-0D94-40A0-B63D-657016C350B2}"/>
                      </a:ext>
                    </a:extLst>
                  </p:cNvPr>
                  <p:cNvSpPr/>
                  <p:nvPr/>
                </p:nvSpPr>
                <p:spPr>
                  <a:xfrm>
                    <a:off x="6365366" y="3743895"/>
                    <a:ext cx="7334" cy="44577"/>
                  </a:xfrm>
                  <a:custGeom>
                    <a:avLst/>
                    <a:gdLst>
                      <a:gd name="connsiteX0" fmla="*/ 7334 w 7334"/>
                      <a:gd name="connsiteY0" fmla="*/ 0 h 44577"/>
                      <a:gd name="connsiteX1" fmla="*/ 95 w 7334"/>
                      <a:gd name="connsiteY1" fmla="*/ 3429 h 44577"/>
                      <a:gd name="connsiteX2" fmla="*/ 0 w 7334"/>
                      <a:gd name="connsiteY2" fmla="*/ 44577 h 44577"/>
                      <a:gd name="connsiteX3" fmla="*/ 7239 w 7334"/>
                      <a:gd name="connsiteY3" fmla="*/ 41148 h 44577"/>
                      <a:gd name="connsiteX4" fmla="*/ 7334 w 7334"/>
                      <a:gd name="connsiteY4" fmla="*/ 0 h 44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4577">
                        <a:moveTo>
                          <a:pt x="7334" y="0"/>
                        </a:moveTo>
                        <a:cubicBezTo>
                          <a:pt x="4953" y="1143"/>
                          <a:pt x="2572" y="2286"/>
                          <a:pt x="95" y="3429"/>
                        </a:cubicBezTo>
                        <a:lnTo>
                          <a:pt x="0" y="44577"/>
                        </a:lnTo>
                        <a:cubicBezTo>
                          <a:pt x="2477" y="43434"/>
                          <a:pt x="4858" y="42386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3" name="Freeform: Shape 312">
                    <a:extLst>
                      <a:ext uri="{FF2B5EF4-FFF2-40B4-BE49-F238E27FC236}">
                        <a16:creationId xmlns:a16="http://schemas.microsoft.com/office/drawing/2014/main" id="{E7C309E7-AF1B-40E0-9C13-4C4510B12CF0}"/>
                      </a:ext>
                    </a:extLst>
                  </p:cNvPr>
                  <p:cNvSpPr/>
                  <p:nvPr/>
                </p:nvSpPr>
                <p:spPr>
                  <a:xfrm>
                    <a:off x="6307454" y="3763327"/>
                    <a:ext cx="7334" cy="42576"/>
                  </a:xfrm>
                  <a:custGeom>
                    <a:avLst/>
                    <a:gdLst>
                      <a:gd name="connsiteX0" fmla="*/ 7334 w 7334"/>
                      <a:gd name="connsiteY0" fmla="*/ 0 h 42576"/>
                      <a:gd name="connsiteX1" fmla="*/ 95 w 7334"/>
                      <a:gd name="connsiteY1" fmla="*/ 1429 h 42576"/>
                      <a:gd name="connsiteX2" fmla="*/ 0 w 7334"/>
                      <a:gd name="connsiteY2" fmla="*/ 42577 h 42576"/>
                      <a:gd name="connsiteX3" fmla="*/ 7239 w 7334"/>
                      <a:gd name="connsiteY3" fmla="*/ 41148 h 42576"/>
                      <a:gd name="connsiteX4" fmla="*/ 7334 w 7334"/>
                      <a:gd name="connsiteY4" fmla="*/ 0 h 42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576">
                        <a:moveTo>
                          <a:pt x="7334" y="0"/>
                        </a:moveTo>
                        <a:cubicBezTo>
                          <a:pt x="4953" y="476"/>
                          <a:pt x="2572" y="1048"/>
                          <a:pt x="95" y="1429"/>
                        </a:cubicBezTo>
                        <a:lnTo>
                          <a:pt x="0" y="42577"/>
                        </a:lnTo>
                        <a:cubicBezTo>
                          <a:pt x="2477" y="42100"/>
                          <a:pt x="4858" y="41624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4" name="Freeform: Shape 313">
                    <a:extLst>
                      <a:ext uri="{FF2B5EF4-FFF2-40B4-BE49-F238E27FC236}">
                        <a16:creationId xmlns:a16="http://schemas.microsoft.com/office/drawing/2014/main" id="{4960DEA9-9E5C-4CA6-8A5F-E7F5F78F620D}"/>
                      </a:ext>
                    </a:extLst>
                  </p:cNvPr>
                  <p:cNvSpPr/>
                  <p:nvPr/>
                </p:nvSpPr>
                <p:spPr>
                  <a:xfrm>
                    <a:off x="6346030" y="3752373"/>
                    <a:ext cx="7334" cy="43624"/>
                  </a:xfrm>
                  <a:custGeom>
                    <a:avLst/>
                    <a:gdLst>
                      <a:gd name="connsiteX0" fmla="*/ 7334 w 7334"/>
                      <a:gd name="connsiteY0" fmla="*/ 0 h 43624"/>
                      <a:gd name="connsiteX1" fmla="*/ 95 w 7334"/>
                      <a:gd name="connsiteY1" fmla="*/ 2477 h 43624"/>
                      <a:gd name="connsiteX2" fmla="*/ 0 w 7334"/>
                      <a:gd name="connsiteY2" fmla="*/ 43625 h 43624"/>
                      <a:gd name="connsiteX3" fmla="*/ 7239 w 7334"/>
                      <a:gd name="connsiteY3" fmla="*/ 41148 h 43624"/>
                      <a:gd name="connsiteX4" fmla="*/ 7334 w 7334"/>
                      <a:gd name="connsiteY4" fmla="*/ 0 h 43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624">
                        <a:moveTo>
                          <a:pt x="7334" y="0"/>
                        </a:moveTo>
                        <a:cubicBezTo>
                          <a:pt x="4953" y="857"/>
                          <a:pt x="2572" y="1619"/>
                          <a:pt x="95" y="2477"/>
                        </a:cubicBezTo>
                        <a:lnTo>
                          <a:pt x="0" y="43625"/>
                        </a:lnTo>
                        <a:cubicBezTo>
                          <a:pt x="2381" y="42767"/>
                          <a:pt x="4858" y="4200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5" name="Freeform: Shape 314">
                    <a:extLst>
                      <a:ext uri="{FF2B5EF4-FFF2-40B4-BE49-F238E27FC236}">
                        <a16:creationId xmlns:a16="http://schemas.microsoft.com/office/drawing/2014/main" id="{F4B27AAF-B7F2-48FD-8711-508E60BD801F}"/>
                      </a:ext>
                    </a:extLst>
                  </p:cNvPr>
                  <p:cNvSpPr/>
                  <p:nvPr/>
                </p:nvSpPr>
                <p:spPr>
                  <a:xfrm>
                    <a:off x="6288214" y="3766565"/>
                    <a:ext cx="7334" cy="42100"/>
                  </a:xfrm>
                  <a:custGeom>
                    <a:avLst/>
                    <a:gdLst>
                      <a:gd name="connsiteX0" fmla="*/ 7334 w 7334"/>
                      <a:gd name="connsiteY0" fmla="*/ 0 h 42100"/>
                      <a:gd name="connsiteX1" fmla="*/ 95 w 7334"/>
                      <a:gd name="connsiteY1" fmla="*/ 952 h 42100"/>
                      <a:gd name="connsiteX2" fmla="*/ 0 w 7334"/>
                      <a:gd name="connsiteY2" fmla="*/ 42100 h 42100"/>
                      <a:gd name="connsiteX3" fmla="*/ 7239 w 7334"/>
                      <a:gd name="connsiteY3" fmla="*/ 41148 h 42100"/>
                      <a:gd name="connsiteX4" fmla="*/ 7334 w 7334"/>
                      <a:gd name="connsiteY4" fmla="*/ 0 h 42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100">
                        <a:moveTo>
                          <a:pt x="7334" y="0"/>
                        </a:moveTo>
                        <a:cubicBezTo>
                          <a:pt x="4953" y="286"/>
                          <a:pt x="2572" y="667"/>
                          <a:pt x="95" y="952"/>
                        </a:cubicBezTo>
                        <a:lnTo>
                          <a:pt x="0" y="42100"/>
                        </a:lnTo>
                        <a:cubicBezTo>
                          <a:pt x="2381" y="41815"/>
                          <a:pt x="4763" y="41434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7C40D56A-DCA2-4C69-A6FC-4B3B89F12628}"/>
                      </a:ext>
                    </a:extLst>
                  </p:cNvPr>
                  <p:cNvSpPr/>
                  <p:nvPr/>
                </p:nvSpPr>
                <p:spPr>
                  <a:xfrm>
                    <a:off x="6268878" y="3768565"/>
                    <a:ext cx="7334" cy="41624"/>
                  </a:xfrm>
                  <a:custGeom>
                    <a:avLst/>
                    <a:gdLst>
                      <a:gd name="connsiteX0" fmla="*/ 7334 w 7334"/>
                      <a:gd name="connsiteY0" fmla="*/ 0 h 41624"/>
                      <a:gd name="connsiteX1" fmla="*/ 95 w 7334"/>
                      <a:gd name="connsiteY1" fmla="*/ 476 h 41624"/>
                      <a:gd name="connsiteX2" fmla="*/ 0 w 7334"/>
                      <a:gd name="connsiteY2" fmla="*/ 41624 h 41624"/>
                      <a:gd name="connsiteX3" fmla="*/ 7239 w 7334"/>
                      <a:gd name="connsiteY3" fmla="*/ 41148 h 41624"/>
                      <a:gd name="connsiteX4" fmla="*/ 7334 w 7334"/>
                      <a:gd name="connsiteY4" fmla="*/ 0 h 41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624">
                        <a:moveTo>
                          <a:pt x="7334" y="0"/>
                        </a:moveTo>
                        <a:cubicBezTo>
                          <a:pt x="4953" y="191"/>
                          <a:pt x="2572" y="381"/>
                          <a:pt x="95" y="476"/>
                        </a:cubicBezTo>
                        <a:lnTo>
                          <a:pt x="0" y="41624"/>
                        </a:lnTo>
                        <a:cubicBezTo>
                          <a:pt x="2381" y="41529"/>
                          <a:pt x="4763" y="41339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477708A8-7326-4661-9A01-4C00DC4D6119}"/>
                      </a:ext>
                    </a:extLst>
                  </p:cNvPr>
                  <p:cNvSpPr/>
                  <p:nvPr/>
                </p:nvSpPr>
                <p:spPr>
                  <a:xfrm>
                    <a:off x="6326790" y="3758659"/>
                    <a:ext cx="7334" cy="43053"/>
                  </a:xfrm>
                  <a:custGeom>
                    <a:avLst/>
                    <a:gdLst>
                      <a:gd name="connsiteX0" fmla="*/ 7334 w 7334"/>
                      <a:gd name="connsiteY0" fmla="*/ 0 h 43053"/>
                      <a:gd name="connsiteX1" fmla="*/ 95 w 7334"/>
                      <a:gd name="connsiteY1" fmla="*/ 1905 h 43053"/>
                      <a:gd name="connsiteX2" fmla="*/ 0 w 7334"/>
                      <a:gd name="connsiteY2" fmla="*/ 43053 h 43053"/>
                      <a:gd name="connsiteX3" fmla="*/ 7239 w 7334"/>
                      <a:gd name="connsiteY3" fmla="*/ 41148 h 43053"/>
                      <a:gd name="connsiteX4" fmla="*/ 7334 w 7334"/>
                      <a:gd name="connsiteY4" fmla="*/ 0 h 43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053">
                        <a:moveTo>
                          <a:pt x="7334" y="0"/>
                        </a:moveTo>
                        <a:cubicBezTo>
                          <a:pt x="4953" y="667"/>
                          <a:pt x="2572" y="1333"/>
                          <a:pt x="95" y="1905"/>
                        </a:cubicBezTo>
                        <a:lnTo>
                          <a:pt x="0" y="43053"/>
                        </a:lnTo>
                        <a:cubicBezTo>
                          <a:pt x="2381" y="42482"/>
                          <a:pt x="4858" y="4181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318" name="Graphic 197">
                <a:extLst>
                  <a:ext uri="{FF2B5EF4-FFF2-40B4-BE49-F238E27FC236}">
                    <a16:creationId xmlns:a16="http://schemas.microsoft.com/office/drawing/2014/main" id="{71A15F66-B025-4FDE-B1CD-95A944CCD4B0}"/>
                  </a:ext>
                </a:extLst>
              </p:cNvPr>
              <p:cNvGrpSpPr/>
              <p:nvPr/>
            </p:nvGrpSpPr>
            <p:grpSpPr>
              <a:xfrm>
                <a:off x="5945504" y="3487494"/>
                <a:ext cx="365569" cy="246923"/>
                <a:chOff x="5945504" y="3487494"/>
                <a:chExt cx="365569" cy="246923"/>
              </a:xfrm>
            </p:grpSpPr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003E0082-BFD2-435A-B8D1-C48DC037B04D}"/>
                    </a:ext>
                  </a:extLst>
                </p:cNvPr>
                <p:cNvSpPr/>
                <p:nvPr/>
              </p:nvSpPr>
              <p:spPr>
                <a:xfrm>
                  <a:off x="5945504" y="3586924"/>
                  <a:ext cx="365569" cy="147494"/>
                </a:xfrm>
                <a:custGeom>
                  <a:avLst/>
                  <a:gdLst>
                    <a:gd name="connsiteX0" fmla="*/ 365570 w 365569"/>
                    <a:gd name="connsiteY0" fmla="*/ 1048 h 147494"/>
                    <a:gd name="connsiteX1" fmla="*/ 365475 w 365569"/>
                    <a:gd name="connsiteY1" fmla="*/ 42196 h 147494"/>
                    <a:gd name="connsiteX2" fmla="*/ 312325 w 365569"/>
                    <a:gd name="connsiteY2" fmla="*/ 116491 h 147494"/>
                    <a:gd name="connsiteX3" fmla="*/ 53912 w 365569"/>
                    <a:gd name="connsiteY3" fmla="*/ 116491 h 147494"/>
                    <a:gd name="connsiteX4" fmla="*/ 0 w 365569"/>
                    <a:gd name="connsiteY4" fmla="*/ 41148 h 147494"/>
                    <a:gd name="connsiteX5" fmla="*/ 96 w 365569"/>
                    <a:gd name="connsiteY5" fmla="*/ 0 h 147494"/>
                    <a:gd name="connsiteX6" fmla="*/ 54007 w 365569"/>
                    <a:gd name="connsiteY6" fmla="*/ 75343 h 147494"/>
                    <a:gd name="connsiteX7" fmla="*/ 312420 w 365569"/>
                    <a:gd name="connsiteY7" fmla="*/ 75343 h 147494"/>
                    <a:gd name="connsiteX8" fmla="*/ 365570 w 365569"/>
                    <a:gd name="connsiteY8" fmla="*/ 1048 h 147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5569" h="147494">
                      <a:moveTo>
                        <a:pt x="365570" y="1048"/>
                      </a:moveTo>
                      <a:lnTo>
                        <a:pt x="365475" y="42196"/>
                      </a:lnTo>
                      <a:cubicBezTo>
                        <a:pt x="365379" y="69151"/>
                        <a:pt x="347663" y="96012"/>
                        <a:pt x="312325" y="116491"/>
                      </a:cubicBezTo>
                      <a:cubicBezTo>
                        <a:pt x="241173" y="157829"/>
                        <a:pt x="125540" y="157829"/>
                        <a:pt x="53912" y="116491"/>
                      </a:cubicBezTo>
                      <a:cubicBezTo>
                        <a:pt x="17907" y="95726"/>
                        <a:pt x="-95" y="68390"/>
                        <a:pt x="0" y="41148"/>
                      </a:cubicBezTo>
                      <a:lnTo>
                        <a:pt x="96" y="0"/>
                      </a:lnTo>
                      <a:cubicBezTo>
                        <a:pt x="0" y="27242"/>
                        <a:pt x="18003" y="54578"/>
                        <a:pt x="54007" y="75343"/>
                      </a:cubicBezTo>
                      <a:cubicBezTo>
                        <a:pt x="125635" y="116681"/>
                        <a:pt x="241269" y="116681"/>
                        <a:pt x="312420" y="75343"/>
                      </a:cubicBezTo>
                      <a:cubicBezTo>
                        <a:pt x="347758" y="54864"/>
                        <a:pt x="365475" y="28003"/>
                        <a:pt x="365570" y="1048"/>
                      </a:cubicBezTo>
                      <a:close/>
                    </a:path>
                  </a:pathLst>
                </a:custGeom>
                <a:solidFill>
                  <a:srgbClr val="E0A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320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5945687" y="3487494"/>
                  <a:ext cx="365270" cy="206668"/>
                  <a:chOff x="5945687" y="3487494"/>
                  <a:chExt cx="365270" cy="206668"/>
                </a:xfrm>
              </p:grpSpPr>
              <p:grpSp>
                <p:nvGrpSpPr>
                  <p:cNvPr id="321" name="Graphic 197">
                    <a:extLst>
                      <a:ext uri="{FF2B5EF4-FFF2-40B4-BE49-F238E27FC236}">
                        <a16:creationId xmlns:a16="http://schemas.microsoft.com/office/drawing/2014/main" id="{71A15F66-B025-4FDE-B1CD-95A944CCD4B0}"/>
                      </a:ext>
                    </a:extLst>
                  </p:cNvPr>
                  <p:cNvGrpSpPr/>
                  <p:nvPr/>
                </p:nvGrpSpPr>
                <p:grpSpPr>
                  <a:xfrm>
                    <a:off x="5945687" y="3487494"/>
                    <a:ext cx="365270" cy="206668"/>
                    <a:chOff x="5945687" y="3487494"/>
                    <a:chExt cx="365270" cy="206668"/>
                  </a:xfrm>
                </p:grpSpPr>
                <p:sp>
                  <p:nvSpPr>
                    <p:cNvPr id="322" name="Freeform: Shape 321">
                      <a:extLst>
                        <a:ext uri="{FF2B5EF4-FFF2-40B4-BE49-F238E27FC236}">
                          <a16:creationId xmlns:a16="http://schemas.microsoft.com/office/drawing/2014/main" id="{3C14EF90-45FC-4A80-AF7F-5A41BBFDEF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5687" y="3487494"/>
                      <a:ext cx="365270" cy="206668"/>
                    </a:xfrm>
                    <a:custGeom>
                      <a:avLst/>
                      <a:gdLst>
                        <a:gd name="connsiteX0" fmla="*/ 292425 w 365270"/>
                        <a:gd name="connsiteY0" fmla="*/ 20753 h 206668"/>
                        <a:gd name="connsiteX1" fmla="*/ 328620 w 365270"/>
                        <a:gd name="connsiteY1" fmla="*/ 165437 h 206668"/>
                        <a:gd name="connsiteX2" fmla="*/ 72874 w 365270"/>
                        <a:gd name="connsiteY2" fmla="*/ 185916 h 206668"/>
                        <a:gd name="connsiteX3" fmla="*/ 36679 w 365270"/>
                        <a:gd name="connsiteY3" fmla="*/ 41231 h 206668"/>
                        <a:gd name="connsiteX4" fmla="*/ 292425 w 365270"/>
                        <a:gd name="connsiteY4" fmla="*/ 20753 h 206668"/>
                        <a:gd name="connsiteX5" fmla="*/ 307570 w 365270"/>
                        <a:gd name="connsiteY5" fmla="*/ 156484 h 206668"/>
                        <a:gd name="connsiteX6" fmla="*/ 276614 w 365270"/>
                        <a:gd name="connsiteY6" fmla="*/ 32659 h 206668"/>
                        <a:gd name="connsiteX7" fmla="*/ 57824 w 365270"/>
                        <a:gd name="connsiteY7" fmla="*/ 50185 h 206668"/>
                        <a:gd name="connsiteX8" fmla="*/ 88781 w 365270"/>
                        <a:gd name="connsiteY8" fmla="*/ 174010 h 206668"/>
                        <a:gd name="connsiteX9" fmla="*/ 307570 w 365270"/>
                        <a:gd name="connsiteY9" fmla="*/ 156484 h 2066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65270" h="206668">
                          <a:moveTo>
                            <a:pt x="292425" y="20753"/>
                          </a:moveTo>
                          <a:cubicBezTo>
                            <a:pt x="373007" y="55043"/>
                            <a:pt x="389199" y="119813"/>
                            <a:pt x="328620" y="165437"/>
                          </a:cubicBezTo>
                          <a:cubicBezTo>
                            <a:pt x="267946" y="211062"/>
                            <a:pt x="153550" y="220206"/>
                            <a:pt x="72874" y="185916"/>
                          </a:cubicBezTo>
                          <a:cubicBezTo>
                            <a:pt x="-7803" y="151626"/>
                            <a:pt x="-23900" y="86856"/>
                            <a:pt x="36679" y="41231"/>
                          </a:cubicBezTo>
                          <a:cubicBezTo>
                            <a:pt x="97353" y="-4393"/>
                            <a:pt x="211748" y="-13537"/>
                            <a:pt x="292425" y="20753"/>
                          </a:cubicBezTo>
                          <a:close/>
                          <a:moveTo>
                            <a:pt x="307570" y="156484"/>
                          </a:moveTo>
                          <a:cubicBezTo>
                            <a:pt x="359481" y="117431"/>
                            <a:pt x="345575" y="61996"/>
                            <a:pt x="276614" y="32659"/>
                          </a:cubicBezTo>
                          <a:cubicBezTo>
                            <a:pt x="207652" y="3322"/>
                            <a:pt x="109640" y="11132"/>
                            <a:pt x="57824" y="50185"/>
                          </a:cubicBezTo>
                          <a:cubicBezTo>
                            <a:pt x="5913" y="89237"/>
                            <a:pt x="19820" y="144673"/>
                            <a:pt x="88781" y="174010"/>
                          </a:cubicBezTo>
                          <a:cubicBezTo>
                            <a:pt x="157742" y="203347"/>
                            <a:pt x="255659" y="195536"/>
                            <a:pt x="307570" y="156484"/>
                          </a:cubicBezTo>
                          <a:close/>
                        </a:path>
                      </a:pathLst>
                    </a:custGeom>
                    <a:solidFill>
                      <a:srgbClr val="F4CD6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23" name="Freeform: Shape 322">
                      <a:extLst>
                        <a:ext uri="{FF2B5EF4-FFF2-40B4-BE49-F238E27FC236}">
                          <a16:creationId xmlns:a16="http://schemas.microsoft.com/office/drawing/2014/main" id="{797E46BC-906C-487C-9BB5-582FE242F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2110" y="3502395"/>
                      <a:ext cx="312548" cy="176867"/>
                    </a:xfrm>
                    <a:custGeom>
                      <a:avLst/>
                      <a:gdLst>
                        <a:gd name="connsiteX0" fmla="*/ 250191 w 312548"/>
                        <a:gd name="connsiteY0" fmla="*/ 17758 h 176867"/>
                        <a:gd name="connsiteX1" fmla="*/ 281147 w 312548"/>
                        <a:gd name="connsiteY1" fmla="*/ 141583 h 176867"/>
                        <a:gd name="connsiteX2" fmla="*/ 62358 w 312548"/>
                        <a:gd name="connsiteY2" fmla="*/ 159109 h 176867"/>
                        <a:gd name="connsiteX3" fmla="*/ 31402 w 312548"/>
                        <a:gd name="connsiteY3" fmla="*/ 35284 h 176867"/>
                        <a:gd name="connsiteX4" fmla="*/ 250191 w 312548"/>
                        <a:gd name="connsiteY4" fmla="*/ 17758 h 176867"/>
                        <a:gd name="connsiteX5" fmla="*/ 272194 w 312548"/>
                        <a:gd name="connsiteY5" fmla="*/ 137773 h 176867"/>
                        <a:gd name="connsiteX6" fmla="*/ 243428 w 312548"/>
                        <a:gd name="connsiteY6" fmla="*/ 22807 h 176867"/>
                        <a:gd name="connsiteX7" fmla="*/ 40165 w 312548"/>
                        <a:gd name="connsiteY7" fmla="*/ 39094 h 176867"/>
                        <a:gd name="connsiteX8" fmla="*/ 68930 w 312548"/>
                        <a:gd name="connsiteY8" fmla="*/ 154061 h 176867"/>
                        <a:gd name="connsiteX9" fmla="*/ 272194 w 312548"/>
                        <a:gd name="connsiteY9" fmla="*/ 137773 h 176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12548" h="176867">
                          <a:moveTo>
                            <a:pt x="250191" y="17758"/>
                          </a:moveTo>
                          <a:cubicBezTo>
                            <a:pt x="319152" y="47095"/>
                            <a:pt x="333058" y="102531"/>
                            <a:pt x="281147" y="141583"/>
                          </a:cubicBezTo>
                          <a:cubicBezTo>
                            <a:pt x="229236" y="180636"/>
                            <a:pt x="131319" y="188446"/>
                            <a:pt x="62358" y="159109"/>
                          </a:cubicBezTo>
                          <a:cubicBezTo>
                            <a:pt x="-6603" y="129772"/>
                            <a:pt x="-20510" y="74337"/>
                            <a:pt x="31402" y="35284"/>
                          </a:cubicBezTo>
                          <a:cubicBezTo>
                            <a:pt x="83218" y="-3768"/>
                            <a:pt x="181135" y="-11579"/>
                            <a:pt x="250191" y="17758"/>
                          </a:cubicBezTo>
                          <a:close/>
                          <a:moveTo>
                            <a:pt x="272194" y="137773"/>
                          </a:moveTo>
                          <a:cubicBezTo>
                            <a:pt x="320390" y="101483"/>
                            <a:pt x="307531" y="50048"/>
                            <a:pt x="243428" y="22807"/>
                          </a:cubicBezTo>
                          <a:cubicBezTo>
                            <a:pt x="179325" y="-4435"/>
                            <a:pt x="88361" y="2804"/>
                            <a:pt x="40165" y="39094"/>
                          </a:cubicBezTo>
                          <a:cubicBezTo>
                            <a:pt x="-8032" y="75385"/>
                            <a:pt x="4827" y="126820"/>
                            <a:pt x="68930" y="154061"/>
                          </a:cubicBezTo>
                          <a:cubicBezTo>
                            <a:pt x="133033" y="181303"/>
                            <a:pt x="223997" y="174064"/>
                            <a:pt x="272194" y="137773"/>
                          </a:cubicBezTo>
                          <a:close/>
                        </a:path>
                      </a:pathLst>
                    </a:custGeom>
                    <a:solidFill>
                      <a:srgbClr val="E0AA3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24" name="Freeform: Shape 323">
                      <a:extLst>
                        <a:ext uri="{FF2B5EF4-FFF2-40B4-BE49-F238E27FC236}">
                          <a16:creationId xmlns:a16="http://schemas.microsoft.com/office/drawing/2014/main" id="{6743F72D-D151-4AC8-897D-57DD7AA2BF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3201" y="3508708"/>
                      <a:ext cx="290365" cy="164240"/>
                    </a:xfrm>
                    <a:custGeom>
                      <a:avLst/>
                      <a:gdLst>
                        <a:gd name="connsiteX0" fmla="*/ 232432 w 290365"/>
                        <a:gd name="connsiteY0" fmla="*/ 16493 h 164240"/>
                        <a:gd name="connsiteX1" fmla="*/ 261197 w 290365"/>
                        <a:gd name="connsiteY1" fmla="*/ 131460 h 164240"/>
                        <a:gd name="connsiteX2" fmla="*/ 57934 w 290365"/>
                        <a:gd name="connsiteY2" fmla="*/ 147748 h 164240"/>
                        <a:gd name="connsiteX3" fmla="*/ 29168 w 290365"/>
                        <a:gd name="connsiteY3" fmla="*/ 32781 h 164240"/>
                        <a:gd name="connsiteX4" fmla="*/ 232432 w 290365"/>
                        <a:gd name="connsiteY4" fmla="*/ 16493 h 164240"/>
                        <a:gd name="connsiteX5" fmla="*/ 245291 w 290365"/>
                        <a:gd name="connsiteY5" fmla="*/ 124697 h 164240"/>
                        <a:gd name="connsiteX6" fmla="*/ 220430 w 290365"/>
                        <a:gd name="connsiteY6" fmla="*/ 25447 h 164240"/>
                        <a:gd name="connsiteX7" fmla="*/ 44980 w 290365"/>
                        <a:gd name="connsiteY7" fmla="*/ 39448 h 164240"/>
                        <a:gd name="connsiteX8" fmla="*/ 69840 w 290365"/>
                        <a:gd name="connsiteY8" fmla="*/ 138699 h 164240"/>
                        <a:gd name="connsiteX9" fmla="*/ 245291 w 290365"/>
                        <a:gd name="connsiteY9" fmla="*/ 124697 h 164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90365" h="164240">
                          <a:moveTo>
                            <a:pt x="232432" y="16493"/>
                          </a:moveTo>
                          <a:cubicBezTo>
                            <a:pt x="296535" y="43735"/>
                            <a:pt x="309394" y="95265"/>
                            <a:pt x="261197" y="131460"/>
                          </a:cubicBezTo>
                          <a:cubicBezTo>
                            <a:pt x="213001" y="167750"/>
                            <a:pt x="122037" y="174989"/>
                            <a:pt x="57934" y="147748"/>
                          </a:cubicBezTo>
                          <a:cubicBezTo>
                            <a:pt x="-6169" y="120506"/>
                            <a:pt x="-19028" y="68976"/>
                            <a:pt x="29168" y="32781"/>
                          </a:cubicBezTo>
                          <a:cubicBezTo>
                            <a:pt x="77365" y="-3509"/>
                            <a:pt x="168329" y="-10748"/>
                            <a:pt x="232432" y="16493"/>
                          </a:cubicBezTo>
                          <a:close/>
                          <a:moveTo>
                            <a:pt x="245291" y="124697"/>
                          </a:moveTo>
                          <a:cubicBezTo>
                            <a:pt x="286915" y="93455"/>
                            <a:pt x="275771" y="48973"/>
                            <a:pt x="220430" y="25447"/>
                          </a:cubicBezTo>
                          <a:cubicBezTo>
                            <a:pt x="165185" y="1920"/>
                            <a:pt x="86604" y="8206"/>
                            <a:pt x="44980" y="39448"/>
                          </a:cubicBezTo>
                          <a:cubicBezTo>
                            <a:pt x="3356" y="70690"/>
                            <a:pt x="14500" y="115172"/>
                            <a:pt x="69840" y="138699"/>
                          </a:cubicBezTo>
                          <a:cubicBezTo>
                            <a:pt x="125085" y="162321"/>
                            <a:pt x="203666" y="156034"/>
                            <a:pt x="245291" y="124697"/>
                          </a:cubicBezTo>
                          <a:close/>
                        </a:path>
                      </a:pathLst>
                    </a:custGeom>
                    <a:solidFill>
                      <a:srgbClr val="F4D58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25" name="Freeform: Shape 324">
                      <a:extLst>
                        <a:ext uri="{FF2B5EF4-FFF2-40B4-BE49-F238E27FC236}">
                          <a16:creationId xmlns:a16="http://schemas.microsoft.com/office/drawing/2014/main" id="{1C5FEB10-B7E7-43E1-AE2D-9730C01AD2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03035" y="3519963"/>
                      <a:ext cx="250507" cy="141731"/>
                    </a:xfrm>
                    <a:custGeom>
                      <a:avLst/>
                      <a:gdLst>
                        <a:gd name="connsiteX0" fmla="*/ 250508 w 250507"/>
                        <a:gd name="connsiteY0" fmla="*/ 70866 h 141731"/>
                        <a:gd name="connsiteX1" fmla="*/ 125254 w 250507"/>
                        <a:gd name="connsiteY1" fmla="*/ 141732 h 141731"/>
                        <a:gd name="connsiteX2" fmla="*/ 0 w 250507"/>
                        <a:gd name="connsiteY2" fmla="*/ 70866 h 141731"/>
                        <a:gd name="connsiteX3" fmla="*/ 125254 w 250507"/>
                        <a:gd name="connsiteY3" fmla="*/ 0 h 141731"/>
                        <a:gd name="connsiteX4" fmla="*/ 250508 w 250507"/>
                        <a:gd name="connsiteY4" fmla="*/ 70866 h 141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0507" h="141731">
                          <a:moveTo>
                            <a:pt x="250508" y="70866"/>
                          </a:moveTo>
                          <a:cubicBezTo>
                            <a:pt x="250508" y="110004"/>
                            <a:pt x="194429" y="141732"/>
                            <a:pt x="125254" y="141732"/>
                          </a:cubicBezTo>
                          <a:cubicBezTo>
                            <a:pt x="56078" y="141732"/>
                            <a:pt x="0" y="110004"/>
                            <a:pt x="0" y="70866"/>
                          </a:cubicBezTo>
                          <a:cubicBezTo>
                            <a:pt x="0" y="31728"/>
                            <a:pt x="56078" y="0"/>
                            <a:pt x="125254" y="0"/>
                          </a:cubicBezTo>
                          <a:cubicBezTo>
                            <a:pt x="194429" y="0"/>
                            <a:pt x="250508" y="31728"/>
                            <a:pt x="250508" y="70866"/>
                          </a:cubicBezTo>
                          <a:close/>
                        </a:path>
                      </a:pathLst>
                    </a:custGeom>
                    <a:solidFill>
                      <a:srgbClr val="F4CD6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326" name="Freeform: Shape 325">
                    <a:extLst>
                      <a:ext uri="{FF2B5EF4-FFF2-40B4-BE49-F238E27FC236}">
                        <a16:creationId xmlns:a16="http://schemas.microsoft.com/office/drawing/2014/main" id="{EA91DD17-458F-443D-B01C-8C2DED010211}"/>
                      </a:ext>
                    </a:extLst>
                  </p:cNvPr>
                  <p:cNvSpPr/>
                  <p:nvPr/>
                </p:nvSpPr>
                <p:spPr>
                  <a:xfrm>
                    <a:off x="6055708" y="3555666"/>
                    <a:ext cx="144970" cy="70660"/>
                  </a:xfrm>
                  <a:custGeom>
                    <a:avLst/>
                    <a:gdLst>
                      <a:gd name="connsiteX0" fmla="*/ 125730 w 144970"/>
                      <a:gd name="connsiteY0" fmla="*/ 15637 h 70660"/>
                      <a:gd name="connsiteX1" fmla="*/ 121349 w 144970"/>
                      <a:gd name="connsiteY1" fmla="*/ 40116 h 70660"/>
                      <a:gd name="connsiteX2" fmla="*/ 119634 w 144970"/>
                      <a:gd name="connsiteY2" fmla="*/ 41354 h 70660"/>
                      <a:gd name="connsiteX3" fmla="*/ 104489 w 144970"/>
                      <a:gd name="connsiteY3" fmla="*/ 34877 h 70660"/>
                      <a:gd name="connsiteX4" fmla="*/ 111538 w 144970"/>
                      <a:gd name="connsiteY4" fmla="*/ 22209 h 70660"/>
                      <a:gd name="connsiteX5" fmla="*/ 84582 w 144970"/>
                      <a:gd name="connsiteY5" fmla="*/ 34782 h 70660"/>
                      <a:gd name="connsiteX6" fmla="*/ 93917 w 144970"/>
                      <a:gd name="connsiteY6" fmla="*/ 61928 h 70660"/>
                      <a:gd name="connsiteX7" fmla="*/ 93059 w 144970"/>
                      <a:gd name="connsiteY7" fmla="*/ 62595 h 70660"/>
                      <a:gd name="connsiteX8" fmla="*/ 35719 w 144970"/>
                      <a:gd name="connsiteY8" fmla="*/ 63833 h 70660"/>
                      <a:gd name="connsiteX9" fmla="*/ 29147 w 144970"/>
                      <a:gd name="connsiteY9" fmla="*/ 60785 h 70660"/>
                      <a:gd name="connsiteX10" fmla="*/ 12383 w 144970"/>
                      <a:gd name="connsiteY10" fmla="*/ 68691 h 70660"/>
                      <a:gd name="connsiteX11" fmla="*/ 0 w 144970"/>
                      <a:gd name="connsiteY11" fmla="*/ 63452 h 70660"/>
                      <a:gd name="connsiteX12" fmla="*/ 19622 w 144970"/>
                      <a:gd name="connsiteY12" fmla="*/ 54308 h 70660"/>
                      <a:gd name="connsiteX13" fmla="*/ 22955 w 144970"/>
                      <a:gd name="connsiteY13" fmla="*/ 29734 h 70660"/>
                      <a:gd name="connsiteX14" fmla="*/ 23622 w 144970"/>
                      <a:gd name="connsiteY14" fmla="*/ 29257 h 70660"/>
                      <a:gd name="connsiteX15" fmla="*/ 38767 w 144970"/>
                      <a:gd name="connsiteY15" fmla="*/ 35734 h 70660"/>
                      <a:gd name="connsiteX16" fmla="*/ 33528 w 144970"/>
                      <a:gd name="connsiteY16" fmla="*/ 47736 h 70660"/>
                      <a:gd name="connsiteX17" fmla="*/ 61913 w 144970"/>
                      <a:gd name="connsiteY17" fmla="*/ 34401 h 70660"/>
                      <a:gd name="connsiteX18" fmla="*/ 53245 w 144970"/>
                      <a:gd name="connsiteY18" fmla="*/ 8207 h 70660"/>
                      <a:gd name="connsiteX19" fmla="*/ 54102 w 144970"/>
                      <a:gd name="connsiteY19" fmla="*/ 7540 h 70660"/>
                      <a:gd name="connsiteX20" fmla="*/ 110490 w 144970"/>
                      <a:gd name="connsiteY20" fmla="*/ 6683 h 70660"/>
                      <a:gd name="connsiteX21" fmla="*/ 115919 w 144970"/>
                      <a:gd name="connsiteY21" fmla="*/ 9255 h 70660"/>
                      <a:gd name="connsiteX22" fmla="*/ 132588 w 144970"/>
                      <a:gd name="connsiteY22" fmla="*/ 1444 h 70660"/>
                      <a:gd name="connsiteX23" fmla="*/ 144971 w 144970"/>
                      <a:gd name="connsiteY23" fmla="*/ 6683 h 70660"/>
                      <a:gd name="connsiteX24" fmla="*/ 125730 w 144970"/>
                      <a:gd name="connsiteY24" fmla="*/ 15637 h 70660"/>
                      <a:gd name="connsiteX25" fmla="*/ 74009 w 144970"/>
                      <a:gd name="connsiteY25" fmla="*/ 28781 h 70660"/>
                      <a:gd name="connsiteX26" fmla="*/ 103156 w 144970"/>
                      <a:gd name="connsiteY26" fmla="*/ 15065 h 70660"/>
                      <a:gd name="connsiteX27" fmla="*/ 100870 w 144970"/>
                      <a:gd name="connsiteY27" fmla="*/ 13922 h 70660"/>
                      <a:gd name="connsiteX28" fmla="*/ 100298 w 144970"/>
                      <a:gd name="connsiteY28" fmla="*/ 13636 h 70660"/>
                      <a:gd name="connsiteX29" fmla="*/ 70199 w 144970"/>
                      <a:gd name="connsiteY29" fmla="*/ 13446 h 70660"/>
                      <a:gd name="connsiteX30" fmla="*/ 69628 w 144970"/>
                      <a:gd name="connsiteY30" fmla="*/ 13827 h 70660"/>
                      <a:gd name="connsiteX31" fmla="*/ 74009 w 144970"/>
                      <a:gd name="connsiteY31" fmla="*/ 28781 h 70660"/>
                      <a:gd name="connsiteX32" fmla="*/ 76772 w 144970"/>
                      <a:gd name="connsiteY32" fmla="*/ 56404 h 70660"/>
                      <a:gd name="connsiteX33" fmla="*/ 77343 w 144970"/>
                      <a:gd name="connsiteY33" fmla="*/ 56023 h 70660"/>
                      <a:gd name="connsiteX34" fmla="*/ 72390 w 144970"/>
                      <a:gd name="connsiteY34" fmla="*/ 40497 h 70660"/>
                      <a:gd name="connsiteX35" fmla="*/ 41529 w 144970"/>
                      <a:gd name="connsiteY35" fmla="*/ 54975 h 70660"/>
                      <a:gd name="connsiteX36" fmla="*/ 44958 w 144970"/>
                      <a:gd name="connsiteY36" fmla="*/ 56594 h 70660"/>
                      <a:gd name="connsiteX37" fmla="*/ 45530 w 144970"/>
                      <a:gd name="connsiteY37" fmla="*/ 56880 h 70660"/>
                      <a:gd name="connsiteX38" fmla="*/ 76772 w 144970"/>
                      <a:gd name="connsiteY38" fmla="*/ 56404 h 70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44970" h="70660">
                        <a:moveTo>
                          <a:pt x="125730" y="15637"/>
                        </a:moveTo>
                        <a:cubicBezTo>
                          <a:pt x="134493" y="23447"/>
                          <a:pt x="132398" y="31829"/>
                          <a:pt x="121349" y="40116"/>
                        </a:cubicBezTo>
                        <a:lnTo>
                          <a:pt x="119634" y="41354"/>
                        </a:lnTo>
                        <a:lnTo>
                          <a:pt x="104489" y="34877"/>
                        </a:lnTo>
                        <a:cubicBezTo>
                          <a:pt x="110681" y="30210"/>
                          <a:pt x="113062" y="26019"/>
                          <a:pt x="111538" y="22209"/>
                        </a:cubicBezTo>
                        <a:lnTo>
                          <a:pt x="84582" y="34782"/>
                        </a:lnTo>
                        <a:cubicBezTo>
                          <a:pt x="101346" y="44593"/>
                          <a:pt x="105728" y="52975"/>
                          <a:pt x="93917" y="61928"/>
                        </a:cubicBezTo>
                        <a:lnTo>
                          <a:pt x="93059" y="62595"/>
                        </a:lnTo>
                        <a:cubicBezTo>
                          <a:pt x="79534" y="72787"/>
                          <a:pt x="58293" y="73453"/>
                          <a:pt x="35719" y="63833"/>
                        </a:cubicBezTo>
                        <a:cubicBezTo>
                          <a:pt x="33338" y="62785"/>
                          <a:pt x="31242" y="61833"/>
                          <a:pt x="29147" y="60785"/>
                        </a:cubicBezTo>
                        <a:lnTo>
                          <a:pt x="12383" y="68691"/>
                        </a:lnTo>
                        <a:lnTo>
                          <a:pt x="0" y="63452"/>
                        </a:lnTo>
                        <a:lnTo>
                          <a:pt x="19622" y="54308"/>
                        </a:lnTo>
                        <a:cubicBezTo>
                          <a:pt x="11049" y="46212"/>
                          <a:pt x="12478" y="37544"/>
                          <a:pt x="22955" y="29734"/>
                        </a:cubicBezTo>
                        <a:lnTo>
                          <a:pt x="23622" y="29257"/>
                        </a:lnTo>
                        <a:lnTo>
                          <a:pt x="38767" y="35734"/>
                        </a:lnTo>
                        <a:cubicBezTo>
                          <a:pt x="33433" y="39735"/>
                          <a:pt x="31623" y="43926"/>
                          <a:pt x="33528" y="47736"/>
                        </a:cubicBezTo>
                        <a:lnTo>
                          <a:pt x="61913" y="34401"/>
                        </a:lnTo>
                        <a:cubicBezTo>
                          <a:pt x="44768" y="24209"/>
                          <a:pt x="42767" y="16113"/>
                          <a:pt x="53245" y="8207"/>
                        </a:cubicBezTo>
                        <a:lnTo>
                          <a:pt x="54102" y="7540"/>
                        </a:lnTo>
                        <a:cubicBezTo>
                          <a:pt x="67247" y="-2366"/>
                          <a:pt x="89345" y="-2366"/>
                          <a:pt x="110490" y="6683"/>
                        </a:cubicBezTo>
                        <a:cubicBezTo>
                          <a:pt x="112395" y="7540"/>
                          <a:pt x="114205" y="8398"/>
                          <a:pt x="115919" y="9255"/>
                        </a:cubicBezTo>
                        <a:lnTo>
                          <a:pt x="132588" y="1444"/>
                        </a:lnTo>
                        <a:lnTo>
                          <a:pt x="144971" y="6683"/>
                        </a:lnTo>
                        <a:lnTo>
                          <a:pt x="125730" y="15637"/>
                        </a:lnTo>
                        <a:close/>
                        <a:moveTo>
                          <a:pt x="74009" y="28781"/>
                        </a:moveTo>
                        <a:lnTo>
                          <a:pt x="103156" y="15065"/>
                        </a:lnTo>
                        <a:cubicBezTo>
                          <a:pt x="102489" y="14684"/>
                          <a:pt x="101632" y="14303"/>
                          <a:pt x="100870" y="13922"/>
                        </a:cubicBezTo>
                        <a:lnTo>
                          <a:pt x="100298" y="13636"/>
                        </a:lnTo>
                        <a:cubicBezTo>
                          <a:pt x="89440" y="9064"/>
                          <a:pt x="77057" y="8398"/>
                          <a:pt x="70199" y="13446"/>
                        </a:cubicBezTo>
                        <a:lnTo>
                          <a:pt x="69628" y="13827"/>
                        </a:lnTo>
                        <a:cubicBezTo>
                          <a:pt x="64008" y="18304"/>
                          <a:pt x="64294" y="22685"/>
                          <a:pt x="74009" y="28781"/>
                        </a:cubicBezTo>
                        <a:close/>
                        <a:moveTo>
                          <a:pt x="76772" y="56404"/>
                        </a:moveTo>
                        <a:lnTo>
                          <a:pt x="77343" y="56023"/>
                        </a:lnTo>
                        <a:cubicBezTo>
                          <a:pt x="83725" y="51260"/>
                          <a:pt x="82010" y="46593"/>
                          <a:pt x="72390" y="40497"/>
                        </a:cubicBezTo>
                        <a:lnTo>
                          <a:pt x="41529" y="54975"/>
                        </a:lnTo>
                        <a:cubicBezTo>
                          <a:pt x="42577" y="55546"/>
                          <a:pt x="43815" y="56023"/>
                          <a:pt x="44958" y="56594"/>
                        </a:cubicBezTo>
                        <a:lnTo>
                          <a:pt x="45530" y="56880"/>
                        </a:lnTo>
                        <a:cubicBezTo>
                          <a:pt x="57150" y="61738"/>
                          <a:pt x="69437" y="62023"/>
                          <a:pt x="76772" y="56404"/>
                        </a:cubicBezTo>
                        <a:close/>
                      </a:path>
                    </a:pathLst>
                  </a:custGeom>
                  <a:solidFill>
                    <a:srgbClr val="E0AA3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27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5951124" y="3613117"/>
                  <a:ext cx="354329" cy="121253"/>
                  <a:chOff x="5951124" y="3613117"/>
                  <a:chExt cx="354329" cy="121253"/>
                </a:xfrm>
                <a:solidFill>
                  <a:srgbClr val="F4CD69"/>
                </a:solidFill>
              </p:grpSpPr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id="{F6669289-98C1-45DF-A53F-592CE6FFFF53}"/>
                      </a:ext>
                    </a:extLst>
                  </p:cNvPr>
                  <p:cNvSpPr/>
                  <p:nvPr/>
                </p:nvSpPr>
                <p:spPr>
                  <a:xfrm>
                    <a:off x="6047326" y="3682174"/>
                    <a:ext cx="7334" cy="43053"/>
                  </a:xfrm>
                  <a:custGeom>
                    <a:avLst/>
                    <a:gdLst>
                      <a:gd name="connsiteX0" fmla="*/ 7334 w 7334"/>
                      <a:gd name="connsiteY0" fmla="*/ 1905 h 43053"/>
                      <a:gd name="connsiteX1" fmla="*/ 95 w 7334"/>
                      <a:gd name="connsiteY1" fmla="*/ 0 h 43053"/>
                      <a:gd name="connsiteX2" fmla="*/ 0 w 7334"/>
                      <a:gd name="connsiteY2" fmla="*/ 41148 h 43053"/>
                      <a:gd name="connsiteX3" fmla="*/ 7239 w 7334"/>
                      <a:gd name="connsiteY3" fmla="*/ 43053 h 43053"/>
                      <a:gd name="connsiteX4" fmla="*/ 7334 w 7334"/>
                      <a:gd name="connsiteY4" fmla="*/ 1905 h 43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053">
                        <a:moveTo>
                          <a:pt x="7334" y="1905"/>
                        </a:moveTo>
                        <a:cubicBezTo>
                          <a:pt x="4953" y="1238"/>
                          <a:pt x="2477" y="667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815"/>
                          <a:pt x="4763" y="42481"/>
                          <a:pt x="7239" y="43053"/>
                        </a:cubicBezTo>
                        <a:lnTo>
                          <a:pt x="7334" y="1905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F4E1154D-2702-4A0E-A4B2-02BA1E77663D}"/>
                      </a:ext>
                    </a:extLst>
                  </p:cNvPr>
                  <p:cNvSpPr/>
                  <p:nvPr/>
                </p:nvSpPr>
                <p:spPr>
                  <a:xfrm>
                    <a:off x="6085807" y="3690174"/>
                    <a:ext cx="7334" cy="42195"/>
                  </a:xfrm>
                  <a:custGeom>
                    <a:avLst/>
                    <a:gdLst>
                      <a:gd name="connsiteX0" fmla="*/ 7334 w 7334"/>
                      <a:gd name="connsiteY0" fmla="*/ 1048 h 42195"/>
                      <a:gd name="connsiteX1" fmla="*/ 95 w 7334"/>
                      <a:gd name="connsiteY1" fmla="*/ 0 h 42195"/>
                      <a:gd name="connsiteX2" fmla="*/ 0 w 7334"/>
                      <a:gd name="connsiteY2" fmla="*/ 41148 h 42195"/>
                      <a:gd name="connsiteX3" fmla="*/ 7239 w 7334"/>
                      <a:gd name="connsiteY3" fmla="*/ 42196 h 42195"/>
                      <a:gd name="connsiteX4" fmla="*/ 7334 w 7334"/>
                      <a:gd name="connsiteY4" fmla="*/ 104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195">
                        <a:moveTo>
                          <a:pt x="7334" y="1048"/>
                        </a:moveTo>
                        <a:cubicBezTo>
                          <a:pt x="4953" y="762"/>
                          <a:pt x="2572" y="38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529"/>
                          <a:pt x="4763" y="41910"/>
                          <a:pt x="7239" y="42196"/>
                        </a:cubicBezTo>
                        <a:lnTo>
                          <a:pt x="7334" y="10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F2B7629B-0EAC-4565-A43E-81982F2B66A5}"/>
                      </a:ext>
                    </a:extLst>
                  </p:cNvPr>
                  <p:cNvSpPr/>
                  <p:nvPr/>
                </p:nvSpPr>
                <p:spPr>
                  <a:xfrm>
                    <a:off x="6008750" y="3667219"/>
                    <a:ext cx="7334" cy="44672"/>
                  </a:xfrm>
                  <a:custGeom>
                    <a:avLst/>
                    <a:gdLst>
                      <a:gd name="connsiteX0" fmla="*/ 0 w 7334"/>
                      <a:gd name="connsiteY0" fmla="*/ 41148 h 44672"/>
                      <a:gd name="connsiteX1" fmla="*/ 7239 w 7334"/>
                      <a:gd name="connsiteY1" fmla="*/ 44672 h 44672"/>
                      <a:gd name="connsiteX2" fmla="*/ 7334 w 7334"/>
                      <a:gd name="connsiteY2" fmla="*/ 3524 h 44672"/>
                      <a:gd name="connsiteX3" fmla="*/ 95 w 7334"/>
                      <a:gd name="connsiteY3" fmla="*/ 0 h 44672"/>
                      <a:gd name="connsiteX4" fmla="*/ 0 w 7334"/>
                      <a:gd name="connsiteY4" fmla="*/ 41148 h 44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4672">
                        <a:moveTo>
                          <a:pt x="0" y="41148"/>
                        </a:moveTo>
                        <a:cubicBezTo>
                          <a:pt x="2381" y="42386"/>
                          <a:pt x="4763" y="43529"/>
                          <a:pt x="7239" y="44672"/>
                        </a:cubicBezTo>
                        <a:lnTo>
                          <a:pt x="7334" y="3524"/>
                        </a:lnTo>
                        <a:cubicBezTo>
                          <a:pt x="4858" y="2381"/>
                          <a:pt x="2477" y="1238"/>
                          <a:pt x="95" y="0"/>
                        </a:cubicBezTo>
                        <a:lnTo>
                          <a:pt x="0" y="411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1" name="Freeform: Shape 330">
                    <a:extLst>
                      <a:ext uri="{FF2B5EF4-FFF2-40B4-BE49-F238E27FC236}">
                        <a16:creationId xmlns:a16="http://schemas.microsoft.com/office/drawing/2014/main" id="{A82DACA1-F1B9-4AED-9973-163C19DF67B3}"/>
                      </a:ext>
                    </a:extLst>
                  </p:cNvPr>
                  <p:cNvSpPr/>
                  <p:nvPr/>
                </p:nvSpPr>
                <p:spPr>
                  <a:xfrm>
                    <a:off x="6105143" y="3692270"/>
                    <a:ext cx="7334" cy="41719"/>
                  </a:xfrm>
                  <a:custGeom>
                    <a:avLst/>
                    <a:gdLst>
                      <a:gd name="connsiteX0" fmla="*/ 7334 w 7334"/>
                      <a:gd name="connsiteY0" fmla="*/ 571 h 41719"/>
                      <a:gd name="connsiteX1" fmla="*/ 95 w 7334"/>
                      <a:gd name="connsiteY1" fmla="*/ 0 h 41719"/>
                      <a:gd name="connsiteX2" fmla="*/ 0 w 7334"/>
                      <a:gd name="connsiteY2" fmla="*/ 41148 h 41719"/>
                      <a:gd name="connsiteX3" fmla="*/ 7239 w 7334"/>
                      <a:gd name="connsiteY3" fmla="*/ 41720 h 41719"/>
                      <a:gd name="connsiteX4" fmla="*/ 7334 w 7334"/>
                      <a:gd name="connsiteY4" fmla="*/ 571 h 41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719">
                        <a:moveTo>
                          <a:pt x="7334" y="571"/>
                        </a:moveTo>
                        <a:cubicBezTo>
                          <a:pt x="4953" y="476"/>
                          <a:pt x="2572" y="19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338"/>
                          <a:pt x="4763" y="41529"/>
                          <a:pt x="7239" y="41720"/>
                        </a:cubicBezTo>
                        <a:lnTo>
                          <a:pt x="7334" y="571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2" name="Freeform: Shape 331">
                    <a:extLst>
                      <a:ext uri="{FF2B5EF4-FFF2-40B4-BE49-F238E27FC236}">
                        <a16:creationId xmlns:a16="http://schemas.microsoft.com/office/drawing/2014/main" id="{21BBAF72-1E2A-44E0-A6D6-8A860FBEDCEF}"/>
                      </a:ext>
                    </a:extLst>
                  </p:cNvPr>
                  <p:cNvSpPr/>
                  <p:nvPr/>
                </p:nvSpPr>
                <p:spPr>
                  <a:xfrm>
                    <a:off x="6298120" y="3613784"/>
                    <a:ext cx="7334" cy="54197"/>
                  </a:xfrm>
                  <a:custGeom>
                    <a:avLst/>
                    <a:gdLst>
                      <a:gd name="connsiteX0" fmla="*/ 7334 w 7334"/>
                      <a:gd name="connsiteY0" fmla="*/ 0 h 54197"/>
                      <a:gd name="connsiteX1" fmla="*/ 95 w 7334"/>
                      <a:gd name="connsiteY1" fmla="*/ 13049 h 54197"/>
                      <a:gd name="connsiteX2" fmla="*/ 0 w 7334"/>
                      <a:gd name="connsiteY2" fmla="*/ 54197 h 54197"/>
                      <a:gd name="connsiteX3" fmla="*/ 7239 w 7334"/>
                      <a:gd name="connsiteY3" fmla="*/ 41148 h 54197"/>
                      <a:gd name="connsiteX4" fmla="*/ 7334 w 7334"/>
                      <a:gd name="connsiteY4" fmla="*/ 0 h 5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54197">
                        <a:moveTo>
                          <a:pt x="7334" y="0"/>
                        </a:moveTo>
                        <a:cubicBezTo>
                          <a:pt x="5429" y="4381"/>
                          <a:pt x="2953" y="8763"/>
                          <a:pt x="95" y="13049"/>
                        </a:cubicBezTo>
                        <a:lnTo>
                          <a:pt x="0" y="54197"/>
                        </a:lnTo>
                        <a:cubicBezTo>
                          <a:pt x="2953" y="49911"/>
                          <a:pt x="5334" y="4562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3" name="Freeform: Shape 332">
                    <a:extLst>
                      <a:ext uri="{FF2B5EF4-FFF2-40B4-BE49-F238E27FC236}">
                        <a16:creationId xmlns:a16="http://schemas.microsoft.com/office/drawing/2014/main" id="{5CF2D45A-C12E-454C-B049-09F23A90C1B5}"/>
                      </a:ext>
                    </a:extLst>
                  </p:cNvPr>
                  <p:cNvSpPr/>
                  <p:nvPr/>
                </p:nvSpPr>
                <p:spPr>
                  <a:xfrm>
                    <a:off x="6259448" y="3656742"/>
                    <a:ext cx="7334" cy="45720"/>
                  </a:xfrm>
                  <a:custGeom>
                    <a:avLst/>
                    <a:gdLst>
                      <a:gd name="connsiteX0" fmla="*/ 0 w 7334"/>
                      <a:gd name="connsiteY0" fmla="*/ 45720 h 45720"/>
                      <a:gd name="connsiteX1" fmla="*/ 7239 w 7334"/>
                      <a:gd name="connsiteY1" fmla="*/ 41148 h 45720"/>
                      <a:gd name="connsiteX2" fmla="*/ 7334 w 7334"/>
                      <a:gd name="connsiteY2" fmla="*/ 0 h 45720"/>
                      <a:gd name="connsiteX3" fmla="*/ 95 w 7334"/>
                      <a:gd name="connsiteY3" fmla="*/ 4572 h 45720"/>
                      <a:gd name="connsiteX4" fmla="*/ 0 w 7334"/>
                      <a:gd name="connsiteY4" fmla="*/ 45720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5720">
                        <a:moveTo>
                          <a:pt x="0" y="45720"/>
                        </a:moveTo>
                        <a:cubicBezTo>
                          <a:pt x="2476" y="44196"/>
                          <a:pt x="4858" y="42672"/>
                          <a:pt x="7239" y="41148"/>
                        </a:cubicBezTo>
                        <a:lnTo>
                          <a:pt x="7334" y="0"/>
                        </a:lnTo>
                        <a:cubicBezTo>
                          <a:pt x="5048" y="1524"/>
                          <a:pt x="2572" y="3048"/>
                          <a:pt x="95" y="4572"/>
                        </a:cubicBezTo>
                        <a:lnTo>
                          <a:pt x="0" y="4572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4" name="Freeform: Shape 333">
                    <a:extLst>
                      <a:ext uri="{FF2B5EF4-FFF2-40B4-BE49-F238E27FC236}">
                        <a16:creationId xmlns:a16="http://schemas.microsoft.com/office/drawing/2014/main" id="{189C3DE5-A1D4-45A8-B080-E74C17462924}"/>
                      </a:ext>
                    </a:extLst>
                  </p:cNvPr>
                  <p:cNvSpPr/>
                  <p:nvPr/>
                </p:nvSpPr>
                <p:spPr>
                  <a:xfrm>
                    <a:off x="6027991" y="3675792"/>
                    <a:ext cx="7334" cy="43624"/>
                  </a:xfrm>
                  <a:custGeom>
                    <a:avLst/>
                    <a:gdLst>
                      <a:gd name="connsiteX0" fmla="*/ 7334 w 7334"/>
                      <a:gd name="connsiteY0" fmla="*/ 2476 h 43624"/>
                      <a:gd name="connsiteX1" fmla="*/ 95 w 7334"/>
                      <a:gd name="connsiteY1" fmla="*/ 0 h 43624"/>
                      <a:gd name="connsiteX2" fmla="*/ 0 w 7334"/>
                      <a:gd name="connsiteY2" fmla="*/ 41148 h 43624"/>
                      <a:gd name="connsiteX3" fmla="*/ 7239 w 7334"/>
                      <a:gd name="connsiteY3" fmla="*/ 43625 h 43624"/>
                      <a:gd name="connsiteX4" fmla="*/ 7334 w 7334"/>
                      <a:gd name="connsiteY4" fmla="*/ 2476 h 43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624">
                        <a:moveTo>
                          <a:pt x="7334" y="2476"/>
                        </a:moveTo>
                        <a:cubicBezTo>
                          <a:pt x="4953" y="1619"/>
                          <a:pt x="2477" y="857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2005"/>
                          <a:pt x="4763" y="42767"/>
                          <a:pt x="7239" y="43625"/>
                        </a:cubicBezTo>
                        <a:lnTo>
                          <a:pt x="7334" y="2476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5" name="Freeform: Shape 334">
                    <a:extLst>
                      <a:ext uri="{FF2B5EF4-FFF2-40B4-BE49-F238E27FC236}">
                        <a16:creationId xmlns:a16="http://schemas.microsoft.com/office/drawing/2014/main" id="{7D367B29-7925-4831-A982-F7FA71BD6CC3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41216"/>
                    <a:ext cx="7334" cy="47625"/>
                  </a:xfrm>
                  <a:custGeom>
                    <a:avLst/>
                    <a:gdLst>
                      <a:gd name="connsiteX0" fmla="*/ 95 w 7334"/>
                      <a:gd name="connsiteY0" fmla="*/ 6477 h 47625"/>
                      <a:gd name="connsiteX1" fmla="*/ 0 w 7334"/>
                      <a:gd name="connsiteY1" fmla="*/ 47625 h 47625"/>
                      <a:gd name="connsiteX2" fmla="*/ 7239 w 7334"/>
                      <a:gd name="connsiteY2" fmla="*/ 41148 h 47625"/>
                      <a:gd name="connsiteX3" fmla="*/ 7334 w 7334"/>
                      <a:gd name="connsiteY3" fmla="*/ 0 h 47625"/>
                      <a:gd name="connsiteX4" fmla="*/ 95 w 7334"/>
                      <a:gd name="connsiteY4" fmla="*/ 6477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7625">
                        <a:moveTo>
                          <a:pt x="95" y="6477"/>
                        </a:moveTo>
                        <a:lnTo>
                          <a:pt x="0" y="47625"/>
                        </a:lnTo>
                        <a:cubicBezTo>
                          <a:pt x="2572" y="45529"/>
                          <a:pt x="4953" y="43339"/>
                          <a:pt x="7239" y="41148"/>
                        </a:cubicBezTo>
                        <a:lnTo>
                          <a:pt x="7334" y="0"/>
                        </a:lnTo>
                        <a:cubicBezTo>
                          <a:pt x="5048" y="2191"/>
                          <a:pt x="2667" y="4381"/>
                          <a:pt x="95" y="6477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6" name="Freeform: Shape 335">
                    <a:extLst>
                      <a:ext uri="{FF2B5EF4-FFF2-40B4-BE49-F238E27FC236}">
                        <a16:creationId xmlns:a16="http://schemas.microsoft.com/office/drawing/2014/main" id="{17010A85-47C8-4C11-A7DE-E0C1CCBB1BA4}"/>
                      </a:ext>
                    </a:extLst>
                  </p:cNvPr>
                  <p:cNvSpPr/>
                  <p:nvPr/>
                </p:nvSpPr>
                <p:spPr>
                  <a:xfrm>
                    <a:off x="6124384" y="3693223"/>
                    <a:ext cx="7334" cy="41147"/>
                  </a:xfrm>
                  <a:custGeom>
                    <a:avLst/>
                    <a:gdLst>
                      <a:gd name="connsiteX0" fmla="*/ 7239 w 7334"/>
                      <a:gd name="connsiteY0" fmla="*/ 41148 h 41147"/>
                      <a:gd name="connsiteX1" fmla="*/ 7334 w 7334"/>
                      <a:gd name="connsiteY1" fmla="*/ 0 h 41147"/>
                      <a:gd name="connsiteX2" fmla="*/ 95 w 7334"/>
                      <a:gd name="connsiteY2" fmla="*/ 0 h 41147"/>
                      <a:gd name="connsiteX3" fmla="*/ 0 w 7334"/>
                      <a:gd name="connsiteY3" fmla="*/ 41148 h 41147"/>
                      <a:gd name="connsiteX4" fmla="*/ 7239 w 7334"/>
                      <a:gd name="connsiteY4" fmla="*/ 41148 h 41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147">
                        <a:moveTo>
                          <a:pt x="7239" y="41148"/>
                        </a:moveTo>
                        <a:lnTo>
                          <a:pt x="7334" y="0"/>
                        </a:lnTo>
                        <a:cubicBezTo>
                          <a:pt x="4953" y="0"/>
                          <a:pt x="2572" y="0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148"/>
                          <a:pt x="4763" y="41148"/>
                          <a:pt x="7239" y="41148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7" name="Freeform: Shape 336">
                    <a:extLst>
                      <a:ext uri="{FF2B5EF4-FFF2-40B4-BE49-F238E27FC236}">
                        <a16:creationId xmlns:a16="http://schemas.microsoft.com/office/drawing/2014/main" id="{A5F103EB-CB39-4D21-A0EE-AEAB561387FB}"/>
                      </a:ext>
                    </a:extLst>
                  </p:cNvPr>
                  <p:cNvSpPr/>
                  <p:nvPr/>
                </p:nvSpPr>
                <p:spPr>
                  <a:xfrm>
                    <a:off x="6066567" y="3686936"/>
                    <a:ext cx="7334" cy="42576"/>
                  </a:xfrm>
                  <a:custGeom>
                    <a:avLst/>
                    <a:gdLst>
                      <a:gd name="connsiteX0" fmla="*/ 7334 w 7334"/>
                      <a:gd name="connsiteY0" fmla="*/ 1429 h 42576"/>
                      <a:gd name="connsiteX1" fmla="*/ 95 w 7334"/>
                      <a:gd name="connsiteY1" fmla="*/ 0 h 42576"/>
                      <a:gd name="connsiteX2" fmla="*/ 0 w 7334"/>
                      <a:gd name="connsiteY2" fmla="*/ 41148 h 42576"/>
                      <a:gd name="connsiteX3" fmla="*/ 7239 w 7334"/>
                      <a:gd name="connsiteY3" fmla="*/ 42577 h 42576"/>
                      <a:gd name="connsiteX4" fmla="*/ 7334 w 7334"/>
                      <a:gd name="connsiteY4" fmla="*/ 1429 h 42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576">
                        <a:moveTo>
                          <a:pt x="7334" y="1429"/>
                        </a:moveTo>
                        <a:cubicBezTo>
                          <a:pt x="4953" y="952"/>
                          <a:pt x="2476" y="476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624"/>
                          <a:pt x="4763" y="42196"/>
                          <a:pt x="7239" y="42577"/>
                        </a:cubicBezTo>
                        <a:lnTo>
                          <a:pt x="7334" y="1429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id="{C213965B-AE82-4F29-910B-86102706303B}"/>
                      </a:ext>
                    </a:extLst>
                  </p:cNvPr>
                  <p:cNvSpPr/>
                  <p:nvPr/>
                </p:nvSpPr>
                <p:spPr>
                  <a:xfrm>
                    <a:off x="5951124" y="3613117"/>
                    <a:ext cx="7239" cy="54102"/>
                  </a:xfrm>
                  <a:custGeom>
                    <a:avLst/>
                    <a:gdLst>
                      <a:gd name="connsiteX0" fmla="*/ 0 w 7239"/>
                      <a:gd name="connsiteY0" fmla="*/ 41148 h 54102"/>
                      <a:gd name="connsiteX1" fmla="*/ 7144 w 7239"/>
                      <a:gd name="connsiteY1" fmla="*/ 54102 h 54102"/>
                      <a:gd name="connsiteX2" fmla="*/ 7239 w 7239"/>
                      <a:gd name="connsiteY2" fmla="*/ 12954 h 54102"/>
                      <a:gd name="connsiteX3" fmla="*/ 95 w 7239"/>
                      <a:gd name="connsiteY3" fmla="*/ 0 h 54102"/>
                      <a:gd name="connsiteX4" fmla="*/ 0 w 7239"/>
                      <a:gd name="connsiteY4" fmla="*/ 41148 h 54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9" h="54102">
                        <a:moveTo>
                          <a:pt x="0" y="41148"/>
                        </a:moveTo>
                        <a:cubicBezTo>
                          <a:pt x="1905" y="45529"/>
                          <a:pt x="4286" y="49816"/>
                          <a:pt x="7144" y="54102"/>
                        </a:cubicBezTo>
                        <a:lnTo>
                          <a:pt x="7239" y="12954"/>
                        </a:lnTo>
                        <a:cubicBezTo>
                          <a:pt x="4381" y="8763"/>
                          <a:pt x="2000" y="4381"/>
                          <a:pt x="95" y="0"/>
                        </a:cubicBezTo>
                        <a:lnTo>
                          <a:pt x="0" y="411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id="{AA53BF0C-0810-42C6-A848-3B04E09CC6C7}"/>
                      </a:ext>
                    </a:extLst>
                  </p:cNvPr>
                  <p:cNvSpPr/>
                  <p:nvPr/>
                </p:nvSpPr>
                <p:spPr>
                  <a:xfrm>
                    <a:off x="5970269" y="3640454"/>
                    <a:ext cx="7334" cy="47720"/>
                  </a:xfrm>
                  <a:custGeom>
                    <a:avLst/>
                    <a:gdLst>
                      <a:gd name="connsiteX0" fmla="*/ 7239 w 7334"/>
                      <a:gd name="connsiteY0" fmla="*/ 47720 h 47720"/>
                      <a:gd name="connsiteX1" fmla="*/ 7334 w 7334"/>
                      <a:gd name="connsiteY1" fmla="*/ 6572 h 47720"/>
                      <a:gd name="connsiteX2" fmla="*/ 95 w 7334"/>
                      <a:gd name="connsiteY2" fmla="*/ 0 h 47720"/>
                      <a:gd name="connsiteX3" fmla="*/ 0 w 7334"/>
                      <a:gd name="connsiteY3" fmla="*/ 41148 h 47720"/>
                      <a:gd name="connsiteX4" fmla="*/ 7239 w 7334"/>
                      <a:gd name="connsiteY4" fmla="*/ 47720 h 47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7720">
                        <a:moveTo>
                          <a:pt x="7239" y="47720"/>
                        </a:moveTo>
                        <a:lnTo>
                          <a:pt x="7334" y="6572"/>
                        </a:lnTo>
                        <a:cubicBezTo>
                          <a:pt x="4763" y="4382"/>
                          <a:pt x="2381" y="219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286" y="43339"/>
                          <a:pt x="4667" y="45529"/>
                          <a:pt x="7239" y="47720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id="{52912752-56E7-416F-875D-9722612752A2}"/>
                      </a:ext>
                    </a:extLst>
                  </p:cNvPr>
                  <p:cNvSpPr/>
                  <p:nvPr/>
                </p:nvSpPr>
                <p:spPr>
                  <a:xfrm>
                    <a:off x="5989509" y="3656075"/>
                    <a:ext cx="7334" cy="45720"/>
                  </a:xfrm>
                  <a:custGeom>
                    <a:avLst/>
                    <a:gdLst>
                      <a:gd name="connsiteX0" fmla="*/ 7334 w 7334"/>
                      <a:gd name="connsiteY0" fmla="*/ 4572 h 45720"/>
                      <a:gd name="connsiteX1" fmla="*/ 95 w 7334"/>
                      <a:gd name="connsiteY1" fmla="*/ 0 h 45720"/>
                      <a:gd name="connsiteX2" fmla="*/ 0 w 7334"/>
                      <a:gd name="connsiteY2" fmla="*/ 41148 h 45720"/>
                      <a:gd name="connsiteX3" fmla="*/ 7239 w 7334"/>
                      <a:gd name="connsiteY3" fmla="*/ 45720 h 45720"/>
                      <a:gd name="connsiteX4" fmla="*/ 7334 w 7334"/>
                      <a:gd name="connsiteY4" fmla="*/ 4572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5720">
                        <a:moveTo>
                          <a:pt x="7334" y="4572"/>
                        </a:moveTo>
                        <a:cubicBezTo>
                          <a:pt x="4858" y="3048"/>
                          <a:pt x="2477" y="1524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286" y="42672"/>
                          <a:pt x="4667" y="44196"/>
                          <a:pt x="7239" y="45720"/>
                        </a:cubicBezTo>
                        <a:lnTo>
                          <a:pt x="7334" y="4572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:a16="http://schemas.microsoft.com/office/drawing/2014/main" id="{C17D1622-AD6A-4C50-9881-0B9D7ABDDAD3}"/>
                      </a:ext>
                    </a:extLst>
                  </p:cNvPr>
                  <p:cNvSpPr/>
                  <p:nvPr/>
                </p:nvSpPr>
                <p:spPr>
                  <a:xfrm>
                    <a:off x="6240112" y="3667791"/>
                    <a:ext cx="7334" cy="44577"/>
                  </a:xfrm>
                  <a:custGeom>
                    <a:avLst/>
                    <a:gdLst>
                      <a:gd name="connsiteX0" fmla="*/ 7334 w 7334"/>
                      <a:gd name="connsiteY0" fmla="*/ 0 h 44577"/>
                      <a:gd name="connsiteX1" fmla="*/ 95 w 7334"/>
                      <a:gd name="connsiteY1" fmla="*/ 3429 h 44577"/>
                      <a:gd name="connsiteX2" fmla="*/ 0 w 7334"/>
                      <a:gd name="connsiteY2" fmla="*/ 44577 h 44577"/>
                      <a:gd name="connsiteX3" fmla="*/ 7239 w 7334"/>
                      <a:gd name="connsiteY3" fmla="*/ 41148 h 44577"/>
                      <a:gd name="connsiteX4" fmla="*/ 7334 w 7334"/>
                      <a:gd name="connsiteY4" fmla="*/ 0 h 44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4577">
                        <a:moveTo>
                          <a:pt x="7334" y="0"/>
                        </a:moveTo>
                        <a:cubicBezTo>
                          <a:pt x="4953" y="1143"/>
                          <a:pt x="2572" y="2286"/>
                          <a:pt x="95" y="3429"/>
                        </a:cubicBezTo>
                        <a:lnTo>
                          <a:pt x="0" y="44577"/>
                        </a:lnTo>
                        <a:cubicBezTo>
                          <a:pt x="2477" y="43434"/>
                          <a:pt x="4858" y="42386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42" name="Freeform: Shape 341">
                    <a:extLst>
                      <a:ext uri="{FF2B5EF4-FFF2-40B4-BE49-F238E27FC236}">
                        <a16:creationId xmlns:a16="http://schemas.microsoft.com/office/drawing/2014/main" id="{2E037245-7F0C-4D31-AEFF-AC507F8C53A8}"/>
                      </a:ext>
                    </a:extLst>
                  </p:cNvPr>
                  <p:cNvSpPr/>
                  <p:nvPr/>
                </p:nvSpPr>
                <p:spPr>
                  <a:xfrm>
                    <a:off x="6182200" y="3687222"/>
                    <a:ext cx="7334" cy="42576"/>
                  </a:xfrm>
                  <a:custGeom>
                    <a:avLst/>
                    <a:gdLst>
                      <a:gd name="connsiteX0" fmla="*/ 7334 w 7334"/>
                      <a:gd name="connsiteY0" fmla="*/ 0 h 42576"/>
                      <a:gd name="connsiteX1" fmla="*/ 95 w 7334"/>
                      <a:gd name="connsiteY1" fmla="*/ 1429 h 42576"/>
                      <a:gd name="connsiteX2" fmla="*/ 0 w 7334"/>
                      <a:gd name="connsiteY2" fmla="*/ 42577 h 42576"/>
                      <a:gd name="connsiteX3" fmla="*/ 7239 w 7334"/>
                      <a:gd name="connsiteY3" fmla="*/ 41148 h 42576"/>
                      <a:gd name="connsiteX4" fmla="*/ 7334 w 7334"/>
                      <a:gd name="connsiteY4" fmla="*/ 0 h 42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576">
                        <a:moveTo>
                          <a:pt x="7334" y="0"/>
                        </a:moveTo>
                        <a:cubicBezTo>
                          <a:pt x="4953" y="476"/>
                          <a:pt x="2572" y="1048"/>
                          <a:pt x="95" y="1429"/>
                        </a:cubicBezTo>
                        <a:lnTo>
                          <a:pt x="0" y="42577"/>
                        </a:lnTo>
                        <a:cubicBezTo>
                          <a:pt x="2476" y="42100"/>
                          <a:pt x="4858" y="41624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43" name="Freeform: Shape 342">
                    <a:extLst>
                      <a:ext uri="{FF2B5EF4-FFF2-40B4-BE49-F238E27FC236}">
                        <a16:creationId xmlns:a16="http://schemas.microsoft.com/office/drawing/2014/main" id="{C7586202-CD7A-4355-AC66-D35EA28830B8}"/>
                      </a:ext>
                    </a:extLst>
                  </p:cNvPr>
                  <p:cNvSpPr/>
                  <p:nvPr/>
                </p:nvSpPr>
                <p:spPr>
                  <a:xfrm>
                    <a:off x="6220872" y="3676268"/>
                    <a:ext cx="7334" cy="43624"/>
                  </a:xfrm>
                  <a:custGeom>
                    <a:avLst/>
                    <a:gdLst>
                      <a:gd name="connsiteX0" fmla="*/ 7334 w 7334"/>
                      <a:gd name="connsiteY0" fmla="*/ 0 h 43624"/>
                      <a:gd name="connsiteX1" fmla="*/ 95 w 7334"/>
                      <a:gd name="connsiteY1" fmla="*/ 2477 h 43624"/>
                      <a:gd name="connsiteX2" fmla="*/ 0 w 7334"/>
                      <a:gd name="connsiteY2" fmla="*/ 43624 h 43624"/>
                      <a:gd name="connsiteX3" fmla="*/ 7239 w 7334"/>
                      <a:gd name="connsiteY3" fmla="*/ 41148 h 43624"/>
                      <a:gd name="connsiteX4" fmla="*/ 7334 w 7334"/>
                      <a:gd name="connsiteY4" fmla="*/ 0 h 43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624">
                        <a:moveTo>
                          <a:pt x="7334" y="0"/>
                        </a:moveTo>
                        <a:cubicBezTo>
                          <a:pt x="4953" y="857"/>
                          <a:pt x="2572" y="1619"/>
                          <a:pt x="95" y="2477"/>
                        </a:cubicBezTo>
                        <a:lnTo>
                          <a:pt x="0" y="43624"/>
                        </a:lnTo>
                        <a:cubicBezTo>
                          <a:pt x="2381" y="42767"/>
                          <a:pt x="4858" y="4200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44" name="Freeform: Shape 343">
                    <a:extLst>
                      <a:ext uri="{FF2B5EF4-FFF2-40B4-BE49-F238E27FC236}">
                        <a16:creationId xmlns:a16="http://schemas.microsoft.com/office/drawing/2014/main" id="{8BB6D16A-1E8B-4888-8590-4804205317AC}"/>
                      </a:ext>
                    </a:extLst>
                  </p:cNvPr>
                  <p:cNvSpPr/>
                  <p:nvPr/>
                </p:nvSpPr>
                <p:spPr>
                  <a:xfrm>
                    <a:off x="6162960" y="3690460"/>
                    <a:ext cx="7334" cy="42100"/>
                  </a:xfrm>
                  <a:custGeom>
                    <a:avLst/>
                    <a:gdLst>
                      <a:gd name="connsiteX0" fmla="*/ 7334 w 7334"/>
                      <a:gd name="connsiteY0" fmla="*/ 0 h 42100"/>
                      <a:gd name="connsiteX1" fmla="*/ 95 w 7334"/>
                      <a:gd name="connsiteY1" fmla="*/ 953 h 42100"/>
                      <a:gd name="connsiteX2" fmla="*/ 0 w 7334"/>
                      <a:gd name="connsiteY2" fmla="*/ 42100 h 42100"/>
                      <a:gd name="connsiteX3" fmla="*/ 7239 w 7334"/>
                      <a:gd name="connsiteY3" fmla="*/ 41148 h 42100"/>
                      <a:gd name="connsiteX4" fmla="*/ 7334 w 7334"/>
                      <a:gd name="connsiteY4" fmla="*/ 0 h 42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100">
                        <a:moveTo>
                          <a:pt x="7334" y="0"/>
                        </a:moveTo>
                        <a:cubicBezTo>
                          <a:pt x="4953" y="286"/>
                          <a:pt x="2572" y="667"/>
                          <a:pt x="95" y="953"/>
                        </a:cubicBezTo>
                        <a:lnTo>
                          <a:pt x="0" y="42100"/>
                        </a:lnTo>
                        <a:cubicBezTo>
                          <a:pt x="2381" y="41815"/>
                          <a:pt x="4763" y="41434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45" name="Freeform: Shape 344">
                    <a:extLst>
                      <a:ext uri="{FF2B5EF4-FFF2-40B4-BE49-F238E27FC236}">
                        <a16:creationId xmlns:a16="http://schemas.microsoft.com/office/drawing/2014/main" id="{F8A818ED-4983-4018-979C-8F530581003C}"/>
                      </a:ext>
                    </a:extLst>
                  </p:cNvPr>
                  <p:cNvSpPr/>
                  <p:nvPr/>
                </p:nvSpPr>
                <p:spPr>
                  <a:xfrm>
                    <a:off x="6143624" y="3692461"/>
                    <a:ext cx="7334" cy="41624"/>
                  </a:xfrm>
                  <a:custGeom>
                    <a:avLst/>
                    <a:gdLst>
                      <a:gd name="connsiteX0" fmla="*/ 7334 w 7334"/>
                      <a:gd name="connsiteY0" fmla="*/ 0 h 41624"/>
                      <a:gd name="connsiteX1" fmla="*/ 95 w 7334"/>
                      <a:gd name="connsiteY1" fmla="*/ 476 h 41624"/>
                      <a:gd name="connsiteX2" fmla="*/ 0 w 7334"/>
                      <a:gd name="connsiteY2" fmla="*/ 41624 h 41624"/>
                      <a:gd name="connsiteX3" fmla="*/ 7239 w 7334"/>
                      <a:gd name="connsiteY3" fmla="*/ 41148 h 41624"/>
                      <a:gd name="connsiteX4" fmla="*/ 7334 w 7334"/>
                      <a:gd name="connsiteY4" fmla="*/ 0 h 41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624">
                        <a:moveTo>
                          <a:pt x="7334" y="0"/>
                        </a:moveTo>
                        <a:cubicBezTo>
                          <a:pt x="4953" y="190"/>
                          <a:pt x="2572" y="381"/>
                          <a:pt x="95" y="476"/>
                        </a:cubicBezTo>
                        <a:lnTo>
                          <a:pt x="0" y="41624"/>
                        </a:lnTo>
                        <a:cubicBezTo>
                          <a:pt x="2381" y="41529"/>
                          <a:pt x="4763" y="41338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46" name="Freeform: Shape 345">
                    <a:extLst>
                      <a:ext uri="{FF2B5EF4-FFF2-40B4-BE49-F238E27FC236}">
                        <a16:creationId xmlns:a16="http://schemas.microsoft.com/office/drawing/2014/main" id="{75F82D41-2538-4AE1-A1AB-824F2849EAED}"/>
                      </a:ext>
                    </a:extLst>
                  </p:cNvPr>
                  <p:cNvSpPr/>
                  <p:nvPr/>
                </p:nvSpPr>
                <p:spPr>
                  <a:xfrm>
                    <a:off x="6201536" y="3682554"/>
                    <a:ext cx="7334" cy="43053"/>
                  </a:xfrm>
                  <a:custGeom>
                    <a:avLst/>
                    <a:gdLst>
                      <a:gd name="connsiteX0" fmla="*/ 7334 w 7334"/>
                      <a:gd name="connsiteY0" fmla="*/ 0 h 43053"/>
                      <a:gd name="connsiteX1" fmla="*/ 95 w 7334"/>
                      <a:gd name="connsiteY1" fmla="*/ 1905 h 43053"/>
                      <a:gd name="connsiteX2" fmla="*/ 0 w 7334"/>
                      <a:gd name="connsiteY2" fmla="*/ 43053 h 43053"/>
                      <a:gd name="connsiteX3" fmla="*/ 7239 w 7334"/>
                      <a:gd name="connsiteY3" fmla="*/ 41148 h 43053"/>
                      <a:gd name="connsiteX4" fmla="*/ 7334 w 7334"/>
                      <a:gd name="connsiteY4" fmla="*/ 0 h 43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053">
                        <a:moveTo>
                          <a:pt x="7334" y="0"/>
                        </a:moveTo>
                        <a:cubicBezTo>
                          <a:pt x="4953" y="667"/>
                          <a:pt x="2572" y="1333"/>
                          <a:pt x="95" y="1905"/>
                        </a:cubicBezTo>
                        <a:lnTo>
                          <a:pt x="0" y="43053"/>
                        </a:lnTo>
                        <a:cubicBezTo>
                          <a:pt x="2381" y="42482"/>
                          <a:pt x="4858" y="4181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347" name="Graphic 197">
                <a:extLst>
                  <a:ext uri="{FF2B5EF4-FFF2-40B4-BE49-F238E27FC236}">
                    <a16:creationId xmlns:a16="http://schemas.microsoft.com/office/drawing/2014/main" id="{71A15F66-B025-4FDE-B1CD-95A944CCD4B0}"/>
                  </a:ext>
                </a:extLst>
              </p:cNvPr>
              <p:cNvGrpSpPr/>
              <p:nvPr/>
            </p:nvGrpSpPr>
            <p:grpSpPr>
              <a:xfrm>
                <a:off x="5461062" y="3780007"/>
                <a:ext cx="365569" cy="246923"/>
                <a:chOff x="5461062" y="3780007"/>
                <a:chExt cx="365569" cy="246923"/>
              </a:xfrm>
            </p:grpSpPr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E57156D7-421C-4E71-A3B8-E42065195BA8}"/>
                    </a:ext>
                  </a:extLst>
                </p:cNvPr>
                <p:cNvSpPr/>
                <p:nvPr/>
              </p:nvSpPr>
              <p:spPr>
                <a:xfrm>
                  <a:off x="5461062" y="3879436"/>
                  <a:ext cx="365569" cy="147494"/>
                </a:xfrm>
                <a:custGeom>
                  <a:avLst/>
                  <a:gdLst>
                    <a:gd name="connsiteX0" fmla="*/ 365570 w 365569"/>
                    <a:gd name="connsiteY0" fmla="*/ 1048 h 147494"/>
                    <a:gd name="connsiteX1" fmla="*/ 365475 w 365569"/>
                    <a:gd name="connsiteY1" fmla="*/ 42196 h 147494"/>
                    <a:gd name="connsiteX2" fmla="*/ 312325 w 365569"/>
                    <a:gd name="connsiteY2" fmla="*/ 116491 h 147494"/>
                    <a:gd name="connsiteX3" fmla="*/ 53912 w 365569"/>
                    <a:gd name="connsiteY3" fmla="*/ 116491 h 147494"/>
                    <a:gd name="connsiteX4" fmla="*/ 0 w 365569"/>
                    <a:gd name="connsiteY4" fmla="*/ 41148 h 147494"/>
                    <a:gd name="connsiteX5" fmla="*/ 96 w 365569"/>
                    <a:gd name="connsiteY5" fmla="*/ 0 h 147494"/>
                    <a:gd name="connsiteX6" fmla="*/ 54007 w 365569"/>
                    <a:gd name="connsiteY6" fmla="*/ 75343 h 147494"/>
                    <a:gd name="connsiteX7" fmla="*/ 312420 w 365569"/>
                    <a:gd name="connsiteY7" fmla="*/ 75343 h 147494"/>
                    <a:gd name="connsiteX8" fmla="*/ 365570 w 365569"/>
                    <a:gd name="connsiteY8" fmla="*/ 1048 h 147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5569" h="147494">
                      <a:moveTo>
                        <a:pt x="365570" y="1048"/>
                      </a:moveTo>
                      <a:lnTo>
                        <a:pt x="365475" y="42196"/>
                      </a:lnTo>
                      <a:cubicBezTo>
                        <a:pt x="365379" y="69056"/>
                        <a:pt x="347663" y="96012"/>
                        <a:pt x="312325" y="116491"/>
                      </a:cubicBezTo>
                      <a:cubicBezTo>
                        <a:pt x="241173" y="157829"/>
                        <a:pt x="125540" y="157829"/>
                        <a:pt x="53912" y="116491"/>
                      </a:cubicBezTo>
                      <a:cubicBezTo>
                        <a:pt x="17907" y="95726"/>
                        <a:pt x="-95" y="68390"/>
                        <a:pt x="0" y="41148"/>
                      </a:cubicBezTo>
                      <a:lnTo>
                        <a:pt x="96" y="0"/>
                      </a:lnTo>
                      <a:cubicBezTo>
                        <a:pt x="0" y="27242"/>
                        <a:pt x="18003" y="54578"/>
                        <a:pt x="54007" y="75343"/>
                      </a:cubicBezTo>
                      <a:cubicBezTo>
                        <a:pt x="125635" y="116681"/>
                        <a:pt x="241269" y="116681"/>
                        <a:pt x="312420" y="75343"/>
                      </a:cubicBezTo>
                      <a:cubicBezTo>
                        <a:pt x="347853" y="54769"/>
                        <a:pt x="365570" y="27908"/>
                        <a:pt x="365570" y="1048"/>
                      </a:cubicBezTo>
                      <a:close/>
                    </a:path>
                  </a:pathLst>
                </a:custGeom>
                <a:solidFill>
                  <a:srgbClr val="E0A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349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5461341" y="3780007"/>
                  <a:ext cx="365270" cy="206668"/>
                  <a:chOff x="5461341" y="3780007"/>
                  <a:chExt cx="365270" cy="206668"/>
                </a:xfrm>
              </p:grpSpPr>
              <p:grpSp>
                <p:nvGrpSpPr>
                  <p:cNvPr id="350" name="Graphic 197">
                    <a:extLst>
                      <a:ext uri="{FF2B5EF4-FFF2-40B4-BE49-F238E27FC236}">
                        <a16:creationId xmlns:a16="http://schemas.microsoft.com/office/drawing/2014/main" id="{71A15F66-B025-4FDE-B1CD-95A944CCD4B0}"/>
                      </a:ext>
                    </a:extLst>
                  </p:cNvPr>
                  <p:cNvGrpSpPr/>
                  <p:nvPr/>
                </p:nvGrpSpPr>
                <p:grpSpPr>
                  <a:xfrm>
                    <a:off x="5461341" y="3780007"/>
                    <a:ext cx="365270" cy="206668"/>
                    <a:chOff x="5461341" y="3780007"/>
                    <a:chExt cx="365270" cy="206668"/>
                  </a:xfrm>
                </p:grpSpPr>
                <p:sp>
                  <p:nvSpPr>
                    <p:cNvPr id="351" name="Freeform: Shape 350">
                      <a:extLst>
                        <a:ext uri="{FF2B5EF4-FFF2-40B4-BE49-F238E27FC236}">
                          <a16:creationId xmlns:a16="http://schemas.microsoft.com/office/drawing/2014/main" id="{60BFF477-4D4E-4382-98C4-B39E49B5C2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1341" y="3780007"/>
                      <a:ext cx="365270" cy="206668"/>
                    </a:xfrm>
                    <a:custGeom>
                      <a:avLst/>
                      <a:gdLst>
                        <a:gd name="connsiteX0" fmla="*/ 292425 w 365270"/>
                        <a:gd name="connsiteY0" fmla="*/ 20753 h 206668"/>
                        <a:gd name="connsiteX1" fmla="*/ 328620 w 365270"/>
                        <a:gd name="connsiteY1" fmla="*/ 165437 h 206668"/>
                        <a:gd name="connsiteX2" fmla="*/ 72874 w 365270"/>
                        <a:gd name="connsiteY2" fmla="*/ 185916 h 206668"/>
                        <a:gd name="connsiteX3" fmla="*/ 36679 w 365270"/>
                        <a:gd name="connsiteY3" fmla="*/ 41231 h 206668"/>
                        <a:gd name="connsiteX4" fmla="*/ 292425 w 365270"/>
                        <a:gd name="connsiteY4" fmla="*/ 20753 h 206668"/>
                        <a:gd name="connsiteX5" fmla="*/ 307475 w 365270"/>
                        <a:gd name="connsiteY5" fmla="*/ 156484 h 206668"/>
                        <a:gd name="connsiteX6" fmla="*/ 276518 w 365270"/>
                        <a:gd name="connsiteY6" fmla="*/ 32659 h 206668"/>
                        <a:gd name="connsiteX7" fmla="*/ 57729 w 365270"/>
                        <a:gd name="connsiteY7" fmla="*/ 50185 h 206668"/>
                        <a:gd name="connsiteX8" fmla="*/ 88685 w 365270"/>
                        <a:gd name="connsiteY8" fmla="*/ 174010 h 206668"/>
                        <a:gd name="connsiteX9" fmla="*/ 307475 w 365270"/>
                        <a:gd name="connsiteY9" fmla="*/ 156484 h 2066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65270" h="206668">
                          <a:moveTo>
                            <a:pt x="292425" y="20753"/>
                          </a:moveTo>
                          <a:cubicBezTo>
                            <a:pt x="373007" y="55043"/>
                            <a:pt x="389199" y="119813"/>
                            <a:pt x="328620" y="165437"/>
                          </a:cubicBezTo>
                          <a:cubicBezTo>
                            <a:pt x="267946" y="211062"/>
                            <a:pt x="153551" y="220206"/>
                            <a:pt x="72874" y="185916"/>
                          </a:cubicBezTo>
                          <a:cubicBezTo>
                            <a:pt x="-7803" y="151626"/>
                            <a:pt x="-23900" y="86856"/>
                            <a:pt x="36679" y="41231"/>
                          </a:cubicBezTo>
                          <a:cubicBezTo>
                            <a:pt x="97353" y="-4393"/>
                            <a:pt x="211748" y="-13537"/>
                            <a:pt x="292425" y="20753"/>
                          </a:cubicBezTo>
                          <a:close/>
                          <a:moveTo>
                            <a:pt x="307475" y="156484"/>
                          </a:moveTo>
                          <a:cubicBezTo>
                            <a:pt x="359386" y="117431"/>
                            <a:pt x="345479" y="61996"/>
                            <a:pt x="276518" y="32659"/>
                          </a:cubicBezTo>
                          <a:cubicBezTo>
                            <a:pt x="207557" y="3322"/>
                            <a:pt x="109545" y="11132"/>
                            <a:pt x="57729" y="50185"/>
                          </a:cubicBezTo>
                          <a:cubicBezTo>
                            <a:pt x="5818" y="89237"/>
                            <a:pt x="19724" y="144673"/>
                            <a:pt x="88685" y="174010"/>
                          </a:cubicBezTo>
                          <a:cubicBezTo>
                            <a:pt x="157646" y="203347"/>
                            <a:pt x="255659" y="195441"/>
                            <a:pt x="307475" y="156484"/>
                          </a:cubicBezTo>
                          <a:close/>
                        </a:path>
                      </a:pathLst>
                    </a:custGeom>
                    <a:solidFill>
                      <a:srgbClr val="F4CD6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52" name="Freeform: Shape 351">
                      <a:extLst>
                        <a:ext uri="{FF2B5EF4-FFF2-40B4-BE49-F238E27FC236}">
                          <a16:creationId xmlns:a16="http://schemas.microsoft.com/office/drawing/2014/main" id="{A8036874-7E15-41AD-AAB5-1DC7097279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7668" y="3794908"/>
                      <a:ext cx="312548" cy="176867"/>
                    </a:xfrm>
                    <a:custGeom>
                      <a:avLst/>
                      <a:gdLst>
                        <a:gd name="connsiteX0" fmla="*/ 250191 w 312548"/>
                        <a:gd name="connsiteY0" fmla="*/ 17758 h 176867"/>
                        <a:gd name="connsiteX1" fmla="*/ 281147 w 312548"/>
                        <a:gd name="connsiteY1" fmla="*/ 141583 h 176867"/>
                        <a:gd name="connsiteX2" fmla="*/ 62358 w 312548"/>
                        <a:gd name="connsiteY2" fmla="*/ 159109 h 176867"/>
                        <a:gd name="connsiteX3" fmla="*/ 31402 w 312548"/>
                        <a:gd name="connsiteY3" fmla="*/ 35284 h 176867"/>
                        <a:gd name="connsiteX4" fmla="*/ 250191 w 312548"/>
                        <a:gd name="connsiteY4" fmla="*/ 17758 h 176867"/>
                        <a:gd name="connsiteX5" fmla="*/ 272289 w 312548"/>
                        <a:gd name="connsiteY5" fmla="*/ 137773 h 176867"/>
                        <a:gd name="connsiteX6" fmla="*/ 243523 w 312548"/>
                        <a:gd name="connsiteY6" fmla="*/ 22807 h 176867"/>
                        <a:gd name="connsiteX7" fmla="*/ 40260 w 312548"/>
                        <a:gd name="connsiteY7" fmla="*/ 39094 h 176867"/>
                        <a:gd name="connsiteX8" fmla="*/ 69025 w 312548"/>
                        <a:gd name="connsiteY8" fmla="*/ 154061 h 176867"/>
                        <a:gd name="connsiteX9" fmla="*/ 272289 w 312548"/>
                        <a:gd name="connsiteY9" fmla="*/ 137773 h 176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12548" h="176867">
                          <a:moveTo>
                            <a:pt x="250191" y="17758"/>
                          </a:moveTo>
                          <a:cubicBezTo>
                            <a:pt x="319152" y="47095"/>
                            <a:pt x="333058" y="102531"/>
                            <a:pt x="281147" y="141583"/>
                          </a:cubicBezTo>
                          <a:cubicBezTo>
                            <a:pt x="229236" y="180636"/>
                            <a:pt x="131319" y="188446"/>
                            <a:pt x="62358" y="159109"/>
                          </a:cubicBezTo>
                          <a:cubicBezTo>
                            <a:pt x="-6603" y="129772"/>
                            <a:pt x="-20510" y="74337"/>
                            <a:pt x="31402" y="35284"/>
                          </a:cubicBezTo>
                          <a:cubicBezTo>
                            <a:pt x="83313" y="-3768"/>
                            <a:pt x="181230" y="-11579"/>
                            <a:pt x="250191" y="17758"/>
                          </a:cubicBezTo>
                          <a:close/>
                          <a:moveTo>
                            <a:pt x="272289" y="137773"/>
                          </a:moveTo>
                          <a:cubicBezTo>
                            <a:pt x="320485" y="101483"/>
                            <a:pt x="307627" y="50048"/>
                            <a:pt x="243523" y="22807"/>
                          </a:cubicBezTo>
                          <a:cubicBezTo>
                            <a:pt x="179420" y="-4435"/>
                            <a:pt x="88456" y="2804"/>
                            <a:pt x="40260" y="39094"/>
                          </a:cubicBezTo>
                          <a:cubicBezTo>
                            <a:pt x="-7937" y="75385"/>
                            <a:pt x="4922" y="126820"/>
                            <a:pt x="69025" y="154061"/>
                          </a:cubicBezTo>
                          <a:cubicBezTo>
                            <a:pt x="133129" y="181303"/>
                            <a:pt x="224092" y="173968"/>
                            <a:pt x="272289" y="137773"/>
                          </a:cubicBezTo>
                          <a:close/>
                        </a:path>
                      </a:pathLst>
                    </a:custGeom>
                    <a:solidFill>
                      <a:srgbClr val="E0AA3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53" name="Freeform: Shape 352">
                      <a:extLst>
                        <a:ext uri="{FF2B5EF4-FFF2-40B4-BE49-F238E27FC236}">
                          <a16:creationId xmlns:a16="http://schemas.microsoft.com/office/drawing/2014/main" id="{3AF98EC2-E067-4AC8-B84F-C5C10FD5FB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8760" y="3801180"/>
                      <a:ext cx="290365" cy="164281"/>
                    </a:xfrm>
                    <a:custGeom>
                      <a:avLst/>
                      <a:gdLst>
                        <a:gd name="connsiteX0" fmla="*/ 232432 w 290365"/>
                        <a:gd name="connsiteY0" fmla="*/ 16534 h 164281"/>
                        <a:gd name="connsiteX1" fmla="*/ 261197 w 290365"/>
                        <a:gd name="connsiteY1" fmla="*/ 131501 h 164281"/>
                        <a:gd name="connsiteX2" fmla="*/ 57934 w 290365"/>
                        <a:gd name="connsiteY2" fmla="*/ 147788 h 164281"/>
                        <a:gd name="connsiteX3" fmla="*/ 29168 w 290365"/>
                        <a:gd name="connsiteY3" fmla="*/ 32822 h 164281"/>
                        <a:gd name="connsiteX4" fmla="*/ 232432 w 290365"/>
                        <a:gd name="connsiteY4" fmla="*/ 16534 h 164281"/>
                        <a:gd name="connsiteX5" fmla="*/ 245291 w 290365"/>
                        <a:gd name="connsiteY5" fmla="*/ 124738 h 164281"/>
                        <a:gd name="connsiteX6" fmla="*/ 220430 w 290365"/>
                        <a:gd name="connsiteY6" fmla="*/ 25487 h 164281"/>
                        <a:gd name="connsiteX7" fmla="*/ 44980 w 290365"/>
                        <a:gd name="connsiteY7" fmla="*/ 39489 h 164281"/>
                        <a:gd name="connsiteX8" fmla="*/ 69840 w 290365"/>
                        <a:gd name="connsiteY8" fmla="*/ 138740 h 164281"/>
                        <a:gd name="connsiteX9" fmla="*/ 245291 w 290365"/>
                        <a:gd name="connsiteY9" fmla="*/ 124738 h 1642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90365" h="164281">
                          <a:moveTo>
                            <a:pt x="232432" y="16534"/>
                          </a:moveTo>
                          <a:cubicBezTo>
                            <a:pt x="296535" y="43775"/>
                            <a:pt x="309394" y="95306"/>
                            <a:pt x="261197" y="131501"/>
                          </a:cubicBezTo>
                          <a:cubicBezTo>
                            <a:pt x="213001" y="167791"/>
                            <a:pt x="122037" y="175030"/>
                            <a:pt x="57934" y="147788"/>
                          </a:cubicBezTo>
                          <a:cubicBezTo>
                            <a:pt x="-6169" y="120547"/>
                            <a:pt x="-19028" y="69017"/>
                            <a:pt x="29168" y="32822"/>
                          </a:cubicBezTo>
                          <a:cubicBezTo>
                            <a:pt x="77365" y="-3469"/>
                            <a:pt x="168329" y="-10803"/>
                            <a:pt x="232432" y="16534"/>
                          </a:cubicBezTo>
                          <a:close/>
                          <a:moveTo>
                            <a:pt x="245291" y="124738"/>
                          </a:moveTo>
                          <a:cubicBezTo>
                            <a:pt x="286915" y="93496"/>
                            <a:pt x="275771" y="49014"/>
                            <a:pt x="220430" y="25487"/>
                          </a:cubicBezTo>
                          <a:cubicBezTo>
                            <a:pt x="165185" y="1961"/>
                            <a:pt x="86604" y="8247"/>
                            <a:pt x="44980" y="39489"/>
                          </a:cubicBezTo>
                          <a:cubicBezTo>
                            <a:pt x="3356" y="70731"/>
                            <a:pt x="14500" y="115213"/>
                            <a:pt x="69840" y="138740"/>
                          </a:cubicBezTo>
                          <a:cubicBezTo>
                            <a:pt x="125180" y="162266"/>
                            <a:pt x="203762" y="155980"/>
                            <a:pt x="245291" y="124738"/>
                          </a:cubicBezTo>
                          <a:close/>
                        </a:path>
                      </a:pathLst>
                    </a:custGeom>
                    <a:solidFill>
                      <a:srgbClr val="F4D58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54" name="Freeform: Shape 353">
                      <a:extLst>
                        <a:ext uri="{FF2B5EF4-FFF2-40B4-BE49-F238E27FC236}">
                          <a16:creationId xmlns:a16="http://schemas.microsoft.com/office/drawing/2014/main" id="{B747BC0C-4EF1-4BEC-8A47-0D1293B36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8726" y="3812430"/>
                      <a:ext cx="250528" cy="141728"/>
                    </a:xfrm>
                    <a:custGeom>
                      <a:avLst/>
                      <a:gdLst>
                        <a:gd name="connsiteX0" fmla="*/ 200560 w 250528"/>
                        <a:gd name="connsiteY0" fmla="*/ 14238 h 141728"/>
                        <a:gd name="connsiteX1" fmla="*/ 225420 w 250528"/>
                        <a:gd name="connsiteY1" fmla="*/ 113489 h 141728"/>
                        <a:gd name="connsiteX2" fmla="*/ 49969 w 250528"/>
                        <a:gd name="connsiteY2" fmla="*/ 127490 h 141728"/>
                        <a:gd name="connsiteX3" fmla="*/ 25109 w 250528"/>
                        <a:gd name="connsiteY3" fmla="*/ 28240 h 141728"/>
                        <a:gd name="connsiteX4" fmla="*/ 200560 w 250528"/>
                        <a:gd name="connsiteY4" fmla="*/ 14238 h 1417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0528" h="141728">
                          <a:moveTo>
                            <a:pt x="200560" y="14238"/>
                          </a:moveTo>
                          <a:cubicBezTo>
                            <a:pt x="255805" y="37765"/>
                            <a:pt x="266949" y="82247"/>
                            <a:pt x="225420" y="113489"/>
                          </a:cubicBezTo>
                          <a:cubicBezTo>
                            <a:pt x="183796" y="144731"/>
                            <a:pt x="105310" y="151017"/>
                            <a:pt x="49969" y="127490"/>
                          </a:cubicBezTo>
                          <a:cubicBezTo>
                            <a:pt x="-5276" y="103964"/>
                            <a:pt x="-16420" y="59482"/>
                            <a:pt x="25109" y="28240"/>
                          </a:cubicBezTo>
                          <a:cubicBezTo>
                            <a:pt x="66733" y="-3002"/>
                            <a:pt x="145219" y="-9289"/>
                            <a:pt x="200560" y="14238"/>
                          </a:cubicBezTo>
                          <a:close/>
                        </a:path>
                      </a:pathLst>
                    </a:custGeom>
                    <a:solidFill>
                      <a:srgbClr val="F4CD6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F73375FC-88D2-4057-8A8E-783E43C274E6}"/>
                      </a:ext>
                    </a:extLst>
                  </p:cNvPr>
                  <p:cNvSpPr/>
                  <p:nvPr/>
                </p:nvSpPr>
                <p:spPr>
                  <a:xfrm>
                    <a:off x="5571362" y="3848179"/>
                    <a:ext cx="144970" cy="70660"/>
                  </a:xfrm>
                  <a:custGeom>
                    <a:avLst/>
                    <a:gdLst>
                      <a:gd name="connsiteX0" fmla="*/ 125730 w 144970"/>
                      <a:gd name="connsiteY0" fmla="*/ 15637 h 70660"/>
                      <a:gd name="connsiteX1" fmla="*/ 121349 w 144970"/>
                      <a:gd name="connsiteY1" fmla="*/ 40116 h 70660"/>
                      <a:gd name="connsiteX2" fmla="*/ 119634 w 144970"/>
                      <a:gd name="connsiteY2" fmla="*/ 41354 h 70660"/>
                      <a:gd name="connsiteX3" fmla="*/ 104489 w 144970"/>
                      <a:gd name="connsiteY3" fmla="*/ 34877 h 70660"/>
                      <a:gd name="connsiteX4" fmla="*/ 111538 w 144970"/>
                      <a:gd name="connsiteY4" fmla="*/ 22209 h 70660"/>
                      <a:gd name="connsiteX5" fmla="*/ 84582 w 144970"/>
                      <a:gd name="connsiteY5" fmla="*/ 34782 h 70660"/>
                      <a:gd name="connsiteX6" fmla="*/ 93916 w 144970"/>
                      <a:gd name="connsiteY6" fmla="*/ 61928 h 70660"/>
                      <a:gd name="connsiteX7" fmla="*/ 93059 w 144970"/>
                      <a:gd name="connsiteY7" fmla="*/ 62595 h 70660"/>
                      <a:gd name="connsiteX8" fmla="*/ 35719 w 144970"/>
                      <a:gd name="connsiteY8" fmla="*/ 63833 h 70660"/>
                      <a:gd name="connsiteX9" fmla="*/ 29146 w 144970"/>
                      <a:gd name="connsiteY9" fmla="*/ 60785 h 70660"/>
                      <a:gd name="connsiteX10" fmla="*/ 12382 w 144970"/>
                      <a:gd name="connsiteY10" fmla="*/ 68691 h 70660"/>
                      <a:gd name="connsiteX11" fmla="*/ 0 w 144970"/>
                      <a:gd name="connsiteY11" fmla="*/ 63452 h 70660"/>
                      <a:gd name="connsiteX12" fmla="*/ 19621 w 144970"/>
                      <a:gd name="connsiteY12" fmla="*/ 54308 h 70660"/>
                      <a:gd name="connsiteX13" fmla="*/ 22955 w 144970"/>
                      <a:gd name="connsiteY13" fmla="*/ 29734 h 70660"/>
                      <a:gd name="connsiteX14" fmla="*/ 23622 w 144970"/>
                      <a:gd name="connsiteY14" fmla="*/ 29257 h 70660"/>
                      <a:gd name="connsiteX15" fmla="*/ 38767 w 144970"/>
                      <a:gd name="connsiteY15" fmla="*/ 35734 h 70660"/>
                      <a:gd name="connsiteX16" fmla="*/ 33528 w 144970"/>
                      <a:gd name="connsiteY16" fmla="*/ 47736 h 70660"/>
                      <a:gd name="connsiteX17" fmla="*/ 61912 w 144970"/>
                      <a:gd name="connsiteY17" fmla="*/ 34401 h 70660"/>
                      <a:gd name="connsiteX18" fmla="*/ 53245 w 144970"/>
                      <a:gd name="connsiteY18" fmla="*/ 8207 h 70660"/>
                      <a:gd name="connsiteX19" fmla="*/ 54102 w 144970"/>
                      <a:gd name="connsiteY19" fmla="*/ 7540 h 70660"/>
                      <a:gd name="connsiteX20" fmla="*/ 110490 w 144970"/>
                      <a:gd name="connsiteY20" fmla="*/ 6683 h 70660"/>
                      <a:gd name="connsiteX21" fmla="*/ 115919 w 144970"/>
                      <a:gd name="connsiteY21" fmla="*/ 9255 h 70660"/>
                      <a:gd name="connsiteX22" fmla="*/ 132588 w 144970"/>
                      <a:gd name="connsiteY22" fmla="*/ 1444 h 70660"/>
                      <a:gd name="connsiteX23" fmla="*/ 144971 w 144970"/>
                      <a:gd name="connsiteY23" fmla="*/ 6683 h 70660"/>
                      <a:gd name="connsiteX24" fmla="*/ 125730 w 144970"/>
                      <a:gd name="connsiteY24" fmla="*/ 15637 h 70660"/>
                      <a:gd name="connsiteX25" fmla="*/ 74009 w 144970"/>
                      <a:gd name="connsiteY25" fmla="*/ 28781 h 70660"/>
                      <a:gd name="connsiteX26" fmla="*/ 103156 w 144970"/>
                      <a:gd name="connsiteY26" fmla="*/ 15065 h 70660"/>
                      <a:gd name="connsiteX27" fmla="*/ 100870 w 144970"/>
                      <a:gd name="connsiteY27" fmla="*/ 13922 h 70660"/>
                      <a:gd name="connsiteX28" fmla="*/ 100298 w 144970"/>
                      <a:gd name="connsiteY28" fmla="*/ 13636 h 70660"/>
                      <a:gd name="connsiteX29" fmla="*/ 70199 w 144970"/>
                      <a:gd name="connsiteY29" fmla="*/ 13446 h 70660"/>
                      <a:gd name="connsiteX30" fmla="*/ 69628 w 144970"/>
                      <a:gd name="connsiteY30" fmla="*/ 13827 h 70660"/>
                      <a:gd name="connsiteX31" fmla="*/ 74009 w 144970"/>
                      <a:gd name="connsiteY31" fmla="*/ 28781 h 70660"/>
                      <a:gd name="connsiteX32" fmla="*/ 76771 w 144970"/>
                      <a:gd name="connsiteY32" fmla="*/ 56404 h 70660"/>
                      <a:gd name="connsiteX33" fmla="*/ 77343 w 144970"/>
                      <a:gd name="connsiteY33" fmla="*/ 56023 h 70660"/>
                      <a:gd name="connsiteX34" fmla="*/ 72390 w 144970"/>
                      <a:gd name="connsiteY34" fmla="*/ 40497 h 70660"/>
                      <a:gd name="connsiteX35" fmla="*/ 41529 w 144970"/>
                      <a:gd name="connsiteY35" fmla="*/ 54975 h 70660"/>
                      <a:gd name="connsiteX36" fmla="*/ 44958 w 144970"/>
                      <a:gd name="connsiteY36" fmla="*/ 56594 h 70660"/>
                      <a:gd name="connsiteX37" fmla="*/ 45530 w 144970"/>
                      <a:gd name="connsiteY37" fmla="*/ 56880 h 70660"/>
                      <a:gd name="connsiteX38" fmla="*/ 76771 w 144970"/>
                      <a:gd name="connsiteY38" fmla="*/ 56404 h 70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44970" h="70660">
                        <a:moveTo>
                          <a:pt x="125730" y="15637"/>
                        </a:moveTo>
                        <a:cubicBezTo>
                          <a:pt x="134493" y="23447"/>
                          <a:pt x="132398" y="31829"/>
                          <a:pt x="121349" y="40116"/>
                        </a:cubicBezTo>
                        <a:lnTo>
                          <a:pt x="119634" y="41354"/>
                        </a:lnTo>
                        <a:lnTo>
                          <a:pt x="104489" y="34877"/>
                        </a:lnTo>
                        <a:cubicBezTo>
                          <a:pt x="110681" y="30210"/>
                          <a:pt x="113062" y="26019"/>
                          <a:pt x="111538" y="22209"/>
                        </a:cubicBezTo>
                        <a:lnTo>
                          <a:pt x="84582" y="34782"/>
                        </a:lnTo>
                        <a:cubicBezTo>
                          <a:pt x="101346" y="44593"/>
                          <a:pt x="105728" y="52975"/>
                          <a:pt x="93916" y="61928"/>
                        </a:cubicBezTo>
                        <a:lnTo>
                          <a:pt x="93059" y="62595"/>
                        </a:lnTo>
                        <a:cubicBezTo>
                          <a:pt x="79534" y="72787"/>
                          <a:pt x="58293" y="73453"/>
                          <a:pt x="35719" y="63833"/>
                        </a:cubicBezTo>
                        <a:cubicBezTo>
                          <a:pt x="33337" y="62785"/>
                          <a:pt x="31242" y="61833"/>
                          <a:pt x="29146" y="60785"/>
                        </a:cubicBezTo>
                        <a:lnTo>
                          <a:pt x="12382" y="68691"/>
                        </a:lnTo>
                        <a:lnTo>
                          <a:pt x="0" y="63452"/>
                        </a:lnTo>
                        <a:lnTo>
                          <a:pt x="19621" y="54308"/>
                        </a:lnTo>
                        <a:cubicBezTo>
                          <a:pt x="11049" y="46212"/>
                          <a:pt x="12478" y="37639"/>
                          <a:pt x="22955" y="29734"/>
                        </a:cubicBezTo>
                        <a:lnTo>
                          <a:pt x="23622" y="29257"/>
                        </a:lnTo>
                        <a:lnTo>
                          <a:pt x="38767" y="35734"/>
                        </a:lnTo>
                        <a:cubicBezTo>
                          <a:pt x="33433" y="39735"/>
                          <a:pt x="31623" y="43926"/>
                          <a:pt x="33528" y="47736"/>
                        </a:cubicBezTo>
                        <a:lnTo>
                          <a:pt x="61912" y="34401"/>
                        </a:lnTo>
                        <a:cubicBezTo>
                          <a:pt x="44767" y="24209"/>
                          <a:pt x="42767" y="16113"/>
                          <a:pt x="53245" y="8207"/>
                        </a:cubicBezTo>
                        <a:lnTo>
                          <a:pt x="54102" y="7540"/>
                        </a:lnTo>
                        <a:cubicBezTo>
                          <a:pt x="67246" y="-2366"/>
                          <a:pt x="89344" y="-2366"/>
                          <a:pt x="110490" y="6683"/>
                        </a:cubicBezTo>
                        <a:cubicBezTo>
                          <a:pt x="112395" y="7540"/>
                          <a:pt x="114205" y="8398"/>
                          <a:pt x="115919" y="9255"/>
                        </a:cubicBezTo>
                        <a:lnTo>
                          <a:pt x="132588" y="1444"/>
                        </a:lnTo>
                        <a:lnTo>
                          <a:pt x="144971" y="6683"/>
                        </a:lnTo>
                        <a:lnTo>
                          <a:pt x="125730" y="15637"/>
                        </a:lnTo>
                        <a:close/>
                        <a:moveTo>
                          <a:pt x="74009" y="28781"/>
                        </a:moveTo>
                        <a:lnTo>
                          <a:pt x="103156" y="15065"/>
                        </a:lnTo>
                        <a:cubicBezTo>
                          <a:pt x="102489" y="14684"/>
                          <a:pt x="101632" y="14303"/>
                          <a:pt x="100870" y="13922"/>
                        </a:cubicBezTo>
                        <a:lnTo>
                          <a:pt x="100298" y="13636"/>
                        </a:lnTo>
                        <a:cubicBezTo>
                          <a:pt x="89440" y="9064"/>
                          <a:pt x="77057" y="8398"/>
                          <a:pt x="70199" y="13446"/>
                        </a:cubicBezTo>
                        <a:lnTo>
                          <a:pt x="69628" y="13827"/>
                        </a:lnTo>
                        <a:cubicBezTo>
                          <a:pt x="63913" y="18304"/>
                          <a:pt x="64198" y="22590"/>
                          <a:pt x="74009" y="28781"/>
                        </a:cubicBezTo>
                        <a:close/>
                        <a:moveTo>
                          <a:pt x="76771" y="56404"/>
                        </a:moveTo>
                        <a:lnTo>
                          <a:pt x="77343" y="56023"/>
                        </a:lnTo>
                        <a:cubicBezTo>
                          <a:pt x="83725" y="51260"/>
                          <a:pt x="82010" y="46593"/>
                          <a:pt x="72390" y="40497"/>
                        </a:cubicBezTo>
                        <a:lnTo>
                          <a:pt x="41529" y="54975"/>
                        </a:lnTo>
                        <a:cubicBezTo>
                          <a:pt x="42577" y="55546"/>
                          <a:pt x="43815" y="56023"/>
                          <a:pt x="44958" y="56594"/>
                        </a:cubicBezTo>
                        <a:lnTo>
                          <a:pt x="45530" y="56880"/>
                        </a:lnTo>
                        <a:cubicBezTo>
                          <a:pt x="57150" y="61738"/>
                          <a:pt x="69437" y="61928"/>
                          <a:pt x="76771" y="56404"/>
                        </a:cubicBezTo>
                        <a:close/>
                      </a:path>
                    </a:pathLst>
                  </a:custGeom>
                  <a:solidFill>
                    <a:srgbClr val="E0AA3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56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5466682" y="3905535"/>
                  <a:ext cx="354425" cy="121348"/>
                  <a:chOff x="5466682" y="3905535"/>
                  <a:chExt cx="354425" cy="121348"/>
                </a:xfrm>
                <a:solidFill>
                  <a:srgbClr val="F4CD69"/>
                </a:solidFill>
              </p:grpSpPr>
              <p:sp>
                <p:nvSpPr>
                  <p:cNvPr id="357" name="Freeform: Shape 356">
                    <a:extLst>
                      <a:ext uri="{FF2B5EF4-FFF2-40B4-BE49-F238E27FC236}">
                        <a16:creationId xmlns:a16="http://schemas.microsoft.com/office/drawing/2014/main" id="{71AFB88B-2A9D-4D47-961D-308F13BDB0CD}"/>
                      </a:ext>
                    </a:extLst>
                  </p:cNvPr>
                  <p:cNvSpPr/>
                  <p:nvPr/>
                </p:nvSpPr>
                <p:spPr>
                  <a:xfrm>
                    <a:off x="5562885" y="3974686"/>
                    <a:ext cx="7334" cy="43053"/>
                  </a:xfrm>
                  <a:custGeom>
                    <a:avLst/>
                    <a:gdLst>
                      <a:gd name="connsiteX0" fmla="*/ 7334 w 7334"/>
                      <a:gd name="connsiteY0" fmla="*/ 1905 h 43053"/>
                      <a:gd name="connsiteX1" fmla="*/ 95 w 7334"/>
                      <a:gd name="connsiteY1" fmla="*/ 0 h 43053"/>
                      <a:gd name="connsiteX2" fmla="*/ 0 w 7334"/>
                      <a:gd name="connsiteY2" fmla="*/ 41148 h 43053"/>
                      <a:gd name="connsiteX3" fmla="*/ 7239 w 7334"/>
                      <a:gd name="connsiteY3" fmla="*/ 43053 h 43053"/>
                      <a:gd name="connsiteX4" fmla="*/ 7334 w 7334"/>
                      <a:gd name="connsiteY4" fmla="*/ 1905 h 43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053">
                        <a:moveTo>
                          <a:pt x="7334" y="1905"/>
                        </a:moveTo>
                        <a:cubicBezTo>
                          <a:pt x="4953" y="1238"/>
                          <a:pt x="2477" y="667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815"/>
                          <a:pt x="4763" y="42482"/>
                          <a:pt x="7239" y="43053"/>
                        </a:cubicBezTo>
                        <a:lnTo>
                          <a:pt x="7334" y="1905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58" name="Freeform: Shape 357">
                    <a:extLst>
                      <a:ext uri="{FF2B5EF4-FFF2-40B4-BE49-F238E27FC236}">
                        <a16:creationId xmlns:a16="http://schemas.microsoft.com/office/drawing/2014/main" id="{B1E1A326-4A12-48D6-9773-7522147D5BF7}"/>
                      </a:ext>
                    </a:extLst>
                  </p:cNvPr>
                  <p:cNvSpPr/>
                  <p:nvPr/>
                </p:nvSpPr>
                <p:spPr>
                  <a:xfrm>
                    <a:off x="5601461" y="3982687"/>
                    <a:ext cx="7334" cy="42195"/>
                  </a:xfrm>
                  <a:custGeom>
                    <a:avLst/>
                    <a:gdLst>
                      <a:gd name="connsiteX0" fmla="*/ 7334 w 7334"/>
                      <a:gd name="connsiteY0" fmla="*/ 1048 h 42195"/>
                      <a:gd name="connsiteX1" fmla="*/ 95 w 7334"/>
                      <a:gd name="connsiteY1" fmla="*/ 0 h 42195"/>
                      <a:gd name="connsiteX2" fmla="*/ 0 w 7334"/>
                      <a:gd name="connsiteY2" fmla="*/ 41148 h 42195"/>
                      <a:gd name="connsiteX3" fmla="*/ 7239 w 7334"/>
                      <a:gd name="connsiteY3" fmla="*/ 42196 h 42195"/>
                      <a:gd name="connsiteX4" fmla="*/ 7334 w 7334"/>
                      <a:gd name="connsiteY4" fmla="*/ 104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195">
                        <a:moveTo>
                          <a:pt x="7334" y="1048"/>
                        </a:moveTo>
                        <a:cubicBezTo>
                          <a:pt x="4953" y="762"/>
                          <a:pt x="2572" y="38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529"/>
                          <a:pt x="4763" y="41910"/>
                          <a:pt x="7239" y="42196"/>
                        </a:cubicBezTo>
                        <a:lnTo>
                          <a:pt x="7334" y="10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id="{97433167-A114-4E71-9C06-CF8D96801A79}"/>
                      </a:ext>
                    </a:extLst>
                  </p:cNvPr>
                  <p:cNvSpPr/>
                  <p:nvPr/>
                </p:nvSpPr>
                <p:spPr>
                  <a:xfrm>
                    <a:off x="5524404" y="3959637"/>
                    <a:ext cx="7334" cy="44672"/>
                  </a:xfrm>
                  <a:custGeom>
                    <a:avLst/>
                    <a:gdLst>
                      <a:gd name="connsiteX0" fmla="*/ 0 w 7334"/>
                      <a:gd name="connsiteY0" fmla="*/ 41148 h 44672"/>
                      <a:gd name="connsiteX1" fmla="*/ 7239 w 7334"/>
                      <a:gd name="connsiteY1" fmla="*/ 44672 h 44672"/>
                      <a:gd name="connsiteX2" fmla="*/ 7334 w 7334"/>
                      <a:gd name="connsiteY2" fmla="*/ 3524 h 44672"/>
                      <a:gd name="connsiteX3" fmla="*/ 95 w 7334"/>
                      <a:gd name="connsiteY3" fmla="*/ 0 h 44672"/>
                      <a:gd name="connsiteX4" fmla="*/ 0 w 7334"/>
                      <a:gd name="connsiteY4" fmla="*/ 41148 h 44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4672">
                        <a:moveTo>
                          <a:pt x="0" y="41148"/>
                        </a:moveTo>
                        <a:cubicBezTo>
                          <a:pt x="2381" y="42386"/>
                          <a:pt x="4763" y="43529"/>
                          <a:pt x="7239" y="44672"/>
                        </a:cubicBezTo>
                        <a:lnTo>
                          <a:pt x="7334" y="3524"/>
                        </a:lnTo>
                        <a:cubicBezTo>
                          <a:pt x="4858" y="2381"/>
                          <a:pt x="2477" y="1238"/>
                          <a:pt x="95" y="0"/>
                        </a:cubicBezTo>
                        <a:lnTo>
                          <a:pt x="0" y="411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0" name="Freeform: Shape 359">
                    <a:extLst>
                      <a:ext uri="{FF2B5EF4-FFF2-40B4-BE49-F238E27FC236}">
                        <a16:creationId xmlns:a16="http://schemas.microsoft.com/office/drawing/2014/main" id="{232C7B72-6971-464A-925A-A237A4742733}"/>
                      </a:ext>
                    </a:extLst>
                  </p:cNvPr>
                  <p:cNvSpPr/>
                  <p:nvPr/>
                </p:nvSpPr>
                <p:spPr>
                  <a:xfrm>
                    <a:off x="5620701" y="3984783"/>
                    <a:ext cx="7334" cy="41719"/>
                  </a:xfrm>
                  <a:custGeom>
                    <a:avLst/>
                    <a:gdLst>
                      <a:gd name="connsiteX0" fmla="*/ 7334 w 7334"/>
                      <a:gd name="connsiteY0" fmla="*/ 571 h 41719"/>
                      <a:gd name="connsiteX1" fmla="*/ 95 w 7334"/>
                      <a:gd name="connsiteY1" fmla="*/ 0 h 41719"/>
                      <a:gd name="connsiteX2" fmla="*/ 0 w 7334"/>
                      <a:gd name="connsiteY2" fmla="*/ 41148 h 41719"/>
                      <a:gd name="connsiteX3" fmla="*/ 7239 w 7334"/>
                      <a:gd name="connsiteY3" fmla="*/ 41719 h 41719"/>
                      <a:gd name="connsiteX4" fmla="*/ 7334 w 7334"/>
                      <a:gd name="connsiteY4" fmla="*/ 571 h 41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719">
                        <a:moveTo>
                          <a:pt x="7334" y="571"/>
                        </a:moveTo>
                        <a:cubicBezTo>
                          <a:pt x="4953" y="476"/>
                          <a:pt x="2572" y="190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338"/>
                          <a:pt x="4763" y="41529"/>
                          <a:pt x="7239" y="41719"/>
                        </a:cubicBezTo>
                        <a:lnTo>
                          <a:pt x="7334" y="571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1" name="Freeform: Shape 360">
                    <a:extLst>
                      <a:ext uri="{FF2B5EF4-FFF2-40B4-BE49-F238E27FC236}">
                        <a16:creationId xmlns:a16="http://schemas.microsoft.com/office/drawing/2014/main" id="{0313A30B-6083-476C-AE4B-6699C8E75CCE}"/>
                      </a:ext>
                    </a:extLst>
                  </p:cNvPr>
                  <p:cNvSpPr/>
                  <p:nvPr/>
                </p:nvSpPr>
                <p:spPr>
                  <a:xfrm>
                    <a:off x="5813773" y="3906202"/>
                    <a:ext cx="7334" cy="54197"/>
                  </a:xfrm>
                  <a:custGeom>
                    <a:avLst/>
                    <a:gdLst>
                      <a:gd name="connsiteX0" fmla="*/ 7334 w 7334"/>
                      <a:gd name="connsiteY0" fmla="*/ 0 h 54197"/>
                      <a:gd name="connsiteX1" fmla="*/ 95 w 7334"/>
                      <a:gd name="connsiteY1" fmla="*/ 13049 h 54197"/>
                      <a:gd name="connsiteX2" fmla="*/ 0 w 7334"/>
                      <a:gd name="connsiteY2" fmla="*/ 54197 h 54197"/>
                      <a:gd name="connsiteX3" fmla="*/ 7239 w 7334"/>
                      <a:gd name="connsiteY3" fmla="*/ 41148 h 54197"/>
                      <a:gd name="connsiteX4" fmla="*/ 7334 w 7334"/>
                      <a:gd name="connsiteY4" fmla="*/ 0 h 5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54197">
                        <a:moveTo>
                          <a:pt x="7334" y="0"/>
                        </a:moveTo>
                        <a:cubicBezTo>
                          <a:pt x="5429" y="4381"/>
                          <a:pt x="2953" y="8763"/>
                          <a:pt x="95" y="13049"/>
                        </a:cubicBezTo>
                        <a:lnTo>
                          <a:pt x="0" y="54197"/>
                        </a:lnTo>
                        <a:cubicBezTo>
                          <a:pt x="2953" y="49911"/>
                          <a:pt x="5334" y="4562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2" name="Freeform: Shape 361">
                    <a:extLst>
                      <a:ext uri="{FF2B5EF4-FFF2-40B4-BE49-F238E27FC236}">
                        <a16:creationId xmlns:a16="http://schemas.microsoft.com/office/drawing/2014/main" id="{A7A7A060-314A-4CB5-BE00-87EFDF5F64A6}"/>
                      </a:ext>
                    </a:extLst>
                  </p:cNvPr>
                  <p:cNvSpPr/>
                  <p:nvPr/>
                </p:nvSpPr>
                <p:spPr>
                  <a:xfrm>
                    <a:off x="5775102" y="3949254"/>
                    <a:ext cx="7334" cy="45720"/>
                  </a:xfrm>
                  <a:custGeom>
                    <a:avLst/>
                    <a:gdLst>
                      <a:gd name="connsiteX0" fmla="*/ 0 w 7334"/>
                      <a:gd name="connsiteY0" fmla="*/ 45720 h 45720"/>
                      <a:gd name="connsiteX1" fmla="*/ 7239 w 7334"/>
                      <a:gd name="connsiteY1" fmla="*/ 41148 h 45720"/>
                      <a:gd name="connsiteX2" fmla="*/ 7334 w 7334"/>
                      <a:gd name="connsiteY2" fmla="*/ 0 h 45720"/>
                      <a:gd name="connsiteX3" fmla="*/ 95 w 7334"/>
                      <a:gd name="connsiteY3" fmla="*/ 4572 h 45720"/>
                      <a:gd name="connsiteX4" fmla="*/ 0 w 7334"/>
                      <a:gd name="connsiteY4" fmla="*/ 45720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5720">
                        <a:moveTo>
                          <a:pt x="0" y="45720"/>
                        </a:moveTo>
                        <a:cubicBezTo>
                          <a:pt x="2476" y="44196"/>
                          <a:pt x="4858" y="42672"/>
                          <a:pt x="7239" y="41148"/>
                        </a:cubicBezTo>
                        <a:lnTo>
                          <a:pt x="7334" y="0"/>
                        </a:lnTo>
                        <a:cubicBezTo>
                          <a:pt x="5048" y="1524"/>
                          <a:pt x="2572" y="3048"/>
                          <a:pt x="95" y="4572"/>
                        </a:cubicBezTo>
                        <a:lnTo>
                          <a:pt x="0" y="4572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3" name="Freeform: Shape 362">
                    <a:extLst>
                      <a:ext uri="{FF2B5EF4-FFF2-40B4-BE49-F238E27FC236}">
                        <a16:creationId xmlns:a16="http://schemas.microsoft.com/office/drawing/2014/main" id="{045B9B08-BDB5-479F-9886-86467ED3196E}"/>
                      </a:ext>
                    </a:extLst>
                  </p:cNvPr>
                  <p:cNvSpPr/>
                  <p:nvPr/>
                </p:nvSpPr>
                <p:spPr>
                  <a:xfrm>
                    <a:off x="5543644" y="3968304"/>
                    <a:ext cx="7334" cy="43624"/>
                  </a:xfrm>
                  <a:custGeom>
                    <a:avLst/>
                    <a:gdLst>
                      <a:gd name="connsiteX0" fmla="*/ 7334 w 7334"/>
                      <a:gd name="connsiteY0" fmla="*/ 2477 h 43624"/>
                      <a:gd name="connsiteX1" fmla="*/ 95 w 7334"/>
                      <a:gd name="connsiteY1" fmla="*/ 0 h 43624"/>
                      <a:gd name="connsiteX2" fmla="*/ 0 w 7334"/>
                      <a:gd name="connsiteY2" fmla="*/ 41148 h 43624"/>
                      <a:gd name="connsiteX3" fmla="*/ 7239 w 7334"/>
                      <a:gd name="connsiteY3" fmla="*/ 43625 h 43624"/>
                      <a:gd name="connsiteX4" fmla="*/ 7334 w 7334"/>
                      <a:gd name="connsiteY4" fmla="*/ 2477 h 43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624">
                        <a:moveTo>
                          <a:pt x="7334" y="2477"/>
                        </a:moveTo>
                        <a:cubicBezTo>
                          <a:pt x="4953" y="1619"/>
                          <a:pt x="2477" y="857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2005"/>
                          <a:pt x="4763" y="42767"/>
                          <a:pt x="7239" y="43625"/>
                        </a:cubicBezTo>
                        <a:lnTo>
                          <a:pt x="7334" y="2477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4" name="Freeform: Shape 363">
                    <a:extLst>
                      <a:ext uri="{FF2B5EF4-FFF2-40B4-BE49-F238E27FC236}">
                        <a16:creationId xmlns:a16="http://schemas.microsoft.com/office/drawing/2014/main" id="{6EC5366F-E649-4951-A4DC-05DE19BC56D6}"/>
                      </a:ext>
                    </a:extLst>
                  </p:cNvPr>
                  <p:cNvSpPr/>
                  <p:nvPr/>
                </p:nvSpPr>
                <p:spPr>
                  <a:xfrm>
                    <a:off x="5794438" y="3933729"/>
                    <a:ext cx="7334" cy="47625"/>
                  </a:xfrm>
                  <a:custGeom>
                    <a:avLst/>
                    <a:gdLst>
                      <a:gd name="connsiteX0" fmla="*/ 95 w 7334"/>
                      <a:gd name="connsiteY0" fmla="*/ 6477 h 47625"/>
                      <a:gd name="connsiteX1" fmla="*/ 0 w 7334"/>
                      <a:gd name="connsiteY1" fmla="*/ 47625 h 47625"/>
                      <a:gd name="connsiteX2" fmla="*/ 7239 w 7334"/>
                      <a:gd name="connsiteY2" fmla="*/ 41148 h 47625"/>
                      <a:gd name="connsiteX3" fmla="*/ 7334 w 7334"/>
                      <a:gd name="connsiteY3" fmla="*/ 0 h 47625"/>
                      <a:gd name="connsiteX4" fmla="*/ 95 w 7334"/>
                      <a:gd name="connsiteY4" fmla="*/ 6477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7625">
                        <a:moveTo>
                          <a:pt x="95" y="6477"/>
                        </a:moveTo>
                        <a:lnTo>
                          <a:pt x="0" y="47625"/>
                        </a:lnTo>
                        <a:cubicBezTo>
                          <a:pt x="2572" y="45529"/>
                          <a:pt x="4953" y="43339"/>
                          <a:pt x="7239" y="41148"/>
                        </a:cubicBezTo>
                        <a:lnTo>
                          <a:pt x="7334" y="0"/>
                        </a:lnTo>
                        <a:cubicBezTo>
                          <a:pt x="5048" y="2096"/>
                          <a:pt x="2572" y="4286"/>
                          <a:pt x="95" y="6477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39D552D6-B9BD-4099-B6C9-162F23E34224}"/>
                      </a:ext>
                    </a:extLst>
                  </p:cNvPr>
                  <p:cNvSpPr/>
                  <p:nvPr/>
                </p:nvSpPr>
                <p:spPr>
                  <a:xfrm>
                    <a:off x="5639942" y="3985735"/>
                    <a:ext cx="7334" cy="41148"/>
                  </a:xfrm>
                  <a:custGeom>
                    <a:avLst/>
                    <a:gdLst>
                      <a:gd name="connsiteX0" fmla="*/ 7239 w 7334"/>
                      <a:gd name="connsiteY0" fmla="*/ 41148 h 41148"/>
                      <a:gd name="connsiteX1" fmla="*/ 7334 w 7334"/>
                      <a:gd name="connsiteY1" fmla="*/ 0 h 41148"/>
                      <a:gd name="connsiteX2" fmla="*/ 95 w 7334"/>
                      <a:gd name="connsiteY2" fmla="*/ 0 h 41148"/>
                      <a:gd name="connsiteX3" fmla="*/ 0 w 7334"/>
                      <a:gd name="connsiteY3" fmla="*/ 41148 h 41148"/>
                      <a:gd name="connsiteX4" fmla="*/ 7239 w 7334"/>
                      <a:gd name="connsiteY4" fmla="*/ 41148 h 41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148">
                        <a:moveTo>
                          <a:pt x="7239" y="41148"/>
                        </a:moveTo>
                        <a:lnTo>
                          <a:pt x="7334" y="0"/>
                        </a:lnTo>
                        <a:cubicBezTo>
                          <a:pt x="4953" y="0"/>
                          <a:pt x="2572" y="0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477" y="41148"/>
                          <a:pt x="4858" y="41148"/>
                          <a:pt x="7239" y="41148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9CAADAAA-0C71-4614-A7B9-22277B5BE405}"/>
                      </a:ext>
                    </a:extLst>
                  </p:cNvPr>
                  <p:cNvSpPr/>
                  <p:nvPr/>
                </p:nvSpPr>
                <p:spPr>
                  <a:xfrm>
                    <a:off x="5582220" y="3979353"/>
                    <a:ext cx="7334" cy="42576"/>
                  </a:xfrm>
                  <a:custGeom>
                    <a:avLst/>
                    <a:gdLst>
                      <a:gd name="connsiteX0" fmla="*/ 7334 w 7334"/>
                      <a:gd name="connsiteY0" fmla="*/ 1429 h 42576"/>
                      <a:gd name="connsiteX1" fmla="*/ 95 w 7334"/>
                      <a:gd name="connsiteY1" fmla="*/ 0 h 42576"/>
                      <a:gd name="connsiteX2" fmla="*/ 0 w 7334"/>
                      <a:gd name="connsiteY2" fmla="*/ 41148 h 42576"/>
                      <a:gd name="connsiteX3" fmla="*/ 7239 w 7334"/>
                      <a:gd name="connsiteY3" fmla="*/ 42577 h 42576"/>
                      <a:gd name="connsiteX4" fmla="*/ 7334 w 7334"/>
                      <a:gd name="connsiteY4" fmla="*/ 1429 h 42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576">
                        <a:moveTo>
                          <a:pt x="7334" y="1429"/>
                        </a:moveTo>
                        <a:cubicBezTo>
                          <a:pt x="4953" y="953"/>
                          <a:pt x="2477" y="476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624"/>
                          <a:pt x="4763" y="42196"/>
                          <a:pt x="7239" y="42577"/>
                        </a:cubicBezTo>
                        <a:lnTo>
                          <a:pt x="7334" y="1429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7" name="Freeform: Shape 366">
                    <a:extLst>
                      <a:ext uri="{FF2B5EF4-FFF2-40B4-BE49-F238E27FC236}">
                        <a16:creationId xmlns:a16="http://schemas.microsoft.com/office/drawing/2014/main" id="{04EBAD0D-C62A-4137-9D26-EE390C9F62E2}"/>
                      </a:ext>
                    </a:extLst>
                  </p:cNvPr>
                  <p:cNvSpPr/>
                  <p:nvPr/>
                </p:nvSpPr>
                <p:spPr>
                  <a:xfrm>
                    <a:off x="5466682" y="3905535"/>
                    <a:ext cx="7239" cy="54102"/>
                  </a:xfrm>
                  <a:custGeom>
                    <a:avLst/>
                    <a:gdLst>
                      <a:gd name="connsiteX0" fmla="*/ 0 w 7239"/>
                      <a:gd name="connsiteY0" fmla="*/ 41148 h 54102"/>
                      <a:gd name="connsiteX1" fmla="*/ 7144 w 7239"/>
                      <a:gd name="connsiteY1" fmla="*/ 54102 h 54102"/>
                      <a:gd name="connsiteX2" fmla="*/ 7239 w 7239"/>
                      <a:gd name="connsiteY2" fmla="*/ 12954 h 54102"/>
                      <a:gd name="connsiteX3" fmla="*/ 95 w 7239"/>
                      <a:gd name="connsiteY3" fmla="*/ 0 h 54102"/>
                      <a:gd name="connsiteX4" fmla="*/ 0 w 7239"/>
                      <a:gd name="connsiteY4" fmla="*/ 41148 h 54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9" h="54102">
                        <a:moveTo>
                          <a:pt x="0" y="41148"/>
                        </a:moveTo>
                        <a:cubicBezTo>
                          <a:pt x="1905" y="45529"/>
                          <a:pt x="4286" y="49816"/>
                          <a:pt x="7144" y="54102"/>
                        </a:cubicBezTo>
                        <a:lnTo>
                          <a:pt x="7239" y="12954"/>
                        </a:lnTo>
                        <a:cubicBezTo>
                          <a:pt x="4381" y="8763"/>
                          <a:pt x="2000" y="4382"/>
                          <a:pt x="95" y="0"/>
                        </a:cubicBezTo>
                        <a:lnTo>
                          <a:pt x="0" y="411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8" name="Freeform: Shape 367">
                    <a:extLst>
                      <a:ext uri="{FF2B5EF4-FFF2-40B4-BE49-F238E27FC236}">
                        <a16:creationId xmlns:a16="http://schemas.microsoft.com/office/drawing/2014/main" id="{9B447A4C-AE56-4CC5-9F03-1CE55AAEDED1}"/>
                      </a:ext>
                    </a:extLst>
                  </p:cNvPr>
                  <p:cNvSpPr/>
                  <p:nvPr/>
                </p:nvSpPr>
                <p:spPr>
                  <a:xfrm>
                    <a:off x="5485828" y="3932871"/>
                    <a:ext cx="7334" cy="47720"/>
                  </a:xfrm>
                  <a:custGeom>
                    <a:avLst/>
                    <a:gdLst>
                      <a:gd name="connsiteX0" fmla="*/ 7239 w 7334"/>
                      <a:gd name="connsiteY0" fmla="*/ 47720 h 47720"/>
                      <a:gd name="connsiteX1" fmla="*/ 7334 w 7334"/>
                      <a:gd name="connsiteY1" fmla="*/ 6572 h 47720"/>
                      <a:gd name="connsiteX2" fmla="*/ 95 w 7334"/>
                      <a:gd name="connsiteY2" fmla="*/ 0 h 47720"/>
                      <a:gd name="connsiteX3" fmla="*/ 0 w 7334"/>
                      <a:gd name="connsiteY3" fmla="*/ 41148 h 47720"/>
                      <a:gd name="connsiteX4" fmla="*/ 7239 w 7334"/>
                      <a:gd name="connsiteY4" fmla="*/ 47720 h 47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7720">
                        <a:moveTo>
                          <a:pt x="7239" y="47720"/>
                        </a:moveTo>
                        <a:lnTo>
                          <a:pt x="7334" y="6572"/>
                        </a:lnTo>
                        <a:cubicBezTo>
                          <a:pt x="4763" y="4382"/>
                          <a:pt x="2381" y="219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286" y="43434"/>
                          <a:pt x="4763" y="45625"/>
                          <a:pt x="7239" y="47720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55FF3421-1275-4DBB-BDF7-F5D3886BFCAE}"/>
                      </a:ext>
                    </a:extLst>
                  </p:cNvPr>
                  <p:cNvSpPr/>
                  <p:nvPr/>
                </p:nvSpPr>
                <p:spPr>
                  <a:xfrm>
                    <a:off x="5505163" y="3948588"/>
                    <a:ext cx="7334" cy="45720"/>
                  </a:xfrm>
                  <a:custGeom>
                    <a:avLst/>
                    <a:gdLst>
                      <a:gd name="connsiteX0" fmla="*/ 7334 w 7334"/>
                      <a:gd name="connsiteY0" fmla="*/ 4572 h 45720"/>
                      <a:gd name="connsiteX1" fmla="*/ 95 w 7334"/>
                      <a:gd name="connsiteY1" fmla="*/ 0 h 45720"/>
                      <a:gd name="connsiteX2" fmla="*/ 0 w 7334"/>
                      <a:gd name="connsiteY2" fmla="*/ 41148 h 45720"/>
                      <a:gd name="connsiteX3" fmla="*/ 7239 w 7334"/>
                      <a:gd name="connsiteY3" fmla="*/ 45720 h 45720"/>
                      <a:gd name="connsiteX4" fmla="*/ 7334 w 7334"/>
                      <a:gd name="connsiteY4" fmla="*/ 4572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5720">
                        <a:moveTo>
                          <a:pt x="7334" y="4572"/>
                        </a:moveTo>
                        <a:cubicBezTo>
                          <a:pt x="4858" y="3048"/>
                          <a:pt x="2477" y="1524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286" y="42672"/>
                          <a:pt x="4667" y="44196"/>
                          <a:pt x="7239" y="45720"/>
                        </a:cubicBezTo>
                        <a:lnTo>
                          <a:pt x="7334" y="4572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70" name="Freeform: Shape 369">
                    <a:extLst>
                      <a:ext uri="{FF2B5EF4-FFF2-40B4-BE49-F238E27FC236}">
                        <a16:creationId xmlns:a16="http://schemas.microsoft.com/office/drawing/2014/main" id="{42EBD010-4E08-4DCD-9706-5744FFF9643D}"/>
                      </a:ext>
                    </a:extLst>
                  </p:cNvPr>
                  <p:cNvSpPr/>
                  <p:nvPr/>
                </p:nvSpPr>
                <p:spPr>
                  <a:xfrm>
                    <a:off x="5755766" y="3960303"/>
                    <a:ext cx="7334" cy="44577"/>
                  </a:xfrm>
                  <a:custGeom>
                    <a:avLst/>
                    <a:gdLst>
                      <a:gd name="connsiteX0" fmla="*/ 7334 w 7334"/>
                      <a:gd name="connsiteY0" fmla="*/ 0 h 44577"/>
                      <a:gd name="connsiteX1" fmla="*/ 95 w 7334"/>
                      <a:gd name="connsiteY1" fmla="*/ 3429 h 44577"/>
                      <a:gd name="connsiteX2" fmla="*/ 0 w 7334"/>
                      <a:gd name="connsiteY2" fmla="*/ 44577 h 44577"/>
                      <a:gd name="connsiteX3" fmla="*/ 7239 w 7334"/>
                      <a:gd name="connsiteY3" fmla="*/ 41148 h 44577"/>
                      <a:gd name="connsiteX4" fmla="*/ 7334 w 7334"/>
                      <a:gd name="connsiteY4" fmla="*/ 0 h 44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4577">
                        <a:moveTo>
                          <a:pt x="7334" y="0"/>
                        </a:moveTo>
                        <a:cubicBezTo>
                          <a:pt x="4953" y="1143"/>
                          <a:pt x="2572" y="2286"/>
                          <a:pt x="95" y="3429"/>
                        </a:cubicBezTo>
                        <a:lnTo>
                          <a:pt x="0" y="44577"/>
                        </a:lnTo>
                        <a:cubicBezTo>
                          <a:pt x="2477" y="43434"/>
                          <a:pt x="4858" y="42386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71" name="Freeform: Shape 370">
                    <a:extLst>
                      <a:ext uri="{FF2B5EF4-FFF2-40B4-BE49-F238E27FC236}">
                        <a16:creationId xmlns:a16="http://schemas.microsoft.com/office/drawing/2014/main" id="{04ACF22B-0C8C-452C-973D-0F6A8116A068}"/>
                      </a:ext>
                    </a:extLst>
                  </p:cNvPr>
                  <p:cNvSpPr/>
                  <p:nvPr/>
                </p:nvSpPr>
                <p:spPr>
                  <a:xfrm>
                    <a:off x="5697854" y="3979639"/>
                    <a:ext cx="7334" cy="42576"/>
                  </a:xfrm>
                  <a:custGeom>
                    <a:avLst/>
                    <a:gdLst>
                      <a:gd name="connsiteX0" fmla="*/ 7334 w 7334"/>
                      <a:gd name="connsiteY0" fmla="*/ 0 h 42576"/>
                      <a:gd name="connsiteX1" fmla="*/ 95 w 7334"/>
                      <a:gd name="connsiteY1" fmla="*/ 1429 h 42576"/>
                      <a:gd name="connsiteX2" fmla="*/ 0 w 7334"/>
                      <a:gd name="connsiteY2" fmla="*/ 42577 h 42576"/>
                      <a:gd name="connsiteX3" fmla="*/ 7239 w 7334"/>
                      <a:gd name="connsiteY3" fmla="*/ 41148 h 42576"/>
                      <a:gd name="connsiteX4" fmla="*/ 7334 w 7334"/>
                      <a:gd name="connsiteY4" fmla="*/ 0 h 42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576">
                        <a:moveTo>
                          <a:pt x="7334" y="0"/>
                        </a:moveTo>
                        <a:cubicBezTo>
                          <a:pt x="4953" y="476"/>
                          <a:pt x="2572" y="1048"/>
                          <a:pt x="95" y="1429"/>
                        </a:cubicBezTo>
                        <a:lnTo>
                          <a:pt x="0" y="42577"/>
                        </a:lnTo>
                        <a:cubicBezTo>
                          <a:pt x="2476" y="42100"/>
                          <a:pt x="4858" y="41624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72" name="Freeform: Shape 371">
                    <a:extLst>
                      <a:ext uri="{FF2B5EF4-FFF2-40B4-BE49-F238E27FC236}">
                        <a16:creationId xmlns:a16="http://schemas.microsoft.com/office/drawing/2014/main" id="{BBF9C661-711D-414E-A82C-BCF326EC9AE1}"/>
                      </a:ext>
                    </a:extLst>
                  </p:cNvPr>
                  <p:cNvSpPr/>
                  <p:nvPr/>
                </p:nvSpPr>
                <p:spPr>
                  <a:xfrm>
                    <a:off x="5736430" y="3968781"/>
                    <a:ext cx="7334" cy="43624"/>
                  </a:xfrm>
                  <a:custGeom>
                    <a:avLst/>
                    <a:gdLst>
                      <a:gd name="connsiteX0" fmla="*/ 7334 w 7334"/>
                      <a:gd name="connsiteY0" fmla="*/ 0 h 43624"/>
                      <a:gd name="connsiteX1" fmla="*/ 95 w 7334"/>
                      <a:gd name="connsiteY1" fmla="*/ 2476 h 43624"/>
                      <a:gd name="connsiteX2" fmla="*/ 0 w 7334"/>
                      <a:gd name="connsiteY2" fmla="*/ 43625 h 43624"/>
                      <a:gd name="connsiteX3" fmla="*/ 7239 w 7334"/>
                      <a:gd name="connsiteY3" fmla="*/ 41148 h 43624"/>
                      <a:gd name="connsiteX4" fmla="*/ 7334 w 7334"/>
                      <a:gd name="connsiteY4" fmla="*/ 0 h 43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624">
                        <a:moveTo>
                          <a:pt x="7334" y="0"/>
                        </a:moveTo>
                        <a:cubicBezTo>
                          <a:pt x="4953" y="857"/>
                          <a:pt x="2572" y="1619"/>
                          <a:pt x="95" y="2476"/>
                        </a:cubicBezTo>
                        <a:lnTo>
                          <a:pt x="0" y="43625"/>
                        </a:lnTo>
                        <a:cubicBezTo>
                          <a:pt x="2381" y="42767"/>
                          <a:pt x="4858" y="4200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73" name="Freeform: Shape 372">
                    <a:extLst>
                      <a:ext uri="{FF2B5EF4-FFF2-40B4-BE49-F238E27FC236}">
                        <a16:creationId xmlns:a16="http://schemas.microsoft.com/office/drawing/2014/main" id="{5E0FB6AD-CBAF-4C2C-B2A4-2A0007020FAC}"/>
                      </a:ext>
                    </a:extLst>
                  </p:cNvPr>
                  <p:cNvSpPr/>
                  <p:nvPr/>
                </p:nvSpPr>
                <p:spPr>
                  <a:xfrm>
                    <a:off x="5678614" y="3982973"/>
                    <a:ext cx="7334" cy="42100"/>
                  </a:xfrm>
                  <a:custGeom>
                    <a:avLst/>
                    <a:gdLst>
                      <a:gd name="connsiteX0" fmla="*/ 7334 w 7334"/>
                      <a:gd name="connsiteY0" fmla="*/ 0 h 42100"/>
                      <a:gd name="connsiteX1" fmla="*/ 95 w 7334"/>
                      <a:gd name="connsiteY1" fmla="*/ 952 h 42100"/>
                      <a:gd name="connsiteX2" fmla="*/ 0 w 7334"/>
                      <a:gd name="connsiteY2" fmla="*/ 42100 h 42100"/>
                      <a:gd name="connsiteX3" fmla="*/ 7239 w 7334"/>
                      <a:gd name="connsiteY3" fmla="*/ 41148 h 42100"/>
                      <a:gd name="connsiteX4" fmla="*/ 7334 w 7334"/>
                      <a:gd name="connsiteY4" fmla="*/ 0 h 42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100">
                        <a:moveTo>
                          <a:pt x="7334" y="0"/>
                        </a:moveTo>
                        <a:cubicBezTo>
                          <a:pt x="4953" y="286"/>
                          <a:pt x="2572" y="667"/>
                          <a:pt x="95" y="952"/>
                        </a:cubicBezTo>
                        <a:lnTo>
                          <a:pt x="0" y="42100"/>
                        </a:lnTo>
                        <a:cubicBezTo>
                          <a:pt x="2381" y="41815"/>
                          <a:pt x="4763" y="41434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74" name="Freeform: Shape 373">
                    <a:extLst>
                      <a:ext uri="{FF2B5EF4-FFF2-40B4-BE49-F238E27FC236}">
                        <a16:creationId xmlns:a16="http://schemas.microsoft.com/office/drawing/2014/main" id="{BA6B3061-14BF-47DD-A450-12F809481CD8}"/>
                      </a:ext>
                    </a:extLst>
                  </p:cNvPr>
                  <p:cNvSpPr/>
                  <p:nvPr/>
                </p:nvSpPr>
                <p:spPr>
                  <a:xfrm>
                    <a:off x="5659278" y="3984878"/>
                    <a:ext cx="7334" cy="41624"/>
                  </a:xfrm>
                  <a:custGeom>
                    <a:avLst/>
                    <a:gdLst>
                      <a:gd name="connsiteX0" fmla="*/ 7334 w 7334"/>
                      <a:gd name="connsiteY0" fmla="*/ 0 h 41624"/>
                      <a:gd name="connsiteX1" fmla="*/ 95 w 7334"/>
                      <a:gd name="connsiteY1" fmla="*/ 476 h 41624"/>
                      <a:gd name="connsiteX2" fmla="*/ 0 w 7334"/>
                      <a:gd name="connsiteY2" fmla="*/ 41624 h 41624"/>
                      <a:gd name="connsiteX3" fmla="*/ 7239 w 7334"/>
                      <a:gd name="connsiteY3" fmla="*/ 41148 h 41624"/>
                      <a:gd name="connsiteX4" fmla="*/ 7334 w 7334"/>
                      <a:gd name="connsiteY4" fmla="*/ 0 h 41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624">
                        <a:moveTo>
                          <a:pt x="7334" y="0"/>
                        </a:moveTo>
                        <a:cubicBezTo>
                          <a:pt x="4953" y="191"/>
                          <a:pt x="2572" y="381"/>
                          <a:pt x="95" y="476"/>
                        </a:cubicBezTo>
                        <a:lnTo>
                          <a:pt x="0" y="41624"/>
                        </a:lnTo>
                        <a:cubicBezTo>
                          <a:pt x="2381" y="41529"/>
                          <a:pt x="4763" y="41338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75" name="Freeform: Shape 374">
                    <a:extLst>
                      <a:ext uri="{FF2B5EF4-FFF2-40B4-BE49-F238E27FC236}">
                        <a16:creationId xmlns:a16="http://schemas.microsoft.com/office/drawing/2014/main" id="{53EAC3A2-69E9-47A9-A6E3-A3DF4B6ABEC8}"/>
                      </a:ext>
                    </a:extLst>
                  </p:cNvPr>
                  <p:cNvSpPr/>
                  <p:nvPr/>
                </p:nvSpPr>
                <p:spPr>
                  <a:xfrm>
                    <a:off x="5717190" y="3974972"/>
                    <a:ext cx="7334" cy="43052"/>
                  </a:xfrm>
                  <a:custGeom>
                    <a:avLst/>
                    <a:gdLst>
                      <a:gd name="connsiteX0" fmla="*/ 7334 w 7334"/>
                      <a:gd name="connsiteY0" fmla="*/ 0 h 43052"/>
                      <a:gd name="connsiteX1" fmla="*/ 95 w 7334"/>
                      <a:gd name="connsiteY1" fmla="*/ 1905 h 43052"/>
                      <a:gd name="connsiteX2" fmla="*/ 0 w 7334"/>
                      <a:gd name="connsiteY2" fmla="*/ 43053 h 43052"/>
                      <a:gd name="connsiteX3" fmla="*/ 7239 w 7334"/>
                      <a:gd name="connsiteY3" fmla="*/ 41148 h 43052"/>
                      <a:gd name="connsiteX4" fmla="*/ 7334 w 7334"/>
                      <a:gd name="connsiteY4" fmla="*/ 0 h 43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052">
                        <a:moveTo>
                          <a:pt x="7334" y="0"/>
                        </a:moveTo>
                        <a:cubicBezTo>
                          <a:pt x="4953" y="667"/>
                          <a:pt x="2572" y="1333"/>
                          <a:pt x="95" y="1905"/>
                        </a:cubicBezTo>
                        <a:lnTo>
                          <a:pt x="0" y="43053"/>
                        </a:lnTo>
                        <a:cubicBezTo>
                          <a:pt x="2381" y="42481"/>
                          <a:pt x="4858" y="4181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376" name="Graphic 197">
                <a:extLst>
                  <a:ext uri="{FF2B5EF4-FFF2-40B4-BE49-F238E27FC236}">
                    <a16:creationId xmlns:a16="http://schemas.microsoft.com/office/drawing/2014/main" id="{71A15F66-B025-4FDE-B1CD-95A944CCD4B0}"/>
                  </a:ext>
                </a:extLst>
              </p:cNvPr>
              <p:cNvGrpSpPr/>
              <p:nvPr/>
            </p:nvGrpSpPr>
            <p:grpSpPr>
              <a:xfrm>
                <a:off x="6163150" y="3931414"/>
                <a:ext cx="365569" cy="246964"/>
                <a:chOff x="6163150" y="3931414"/>
                <a:chExt cx="365569" cy="246964"/>
              </a:xfrm>
            </p:grpSpPr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CC6D3957-8AE1-49EA-A818-F871CFA7D9BC}"/>
                    </a:ext>
                  </a:extLst>
                </p:cNvPr>
                <p:cNvSpPr/>
                <p:nvPr/>
              </p:nvSpPr>
              <p:spPr>
                <a:xfrm>
                  <a:off x="6163150" y="4030884"/>
                  <a:ext cx="365569" cy="147494"/>
                </a:xfrm>
                <a:custGeom>
                  <a:avLst/>
                  <a:gdLst>
                    <a:gd name="connsiteX0" fmla="*/ 365570 w 365569"/>
                    <a:gd name="connsiteY0" fmla="*/ 1048 h 147494"/>
                    <a:gd name="connsiteX1" fmla="*/ 365475 w 365569"/>
                    <a:gd name="connsiteY1" fmla="*/ 42196 h 147494"/>
                    <a:gd name="connsiteX2" fmla="*/ 312325 w 365569"/>
                    <a:gd name="connsiteY2" fmla="*/ 116491 h 147494"/>
                    <a:gd name="connsiteX3" fmla="*/ 53912 w 365569"/>
                    <a:gd name="connsiteY3" fmla="*/ 116491 h 147494"/>
                    <a:gd name="connsiteX4" fmla="*/ 0 w 365569"/>
                    <a:gd name="connsiteY4" fmla="*/ 41148 h 147494"/>
                    <a:gd name="connsiteX5" fmla="*/ 96 w 365569"/>
                    <a:gd name="connsiteY5" fmla="*/ 0 h 147494"/>
                    <a:gd name="connsiteX6" fmla="*/ 54007 w 365569"/>
                    <a:gd name="connsiteY6" fmla="*/ 75343 h 147494"/>
                    <a:gd name="connsiteX7" fmla="*/ 312420 w 365569"/>
                    <a:gd name="connsiteY7" fmla="*/ 75343 h 147494"/>
                    <a:gd name="connsiteX8" fmla="*/ 365570 w 365569"/>
                    <a:gd name="connsiteY8" fmla="*/ 1048 h 147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5569" h="147494">
                      <a:moveTo>
                        <a:pt x="365570" y="1048"/>
                      </a:moveTo>
                      <a:lnTo>
                        <a:pt x="365475" y="42196"/>
                      </a:lnTo>
                      <a:cubicBezTo>
                        <a:pt x="365379" y="69151"/>
                        <a:pt x="347663" y="96012"/>
                        <a:pt x="312325" y="116491"/>
                      </a:cubicBezTo>
                      <a:cubicBezTo>
                        <a:pt x="241173" y="157829"/>
                        <a:pt x="125540" y="157829"/>
                        <a:pt x="53912" y="116491"/>
                      </a:cubicBezTo>
                      <a:cubicBezTo>
                        <a:pt x="17907" y="95726"/>
                        <a:pt x="-95" y="68389"/>
                        <a:pt x="0" y="41148"/>
                      </a:cubicBezTo>
                      <a:lnTo>
                        <a:pt x="96" y="0"/>
                      </a:lnTo>
                      <a:cubicBezTo>
                        <a:pt x="0" y="27242"/>
                        <a:pt x="18003" y="54578"/>
                        <a:pt x="54007" y="75343"/>
                      </a:cubicBezTo>
                      <a:cubicBezTo>
                        <a:pt x="125635" y="116681"/>
                        <a:pt x="241269" y="116681"/>
                        <a:pt x="312420" y="75343"/>
                      </a:cubicBezTo>
                      <a:cubicBezTo>
                        <a:pt x="347758" y="54769"/>
                        <a:pt x="365475" y="27908"/>
                        <a:pt x="365570" y="1048"/>
                      </a:cubicBezTo>
                      <a:close/>
                    </a:path>
                  </a:pathLst>
                </a:custGeom>
                <a:solidFill>
                  <a:srgbClr val="E0A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378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6163333" y="3931414"/>
                  <a:ext cx="365270" cy="206709"/>
                  <a:chOff x="6163333" y="3931414"/>
                  <a:chExt cx="365270" cy="206709"/>
                </a:xfrm>
              </p:grpSpPr>
              <p:grpSp>
                <p:nvGrpSpPr>
                  <p:cNvPr id="379" name="Graphic 197">
                    <a:extLst>
                      <a:ext uri="{FF2B5EF4-FFF2-40B4-BE49-F238E27FC236}">
                        <a16:creationId xmlns:a16="http://schemas.microsoft.com/office/drawing/2014/main" id="{71A15F66-B025-4FDE-B1CD-95A944CCD4B0}"/>
                      </a:ext>
                    </a:extLst>
                  </p:cNvPr>
                  <p:cNvGrpSpPr/>
                  <p:nvPr/>
                </p:nvGrpSpPr>
                <p:grpSpPr>
                  <a:xfrm>
                    <a:off x="6163333" y="3931414"/>
                    <a:ext cx="365270" cy="206709"/>
                    <a:chOff x="6163333" y="3931414"/>
                    <a:chExt cx="365270" cy="206709"/>
                  </a:xfrm>
                </p:grpSpPr>
                <p:sp>
                  <p:nvSpPr>
                    <p:cNvPr id="380" name="Freeform: Shape 379">
                      <a:extLst>
                        <a:ext uri="{FF2B5EF4-FFF2-40B4-BE49-F238E27FC236}">
                          <a16:creationId xmlns:a16="http://schemas.microsoft.com/office/drawing/2014/main" id="{70225D6E-75DF-4753-9888-751733B1BE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3333" y="3931414"/>
                      <a:ext cx="365270" cy="206709"/>
                    </a:xfrm>
                    <a:custGeom>
                      <a:avLst/>
                      <a:gdLst>
                        <a:gd name="connsiteX0" fmla="*/ 292425 w 365270"/>
                        <a:gd name="connsiteY0" fmla="*/ 20793 h 206709"/>
                        <a:gd name="connsiteX1" fmla="*/ 328620 w 365270"/>
                        <a:gd name="connsiteY1" fmla="*/ 165478 h 206709"/>
                        <a:gd name="connsiteX2" fmla="*/ 72874 w 365270"/>
                        <a:gd name="connsiteY2" fmla="*/ 185957 h 206709"/>
                        <a:gd name="connsiteX3" fmla="*/ 36679 w 365270"/>
                        <a:gd name="connsiteY3" fmla="*/ 41272 h 206709"/>
                        <a:gd name="connsiteX4" fmla="*/ 292425 w 365270"/>
                        <a:gd name="connsiteY4" fmla="*/ 20793 h 206709"/>
                        <a:gd name="connsiteX5" fmla="*/ 307570 w 365270"/>
                        <a:gd name="connsiteY5" fmla="*/ 156429 h 206709"/>
                        <a:gd name="connsiteX6" fmla="*/ 276614 w 365270"/>
                        <a:gd name="connsiteY6" fmla="*/ 32604 h 206709"/>
                        <a:gd name="connsiteX7" fmla="*/ 57824 w 365270"/>
                        <a:gd name="connsiteY7" fmla="*/ 50130 h 206709"/>
                        <a:gd name="connsiteX8" fmla="*/ 88781 w 365270"/>
                        <a:gd name="connsiteY8" fmla="*/ 173955 h 206709"/>
                        <a:gd name="connsiteX9" fmla="*/ 307570 w 365270"/>
                        <a:gd name="connsiteY9" fmla="*/ 156429 h 206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65270" h="206709">
                          <a:moveTo>
                            <a:pt x="292425" y="20793"/>
                          </a:moveTo>
                          <a:cubicBezTo>
                            <a:pt x="373007" y="55083"/>
                            <a:pt x="389199" y="119853"/>
                            <a:pt x="328620" y="165478"/>
                          </a:cubicBezTo>
                          <a:cubicBezTo>
                            <a:pt x="267946" y="211103"/>
                            <a:pt x="153551" y="220247"/>
                            <a:pt x="72874" y="185957"/>
                          </a:cubicBezTo>
                          <a:cubicBezTo>
                            <a:pt x="-7803" y="151667"/>
                            <a:pt x="-23900" y="86897"/>
                            <a:pt x="36679" y="41272"/>
                          </a:cubicBezTo>
                          <a:cubicBezTo>
                            <a:pt x="97353" y="-4353"/>
                            <a:pt x="211748" y="-13592"/>
                            <a:pt x="292425" y="20793"/>
                          </a:cubicBezTo>
                          <a:close/>
                          <a:moveTo>
                            <a:pt x="307570" y="156429"/>
                          </a:moveTo>
                          <a:cubicBezTo>
                            <a:pt x="359481" y="117377"/>
                            <a:pt x="345575" y="61941"/>
                            <a:pt x="276614" y="32604"/>
                          </a:cubicBezTo>
                          <a:cubicBezTo>
                            <a:pt x="207653" y="3267"/>
                            <a:pt x="109640" y="11078"/>
                            <a:pt x="57824" y="50130"/>
                          </a:cubicBezTo>
                          <a:cubicBezTo>
                            <a:pt x="5913" y="89183"/>
                            <a:pt x="19820" y="144618"/>
                            <a:pt x="88781" y="173955"/>
                          </a:cubicBezTo>
                          <a:cubicBezTo>
                            <a:pt x="157742" y="203388"/>
                            <a:pt x="255659" y="195482"/>
                            <a:pt x="307570" y="156429"/>
                          </a:cubicBezTo>
                          <a:close/>
                        </a:path>
                      </a:pathLst>
                    </a:custGeom>
                    <a:solidFill>
                      <a:srgbClr val="F4CD6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81" name="Freeform: Shape 380">
                      <a:extLst>
                        <a:ext uri="{FF2B5EF4-FFF2-40B4-BE49-F238E27FC236}">
                          <a16:creationId xmlns:a16="http://schemas.microsoft.com/office/drawing/2014/main" id="{A7629F51-56FA-490F-8627-017BC2B163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9756" y="3946314"/>
                      <a:ext cx="312548" cy="176908"/>
                    </a:xfrm>
                    <a:custGeom>
                      <a:avLst/>
                      <a:gdLst>
                        <a:gd name="connsiteX0" fmla="*/ 250191 w 312548"/>
                        <a:gd name="connsiteY0" fmla="*/ 17799 h 176908"/>
                        <a:gd name="connsiteX1" fmla="*/ 281147 w 312548"/>
                        <a:gd name="connsiteY1" fmla="*/ 141624 h 176908"/>
                        <a:gd name="connsiteX2" fmla="*/ 62358 w 312548"/>
                        <a:gd name="connsiteY2" fmla="*/ 159150 h 176908"/>
                        <a:gd name="connsiteX3" fmla="*/ 31402 w 312548"/>
                        <a:gd name="connsiteY3" fmla="*/ 35325 h 176908"/>
                        <a:gd name="connsiteX4" fmla="*/ 250191 w 312548"/>
                        <a:gd name="connsiteY4" fmla="*/ 17799 h 176908"/>
                        <a:gd name="connsiteX5" fmla="*/ 272194 w 312548"/>
                        <a:gd name="connsiteY5" fmla="*/ 137814 h 176908"/>
                        <a:gd name="connsiteX6" fmla="*/ 243428 w 312548"/>
                        <a:gd name="connsiteY6" fmla="*/ 22848 h 176908"/>
                        <a:gd name="connsiteX7" fmla="*/ 40164 w 312548"/>
                        <a:gd name="connsiteY7" fmla="*/ 39135 h 176908"/>
                        <a:gd name="connsiteX8" fmla="*/ 68930 w 312548"/>
                        <a:gd name="connsiteY8" fmla="*/ 154102 h 176908"/>
                        <a:gd name="connsiteX9" fmla="*/ 272194 w 312548"/>
                        <a:gd name="connsiteY9" fmla="*/ 137814 h 1769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12548" h="176908">
                          <a:moveTo>
                            <a:pt x="250191" y="17799"/>
                          </a:moveTo>
                          <a:cubicBezTo>
                            <a:pt x="319152" y="47136"/>
                            <a:pt x="333058" y="102572"/>
                            <a:pt x="281147" y="141624"/>
                          </a:cubicBezTo>
                          <a:cubicBezTo>
                            <a:pt x="229236" y="180677"/>
                            <a:pt x="131319" y="188487"/>
                            <a:pt x="62358" y="159150"/>
                          </a:cubicBezTo>
                          <a:cubicBezTo>
                            <a:pt x="-6603" y="129813"/>
                            <a:pt x="-20510" y="74378"/>
                            <a:pt x="31402" y="35325"/>
                          </a:cubicBezTo>
                          <a:cubicBezTo>
                            <a:pt x="83218" y="-3727"/>
                            <a:pt x="181135" y="-11633"/>
                            <a:pt x="250191" y="17799"/>
                          </a:cubicBezTo>
                          <a:close/>
                          <a:moveTo>
                            <a:pt x="272194" y="137814"/>
                          </a:moveTo>
                          <a:cubicBezTo>
                            <a:pt x="320390" y="101524"/>
                            <a:pt x="307531" y="50089"/>
                            <a:pt x="243428" y="22848"/>
                          </a:cubicBezTo>
                          <a:cubicBezTo>
                            <a:pt x="179325" y="-4394"/>
                            <a:pt x="88361" y="2845"/>
                            <a:pt x="40164" y="39135"/>
                          </a:cubicBezTo>
                          <a:cubicBezTo>
                            <a:pt x="-8032" y="75426"/>
                            <a:pt x="4827" y="126861"/>
                            <a:pt x="68930" y="154102"/>
                          </a:cubicBezTo>
                          <a:cubicBezTo>
                            <a:pt x="133033" y="181344"/>
                            <a:pt x="223997" y="174009"/>
                            <a:pt x="272194" y="137814"/>
                          </a:cubicBezTo>
                          <a:close/>
                        </a:path>
                      </a:pathLst>
                    </a:custGeom>
                    <a:solidFill>
                      <a:srgbClr val="E0AA3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82" name="Freeform: Shape 381">
                      <a:extLst>
                        <a:ext uri="{FF2B5EF4-FFF2-40B4-BE49-F238E27FC236}">
                          <a16:creationId xmlns:a16="http://schemas.microsoft.com/office/drawing/2014/main" id="{C5C28C79-9E99-41E9-B52D-726A2FA3C1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00752" y="3952628"/>
                      <a:ext cx="290365" cy="164281"/>
                    </a:xfrm>
                    <a:custGeom>
                      <a:avLst/>
                      <a:gdLst>
                        <a:gd name="connsiteX0" fmla="*/ 232432 w 290365"/>
                        <a:gd name="connsiteY0" fmla="*/ 16534 h 164281"/>
                        <a:gd name="connsiteX1" fmla="*/ 261197 w 290365"/>
                        <a:gd name="connsiteY1" fmla="*/ 131501 h 164281"/>
                        <a:gd name="connsiteX2" fmla="*/ 57934 w 290365"/>
                        <a:gd name="connsiteY2" fmla="*/ 147788 h 164281"/>
                        <a:gd name="connsiteX3" fmla="*/ 29168 w 290365"/>
                        <a:gd name="connsiteY3" fmla="*/ 32822 h 164281"/>
                        <a:gd name="connsiteX4" fmla="*/ 232432 w 290365"/>
                        <a:gd name="connsiteY4" fmla="*/ 16534 h 164281"/>
                        <a:gd name="connsiteX5" fmla="*/ 245386 w 290365"/>
                        <a:gd name="connsiteY5" fmla="*/ 124738 h 164281"/>
                        <a:gd name="connsiteX6" fmla="*/ 220526 w 290365"/>
                        <a:gd name="connsiteY6" fmla="*/ 25487 h 164281"/>
                        <a:gd name="connsiteX7" fmla="*/ 45075 w 290365"/>
                        <a:gd name="connsiteY7" fmla="*/ 39489 h 164281"/>
                        <a:gd name="connsiteX8" fmla="*/ 69935 w 290365"/>
                        <a:gd name="connsiteY8" fmla="*/ 138740 h 164281"/>
                        <a:gd name="connsiteX9" fmla="*/ 245386 w 290365"/>
                        <a:gd name="connsiteY9" fmla="*/ 124738 h 1642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90365" h="164281">
                          <a:moveTo>
                            <a:pt x="232432" y="16534"/>
                          </a:moveTo>
                          <a:cubicBezTo>
                            <a:pt x="296535" y="43775"/>
                            <a:pt x="309394" y="95306"/>
                            <a:pt x="261197" y="131501"/>
                          </a:cubicBezTo>
                          <a:cubicBezTo>
                            <a:pt x="213001" y="167791"/>
                            <a:pt x="122037" y="175030"/>
                            <a:pt x="57934" y="147788"/>
                          </a:cubicBezTo>
                          <a:cubicBezTo>
                            <a:pt x="-6169" y="120547"/>
                            <a:pt x="-19028" y="69017"/>
                            <a:pt x="29168" y="32822"/>
                          </a:cubicBezTo>
                          <a:cubicBezTo>
                            <a:pt x="77460" y="-3469"/>
                            <a:pt x="168424" y="-10803"/>
                            <a:pt x="232432" y="16534"/>
                          </a:cubicBezTo>
                          <a:close/>
                          <a:moveTo>
                            <a:pt x="245386" y="124738"/>
                          </a:moveTo>
                          <a:cubicBezTo>
                            <a:pt x="287010" y="93496"/>
                            <a:pt x="275866" y="49014"/>
                            <a:pt x="220526" y="25487"/>
                          </a:cubicBezTo>
                          <a:cubicBezTo>
                            <a:pt x="165281" y="1961"/>
                            <a:pt x="86699" y="8247"/>
                            <a:pt x="45075" y="39489"/>
                          </a:cubicBezTo>
                          <a:cubicBezTo>
                            <a:pt x="3451" y="70731"/>
                            <a:pt x="14595" y="115213"/>
                            <a:pt x="69935" y="138740"/>
                          </a:cubicBezTo>
                          <a:cubicBezTo>
                            <a:pt x="125180" y="162266"/>
                            <a:pt x="203762" y="155980"/>
                            <a:pt x="245386" y="124738"/>
                          </a:cubicBezTo>
                          <a:close/>
                        </a:path>
                      </a:pathLst>
                    </a:custGeom>
                    <a:solidFill>
                      <a:srgbClr val="F4D58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83" name="Freeform: Shape 382">
                      <a:extLst>
                        <a:ext uri="{FF2B5EF4-FFF2-40B4-BE49-F238E27FC236}">
                          <a16:creationId xmlns:a16="http://schemas.microsoft.com/office/drawing/2014/main" id="{C4830D1E-FDBD-424F-BFC7-ADFBF7EADF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0718" y="3963877"/>
                      <a:ext cx="250528" cy="141728"/>
                    </a:xfrm>
                    <a:custGeom>
                      <a:avLst/>
                      <a:gdLst>
                        <a:gd name="connsiteX0" fmla="*/ 200560 w 250528"/>
                        <a:gd name="connsiteY0" fmla="*/ 14238 h 141728"/>
                        <a:gd name="connsiteX1" fmla="*/ 225420 w 250528"/>
                        <a:gd name="connsiteY1" fmla="*/ 113489 h 141728"/>
                        <a:gd name="connsiteX2" fmla="*/ 49969 w 250528"/>
                        <a:gd name="connsiteY2" fmla="*/ 127490 h 141728"/>
                        <a:gd name="connsiteX3" fmla="*/ 25109 w 250528"/>
                        <a:gd name="connsiteY3" fmla="*/ 28240 h 141728"/>
                        <a:gd name="connsiteX4" fmla="*/ 200560 w 250528"/>
                        <a:gd name="connsiteY4" fmla="*/ 14238 h 1417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0528" h="141728">
                          <a:moveTo>
                            <a:pt x="200560" y="14238"/>
                          </a:moveTo>
                          <a:cubicBezTo>
                            <a:pt x="255805" y="37765"/>
                            <a:pt x="266949" y="82247"/>
                            <a:pt x="225420" y="113489"/>
                          </a:cubicBezTo>
                          <a:cubicBezTo>
                            <a:pt x="183796" y="144731"/>
                            <a:pt x="105310" y="151017"/>
                            <a:pt x="49969" y="127490"/>
                          </a:cubicBezTo>
                          <a:cubicBezTo>
                            <a:pt x="-5276" y="103964"/>
                            <a:pt x="-16420" y="59482"/>
                            <a:pt x="25109" y="28240"/>
                          </a:cubicBezTo>
                          <a:cubicBezTo>
                            <a:pt x="66733" y="-3002"/>
                            <a:pt x="145315" y="-9289"/>
                            <a:pt x="200560" y="14238"/>
                          </a:cubicBezTo>
                          <a:close/>
                        </a:path>
                      </a:pathLst>
                    </a:custGeom>
                    <a:solidFill>
                      <a:srgbClr val="F4CD6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384" name="Freeform: Shape 383">
                    <a:extLst>
                      <a:ext uri="{FF2B5EF4-FFF2-40B4-BE49-F238E27FC236}">
                        <a16:creationId xmlns:a16="http://schemas.microsoft.com/office/drawing/2014/main" id="{AD7ED0E9-4909-40CD-86AE-DAD44CA69833}"/>
                      </a:ext>
                    </a:extLst>
                  </p:cNvPr>
                  <p:cNvSpPr/>
                  <p:nvPr/>
                </p:nvSpPr>
                <p:spPr>
                  <a:xfrm>
                    <a:off x="6273355" y="3999531"/>
                    <a:ext cx="144970" cy="70660"/>
                  </a:xfrm>
                  <a:custGeom>
                    <a:avLst/>
                    <a:gdLst>
                      <a:gd name="connsiteX0" fmla="*/ 125730 w 144970"/>
                      <a:gd name="connsiteY0" fmla="*/ 15637 h 70660"/>
                      <a:gd name="connsiteX1" fmla="*/ 121348 w 144970"/>
                      <a:gd name="connsiteY1" fmla="*/ 40116 h 70660"/>
                      <a:gd name="connsiteX2" fmla="*/ 119634 w 144970"/>
                      <a:gd name="connsiteY2" fmla="*/ 41354 h 70660"/>
                      <a:gd name="connsiteX3" fmla="*/ 104489 w 144970"/>
                      <a:gd name="connsiteY3" fmla="*/ 34877 h 70660"/>
                      <a:gd name="connsiteX4" fmla="*/ 111538 w 144970"/>
                      <a:gd name="connsiteY4" fmla="*/ 22209 h 70660"/>
                      <a:gd name="connsiteX5" fmla="*/ 84582 w 144970"/>
                      <a:gd name="connsiteY5" fmla="*/ 34782 h 70660"/>
                      <a:gd name="connsiteX6" fmla="*/ 93917 w 144970"/>
                      <a:gd name="connsiteY6" fmla="*/ 61928 h 70660"/>
                      <a:gd name="connsiteX7" fmla="*/ 93059 w 144970"/>
                      <a:gd name="connsiteY7" fmla="*/ 62595 h 70660"/>
                      <a:gd name="connsiteX8" fmla="*/ 35719 w 144970"/>
                      <a:gd name="connsiteY8" fmla="*/ 63833 h 70660"/>
                      <a:gd name="connsiteX9" fmla="*/ 29146 w 144970"/>
                      <a:gd name="connsiteY9" fmla="*/ 60785 h 70660"/>
                      <a:gd name="connsiteX10" fmla="*/ 12382 w 144970"/>
                      <a:gd name="connsiteY10" fmla="*/ 68691 h 70660"/>
                      <a:gd name="connsiteX11" fmla="*/ 0 w 144970"/>
                      <a:gd name="connsiteY11" fmla="*/ 63452 h 70660"/>
                      <a:gd name="connsiteX12" fmla="*/ 19621 w 144970"/>
                      <a:gd name="connsiteY12" fmla="*/ 54308 h 70660"/>
                      <a:gd name="connsiteX13" fmla="*/ 22955 w 144970"/>
                      <a:gd name="connsiteY13" fmla="*/ 29734 h 70660"/>
                      <a:gd name="connsiteX14" fmla="*/ 23622 w 144970"/>
                      <a:gd name="connsiteY14" fmla="*/ 29257 h 70660"/>
                      <a:gd name="connsiteX15" fmla="*/ 38767 w 144970"/>
                      <a:gd name="connsiteY15" fmla="*/ 35734 h 70660"/>
                      <a:gd name="connsiteX16" fmla="*/ 33528 w 144970"/>
                      <a:gd name="connsiteY16" fmla="*/ 47736 h 70660"/>
                      <a:gd name="connsiteX17" fmla="*/ 61913 w 144970"/>
                      <a:gd name="connsiteY17" fmla="*/ 34401 h 70660"/>
                      <a:gd name="connsiteX18" fmla="*/ 53245 w 144970"/>
                      <a:gd name="connsiteY18" fmla="*/ 8207 h 70660"/>
                      <a:gd name="connsiteX19" fmla="*/ 54102 w 144970"/>
                      <a:gd name="connsiteY19" fmla="*/ 7540 h 70660"/>
                      <a:gd name="connsiteX20" fmla="*/ 110490 w 144970"/>
                      <a:gd name="connsiteY20" fmla="*/ 6683 h 70660"/>
                      <a:gd name="connsiteX21" fmla="*/ 115919 w 144970"/>
                      <a:gd name="connsiteY21" fmla="*/ 9255 h 70660"/>
                      <a:gd name="connsiteX22" fmla="*/ 132588 w 144970"/>
                      <a:gd name="connsiteY22" fmla="*/ 1444 h 70660"/>
                      <a:gd name="connsiteX23" fmla="*/ 144970 w 144970"/>
                      <a:gd name="connsiteY23" fmla="*/ 6683 h 70660"/>
                      <a:gd name="connsiteX24" fmla="*/ 125730 w 144970"/>
                      <a:gd name="connsiteY24" fmla="*/ 15637 h 70660"/>
                      <a:gd name="connsiteX25" fmla="*/ 74009 w 144970"/>
                      <a:gd name="connsiteY25" fmla="*/ 28781 h 70660"/>
                      <a:gd name="connsiteX26" fmla="*/ 103156 w 144970"/>
                      <a:gd name="connsiteY26" fmla="*/ 15065 h 70660"/>
                      <a:gd name="connsiteX27" fmla="*/ 100870 w 144970"/>
                      <a:gd name="connsiteY27" fmla="*/ 13922 h 70660"/>
                      <a:gd name="connsiteX28" fmla="*/ 100298 w 144970"/>
                      <a:gd name="connsiteY28" fmla="*/ 13636 h 70660"/>
                      <a:gd name="connsiteX29" fmla="*/ 70199 w 144970"/>
                      <a:gd name="connsiteY29" fmla="*/ 13446 h 70660"/>
                      <a:gd name="connsiteX30" fmla="*/ 69628 w 144970"/>
                      <a:gd name="connsiteY30" fmla="*/ 13827 h 70660"/>
                      <a:gd name="connsiteX31" fmla="*/ 74009 w 144970"/>
                      <a:gd name="connsiteY31" fmla="*/ 28781 h 70660"/>
                      <a:gd name="connsiteX32" fmla="*/ 76771 w 144970"/>
                      <a:gd name="connsiteY32" fmla="*/ 56499 h 70660"/>
                      <a:gd name="connsiteX33" fmla="*/ 77343 w 144970"/>
                      <a:gd name="connsiteY33" fmla="*/ 56118 h 70660"/>
                      <a:gd name="connsiteX34" fmla="*/ 72390 w 144970"/>
                      <a:gd name="connsiteY34" fmla="*/ 40592 h 70660"/>
                      <a:gd name="connsiteX35" fmla="*/ 41529 w 144970"/>
                      <a:gd name="connsiteY35" fmla="*/ 55070 h 70660"/>
                      <a:gd name="connsiteX36" fmla="*/ 44958 w 144970"/>
                      <a:gd name="connsiteY36" fmla="*/ 56689 h 70660"/>
                      <a:gd name="connsiteX37" fmla="*/ 45529 w 144970"/>
                      <a:gd name="connsiteY37" fmla="*/ 56975 h 70660"/>
                      <a:gd name="connsiteX38" fmla="*/ 76771 w 144970"/>
                      <a:gd name="connsiteY38" fmla="*/ 56499 h 70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44970" h="70660">
                        <a:moveTo>
                          <a:pt x="125730" y="15637"/>
                        </a:moveTo>
                        <a:cubicBezTo>
                          <a:pt x="134493" y="23447"/>
                          <a:pt x="132397" y="31829"/>
                          <a:pt x="121348" y="40116"/>
                        </a:cubicBezTo>
                        <a:lnTo>
                          <a:pt x="119634" y="41354"/>
                        </a:lnTo>
                        <a:lnTo>
                          <a:pt x="104489" y="34877"/>
                        </a:lnTo>
                        <a:cubicBezTo>
                          <a:pt x="110680" y="30210"/>
                          <a:pt x="113062" y="26019"/>
                          <a:pt x="111538" y="22209"/>
                        </a:cubicBezTo>
                        <a:lnTo>
                          <a:pt x="84582" y="34782"/>
                        </a:lnTo>
                        <a:cubicBezTo>
                          <a:pt x="101346" y="44593"/>
                          <a:pt x="105727" y="52975"/>
                          <a:pt x="93917" y="61928"/>
                        </a:cubicBezTo>
                        <a:lnTo>
                          <a:pt x="93059" y="62595"/>
                        </a:lnTo>
                        <a:cubicBezTo>
                          <a:pt x="79534" y="72787"/>
                          <a:pt x="58293" y="73453"/>
                          <a:pt x="35719" y="63833"/>
                        </a:cubicBezTo>
                        <a:cubicBezTo>
                          <a:pt x="33338" y="62785"/>
                          <a:pt x="31242" y="61833"/>
                          <a:pt x="29146" y="60785"/>
                        </a:cubicBezTo>
                        <a:lnTo>
                          <a:pt x="12382" y="68691"/>
                        </a:lnTo>
                        <a:lnTo>
                          <a:pt x="0" y="63452"/>
                        </a:lnTo>
                        <a:lnTo>
                          <a:pt x="19621" y="54308"/>
                        </a:lnTo>
                        <a:cubicBezTo>
                          <a:pt x="11049" y="46212"/>
                          <a:pt x="12478" y="37639"/>
                          <a:pt x="22955" y="29734"/>
                        </a:cubicBezTo>
                        <a:lnTo>
                          <a:pt x="23622" y="29257"/>
                        </a:lnTo>
                        <a:lnTo>
                          <a:pt x="38767" y="35734"/>
                        </a:lnTo>
                        <a:cubicBezTo>
                          <a:pt x="33433" y="39735"/>
                          <a:pt x="31623" y="43926"/>
                          <a:pt x="33528" y="47736"/>
                        </a:cubicBezTo>
                        <a:lnTo>
                          <a:pt x="61913" y="34401"/>
                        </a:lnTo>
                        <a:cubicBezTo>
                          <a:pt x="44767" y="24209"/>
                          <a:pt x="42767" y="16113"/>
                          <a:pt x="53245" y="8207"/>
                        </a:cubicBezTo>
                        <a:lnTo>
                          <a:pt x="54102" y="7540"/>
                        </a:lnTo>
                        <a:cubicBezTo>
                          <a:pt x="67246" y="-2366"/>
                          <a:pt x="89344" y="-2366"/>
                          <a:pt x="110490" y="6683"/>
                        </a:cubicBezTo>
                        <a:cubicBezTo>
                          <a:pt x="112395" y="7540"/>
                          <a:pt x="114205" y="8398"/>
                          <a:pt x="115919" y="9255"/>
                        </a:cubicBezTo>
                        <a:lnTo>
                          <a:pt x="132588" y="1444"/>
                        </a:lnTo>
                        <a:lnTo>
                          <a:pt x="144970" y="6683"/>
                        </a:lnTo>
                        <a:lnTo>
                          <a:pt x="125730" y="15637"/>
                        </a:lnTo>
                        <a:close/>
                        <a:moveTo>
                          <a:pt x="74009" y="28781"/>
                        </a:moveTo>
                        <a:lnTo>
                          <a:pt x="103156" y="15065"/>
                        </a:lnTo>
                        <a:cubicBezTo>
                          <a:pt x="102489" y="14684"/>
                          <a:pt x="101632" y="14303"/>
                          <a:pt x="100870" y="13922"/>
                        </a:cubicBezTo>
                        <a:lnTo>
                          <a:pt x="100298" y="13636"/>
                        </a:lnTo>
                        <a:cubicBezTo>
                          <a:pt x="89440" y="9064"/>
                          <a:pt x="77057" y="8398"/>
                          <a:pt x="70199" y="13446"/>
                        </a:cubicBezTo>
                        <a:lnTo>
                          <a:pt x="69628" y="13827"/>
                        </a:lnTo>
                        <a:cubicBezTo>
                          <a:pt x="63913" y="18399"/>
                          <a:pt x="64294" y="22685"/>
                          <a:pt x="74009" y="28781"/>
                        </a:cubicBezTo>
                        <a:close/>
                        <a:moveTo>
                          <a:pt x="76771" y="56499"/>
                        </a:moveTo>
                        <a:lnTo>
                          <a:pt x="77343" y="56118"/>
                        </a:lnTo>
                        <a:cubicBezTo>
                          <a:pt x="83725" y="51355"/>
                          <a:pt x="82010" y="46688"/>
                          <a:pt x="72390" y="40592"/>
                        </a:cubicBezTo>
                        <a:lnTo>
                          <a:pt x="41529" y="55070"/>
                        </a:lnTo>
                        <a:cubicBezTo>
                          <a:pt x="42577" y="55642"/>
                          <a:pt x="43815" y="56118"/>
                          <a:pt x="44958" y="56689"/>
                        </a:cubicBezTo>
                        <a:lnTo>
                          <a:pt x="45529" y="56975"/>
                        </a:lnTo>
                        <a:cubicBezTo>
                          <a:pt x="57150" y="61833"/>
                          <a:pt x="69437" y="62023"/>
                          <a:pt x="76771" y="56499"/>
                        </a:cubicBezTo>
                        <a:close/>
                      </a:path>
                    </a:pathLst>
                  </a:custGeom>
                  <a:solidFill>
                    <a:srgbClr val="E0AA3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85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6168770" y="4056982"/>
                  <a:ext cx="354329" cy="121348"/>
                  <a:chOff x="6168770" y="4056982"/>
                  <a:chExt cx="354329" cy="121348"/>
                </a:xfrm>
                <a:solidFill>
                  <a:srgbClr val="F4CD69"/>
                </a:solidFill>
              </p:grpSpPr>
              <p:sp>
                <p:nvSpPr>
                  <p:cNvPr id="386" name="Freeform: Shape 385">
                    <a:extLst>
                      <a:ext uri="{FF2B5EF4-FFF2-40B4-BE49-F238E27FC236}">
                        <a16:creationId xmlns:a16="http://schemas.microsoft.com/office/drawing/2014/main" id="{293A1A93-1E50-49C7-95BE-9E1B73CAB26D}"/>
                      </a:ext>
                    </a:extLst>
                  </p:cNvPr>
                  <p:cNvSpPr/>
                  <p:nvPr/>
                </p:nvSpPr>
                <p:spPr>
                  <a:xfrm>
                    <a:off x="6264877" y="4126038"/>
                    <a:ext cx="7334" cy="43053"/>
                  </a:xfrm>
                  <a:custGeom>
                    <a:avLst/>
                    <a:gdLst>
                      <a:gd name="connsiteX0" fmla="*/ 7334 w 7334"/>
                      <a:gd name="connsiteY0" fmla="*/ 1905 h 43053"/>
                      <a:gd name="connsiteX1" fmla="*/ 95 w 7334"/>
                      <a:gd name="connsiteY1" fmla="*/ 0 h 43053"/>
                      <a:gd name="connsiteX2" fmla="*/ 0 w 7334"/>
                      <a:gd name="connsiteY2" fmla="*/ 41148 h 43053"/>
                      <a:gd name="connsiteX3" fmla="*/ 7239 w 7334"/>
                      <a:gd name="connsiteY3" fmla="*/ 43053 h 43053"/>
                      <a:gd name="connsiteX4" fmla="*/ 7334 w 7334"/>
                      <a:gd name="connsiteY4" fmla="*/ 1905 h 43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053">
                        <a:moveTo>
                          <a:pt x="7334" y="1905"/>
                        </a:moveTo>
                        <a:cubicBezTo>
                          <a:pt x="4953" y="1238"/>
                          <a:pt x="2476" y="667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815"/>
                          <a:pt x="4763" y="42482"/>
                          <a:pt x="7239" y="43053"/>
                        </a:cubicBezTo>
                        <a:lnTo>
                          <a:pt x="7334" y="1905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87" name="Freeform: Shape 386">
                    <a:extLst>
                      <a:ext uri="{FF2B5EF4-FFF2-40B4-BE49-F238E27FC236}">
                        <a16:creationId xmlns:a16="http://schemas.microsoft.com/office/drawing/2014/main" id="{F3C5A7A5-0E2F-42A6-8A9B-354BB7B34431}"/>
                      </a:ext>
                    </a:extLst>
                  </p:cNvPr>
                  <p:cNvSpPr/>
                  <p:nvPr/>
                </p:nvSpPr>
                <p:spPr>
                  <a:xfrm>
                    <a:off x="6303453" y="4134135"/>
                    <a:ext cx="7334" cy="42195"/>
                  </a:xfrm>
                  <a:custGeom>
                    <a:avLst/>
                    <a:gdLst>
                      <a:gd name="connsiteX0" fmla="*/ 7334 w 7334"/>
                      <a:gd name="connsiteY0" fmla="*/ 1048 h 42195"/>
                      <a:gd name="connsiteX1" fmla="*/ 95 w 7334"/>
                      <a:gd name="connsiteY1" fmla="*/ 0 h 42195"/>
                      <a:gd name="connsiteX2" fmla="*/ 0 w 7334"/>
                      <a:gd name="connsiteY2" fmla="*/ 41148 h 42195"/>
                      <a:gd name="connsiteX3" fmla="*/ 7239 w 7334"/>
                      <a:gd name="connsiteY3" fmla="*/ 42196 h 42195"/>
                      <a:gd name="connsiteX4" fmla="*/ 7334 w 7334"/>
                      <a:gd name="connsiteY4" fmla="*/ 104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195">
                        <a:moveTo>
                          <a:pt x="7334" y="1048"/>
                        </a:moveTo>
                        <a:cubicBezTo>
                          <a:pt x="4953" y="762"/>
                          <a:pt x="2572" y="38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529"/>
                          <a:pt x="4763" y="41910"/>
                          <a:pt x="7239" y="42196"/>
                        </a:cubicBezTo>
                        <a:lnTo>
                          <a:pt x="7334" y="10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88" name="Freeform: Shape 387">
                    <a:extLst>
                      <a:ext uri="{FF2B5EF4-FFF2-40B4-BE49-F238E27FC236}">
                        <a16:creationId xmlns:a16="http://schemas.microsoft.com/office/drawing/2014/main" id="{88033119-DF0B-45DB-ACE7-19FB0C7B126D}"/>
                      </a:ext>
                    </a:extLst>
                  </p:cNvPr>
                  <p:cNvSpPr/>
                  <p:nvPr/>
                </p:nvSpPr>
                <p:spPr>
                  <a:xfrm>
                    <a:off x="6226396" y="4111084"/>
                    <a:ext cx="7334" cy="44672"/>
                  </a:xfrm>
                  <a:custGeom>
                    <a:avLst/>
                    <a:gdLst>
                      <a:gd name="connsiteX0" fmla="*/ 0 w 7334"/>
                      <a:gd name="connsiteY0" fmla="*/ 41148 h 44672"/>
                      <a:gd name="connsiteX1" fmla="*/ 7239 w 7334"/>
                      <a:gd name="connsiteY1" fmla="*/ 44672 h 44672"/>
                      <a:gd name="connsiteX2" fmla="*/ 7334 w 7334"/>
                      <a:gd name="connsiteY2" fmla="*/ 3524 h 44672"/>
                      <a:gd name="connsiteX3" fmla="*/ 95 w 7334"/>
                      <a:gd name="connsiteY3" fmla="*/ 0 h 44672"/>
                      <a:gd name="connsiteX4" fmla="*/ 0 w 7334"/>
                      <a:gd name="connsiteY4" fmla="*/ 41148 h 44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4672">
                        <a:moveTo>
                          <a:pt x="0" y="41148"/>
                        </a:moveTo>
                        <a:cubicBezTo>
                          <a:pt x="2381" y="42386"/>
                          <a:pt x="4763" y="43529"/>
                          <a:pt x="7239" y="44672"/>
                        </a:cubicBezTo>
                        <a:lnTo>
                          <a:pt x="7334" y="3524"/>
                        </a:lnTo>
                        <a:cubicBezTo>
                          <a:pt x="4858" y="2381"/>
                          <a:pt x="2476" y="1238"/>
                          <a:pt x="95" y="0"/>
                        </a:cubicBezTo>
                        <a:lnTo>
                          <a:pt x="0" y="411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89" name="Freeform: Shape 388">
                    <a:extLst>
                      <a:ext uri="{FF2B5EF4-FFF2-40B4-BE49-F238E27FC236}">
                        <a16:creationId xmlns:a16="http://schemas.microsoft.com/office/drawing/2014/main" id="{EE566FCD-6CDC-4857-A51C-C3D3F3BE412F}"/>
                      </a:ext>
                    </a:extLst>
                  </p:cNvPr>
                  <p:cNvSpPr/>
                  <p:nvPr/>
                </p:nvSpPr>
                <p:spPr>
                  <a:xfrm>
                    <a:off x="6322694" y="4136230"/>
                    <a:ext cx="7334" cy="41719"/>
                  </a:xfrm>
                  <a:custGeom>
                    <a:avLst/>
                    <a:gdLst>
                      <a:gd name="connsiteX0" fmla="*/ 7334 w 7334"/>
                      <a:gd name="connsiteY0" fmla="*/ 571 h 41719"/>
                      <a:gd name="connsiteX1" fmla="*/ 95 w 7334"/>
                      <a:gd name="connsiteY1" fmla="*/ 0 h 41719"/>
                      <a:gd name="connsiteX2" fmla="*/ 0 w 7334"/>
                      <a:gd name="connsiteY2" fmla="*/ 41148 h 41719"/>
                      <a:gd name="connsiteX3" fmla="*/ 7239 w 7334"/>
                      <a:gd name="connsiteY3" fmla="*/ 41720 h 41719"/>
                      <a:gd name="connsiteX4" fmla="*/ 7334 w 7334"/>
                      <a:gd name="connsiteY4" fmla="*/ 571 h 41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719">
                        <a:moveTo>
                          <a:pt x="7334" y="571"/>
                        </a:moveTo>
                        <a:cubicBezTo>
                          <a:pt x="4953" y="476"/>
                          <a:pt x="2572" y="19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338"/>
                          <a:pt x="4763" y="41529"/>
                          <a:pt x="7239" y="41720"/>
                        </a:cubicBezTo>
                        <a:lnTo>
                          <a:pt x="7334" y="571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0" name="Freeform: Shape 389">
                    <a:extLst>
                      <a:ext uri="{FF2B5EF4-FFF2-40B4-BE49-F238E27FC236}">
                        <a16:creationId xmlns:a16="http://schemas.microsoft.com/office/drawing/2014/main" id="{05EAC084-CA6F-4AC9-9771-79D1F850D459}"/>
                      </a:ext>
                    </a:extLst>
                  </p:cNvPr>
                  <p:cNvSpPr/>
                  <p:nvPr/>
                </p:nvSpPr>
                <p:spPr>
                  <a:xfrm>
                    <a:off x="6515766" y="4057649"/>
                    <a:ext cx="7334" cy="54197"/>
                  </a:xfrm>
                  <a:custGeom>
                    <a:avLst/>
                    <a:gdLst>
                      <a:gd name="connsiteX0" fmla="*/ 7334 w 7334"/>
                      <a:gd name="connsiteY0" fmla="*/ 0 h 54197"/>
                      <a:gd name="connsiteX1" fmla="*/ 95 w 7334"/>
                      <a:gd name="connsiteY1" fmla="*/ 13049 h 54197"/>
                      <a:gd name="connsiteX2" fmla="*/ 0 w 7334"/>
                      <a:gd name="connsiteY2" fmla="*/ 54197 h 54197"/>
                      <a:gd name="connsiteX3" fmla="*/ 7239 w 7334"/>
                      <a:gd name="connsiteY3" fmla="*/ 41148 h 54197"/>
                      <a:gd name="connsiteX4" fmla="*/ 7334 w 7334"/>
                      <a:gd name="connsiteY4" fmla="*/ 0 h 5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54197">
                        <a:moveTo>
                          <a:pt x="7334" y="0"/>
                        </a:moveTo>
                        <a:cubicBezTo>
                          <a:pt x="5429" y="4382"/>
                          <a:pt x="2953" y="8763"/>
                          <a:pt x="95" y="13049"/>
                        </a:cubicBezTo>
                        <a:lnTo>
                          <a:pt x="0" y="54197"/>
                        </a:lnTo>
                        <a:cubicBezTo>
                          <a:pt x="2953" y="49911"/>
                          <a:pt x="5334" y="4562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1" name="Freeform: Shape 390">
                    <a:extLst>
                      <a:ext uri="{FF2B5EF4-FFF2-40B4-BE49-F238E27FC236}">
                        <a16:creationId xmlns:a16="http://schemas.microsoft.com/office/drawing/2014/main" id="{26307397-797D-4A6B-9FFE-AE0C76252CAE}"/>
                      </a:ext>
                    </a:extLst>
                  </p:cNvPr>
                  <p:cNvSpPr/>
                  <p:nvPr/>
                </p:nvSpPr>
                <p:spPr>
                  <a:xfrm>
                    <a:off x="6477094" y="4100702"/>
                    <a:ext cx="7334" cy="45720"/>
                  </a:xfrm>
                  <a:custGeom>
                    <a:avLst/>
                    <a:gdLst>
                      <a:gd name="connsiteX0" fmla="*/ 0 w 7334"/>
                      <a:gd name="connsiteY0" fmla="*/ 45720 h 45720"/>
                      <a:gd name="connsiteX1" fmla="*/ 7239 w 7334"/>
                      <a:gd name="connsiteY1" fmla="*/ 41148 h 45720"/>
                      <a:gd name="connsiteX2" fmla="*/ 7334 w 7334"/>
                      <a:gd name="connsiteY2" fmla="*/ 0 h 45720"/>
                      <a:gd name="connsiteX3" fmla="*/ 95 w 7334"/>
                      <a:gd name="connsiteY3" fmla="*/ 4572 h 45720"/>
                      <a:gd name="connsiteX4" fmla="*/ 0 w 7334"/>
                      <a:gd name="connsiteY4" fmla="*/ 45720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5720">
                        <a:moveTo>
                          <a:pt x="0" y="45720"/>
                        </a:moveTo>
                        <a:cubicBezTo>
                          <a:pt x="2476" y="44196"/>
                          <a:pt x="4858" y="42672"/>
                          <a:pt x="7239" y="41148"/>
                        </a:cubicBezTo>
                        <a:lnTo>
                          <a:pt x="7334" y="0"/>
                        </a:lnTo>
                        <a:cubicBezTo>
                          <a:pt x="5048" y="1524"/>
                          <a:pt x="2572" y="3048"/>
                          <a:pt x="95" y="4572"/>
                        </a:cubicBezTo>
                        <a:lnTo>
                          <a:pt x="0" y="4572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2" name="Freeform: Shape 391">
                    <a:extLst>
                      <a:ext uri="{FF2B5EF4-FFF2-40B4-BE49-F238E27FC236}">
                        <a16:creationId xmlns:a16="http://schemas.microsoft.com/office/drawing/2014/main" id="{09AEB526-E5EA-4CB2-B9AA-7023AF354CFE}"/>
                      </a:ext>
                    </a:extLst>
                  </p:cNvPr>
                  <p:cNvSpPr/>
                  <p:nvPr/>
                </p:nvSpPr>
                <p:spPr>
                  <a:xfrm>
                    <a:off x="6245637" y="4119752"/>
                    <a:ext cx="7334" cy="43624"/>
                  </a:xfrm>
                  <a:custGeom>
                    <a:avLst/>
                    <a:gdLst>
                      <a:gd name="connsiteX0" fmla="*/ 7334 w 7334"/>
                      <a:gd name="connsiteY0" fmla="*/ 2476 h 43624"/>
                      <a:gd name="connsiteX1" fmla="*/ 95 w 7334"/>
                      <a:gd name="connsiteY1" fmla="*/ 0 h 43624"/>
                      <a:gd name="connsiteX2" fmla="*/ 0 w 7334"/>
                      <a:gd name="connsiteY2" fmla="*/ 41148 h 43624"/>
                      <a:gd name="connsiteX3" fmla="*/ 7239 w 7334"/>
                      <a:gd name="connsiteY3" fmla="*/ 43625 h 43624"/>
                      <a:gd name="connsiteX4" fmla="*/ 7334 w 7334"/>
                      <a:gd name="connsiteY4" fmla="*/ 2476 h 43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624">
                        <a:moveTo>
                          <a:pt x="7334" y="2476"/>
                        </a:moveTo>
                        <a:cubicBezTo>
                          <a:pt x="4953" y="1619"/>
                          <a:pt x="2477" y="857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2005"/>
                          <a:pt x="4763" y="42767"/>
                          <a:pt x="7239" y="43625"/>
                        </a:cubicBezTo>
                        <a:lnTo>
                          <a:pt x="7334" y="2476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3" name="Freeform: Shape 392">
                    <a:extLst>
                      <a:ext uri="{FF2B5EF4-FFF2-40B4-BE49-F238E27FC236}">
                        <a16:creationId xmlns:a16="http://schemas.microsoft.com/office/drawing/2014/main" id="{91351C08-E12D-4E34-BDF6-47968DF696EF}"/>
                      </a:ext>
                    </a:extLst>
                  </p:cNvPr>
                  <p:cNvSpPr/>
                  <p:nvPr/>
                </p:nvSpPr>
                <p:spPr>
                  <a:xfrm>
                    <a:off x="6496430" y="4085176"/>
                    <a:ext cx="7334" cy="47625"/>
                  </a:xfrm>
                  <a:custGeom>
                    <a:avLst/>
                    <a:gdLst>
                      <a:gd name="connsiteX0" fmla="*/ 95 w 7334"/>
                      <a:gd name="connsiteY0" fmla="*/ 6477 h 47625"/>
                      <a:gd name="connsiteX1" fmla="*/ 0 w 7334"/>
                      <a:gd name="connsiteY1" fmla="*/ 47625 h 47625"/>
                      <a:gd name="connsiteX2" fmla="*/ 7239 w 7334"/>
                      <a:gd name="connsiteY2" fmla="*/ 41148 h 47625"/>
                      <a:gd name="connsiteX3" fmla="*/ 7334 w 7334"/>
                      <a:gd name="connsiteY3" fmla="*/ 0 h 47625"/>
                      <a:gd name="connsiteX4" fmla="*/ 95 w 7334"/>
                      <a:gd name="connsiteY4" fmla="*/ 6477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7625">
                        <a:moveTo>
                          <a:pt x="95" y="6477"/>
                        </a:moveTo>
                        <a:lnTo>
                          <a:pt x="0" y="47625"/>
                        </a:lnTo>
                        <a:cubicBezTo>
                          <a:pt x="2572" y="45529"/>
                          <a:pt x="4953" y="43339"/>
                          <a:pt x="7239" y="41148"/>
                        </a:cubicBezTo>
                        <a:lnTo>
                          <a:pt x="7334" y="0"/>
                        </a:lnTo>
                        <a:cubicBezTo>
                          <a:pt x="5048" y="2096"/>
                          <a:pt x="2667" y="4286"/>
                          <a:pt x="95" y="6477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id="{C2B934E6-8A26-4430-86F9-62E7555618FA}"/>
                      </a:ext>
                    </a:extLst>
                  </p:cNvPr>
                  <p:cNvSpPr/>
                  <p:nvPr/>
                </p:nvSpPr>
                <p:spPr>
                  <a:xfrm>
                    <a:off x="6342030" y="4137183"/>
                    <a:ext cx="7334" cy="41147"/>
                  </a:xfrm>
                  <a:custGeom>
                    <a:avLst/>
                    <a:gdLst>
                      <a:gd name="connsiteX0" fmla="*/ 7239 w 7334"/>
                      <a:gd name="connsiteY0" fmla="*/ 41148 h 41147"/>
                      <a:gd name="connsiteX1" fmla="*/ 7334 w 7334"/>
                      <a:gd name="connsiteY1" fmla="*/ 0 h 41147"/>
                      <a:gd name="connsiteX2" fmla="*/ 95 w 7334"/>
                      <a:gd name="connsiteY2" fmla="*/ 0 h 41147"/>
                      <a:gd name="connsiteX3" fmla="*/ 0 w 7334"/>
                      <a:gd name="connsiteY3" fmla="*/ 41148 h 41147"/>
                      <a:gd name="connsiteX4" fmla="*/ 7239 w 7334"/>
                      <a:gd name="connsiteY4" fmla="*/ 41148 h 41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147">
                        <a:moveTo>
                          <a:pt x="7239" y="41148"/>
                        </a:moveTo>
                        <a:lnTo>
                          <a:pt x="7334" y="0"/>
                        </a:lnTo>
                        <a:cubicBezTo>
                          <a:pt x="4953" y="0"/>
                          <a:pt x="2572" y="0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053"/>
                          <a:pt x="4763" y="41148"/>
                          <a:pt x="7239" y="41148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5" name="Freeform: Shape 394">
                    <a:extLst>
                      <a:ext uri="{FF2B5EF4-FFF2-40B4-BE49-F238E27FC236}">
                        <a16:creationId xmlns:a16="http://schemas.microsoft.com/office/drawing/2014/main" id="{01996A23-68AD-4FE6-9F44-4165BEF7D09B}"/>
                      </a:ext>
                    </a:extLst>
                  </p:cNvPr>
                  <p:cNvSpPr/>
                  <p:nvPr/>
                </p:nvSpPr>
                <p:spPr>
                  <a:xfrm>
                    <a:off x="6284213" y="4130801"/>
                    <a:ext cx="7334" cy="42576"/>
                  </a:xfrm>
                  <a:custGeom>
                    <a:avLst/>
                    <a:gdLst>
                      <a:gd name="connsiteX0" fmla="*/ 7334 w 7334"/>
                      <a:gd name="connsiteY0" fmla="*/ 1429 h 42576"/>
                      <a:gd name="connsiteX1" fmla="*/ 95 w 7334"/>
                      <a:gd name="connsiteY1" fmla="*/ 0 h 42576"/>
                      <a:gd name="connsiteX2" fmla="*/ 0 w 7334"/>
                      <a:gd name="connsiteY2" fmla="*/ 41148 h 42576"/>
                      <a:gd name="connsiteX3" fmla="*/ 7239 w 7334"/>
                      <a:gd name="connsiteY3" fmla="*/ 42577 h 42576"/>
                      <a:gd name="connsiteX4" fmla="*/ 7334 w 7334"/>
                      <a:gd name="connsiteY4" fmla="*/ 1429 h 42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576">
                        <a:moveTo>
                          <a:pt x="7334" y="1429"/>
                        </a:moveTo>
                        <a:cubicBezTo>
                          <a:pt x="4953" y="953"/>
                          <a:pt x="2476" y="476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381" y="41624"/>
                          <a:pt x="4763" y="42196"/>
                          <a:pt x="7239" y="42577"/>
                        </a:cubicBezTo>
                        <a:lnTo>
                          <a:pt x="7334" y="1429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6" name="Freeform: Shape 395">
                    <a:extLst>
                      <a:ext uri="{FF2B5EF4-FFF2-40B4-BE49-F238E27FC236}">
                        <a16:creationId xmlns:a16="http://schemas.microsoft.com/office/drawing/2014/main" id="{1B53D78C-293C-4821-9937-F3B41BBA13E9}"/>
                      </a:ext>
                    </a:extLst>
                  </p:cNvPr>
                  <p:cNvSpPr/>
                  <p:nvPr/>
                </p:nvSpPr>
                <p:spPr>
                  <a:xfrm>
                    <a:off x="6168770" y="4056982"/>
                    <a:ext cx="7239" cy="54102"/>
                  </a:xfrm>
                  <a:custGeom>
                    <a:avLst/>
                    <a:gdLst>
                      <a:gd name="connsiteX0" fmla="*/ 0 w 7239"/>
                      <a:gd name="connsiteY0" fmla="*/ 41148 h 54102"/>
                      <a:gd name="connsiteX1" fmla="*/ 7144 w 7239"/>
                      <a:gd name="connsiteY1" fmla="*/ 54102 h 54102"/>
                      <a:gd name="connsiteX2" fmla="*/ 7239 w 7239"/>
                      <a:gd name="connsiteY2" fmla="*/ 12954 h 54102"/>
                      <a:gd name="connsiteX3" fmla="*/ 95 w 7239"/>
                      <a:gd name="connsiteY3" fmla="*/ 0 h 54102"/>
                      <a:gd name="connsiteX4" fmla="*/ 0 w 7239"/>
                      <a:gd name="connsiteY4" fmla="*/ 41148 h 54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9" h="54102">
                        <a:moveTo>
                          <a:pt x="0" y="41148"/>
                        </a:moveTo>
                        <a:cubicBezTo>
                          <a:pt x="1905" y="45530"/>
                          <a:pt x="4286" y="49816"/>
                          <a:pt x="7144" y="54102"/>
                        </a:cubicBezTo>
                        <a:lnTo>
                          <a:pt x="7239" y="12954"/>
                        </a:lnTo>
                        <a:cubicBezTo>
                          <a:pt x="4381" y="8763"/>
                          <a:pt x="2000" y="4382"/>
                          <a:pt x="95" y="0"/>
                        </a:cubicBezTo>
                        <a:lnTo>
                          <a:pt x="0" y="41148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7" name="Freeform: Shape 396">
                    <a:extLst>
                      <a:ext uri="{FF2B5EF4-FFF2-40B4-BE49-F238E27FC236}">
                        <a16:creationId xmlns:a16="http://schemas.microsoft.com/office/drawing/2014/main" id="{96181C7F-EF99-476F-9BEA-27B4F4F916B9}"/>
                      </a:ext>
                    </a:extLst>
                  </p:cNvPr>
                  <p:cNvSpPr/>
                  <p:nvPr/>
                </p:nvSpPr>
                <p:spPr>
                  <a:xfrm>
                    <a:off x="6187915" y="4084319"/>
                    <a:ext cx="7334" cy="47720"/>
                  </a:xfrm>
                  <a:custGeom>
                    <a:avLst/>
                    <a:gdLst>
                      <a:gd name="connsiteX0" fmla="*/ 7239 w 7334"/>
                      <a:gd name="connsiteY0" fmla="*/ 47720 h 47720"/>
                      <a:gd name="connsiteX1" fmla="*/ 7334 w 7334"/>
                      <a:gd name="connsiteY1" fmla="*/ 6572 h 47720"/>
                      <a:gd name="connsiteX2" fmla="*/ 95 w 7334"/>
                      <a:gd name="connsiteY2" fmla="*/ 0 h 47720"/>
                      <a:gd name="connsiteX3" fmla="*/ 0 w 7334"/>
                      <a:gd name="connsiteY3" fmla="*/ 41148 h 47720"/>
                      <a:gd name="connsiteX4" fmla="*/ 7239 w 7334"/>
                      <a:gd name="connsiteY4" fmla="*/ 47720 h 47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7720">
                        <a:moveTo>
                          <a:pt x="7239" y="47720"/>
                        </a:moveTo>
                        <a:lnTo>
                          <a:pt x="7334" y="6572"/>
                        </a:lnTo>
                        <a:cubicBezTo>
                          <a:pt x="4763" y="4381"/>
                          <a:pt x="2381" y="2191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286" y="43339"/>
                          <a:pt x="4667" y="45529"/>
                          <a:pt x="7239" y="47720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8" name="Freeform: Shape 397">
                    <a:extLst>
                      <a:ext uri="{FF2B5EF4-FFF2-40B4-BE49-F238E27FC236}">
                        <a16:creationId xmlns:a16="http://schemas.microsoft.com/office/drawing/2014/main" id="{380F33B7-6083-4462-B879-6C37189639AE}"/>
                      </a:ext>
                    </a:extLst>
                  </p:cNvPr>
                  <p:cNvSpPr/>
                  <p:nvPr/>
                </p:nvSpPr>
                <p:spPr>
                  <a:xfrm>
                    <a:off x="6207156" y="4100035"/>
                    <a:ext cx="7334" cy="45720"/>
                  </a:xfrm>
                  <a:custGeom>
                    <a:avLst/>
                    <a:gdLst>
                      <a:gd name="connsiteX0" fmla="*/ 7334 w 7334"/>
                      <a:gd name="connsiteY0" fmla="*/ 4572 h 45720"/>
                      <a:gd name="connsiteX1" fmla="*/ 95 w 7334"/>
                      <a:gd name="connsiteY1" fmla="*/ 0 h 45720"/>
                      <a:gd name="connsiteX2" fmla="*/ 0 w 7334"/>
                      <a:gd name="connsiteY2" fmla="*/ 41148 h 45720"/>
                      <a:gd name="connsiteX3" fmla="*/ 7239 w 7334"/>
                      <a:gd name="connsiteY3" fmla="*/ 45720 h 45720"/>
                      <a:gd name="connsiteX4" fmla="*/ 7334 w 7334"/>
                      <a:gd name="connsiteY4" fmla="*/ 4572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5720">
                        <a:moveTo>
                          <a:pt x="7334" y="4572"/>
                        </a:moveTo>
                        <a:cubicBezTo>
                          <a:pt x="4858" y="3048"/>
                          <a:pt x="2477" y="1524"/>
                          <a:pt x="95" y="0"/>
                        </a:cubicBezTo>
                        <a:lnTo>
                          <a:pt x="0" y="41148"/>
                        </a:lnTo>
                        <a:cubicBezTo>
                          <a:pt x="2286" y="42672"/>
                          <a:pt x="4667" y="44196"/>
                          <a:pt x="7239" y="45720"/>
                        </a:cubicBezTo>
                        <a:lnTo>
                          <a:pt x="7334" y="4572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9" name="Freeform: Shape 398">
                    <a:extLst>
                      <a:ext uri="{FF2B5EF4-FFF2-40B4-BE49-F238E27FC236}">
                        <a16:creationId xmlns:a16="http://schemas.microsoft.com/office/drawing/2014/main" id="{F9902D51-722A-43EA-AFB4-20E02FA2C611}"/>
                      </a:ext>
                    </a:extLst>
                  </p:cNvPr>
                  <p:cNvSpPr/>
                  <p:nvPr/>
                </p:nvSpPr>
                <p:spPr>
                  <a:xfrm>
                    <a:off x="6457759" y="4111751"/>
                    <a:ext cx="7334" cy="44577"/>
                  </a:xfrm>
                  <a:custGeom>
                    <a:avLst/>
                    <a:gdLst>
                      <a:gd name="connsiteX0" fmla="*/ 7334 w 7334"/>
                      <a:gd name="connsiteY0" fmla="*/ 0 h 44577"/>
                      <a:gd name="connsiteX1" fmla="*/ 95 w 7334"/>
                      <a:gd name="connsiteY1" fmla="*/ 3429 h 44577"/>
                      <a:gd name="connsiteX2" fmla="*/ 0 w 7334"/>
                      <a:gd name="connsiteY2" fmla="*/ 44577 h 44577"/>
                      <a:gd name="connsiteX3" fmla="*/ 7239 w 7334"/>
                      <a:gd name="connsiteY3" fmla="*/ 41148 h 44577"/>
                      <a:gd name="connsiteX4" fmla="*/ 7334 w 7334"/>
                      <a:gd name="connsiteY4" fmla="*/ 0 h 44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4577">
                        <a:moveTo>
                          <a:pt x="7334" y="0"/>
                        </a:moveTo>
                        <a:cubicBezTo>
                          <a:pt x="4953" y="1143"/>
                          <a:pt x="2572" y="2286"/>
                          <a:pt x="95" y="3429"/>
                        </a:cubicBezTo>
                        <a:lnTo>
                          <a:pt x="0" y="44577"/>
                        </a:lnTo>
                        <a:cubicBezTo>
                          <a:pt x="2476" y="43434"/>
                          <a:pt x="4858" y="42386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6ACABB0C-E99C-458D-BD1A-062741C3692E}"/>
                      </a:ext>
                    </a:extLst>
                  </p:cNvPr>
                  <p:cNvSpPr/>
                  <p:nvPr/>
                </p:nvSpPr>
                <p:spPr>
                  <a:xfrm>
                    <a:off x="6399847" y="4131087"/>
                    <a:ext cx="7334" cy="42576"/>
                  </a:xfrm>
                  <a:custGeom>
                    <a:avLst/>
                    <a:gdLst>
                      <a:gd name="connsiteX0" fmla="*/ 7334 w 7334"/>
                      <a:gd name="connsiteY0" fmla="*/ 0 h 42576"/>
                      <a:gd name="connsiteX1" fmla="*/ 95 w 7334"/>
                      <a:gd name="connsiteY1" fmla="*/ 1429 h 42576"/>
                      <a:gd name="connsiteX2" fmla="*/ 0 w 7334"/>
                      <a:gd name="connsiteY2" fmla="*/ 42577 h 42576"/>
                      <a:gd name="connsiteX3" fmla="*/ 7239 w 7334"/>
                      <a:gd name="connsiteY3" fmla="*/ 41148 h 42576"/>
                      <a:gd name="connsiteX4" fmla="*/ 7334 w 7334"/>
                      <a:gd name="connsiteY4" fmla="*/ 0 h 42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576">
                        <a:moveTo>
                          <a:pt x="7334" y="0"/>
                        </a:moveTo>
                        <a:cubicBezTo>
                          <a:pt x="4953" y="476"/>
                          <a:pt x="2572" y="1048"/>
                          <a:pt x="95" y="1429"/>
                        </a:cubicBezTo>
                        <a:lnTo>
                          <a:pt x="0" y="42577"/>
                        </a:lnTo>
                        <a:cubicBezTo>
                          <a:pt x="2477" y="42100"/>
                          <a:pt x="4858" y="41624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01" name="Freeform: Shape 400">
                    <a:extLst>
                      <a:ext uri="{FF2B5EF4-FFF2-40B4-BE49-F238E27FC236}">
                        <a16:creationId xmlns:a16="http://schemas.microsoft.com/office/drawing/2014/main" id="{7354C375-0E33-4703-AC42-9CF86CC9B6F1}"/>
                      </a:ext>
                    </a:extLst>
                  </p:cNvPr>
                  <p:cNvSpPr/>
                  <p:nvPr/>
                </p:nvSpPr>
                <p:spPr>
                  <a:xfrm>
                    <a:off x="6438518" y="4120228"/>
                    <a:ext cx="7334" cy="43624"/>
                  </a:xfrm>
                  <a:custGeom>
                    <a:avLst/>
                    <a:gdLst>
                      <a:gd name="connsiteX0" fmla="*/ 7334 w 7334"/>
                      <a:gd name="connsiteY0" fmla="*/ 0 h 43624"/>
                      <a:gd name="connsiteX1" fmla="*/ 95 w 7334"/>
                      <a:gd name="connsiteY1" fmla="*/ 2476 h 43624"/>
                      <a:gd name="connsiteX2" fmla="*/ 0 w 7334"/>
                      <a:gd name="connsiteY2" fmla="*/ 43624 h 43624"/>
                      <a:gd name="connsiteX3" fmla="*/ 7239 w 7334"/>
                      <a:gd name="connsiteY3" fmla="*/ 41148 h 43624"/>
                      <a:gd name="connsiteX4" fmla="*/ 7334 w 7334"/>
                      <a:gd name="connsiteY4" fmla="*/ 0 h 43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624">
                        <a:moveTo>
                          <a:pt x="7334" y="0"/>
                        </a:moveTo>
                        <a:cubicBezTo>
                          <a:pt x="4953" y="857"/>
                          <a:pt x="2572" y="1619"/>
                          <a:pt x="95" y="2476"/>
                        </a:cubicBezTo>
                        <a:lnTo>
                          <a:pt x="0" y="43624"/>
                        </a:lnTo>
                        <a:cubicBezTo>
                          <a:pt x="2381" y="42767"/>
                          <a:pt x="4858" y="4200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02" name="Freeform: Shape 401">
                    <a:extLst>
                      <a:ext uri="{FF2B5EF4-FFF2-40B4-BE49-F238E27FC236}">
                        <a16:creationId xmlns:a16="http://schemas.microsoft.com/office/drawing/2014/main" id="{0DB71B43-5E6E-417D-80BF-F8710C71A509}"/>
                      </a:ext>
                    </a:extLst>
                  </p:cNvPr>
                  <p:cNvSpPr/>
                  <p:nvPr/>
                </p:nvSpPr>
                <p:spPr>
                  <a:xfrm>
                    <a:off x="6380606" y="4134325"/>
                    <a:ext cx="7334" cy="42100"/>
                  </a:xfrm>
                  <a:custGeom>
                    <a:avLst/>
                    <a:gdLst>
                      <a:gd name="connsiteX0" fmla="*/ 7334 w 7334"/>
                      <a:gd name="connsiteY0" fmla="*/ 0 h 42100"/>
                      <a:gd name="connsiteX1" fmla="*/ 95 w 7334"/>
                      <a:gd name="connsiteY1" fmla="*/ 952 h 42100"/>
                      <a:gd name="connsiteX2" fmla="*/ 0 w 7334"/>
                      <a:gd name="connsiteY2" fmla="*/ 42100 h 42100"/>
                      <a:gd name="connsiteX3" fmla="*/ 7239 w 7334"/>
                      <a:gd name="connsiteY3" fmla="*/ 41148 h 42100"/>
                      <a:gd name="connsiteX4" fmla="*/ 7334 w 7334"/>
                      <a:gd name="connsiteY4" fmla="*/ 0 h 42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2100">
                        <a:moveTo>
                          <a:pt x="7334" y="0"/>
                        </a:moveTo>
                        <a:cubicBezTo>
                          <a:pt x="4953" y="286"/>
                          <a:pt x="2572" y="667"/>
                          <a:pt x="95" y="952"/>
                        </a:cubicBezTo>
                        <a:lnTo>
                          <a:pt x="0" y="42100"/>
                        </a:lnTo>
                        <a:cubicBezTo>
                          <a:pt x="2381" y="41815"/>
                          <a:pt x="4763" y="41434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03" name="Freeform: Shape 402">
                    <a:extLst>
                      <a:ext uri="{FF2B5EF4-FFF2-40B4-BE49-F238E27FC236}">
                        <a16:creationId xmlns:a16="http://schemas.microsoft.com/office/drawing/2014/main" id="{F2F173D9-42DF-4418-B93F-2AE187D0F923}"/>
                      </a:ext>
                    </a:extLst>
                  </p:cNvPr>
                  <p:cNvSpPr/>
                  <p:nvPr/>
                </p:nvSpPr>
                <p:spPr>
                  <a:xfrm>
                    <a:off x="6361270" y="4136325"/>
                    <a:ext cx="7334" cy="41624"/>
                  </a:xfrm>
                  <a:custGeom>
                    <a:avLst/>
                    <a:gdLst>
                      <a:gd name="connsiteX0" fmla="*/ 7334 w 7334"/>
                      <a:gd name="connsiteY0" fmla="*/ 0 h 41624"/>
                      <a:gd name="connsiteX1" fmla="*/ 95 w 7334"/>
                      <a:gd name="connsiteY1" fmla="*/ 476 h 41624"/>
                      <a:gd name="connsiteX2" fmla="*/ 0 w 7334"/>
                      <a:gd name="connsiteY2" fmla="*/ 41624 h 41624"/>
                      <a:gd name="connsiteX3" fmla="*/ 7239 w 7334"/>
                      <a:gd name="connsiteY3" fmla="*/ 41148 h 41624"/>
                      <a:gd name="connsiteX4" fmla="*/ 7334 w 7334"/>
                      <a:gd name="connsiteY4" fmla="*/ 0 h 41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1624">
                        <a:moveTo>
                          <a:pt x="7334" y="0"/>
                        </a:moveTo>
                        <a:cubicBezTo>
                          <a:pt x="4953" y="191"/>
                          <a:pt x="2572" y="381"/>
                          <a:pt x="95" y="476"/>
                        </a:cubicBezTo>
                        <a:lnTo>
                          <a:pt x="0" y="41624"/>
                        </a:lnTo>
                        <a:cubicBezTo>
                          <a:pt x="2381" y="41529"/>
                          <a:pt x="4763" y="41339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04" name="Freeform: Shape 403">
                    <a:extLst>
                      <a:ext uri="{FF2B5EF4-FFF2-40B4-BE49-F238E27FC236}">
                        <a16:creationId xmlns:a16="http://schemas.microsoft.com/office/drawing/2014/main" id="{6115FA59-BD19-471A-90EB-27B09D5EDEBA}"/>
                      </a:ext>
                    </a:extLst>
                  </p:cNvPr>
                  <p:cNvSpPr/>
                  <p:nvPr/>
                </p:nvSpPr>
                <p:spPr>
                  <a:xfrm>
                    <a:off x="6419182" y="4126420"/>
                    <a:ext cx="7334" cy="43053"/>
                  </a:xfrm>
                  <a:custGeom>
                    <a:avLst/>
                    <a:gdLst>
                      <a:gd name="connsiteX0" fmla="*/ 7334 w 7334"/>
                      <a:gd name="connsiteY0" fmla="*/ 0 h 43053"/>
                      <a:gd name="connsiteX1" fmla="*/ 95 w 7334"/>
                      <a:gd name="connsiteY1" fmla="*/ 1905 h 43053"/>
                      <a:gd name="connsiteX2" fmla="*/ 0 w 7334"/>
                      <a:gd name="connsiteY2" fmla="*/ 43053 h 43053"/>
                      <a:gd name="connsiteX3" fmla="*/ 7239 w 7334"/>
                      <a:gd name="connsiteY3" fmla="*/ 41148 h 43053"/>
                      <a:gd name="connsiteX4" fmla="*/ 7334 w 7334"/>
                      <a:gd name="connsiteY4" fmla="*/ 0 h 43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" h="43053">
                        <a:moveTo>
                          <a:pt x="7334" y="0"/>
                        </a:moveTo>
                        <a:cubicBezTo>
                          <a:pt x="4953" y="667"/>
                          <a:pt x="2572" y="1333"/>
                          <a:pt x="95" y="1905"/>
                        </a:cubicBezTo>
                        <a:lnTo>
                          <a:pt x="0" y="43053"/>
                        </a:lnTo>
                        <a:cubicBezTo>
                          <a:pt x="2381" y="42481"/>
                          <a:pt x="4858" y="41815"/>
                          <a:pt x="7239" y="41148"/>
                        </a:cubicBezTo>
                        <a:lnTo>
                          <a:pt x="7334" y="0"/>
                        </a:ln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405" name="Graphic 197">
              <a:extLst>
                <a:ext uri="{FF2B5EF4-FFF2-40B4-BE49-F238E27FC236}">
                  <a16:creationId xmlns:a16="http://schemas.microsoft.com/office/drawing/2014/main" id="{71A15F66-B025-4FDE-B1CD-95A944CCD4B0}"/>
                </a:ext>
              </a:extLst>
            </p:cNvPr>
            <p:cNvGrpSpPr/>
            <p:nvPr/>
          </p:nvGrpSpPr>
          <p:grpSpPr>
            <a:xfrm>
              <a:off x="5312377" y="2930365"/>
              <a:ext cx="1569529" cy="1463135"/>
              <a:chOff x="5312377" y="2930365"/>
              <a:chExt cx="1569529" cy="1463135"/>
            </a:xfrm>
          </p:grpSpPr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98D7E4CD-C6AB-4005-9158-D2F5A710E429}"/>
                  </a:ext>
                </a:extLst>
              </p:cNvPr>
              <p:cNvSpPr/>
              <p:nvPr/>
            </p:nvSpPr>
            <p:spPr>
              <a:xfrm>
                <a:off x="6098285" y="2930365"/>
                <a:ext cx="783621" cy="1463135"/>
              </a:xfrm>
              <a:custGeom>
                <a:avLst/>
                <a:gdLst>
                  <a:gd name="connsiteX0" fmla="*/ 783622 w 783621"/>
                  <a:gd name="connsiteY0" fmla="*/ 0 h 1463135"/>
                  <a:gd name="connsiteX1" fmla="*/ 780764 w 783621"/>
                  <a:gd name="connsiteY1" fmla="*/ 1007745 h 1463135"/>
                  <a:gd name="connsiteX2" fmla="*/ 780764 w 783621"/>
                  <a:gd name="connsiteY2" fmla="*/ 1009364 h 1463135"/>
                  <a:gd name="connsiteX3" fmla="*/ 0 w 783621"/>
                  <a:gd name="connsiteY3" fmla="*/ 1463135 h 1463135"/>
                  <a:gd name="connsiteX4" fmla="*/ 2572 w 783621"/>
                  <a:gd name="connsiteY4" fmla="*/ 558451 h 1463135"/>
                  <a:gd name="connsiteX5" fmla="*/ 2858 w 783621"/>
                  <a:gd name="connsiteY5" fmla="*/ 453771 h 146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3621" h="1463135">
                    <a:moveTo>
                      <a:pt x="783622" y="0"/>
                    </a:moveTo>
                    <a:lnTo>
                      <a:pt x="780764" y="1007745"/>
                    </a:lnTo>
                    <a:lnTo>
                      <a:pt x="780764" y="1009364"/>
                    </a:lnTo>
                    <a:lnTo>
                      <a:pt x="0" y="1463135"/>
                    </a:lnTo>
                    <a:lnTo>
                      <a:pt x="2572" y="558451"/>
                    </a:lnTo>
                    <a:lnTo>
                      <a:pt x="2858" y="453771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28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F1A78BD4-CE7D-4B18-852E-162EDA1BDCA7}"/>
                  </a:ext>
                </a:extLst>
              </p:cNvPr>
              <p:cNvSpPr/>
              <p:nvPr/>
            </p:nvSpPr>
            <p:spPr>
              <a:xfrm>
                <a:off x="5312377" y="2930365"/>
                <a:ext cx="788765" cy="1463135"/>
              </a:xfrm>
              <a:custGeom>
                <a:avLst/>
                <a:gdLst>
                  <a:gd name="connsiteX0" fmla="*/ 788765 w 788765"/>
                  <a:gd name="connsiteY0" fmla="*/ 453771 h 1463135"/>
                  <a:gd name="connsiteX1" fmla="*/ 788480 w 788765"/>
                  <a:gd name="connsiteY1" fmla="*/ 558451 h 1463135"/>
                  <a:gd name="connsiteX2" fmla="*/ 785908 w 788765"/>
                  <a:gd name="connsiteY2" fmla="*/ 1463135 h 1463135"/>
                  <a:gd name="connsiteX3" fmla="*/ 781050 w 788765"/>
                  <a:gd name="connsiteY3" fmla="*/ 1460373 h 1463135"/>
                  <a:gd name="connsiteX4" fmla="*/ 2857 w 788765"/>
                  <a:gd name="connsiteY4" fmla="*/ 1010983 h 1463135"/>
                  <a:gd name="connsiteX5" fmla="*/ 0 w 788765"/>
                  <a:gd name="connsiteY5" fmla="*/ 1009364 h 1463135"/>
                  <a:gd name="connsiteX6" fmla="*/ 2857 w 788765"/>
                  <a:gd name="connsiteY6" fmla="*/ 0 h 146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8765" h="1463135">
                    <a:moveTo>
                      <a:pt x="788765" y="453771"/>
                    </a:moveTo>
                    <a:lnTo>
                      <a:pt x="788480" y="558451"/>
                    </a:lnTo>
                    <a:lnTo>
                      <a:pt x="785908" y="1463135"/>
                    </a:lnTo>
                    <a:lnTo>
                      <a:pt x="781050" y="1460373"/>
                    </a:lnTo>
                    <a:lnTo>
                      <a:pt x="2857" y="1010983"/>
                    </a:lnTo>
                    <a:lnTo>
                      <a:pt x="0" y="1009364"/>
                    </a:lnTo>
                    <a:lnTo>
                      <a:pt x="285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28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08" name="Graphic 197">
              <a:extLst>
                <a:ext uri="{FF2B5EF4-FFF2-40B4-BE49-F238E27FC236}">
                  <a16:creationId xmlns:a16="http://schemas.microsoft.com/office/drawing/2014/main" id="{71A15F66-B025-4FDE-B1CD-95A944CCD4B0}"/>
                </a:ext>
              </a:extLst>
            </p:cNvPr>
            <p:cNvGrpSpPr/>
            <p:nvPr/>
          </p:nvGrpSpPr>
          <p:grpSpPr>
            <a:xfrm>
              <a:off x="5312377" y="2930365"/>
              <a:ext cx="1569529" cy="1463135"/>
              <a:chOff x="5312377" y="2930365"/>
              <a:chExt cx="1569529" cy="1463135"/>
            </a:xfrm>
            <a:solidFill>
              <a:srgbClr val="FFFFFF"/>
            </a:solidFill>
          </p:grpSpPr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A7E9BD01-CC1A-4F04-BEEE-8CF07318E04F}"/>
                  </a:ext>
                </a:extLst>
              </p:cNvPr>
              <p:cNvSpPr/>
              <p:nvPr/>
            </p:nvSpPr>
            <p:spPr>
              <a:xfrm>
                <a:off x="6098285" y="2930365"/>
                <a:ext cx="783621" cy="1463135"/>
              </a:xfrm>
              <a:custGeom>
                <a:avLst/>
                <a:gdLst>
                  <a:gd name="connsiteX0" fmla="*/ 764477 w 783621"/>
                  <a:gd name="connsiteY0" fmla="*/ 33147 h 1463135"/>
                  <a:gd name="connsiteX1" fmla="*/ 761714 w 783621"/>
                  <a:gd name="connsiteY1" fmla="*/ 998411 h 1463135"/>
                  <a:gd name="connsiteX2" fmla="*/ 19145 w 783621"/>
                  <a:gd name="connsiteY2" fmla="*/ 1429988 h 1463135"/>
                  <a:gd name="connsiteX3" fmla="*/ 21622 w 783621"/>
                  <a:gd name="connsiteY3" fmla="*/ 558546 h 1463135"/>
                  <a:gd name="connsiteX4" fmla="*/ 21908 w 783621"/>
                  <a:gd name="connsiteY4" fmla="*/ 464820 h 1463135"/>
                  <a:gd name="connsiteX5" fmla="*/ 764477 w 783621"/>
                  <a:gd name="connsiteY5" fmla="*/ 33147 h 1463135"/>
                  <a:gd name="connsiteX6" fmla="*/ 783622 w 783621"/>
                  <a:gd name="connsiteY6" fmla="*/ 0 h 1463135"/>
                  <a:gd name="connsiteX7" fmla="*/ 2858 w 783621"/>
                  <a:gd name="connsiteY7" fmla="*/ 453771 h 1463135"/>
                  <a:gd name="connsiteX8" fmla="*/ 2572 w 783621"/>
                  <a:gd name="connsiteY8" fmla="*/ 558451 h 1463135"/>
                  <a:gd name="connsiteX9" fmla="*/ 0 w 783621"/>
                  <a:gd name="connsiteY9" fmla="*/ 1463135 h 1463135"/>
                  <a:gd name="connsiteX10" fmla="*/ 780764 w 783621"/>
                  <a:gd name="connsiteY10" fmla="*/ 1009364 h 1463135"/>
                  <a:gd name="connsiteX11" fmla="*/ 780764 w 783621"/>
                  <a:gd name="connsiteY11" fmla="*/ 1007745 h 1463135"/>
                  <a:gd name="connsiteX12" fmla="*/ 783622 w 783621"/>
                  <a:gd name="connsiteY12" fmla="*/ 0 h 1463135"/>
                  <a:gd name="connsiteX13" fmla="*/ 783622 w 783621"/>
                  <a:gd name="connsiteY13" fmla="*/ 0 h 146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3621" h="1463135">
                    <a:moveTo>
                      <a:pt x="764477" y="33147"/>
                    </a:moveTo>
                    <a:lnTo>
                      <a:pt x="761714" y="998411"/>
                    </a:lnTo>
                    <a:lnTo>
                      <a:pt x="19145" y="1429988"/>
                    </a:lnTo>
                    <a:lnTo>
                      <a:pt x="21622" y="558546"/>
                    </a:lnTo>
                    <a:lnTo>
                      <a:pt x="21908" y="464820"/>
                    </a:lnTo>
                    <a:lnTo>
                      <a:pt x="764477" y="33147"/>
                    </a:lnTo>
                    <a:moveTo>
                      <a:pt x="783622" y="0"/>
                    </a:moveTo>
                    <a:lnTo>
                      <a:pt x="2858" y="453771"/>
                    </a:lnTo>
                    <a:lnTo>
                      <a:pt x="2572" y="558451"/>
                    </a:lnTo>
                    <a:lnTo>
                      <a:pt x="0" y="1463135"/>
                    </a:lnTo>
                    <a:lnTo>
                      <a:pt x="780764" y="1009364"/>
                    </a:lnTo>
                    <a:lnTo>
                      <a:pt x="780764" y="1007745"/>
                    </a:lnTo>
                    <a:lnTo>
                      <a:pt x="783622" y="0"/>
                    </a:lnTo>
                    <a:lnTo>
                      <a:pt x="7836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FFD6B8E9-5301-4CA5-B2FB-04BC29DBB85D}"/>
                  </a:ext>
                </a:extLst>
              </p:cNvPr>
              <p:cNvSpPr/>
              <p:nvPr/>
            </p:nvSpPr>
            <p:spPr>
              <a:xfrm>
                <a:off x="5312377" y="2930365"/>
                <a:ext cx="788765" cy="1463135"/>
              </a:xfrm>
              <a:custGeom>
                <a:avLst/>
                <a:gdLst>
                  <a:gd name="connsiteX0" fmla="*/ 21812 w 788765"/>
                  <a:gd name="connsiteY0" fmla="*/ 32956 h 1463135"/>
                  <a:gd name="connsiteX1" fmla="*/ 769715 w 788765"/>
                  <a:gd name="connsiteY1" fmla="*/ 464725 h 1463135"/>
                  <a:gd name="connsiteX2" fmla="*/ 769430 w 788765"/>
                  <a:gd name="connsiteY2" fmla="*/ 558355 h 1463135"/>
                  <a:gd name="connsiteX3" fmla="*/ 766953 w 788765"/>
                  <a:gd name="connsiteY3" fmla="*/ 1430179 h 1463135"/>
                  <a:gd name="connsiteX4" fmla="*/ 19050 w 788765"/>
                  <a:gd name="connsiteY4" fmla="*/ 998315 h 1463135"/>
                  <a:gd name="connsiteX5" fmla="*/ 21812 w 788765"/>
                  <a:gd name="connsiteY5" fmla="*/ 32956 h 1463135"/>
                  <a:gd name="connsiteX6" fmla="*/ 2857 w 788765"/>
                  <a:gd name="connsiteY6" fmla="*/ 0 h 1463135"/>
                  <a:gd name="connsiteX7" fmla="*/ 0 w 788765"/>
                  <a:gd name="connsiteY7" fmla="*/ 1009364 h 1463135"/>
                  <a:gd name="connsiteX8" fmla="*/ 2857 w 788765"/>
                  <a:gd name="connsiteY8" fmla="*/ 1010983 h 1463135"/>
                  <a:gd name="connsiteX9" fmla="*/ 781050 w 788765"/>
                  <a:gd name="connsiteY9" fmla="*/ 1460373 h 1463135"/>
                  <a:gd name="connsiteX10" fmla="*/ 785908 w 788765"/>
                  <a:gd name="connsiteY10" fmla="*/ 1463135 h 1463135"/>
                  <a:gd name="connsiteX11" fmla="*/ 788480 w 788765"/>
                  <a:gd name="connsiteY11" fmla="*/ 558451 h 1463135"/>
                  <a:gd name="connsiteX12" fmla="*/ 788765 w 788765"/>
                  <a:gd name="connsiteY12" fmla="*/ 453771 h 1463135"/>
                  <a:gd name="connsiteX13" fmla="*/ 2857 w 788765"/>
                  <a:gd name="connsiteY13" fmla="*/ 0 h 1463135"/>
                  <a:gd name="connsiteX14" fmla="*/ 2857 w 788765"/>
                  <a:gd name="connsiteY14" fmla="*/ 0 h 146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8765" h="1463135">
                    <a:moveTo>
                      <a:pt x="21812" y="32956"/>
                    </a:moveTo>
                    <a:lnTo>
                      <a:pt x="769715" y="464725"/>
                    </a:lnTo>
                    <a:lnTo>
                      <a:pt x="769430" y="558355"/>
                    </a:lnTo>
                    <a:lnTo>
                      <a:pt x="766953" y="1430179"/>
                    </a:lnTo>
                    <a:lnTo>
                      <a:pt x="19050" y="998315"/>
                    </a:lnTo>
                    <a:lnTo>
                      <a:pt x="21812" y="32956"/>
                    </a:lnTo>
                    <a:moveTo>
                      <a:pt x="2857" y="0"/>
                    </a:moveTo>
                    <a:lnTo>
                      <a:pt x="0" y="1009364"/>
                    </a:lnTo>
                    <a:lnTo>
                      <a:pt x="2857" y="1010983"/>
                    </a:lnTo>
                    <a:lnTo>
                      <a:pt x="781050" y="1460373"/>
                    </a:lnTo>
                    <a:lnTo>
                      <a:pt x="785908" y="1463135"/>
                    </a:lnTo>
                    <a:lnTo>
                      <a:pt x="788480" y="558451"/>
                    </a:lnTo>
                    <a:lnTo>
                      <a:pt x="788765" y="453771"/>
                    </a:lnTo>
                    <a:lnTo>
                      <a:pt x="2857" y="0"/>
                    </a:lnTo>
                    <a:lnTo>
                      <a:pt x="28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539CF03-63D1-4DDD-99F7-DAD368229419}"/>
                </a:ext>
              </a:extLst>
            </p:cNvPr>
            <p:cNvSpPr/>
            <p:nvPr/>
          </p:nvSpPr>
          <p:spPr>
            <a:xfrm>
              <a:off x="6098285" y="2928270"/>
              <a:ext cx="804862" cy="628554"/>
            </a:xfrm>
            <a:custGeom>
              <a:avLst/>
              <a:gdLst>
                <a:gd name="connsiteX0" fmla="*/ 804863 w 804862"/>
                <a:gd name="connsiteY0" fmla="*/ 0 h 628554"/>
                <a:gd name="connsiteX1" fmla="*/ 801910 w 804862"/>
                <a:gd name="connsiteY1" fmla="*/ 162592 h 628554"/>
                <a:gd name="connsiteX2" fmla="*/ 0 w 804862"/>
                <a:gd name="connsiteY2" fmla="*/ 628555 h 628554"/>
                <a:gd name="connsiteX3" fmla="*/ 2953 w 804862"/>
                <a:gd name="connsiteY3" fmla="*/ 465963 h 6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862" h="628554">
                  <a:moveTo>
                    <a:pt x="804863" y="0"/>
                  </a:moveTo>
                  <a:lnTo>
                    <a:pt x="801910" y="162592"/>
                  </a:lnTo>
                  <a:lnTo>
                    <a:pt x="0" y="628555"/>
                  </a:lnTo>
                  <a:lnTo>
                    <a:pt x="2953" y="465963"/>
                  </a:lnTo>
                  <a:close/>
                </a:path>
              </a:pathLst>
            </a:custGeom>
            <a:solidFill>
              <a:srgbClr val="185B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20058368-158E-4CEB-96BB-48527E3F04F7}"/>
                </a:ext>
              </a:extLst>
            </p:cNvPr>
            <p:cNvSpPr/>
            <p:nvPr/>
          </p:nvSpPr>
          <p:spPr>
            <a:xfrm>
              <a:off x="5291137" y="2928270"/>
              <a:ext cx="810101" cy="628554"/>
            </a:xfrm>
            <a:custGeom>
              <a:avLst/>
              <a:gdLst>
                <a:gd name="connsiteX0" fmla="*/ 810101 w 810101"/>
                <a:gd name="connsiteY0" fmla="*/ 465963 h 628554"/>
                <a:gd name="connsiteX1" fmla="*/ 807149 w 810101"/>
                <a:gd name="connsiteY1" fmla="*/ 628555 h 628554"/>
                <a:gd name="connsiteX2" fmla="*/ 0 w 810101"/>
                <a:gd name="connsiteY2" fmla="*/ 162592 h 628554"/>
                <a:gd name="connsiteX3" fmla="*/ 2953 w 810101"/>
                <a:gd name="connsiteY3" fmla="*/ 0 h 6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0101" h="628554">
                  <a:moveTo>
                    <a:pt x="810101" y="465963"/>
                  </a:moveTo>
                  <a:lnTo>
                    <a:pt x="807149" y="628555"/>
                  </a:lnTo>
                  <a:lnTo>
                    <a:pt x="0" y="162592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3788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386C6638-C357-4AF0-97EC-E6314A6EC33E}"/>
                </a:ext>
              </a:extLst>
            </p:cNvPr>
            <p:cNvSpPr/>
            <p:nvPr/>
          </p:nvSpPr>
          <p:spPr>
            <a:xfrm>
              <a:off x="5294089" y="2462212"/>
              <a:ext cx="1609058" cy="932021"/>
            </a:xfrm>
            <a:custGeom>
              <a:avLst/>
              <a:gdLst>
                <a:gd name="connsiteX0" fmla="*/ 801910 w 1609058"/>
                <a:gd name="connsiteY0" fmla="*/ 0 h 932021"/>
                <a:gd name="connsiteX1" fmla="*/ 0 w 1609058"/>
                <a:gd name="connsiteY1" fmla="*/ 466058 h 932021"/>
                <a:gd name="connsiteX2" fmla="*/ 807149 w 1609058"/>
                <a:gd name="connsiteY2" fmla="*/ 932021 h 932021"/>
                <a:gd name="connsiteX3" fmla="*/ 1609058 w 1609058"/>
                <a:gd name="connsiteY3" fmla="*/ 466058 h 93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058" h="932021">
                  <a:moveTo>
                    <a:pt x="801910" y="0"/>
                  </a:moveTo>
                  <a:lnTo>
                    <a:pt x="0" y="466058"/>
                  </a:lnTo>
                  <a:lnTo>
                    <a:pt x="807149" y="932021"/>
                  </a:lnTo>
                  <a:lnTo>
                    <a:pt x="1609058" y="466058"/>
                  </a:lnTo>
                  <a:close/>
                </a:path>
              </a:pathLst>
            </a:custGeom>
            <a:solidFill>
              <a:srgbClr val="267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A9A21D1B-A93C-40B9-8F59-A8AAF9473451}"/>
                </a:ext>
              </a:extLst>
            </p:cNvPr>
            <p:cNvSpPr/>
            <p:nvPr/>
          </p:nvSpPr>
          <p:spPr>
            <a:xfrm>
              <a:off x="5890545" y="2807493"/>
              <a:ext cx="416147" cy="241554"/>
            </a:xfrm>
            <a:custGeom>
              <a:avLst/>
              <a:gdLst>
                <a:gd name="connsiteX0" fmla="*/ 416147 w 416147"/>
                <a:gd name="connsiteY0" fmla="*/ 44005 h 241554"/>
                <a:gd name="connsiteX1" fmla="*/ 339852 w 416147"/>
                <a:gd name="connsiteY1" fmla="*/ 0 h 241554"/>
                <a:gd name="connsiteX2" fmla="*/ 0 w 416147"/>
                <a:gd name="connsiteY2" fmla="*/ 197453 h 241554"/>
                <a:gd name="connsiteX3" fmla="*/ 76295 w 416147"/>
                <a:gd name="connsiteY3" fmla="*/ 241554 h 24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147" h="241554">
                  <a:moveTo>
                    <a:pt x="416147" y="44005"/>
                  </a:moveTo>
                  <a:lnTo>
                    <a:pt x="339852" y="0"/>
                  </a:lnTo>
                  <a:lnTo>
                    <a:pt x="0" y="197453"/>
                  </a:lnTo>
                  <a:lnTo>
                    <a:pt x="76295" y="241554"/>
                  </a:lnTo>
                  <a:close/>
                </a:path>
              </a:pathLst>
            </a:custGeom>
            <a:solidFill>
              <a:srgbClr val="185B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15" name="Graphic 197">
              <a:extLst>
                <a:ext uri="{FF2B5EF4-FFF2-40B4-BE49-F238E27FC236}">
                  <a16:creationId xmlns:a16="http://schemas.microsoft.com/office/drawing/2014/main" id="{71A15F66-B025-4FDE-B1CD-95A944CCD4B0}"/>
                </a:ext>
              </a:extLst>
            </p:cNvPr>
            <p:cNvGrpSpPr/>
            <p:nvPr/>
          </p:nvGrpSpPr>
          <p:grpSpPr>
            <a:xfrm>
              <a:off x="5937979" y="2580846"/>
              <a:ext cx="309658" cy="372708"/>
              <a:chOff x="5937979" y="2580846"/>
              <a:chExt cx="309658" cy="372708"/>
            </a:xfrm>
          </p:grpSpPr>
          <p:grpSp>
            <p:nvGrpSpPr>
              <p:cNvPr id="416" name="Graphic 197">
                <a:extLst>
                  <a:ext uri="{FF2B5EF4-FFF2-40B4-BE49-F238E27FC236}">
                    <a16:creationId xmlns:a16="http://schemas.microsoft.com/office/drawing/2014/main" id="{71A15F66-B025-4FDE-B1CD-95A944CCD4B0}"/>
                  </a:ext>
                </a:extLst>
              </p:cNvPr>
              <p:cNvGrpSpPr/>
              <p:nvPr/>
            </p:nvGrpSpPr>
            <p:grpSpPr>
              <a:xfrm>
                <a:off x="5975412" y="2601900"/>
                <a:ext cx="272224" cy="351653"/>
                <a:chOff x="5975412" y="2601900"/>
                <a:chExt cx="272224" cy="351653"/>
              </a:xfrm>
            </p:grpSpPr>
            <p:grpSp>
              <p:nvGrpSpPr>
                <p:cNvPr id="417" name="Graphic 197">
                  <a:extLst>
                    <a:ext uri="{FF2B5EF4-FFF2-40B4-BE49-F238E27FC236}">
                      <a16:creationId xmlns:a16="http://schemas.microsoft.com/office/drawing/2014/main" id="{71A15F66-B025-4FDE-B1CD-95A944CCD4B0}"/>
                    </a:ext>
                  </a:extLst>
                </p:cNvPr>
                <p:cNvGrpSpPr/>
                <p:nvPr/>
              </p:nvGrpSpPr>
              <p:grpSpPr>
                <a:xfrm>
                  <a:off x="5975412" y="2601900"/>
                  <a:ext cx="272224" cy="351653"/>
                  <a:chOff x="5975412" y="2601900"/>
                  <a:chExt cx="272224" cy="351653"/>
                </a:xfrm>
              </p:grpSpPr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114253EF-A420-4774-B4A6-BE400F495C3A}"/>
                      </a:ext>
                    </a:extLst>
                  </p:cNvPr>
                  <p:cNvSpPr/>
                  <p:nvPr/>
                </p:nvSpPr>
                <p:spPr>
                  <a:xfrm>
                    <a:off x="5975412" y="2601900"/>
                    <a:ext cx="272224" cy="351653"/>
                  </a:xfrm>
                  <a:custGeom>
                    <a:avLst/>
                    <a:gdLst>
                      <a:gd name="connsiteX0" fmla="*/ 136112 w 272224"/>
                      <a:gd name="connsiteY0" fmla="*/ 18617 h 351653"/>
                      <a:gd name="connsiteX1" fmla="*/ 272225 w 272224"/>
                      <a:gd name="connsiteY1" fmla="*/ 97198 h 351653"/>
                      <a:gd name="connsiteX2" fmla="*/ 136112 w 272224"/>
                      <a:gd name="connsiteY2" fmla="*/ 333037 h 351653"/>
                      <a:gd name="connsiteX3" fmla="*/ 0 w 272224"/>
                      <a:gd name="connsiteY3" fmla="*/ 254456 h 351653"/>
                      <a:gd name="connsiteX4" fmla="*/ 136112 w 272224"/>
                      <a:gd name="connsiteY4" fmla="*/ 18617 h 351653"/>
                      <a:gd name="connsiteX5" fmla="*/ 252698 w 272224"/>
                      <a:gd name="connsiteY5" fmla="*/ 108533 h 351653"/>
                      <a:gd name="connsiteX6" fmla="*/ 136208 w 272224"/>
                      <a:gd name="connsiteY6" fmla="*/ 41286 h 351653"/>
                      <a:gd name="connsiteX7" fmla="*/ 19622 w 272224"/>
                      <a:gd name="connsiteY7" fmla="*/ 243121 h 351653"/>
                      <a:gd name="connsiteX8" fmla="*/ 136112 w 272224"/>
                      <a:gd name="connsiteY8" fmla="*/ 310368 h 351653"/>
                      <a:gd name="connsiteX9" fmla="*/ 252698 w 272224"/>
                      <a:gd name="connsiteY9" fmla="*/ 108533 h 351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72224" h="351653">
                        <a:moveTo>
                          <a:pt x="136112" y="18617"/>
                        </a:moveTo>
                        <a:cubicBezTo>
                          <a:pt x="211360" y="-24817"/>
                          <a:pt x="272225" y="10330"/>
                          <a:pt x="272225" y="97198"/>
                        </a:cubicBezTo>
                        <a:cubicBezTo>
                          <a:pt x="272225" y="184066"/>
                          <a:pt x="211265" y="289603"/>
                          <a:pt x="136112" y="333037"/>
                        </a:cubicBezTo>
                        <a:cubicBezTo>
                          <a:pt x="60865" y="376471"/>
                          <a:pt x="0" y="341324"/>
                          <a:pt x="0" y="254456"/>
                        </a:cubicBezTo>
                        <a:cubicBezTo>
                          <a:pt x="0" y="167588"/>
                          <a:pt x="60960" y="62051"/>
                          <a:pt x="136112" y="18617"/>
                        </a:cubicBezTo>
                        <a:close/>
                        <a:moveTo>
                          <a:pt x="252698" y="108533"/>
                        </a:moveTo>
                        <a:cubicBezTo>
                          <a:pt x="252698" y="34238"/>
                          <a:pt x="200501" y="4139"/>
                          <a:pt x="136208" y="41286"/>
                        </a:cubicBezTo>
                        <a:cubicBezTo>
                          <a:pt x="71819" y="78434"/>
                          <a:pt x="19622" y="168826"/>
                          <a:pt x="19622" y="243121"/>
                        </a:cubicBezTo>
                        <a:cubicBezTo>
                          <a:pt x="19622" y="317416"/>
                          <a:pt x="71819" y="347515"/>
                          <a:pt x="136112" y="310368"/>
                        </a:cubicBezTo>
                        <a:cubicBezTo>
                          <a:pt x="200501" y="273220"/>
                          <a:pt x="252698" y="182923"/>
                          <a:pt x="252698" y="108533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id="{BA82B11F-B1CA-41C6-A7EB-AF03A36FED21}"/>
                      </a:ext>
                    </a:extLst>
                  </p:cNvPr>
                  <p:cNvSpPr/>
                  <p:nvPr/>
                </p:nvSpPr>
                <p:spPr>
                  <a:xfrm>
                    <a:off x="5995034" y="2627272"/>
                    <a:ext cx="232981" cy="300909"/>
                  </a:xfrm>
                  <a:custGeom>
                    <a:avLst/>
                    <a:gdLst>
                      <a:gd name="connsiteX0" fmla="*/ 116491 w 232981"/>
                      <a:gd name="connsiteY0" fmla="*/ 15914 h 300909"/>
                      <a:gd name="connsiteX1" fmla="*/ 232981 w 232981"/>
                      <a:gd name="connsiteY1" fmla="*/ 83161 h 300909"/>
                      <a:gd name="connsiteX2" fmla="*/ 116491 w 232981"/>
                      <a:gd name="connsiteY2" fmla="*/ 284996 h 300909"/>
                      <a:gd name="connsiteX3" fmla="*/ 0 w 232981"/>
                      <a:gd name="connsiteY3" fmla="*/ 217749 h 300909"/>
                      <a:gd name="connsiteX4" fmla="*/ 116491 w 232981"/>
                      <a:gd name="connsiteY4" fmla="*/ 15914 h 300909"/>
                      <a:gd name="connsiteX5" fmla="*/ 224790 w 232981"/>
                      <a:gd name="connsiteY5" fmla="*/ 88019 h 300909"/>
                      <a:gd name="connsiteX6" fmla="*/ 116586 w 232981"/>
                      <a:gd name="connsiteY6" fmla="*/ 25535 h 300909"/>
                      <a:gd name="connsiteX7" fmla="*/ 8382 w 232981"/>
                      <a:gd name="connsiteY7" fmla="*/ 212987 h 300909"/>
                      <a:gd name="connsiteX8" fmla="*/ 116586 w 232981"/>
                      <a:gd name="connsiteY8" fmla="*/ 275471 h 300909"/>
                      <a:gd name="connsiteX9" fmla="*/ 224790 w 232981"/>
                      <a:gd name="connsiteY9" fmla="*/ 88019 h 300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2981" h="300909">
                        <a:moveTo>
                          <a:pt x="116491" y="15914"/>
                        </a:moveTo>
                        <a:cubicBezTo>
                          <a:pt x="180880" y="-21233"/>
                          <a:pt x="232981" y="8866"/>
                          <a:pt x="232981" y="83161"/>
                        </a:cubicBezTo>
                        <a:cubicBezTo>
                          <a:pt x="232981" y="157456"/>
                          <a:pt x="180784" y="247848"/>
                          <a:pt x="116491" y="284996"/>
                        </a:cubicBezTo>
                        <a:cubicBezTo>
                          <a:pt x="52102" y="322143"/>
                          <a:pt x="0" y="292044"/>
                          <a:pt x="0" y="217749"/>
                        </a:cubicBezTo>
                        <a:cubicBezTo>
                          <a:pt x="0" y="143454"/>
                          <a:pt x="52197" y="53062"/>
                          <a:pt x="116491" y="15914"/>
                        </a:cubicBezTo>
                        <a:close/>
                        <a:moveTo>
                          <a:pt x="224790" y="88019"/>
                        </a:moveTo>
                        <a:cubicBezTo>
                          <a:pt x="224790" y="18962"/>
                          <a:pt x="176308" y="-8946"/>
                          <a:pt x="116586" y="25535"/>
                        </a:cubicBezTo>
                        <a:cubicBezTo>
                          <a:pt x="56769" y="60015"/>
                          <a:pt x="8382" y="143930"/>
                          <a:pt x="8382" y="212987"/>
                        </a:cubicBezTo>
                        <a:cubicBezTo>
                          <a:pt x="8382" y="282043"/>
                          <a:pt x="56864" y="309951"/>
                          <a:pt x="116586" y="275471"/>
                        </a:cubicBezTo>
                        <a:cubicBezTo>
                          <a:pt x="176308" y="240895"/>
                          <a:pt x="224790" y="157075"/>
                          <a:pt x="224790" y="88019"/>
                        </a:cubicBezTo>
                        <a:close/>
                      </a:path>
                    </a:pathLst>
                  </a:custGeom>
                  <a:solidFill>
                    <a:srgbClr val="E0AA3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id="{0DE15FCD-83C0-40B2-9DD9-AAEFFB308DB4}"/>
                      </a:ext>
                    </a:extLst>
                  </p:cNvPr>
                  <p:cNvSpPr/>
                  <p:nvPr/>
                </p:nvSpPr>
                <p:spPr>
                  <a:xfrm>
                    <a:off x="6003321" y="2638031"/>
                    <a:ext cx="216408" cy="279486"/>
                  </a:xfrm>
                  <a:custGeom>
                    <a:avLst/>
                    <a:gdLst>
                      <a:gd name="connsiteX0" fmla="*/ 108204 w 216408"/>
                      <a:gd name="connsiteY0" fmla="*/ 14775 h 279486"/>
                      <a:gd name="connsiteX1" fmla="*/ 216408 w 216408"/>
                      <a:gd name="connsiteY1" fmla="*/ 77259 h 279486"/>
                      <a:gd name="connsiteX2" fmla="*/ 108204 w 216408"/>
                      <a:gd name="connsiteY2" fmla="*/ 264712 h 279486"/>
                      <a:gd name="connsiteX3" fmla="*/ 0 w 216408"/>
                      <a:gd name="connsiteY3" fmla="*/ 202227 h 279486"/>
                      <a:gd name="connsiteX4" fmla="*/ 108204 w 216408"/>
                      <a:gd name="connsiteY4" fmla="*/ 14775 h 279486"/>
                      <a:gd name="connsiteX5" fmla="*/ 201644 w 216408"/>
                      <a:gd name="connsiteY5" fmla="*/ 85832 h 279486"/>
                      <a:gd name="connsiteX6" fmla="*/ 108204 w 216408"/>
                      <a:gd name="connsiteY6" fmla="*/ 31920 h 279486"/>
                      <a:gd name="connsiteX7" fmla="*/ 14764 w 216408"/>
                      <a:gd name="connsiteY7" fmla="*/ 193750 h 279486"/>
                      <a:gd name="connsiteX8" fmla="*/ 108204 w 216408"/>
                      <a:gd name="connsiteY8" fmla="*/ 247662 h 279486"/>
                      <a:gd name="connsiteX9" fmla="*/ 201644 w 216408"/>
                      <a:gd name="connsiteY9" fmla="*/ 85832 h 27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16408" h="279486">
                        <a:moveTo>
                          <a:pt x="108204" y="14775"/>
                        </a:moveTo>
                        <a:cubicBezTo>
                          <a:pt x="168021" y="-19705"/>
                          <a:pt x="216408" y="8203"/>
                          <a:pt x="216408" y="77259"/>
                        </a:cubicBezTo>
                        <a:cubicBezTo>
                          <a:pt x="216408" y="146316"/>
                          <a:pt x="167926" y="230231"/>
                          <a:pt x="108204" y="264712"/>
                        </a:cubicBezTo>
                        <a:cubicBezTo>
                          <a:pt x="48387" y="299192"/>
                          <a:pt x="0" y="271284"/>
                          <a:pt x="0" y="202227"/>
                        </a:cubicBezTo>
                        <a:cubicBezTo>
                          <a:pt x="0" y="133171"/>
                          <a:pt x="48482" y="49256"/>
                          <a:pt x="108204" y="14775"/>
                        </a:cubicBezTo>
                        <a:close/>
                        <a:moveTo>
                          <a:pt x="201644" y="85832"/>
                        </a:moveTo>
                        <a:cubicBezTo>
                          <a:pt x="201644" y="26301"/>
                          <a:pt x="159830" y="2107"/>
                          <a:pt x="108204" y="31920"/>
                        </a:cubicBezTo>
                        <a:cubicBezTo>
                          <a:pt x="56674" y="61734"/>
                          <a:pt x="14764" y="134124"/>
                          <a:pt x="14764" y="193750"/>
                        </a:cubicBezTo>
                        <a:cubicBezTo>
                          <a:pt x="14764" y="253377"/>
                          <a:pt x="56579" y="277475"/>
                          <a:pt x="108204" y="247662"/>
                        </a:cubicBezTo>
                        <a:cubicBezTo>
                          <a:pt x="159830" y="217849"/>
                          <a:pt x="201644" y="145363"/>
                          <a:pt x="201644" y="85832"/>
                        </a:cubicBezTo>
                        <a:close/>
                      </a:path>
                    </a:pathLst>
                  </a:custGeom>
                  <a:solidFill>
                    <a:srgbClr val="F4D58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id="{C76486DE-A2D0-4804-B0BB-224918173024}"/>
                      </a:ext>
                    </a:extLst>
                  </p:cNvPr>
                  <p:cNvSpPr/>
                  <p:nvPr/>
                </p:nvSpPr>
                <p:spPr>
                  <a:xfrm rot="-3599956">
                    <a:off x="5979440" y="2701508"/>
                    <a:ext cx="264217" cy="152587"/>
                  </a:xfrm>
                  <a:custGeom>
                    <a:avLst/>
                    <a:gdLst>
                      <a:gd name="connsiteX0" fmla="*/ 264218 w 264217"/>
                      <a:gd name="connsiteY0" fmla="*/ 76294 h 152587"/>
                      <a:gd name="connsiteX1" fmla="*/ 132109 w 264217"/>
                      <a:gd name="connsiteY1" fmla="*/ 152587 h 152587"/>
                      <a:gd name="connsiteX2" fmla="*/ 0 w 264217"/>
                      <a:gd name="connsiteY2" fmla="*/ 76294 h 152587"/>
                      <a:gd name="connsiteX3" fmla="*/ 132109 w 264217"/>
                      <a:gd name="connsiteY3" fmla="*/ 0 h 152587"/>
                      <a:gd name="connsiteX4" fmla="*/ 264218 w 264217"/>
                      <a:gd name="connsiteY4" fmla="*/ 76294 h 152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4217" h="152587">
                        <a:moveTo>
                          <a:pt x="264218" y="76294"/>
                        </a:moveTo>
                        <a:cubicBezTo>
                          <a:pt x="264218" y="118429"/>
                          <a:pt x="205071" y="152587"/>
                          <a:pt x="132109" y="152587"/>
                        </a:cubicBezTo>
                        <a:cubicBezTo>
                          <a:pt x="59147" y="152587"/>
                          <a:pt x="0" y="118429"/>
                          <a:pt x="0" y="76294"/>
                        </a:cubicBezTo>
                        <a:cubicBezTo>
                          <a:pt x="0" y="34158"/>
                          <a:pt x="59147" y="0"/>
                          <a:pt x="132109" y="0"/>
                        </a:cubicBezTo>
                        <a:cubicBezTo>
                          <a:pt x="205071" y="0"/>
                          <a:pt x="264218" y="34158"/>
                          <a:pt x="264218" y="76294"/>
                        </a:cubicBezTo>
                        <a:close/>
                      </a:path>
                    </a:pathLst>
                  </a:custGeom>
                  <a:solidFill>
                    <a:srgbClr val="F4CD6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422" name="Freeform: Shape 421">
                  <a:extLst>
                    <a:ext uri="{FF2B5EF4-FFF2-40B4-BE49-F238E27FC236}">
                      <a16:creationId xmlns:a16="http://schemas.microsoft.com/office/drawing/2014/main" id="{82639BBB-AD4E-425C-AFE2-F7B0FCBCE352}"/>
                    </a:ext>
                  </a:extLst>
                </p:cNvPr>
                <p:cNvSpPr/>
                <p:nvPr/>
              </p:nvSpPr>
              <p:spPr>
                <a:xfrm>
                  <a:off x="6077711" y="2693764"/>
                  <a:ext cx="67722" cy="168116"/>
                </a:xfrm>
                <a:custGeom>
                  <a:avLst/>
                  <a:gdLst>
                    <a:gd name="connsiteX0" fmla="*/ 50006 w 67722"/>
                    <a:gd name="connsiteY0" fmla="*/ 23432 h 168116"/>
                    <a:gd name="connsiteX1" fmla="*/ 66770 w 67722"/>
                    <a:gd name="connsiteY1" fmla="*/ 45815 h 168116"/>
                    <a:gd name="connsiteX2" fmla="*/ 66770 w 67722"/>
                    <a:gd name="connsiteY2" fmla="*/ 48197 h 168116"/>
                    <a:gd name="connsiteX3" fmla="*/ 52578 w 67722"/>
                    <a:gd name="connsiteY3" fmla="*/ 56388 h 168116"/>
                    <a:gd name="connsiteX4" fmla="*/ 46768 w 67722"/>
                    <a:gd name="connsiteY4" fmla="*/ 40672 h 168116"/>
                    <a:gd name="connsiteX5" fmla="*/ 40672 w 67722"/>
                    <a:gd name="connsiteY5" fmla="*/ 73533 h 168116"/>
                    <a:gd name="connsiteX6" fmla="*/ 67723 w 67722"/>
                    <a:gd name="connsiteY6" fmla="*/ 86106 h 168116"/>
                    <a:gd name="connsiteX7" fmla="*/ 67723 w 67722"/>
                    <a:gd name="connsiteY7" fmla="*/ 87344 h 168116"/>
                    <a:gd name="connsiteX8" fmla="*/ 34576 w 67722"/>
                    <a:gd name="connsiteY8" fmla="*/ 137732 h 168116"/>
                    <a:gd name="connsiteX9" fmla="*/ 28194 w 67722"/>
                    <a:gd name="connsiteY9" fmla="*/ 141065 h 168116"/>
                    <a:gd name="connsiteX10" fmla="*/ 24479 w 67722"/>
                    <a:gd name="connsiteY10" fmla="*/ 161449 h 168116"/>
                    <a:gd name="connsiteX11" fmla="*/ 12954 w 67722"/>
                    <a:gd name="connsiteY11" fmla="*/ 168116 h 168116"/>
                    <a:gd name="connsiteX12" fmla="*/ 17431 w 67722"/>
                    <a:gd name="connsiteY12" fmla="*/ 144209 h 168116"/>
                    <a:gd name="connsiteX13" fmla="*/ 0 w 67722"/>
                    <a:gd name="connsiteY13" fmla="*/ 122777 h 168116"/>
                    <a:gd name="connsiteX14" fmla="*/ 0 w 67722"/>
                    <a:gd name="connsiteY14" fmla="*/ 121825 h 168116"/>
                    <a:gd name="connsiteX15" fmla="*/ 14192 w 67722"/>
                    <a:gd name="connsiteY15" fmla="*/ 113633 h 168116"/>
                    <a:gd name="connsiteX16" fmla="*/ 20574 w 67722"/>
                    <a:gd name="connsiteY16" fmla="*/ 127254 h 168116"/>
                    <a:gd name="connsiteX17" fmla="*/ 26956 w 67722"/>
                    <a:gd name="connsiteY17" fmla="*/ 92678 h 168116"/>
                    <a:gd name="connsiteX18" fmla="*/ 1048 w 67722"/>
                    <a:gd name="connsiteY18" fmla="*/ 80296 h 168116"/>
                    <a:gd name="connsiteX19" fmla="*/ 1048 w 67722"/>
                    <a:gd name="connsiteY19" fmla="*/ 78962 h 168116"/>
                    <a:gd name="connsiteX20" fmla="*/ 33909 w 67722"/>
                    <a:gd name="connsiteY20" fmla="*/ 29718 h 168116"/>
                    <a:gd name="connsiteX21" fmla="*/ 39148 w 67722"/>
                    <a:gd name="connsiteY21" fmla="*/ 26956 h 168116"/>
                    <a:gd name="connsiteX22" fmla="*/ 42863 w 67722"/>
                    <a:gd name="connsiteY22" fmla="*/ 6668 h 168116"/>
                    <a:gd name="connsiteX23" fmla="*/ 54388 w 67722"/>
                    <a:gd name="connsiteY23" fmla="*/ 0 h 168116"/>
                    <a:gd name="connsiteX24" fmla="*/ 50006 w 67722"/>
                    <a:gd name="connsiteY24" fmla="*/ 23432 h 168116"/>
                    <a:gd name="connsiteX25" fmla="*/ 29623 w 67722"/>
                    <a:gd name="connsiteY25" fmla="*/ 77915 h 168116"/>
                    <a:gd name="connsiteX26" fmla="*/ 36100 w 67722"/>
                    <a:gd name="connsiteY26" fmla="*/ 42482 h 168116"/>
                    <a:gd name="connsiteX27" fmla="*/ 33909 w 67722"/>
                    <a:gd name="connsiteY27" fmla="*/ 43625 h 168116"/>
                    <a:gd name="connsiteX28" fmla="*/ 33338 w 67722"/>
                    <a:gd name="connsiteY28" fmla="*/ 43910 h 168116"/>
                    <a:gd name="connsiteX29" fmla="*/ 15335 w 67722"/>
                    <a:gd name="connsiteY29" fmla="*/ 69723 h 168116"/>
                    <a:gd name="connsiteX30" fmla="*/ 15335 w 67722"/>
                    <a:gd name="connsiteY30" fmla="*/ 70485 h 168116"/>
                    <a:gd name="connsiteX31" fmla="*/ 29623 w 67722"/>
                    <a:gd name="connsiteY31" fmla="*/ 77915 h 168116"/>
                    <a:gd name="connsiteX32" fmla="*/ 53150 w 67722"/>
                    <a:gd name="connsiteY32" fmla="*/ 96488 h 168116"/>
                    <a:gd name="connsiteX33" fmla="*/ 53150 w 67722"/>
                    <a:gd name="connsiteY33" fmla="*/ 95726 h 168116"/>
                    <a:gd name="connsiteX34" fmla="*/ 37909 w 67722"/>
                    <a:gd name="connsiteY34" fmla="*/ 88202 h 168116"/>
                    <a:gd name="connsiteX35" fmla="*/ 30956 w 67722"/>
                    <a:gd name="connsiteY35" fmla="*/ 125825 h 168116"/>
                    <a:gd name="connsiteX36" fmla="*/ 34290 w 67722"/>
                    <a:gd name="connsiteY36" fmla="*/ 124111 h 168116"/>
                    <a:gd name="connsiteX37" fmla="*/ 34861 w 67722"/>
                    <a:gd name="connsiteY37" fmla="*/ 123825 h 168116"/>
                    <a:gd name="connsiteX38" fmla="*/ 53150 w 67722"/>
                    <a:gd name="connsiteY38" fmla="*/ 96488 h 168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67722" h="168116">
                      <a:moveTo>
                        <a:pt x="50006" y="23432"/>
                      </a:moveTo>
                      <a:cubicBezTo>
                        <a:pt x="61341" y="21812"/>
                        <a:pt x="66770" y="29909"/>
                        <a:pt x="66770" y="45815"/>
                      </a:cubicBezTo>
                      <a:lnTo>
                        <a:pt x="66770" y="48197"/>
                      </a:lnTo>
                      <a:lnTo>
                        <a:pt x="52578" y="56388"/>
                      </a:lnTo>
                      <a:cubicBezTo>
                        <a:pt x="52578" y="47625"/>
                        <a:pt x="50673" y="42291"/>
                        <a:pt x="46768" y="40672"/>
                      </a:cubicBezTo>
                      <a:lnTo>
                        <a:pt x="40672" y="73533"/>
                      </a:lnTo>
                      <a:cubicBezTo>
                        <a:pt x="58388" y="66485"/>
                        <a:pt x="67723" y="69152"/>
                        <a:pt x="67723" y="86106"/>
                      </a:cubicBezTo>
                      <a:lnTo>
                        <a:pt x="67723" y="87344"/>
                      </a:lnTo>
                      <a:cubicBezTo>
                        <a:pt x="67723" y="106680"/>
                        <a:pt x="55626" y="125540"/>
                        <a:pt x="34576" y="137732"/>
                      </a:cubicBezTo>
                      <a:cubicBezTo>
                        <a:pt x="32385" y="138970"/>
                        <a:pt x="30290" y="140017"/>
                        <a:pt x="28194" y="141065"/>
                      </a:cubicBezTo>
                      <a:lnTo>
                        <a:pt x="24479" y="161449"/>
                      </a:lnTo>
                      <a:lnTo>
                        <a:pt x="12954" y="168116"/>
                      </a:lnTo>
                      <a:lnTo>
                        <a:pt x="17431" y="144209"/>
                      </a:lnTo>
                      <a:cubicBezTo>
                        <a:pt x="5905" y="145447"/>
                        <a:pt x="0" y="137636"/>
                        <a:pt x="0" y="122777"/>
                      </a:cubicBezTo>
                      <a:lnTo>
                        <a:pt x="0" y="121825"/>
                      </a:lnTo>
                      <a:lnTo>
                        <a:pt x="14192" y="113633"/>
                      </a:lnTo>
                      <a:cubicBezTo>
                        <a:pt x="14192" y="121349"/>
                        <a:pt x="16383" y="125920"/>
                        <a:pt x="20574" y="127254"/>
                      </a:cubicBezTo>
                      <a:lnTo>
                        <a:pt x="26956" y="92678"/>
                      </a:lnTo>
                      <a:cubicBezTo>
                        <a:pt x="8668" y="99727"/>
                        <a:pt x="1048" y="95345"/>
                        <a:pt x="1048" y="80296"/>
                      </a:cubicBezTo>
                      <a:lnTo>
                        <a:pt x="1048" y="78962"/>
                      </a:lnTo>
                      <a:cubicBezTo>
                        <a:pt x="1048" y="60103"/>
                        <a:pt x="14192" y="41053"/>
                        <a:pt x="33909" y="29718"/>
                      </a:cubicBezTo>
                      <a:cubicBezTo>
                        <a:pt x="35719" y="28670"/>
                        <a:pt x="37528" y="27813"/>
                        <a:pt x="39148" y="26956"/>
                      </a:cubicBezTo>
                      <a:lnTo>
                        <a:pt x="42863" y="6668"/>
                      </a:lnTo>
                      <a:lnTo>
                        <a:pt x="54388" y="0"/>
                      </a:lnTo>
                      <a:lnTo>
                        <a:pt x="50006" y="23432"/>
                      </a:lnTo>
                      <a:close/>
                      <a:moveTo>
                        <a:pt x="29623" y="77915"/>
                      </a:moveTo>
                      <a:lnTo>
                        <a:pt x="36100" y="42482"/>
                      </a:lnTo>
                      <a:cubicBezTo>
                        <a:pt x="35433" y="42767"/>
                        <a:pt x="34576" y="43244"/>
                        <a:pt x="33909" y="43625"/>
                      </a:cubicBezTo>
                      <a:lnTo>
                        <a:pt x="33338" y="43910"/>
                      </a:lnTo>
                      <a:cubicBezTo>
                        <a:pt x="23241" y="49721"/>
                        <a:pt x="15335" y="59912"/>
                        <a:pt x="15335" y="69723"/>
                      </a:cubicBezTo>
                      <a:lnTo>
                        <a:pt x="15335" y="70485"/>
                      </a:lnTo>
                      <a:cubicBezTo>
                        <a:pt x="15335" y="78677"/>
                        <a:pt x="18955" y="81725"/>
                        <a:pt x="29623" y="77915"/>
                      </a:cubicBezTo>
                      <a:close/>
                      <a:moveTo>
                        <a:pt x="53150" y="96488"/>
                      </a:moveTo>
                      <a:lnTo>
                        <a:pt x="53150" y="95726"/>
                      </a:lnTo>
                      <a:cubicBezTo>
                        <a:pt x="53150" y="86582"/>
                        <a:pt x="48482" y="84487"/>
                        <a:pt x="37909" y="88202"/>
                      </a:cubicBezTo>
                      <a:lnTo>
                        <a:pt x="30956" y="125825"/>
                      </a:lnTo>
                      <a:cubicBezTo>
                        <a:pt x="32099" y="125349"/>
                        <a:pt x="33147" y="124682"/>
                        <a:pt x="34290" y="124111"/>
                      </a:cubicBezTo>
                      <a:lnTo>
                        <a:pt x="34861" y="123825"/>
                      </a:lnTo>
                      <a:cubicBezTo>
                        <a:pt x="45720" y="117443"/>
                        <a:pt x="53150" y="107061"/>
                        <a:pt x="53150" y="96488"/>
                      </a:cubicBezTo>
                      <a:close/>
                    </a:path>
                  </a:pathLst>
                </a:custGeom>
                <a:solidFill>
                  <a:srgbClr val="E0A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5BC20C1D-B625-4F68-B249-42797CB1E6BB}"/>
                  </a:ext>
                </a:extLst>
              </p:cNvPr>
              <p:cNvSpPr/>
              <p:nvPr/>
            </p:nvSpPr>
            <p:spPr>
              <a:xfrm>
                <a:off x="5937979" y="2580846"/>
                <a:ext cx="269938" cy="362949"/>
              </a:xfrm>
              <a:custGeom>
                <a:avLst/>
                <a:gdLst>
                  <a:gd name="connsiteX0" fmla="*/ 232601 w 269938"/>
                  <a:gd name="connsiteY0" fmla="*/ 9191 h 362949"/>
                  <a:gd name="connsiteX1" fmla="*/ 135732 w 269938"/>
                  <a:gd name="connsiteY1" fmla="*/ 18716 h 362949"/>
                  <a:gd name="connsiteX2" fmla="*/ 0 w 269938"/>
                  <a:gd name="connsiteY2" fmla="*/ 253793 h 362949"/>
                  <a:gd name="connsiteX3" fmla="*/ 39720 w 269938"/>
                  <a:gd name="connsiteY3" fmla="*/ 341233 h 362949"/>
                  <a:gd name="connsiteX4" fmla="*/ 77058 w 269938"/>
                  <a:gd name="connsiteY4" fmla="*/ 362950 h 362949"/>
                  <a:gd name="connsiteX5" fmla="*/ 37338 w 269938"/>
                  <a:gd name="connsiteY5" fmla="*/ 275510 h 362949"/>
                  <a:gd name="connsiteX6" fmla="*/ 173070 w 269938"/>
                  <a:gd name="connsiteY6" fmla="*/ 40433 h 362949"/>
                  <a:gd name="connsiteX7" fmla="*/ 269939 w 269938"/>
                  <a:gd name="connsiteY7" fmla="*/ 30908 h 362949"/>
                  <a:gd name="connsiteX8" fmla="*/ 232601 w 269938"/>
                  <a:gd name="connsiteY8" fmla="*/ 9191 h 362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938" h="362949">
                    <a:moveTo>
                      <a:pt x="232601" y="9191"/>
                    </a:moveTo>
                    <a:cubicBezTo>
                      <a:pt x="207836" y="-5191"/>
                      <a:pt x="173546" y="-3191"/>
                      <a:pt x="135732" y="18716"/>
                    </a:cubicBezTo>
                    <a:cubicBezTo>
                      <a:pt x="60484" y="62150"/>
                      <a:pt x="-190" y="167402"/>
                      <a:pt x="0" y="253793"/>
                    </a:cubicBezTo>
                    <a:cubicBezTo>
                      <a:pt x="96" y="296751"/>
                      <a:pt x="15240" y="326945"/>
                      <a:pt x="39720" y="341233"/>
                    </a:cubicBezTo>
                    <a:lnTo>
                      <a:pt x="77058" y="362950"/>
                    </a:lnTo>
                    <a:cubicBezTo>
                      <a:pt x="52578" y="348758"/>
                      <a:pt x="37434" y="318563"/>
                      <a:pt x="37338" y="275510"/>
                    </a:cubicBezTo>
                    <a:cubicBezTo>
                      <a:pt x="37053" y="189119"/>
                      <a:pt x="97822" y="83867"/>
                      <a:pt x="173070" y="40433"/>
                    </a:cubicBezTo>
                    <a:cubicBezTo>
                      <a:pt x="210884" y="18621"/>
                      <a:pt x="245174" y="16526"/>
                      <a:pt x="269939" y="30908"/>
                    </a:cubicBezTo>
                    <a:lnTo>
                      <a:pt x="232601" y="9191"/>
                    </a:lnTo>
                    <a:close/>
                  </a:path>
                </a:pathLst>
              </a:custGeom>
              <a:solidFill>
                <a:srgbClr val="E0AA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24" name="Graphic 197">
                <a:extLst>
                  <a:ext uri="{FF2B5EF4-FFF2-40B4-BE49-F238E27FC236}">
                    <a16:creationId xmlns:a16="http://schemas.microsoft.com/office/drawing/2014/main" id="{71A15F66-B025-4FDE-B1CD-95A944CCD4B0}"/>
                  </a:ext>
                </a:extLst>
              </p:cNvPr>
              <p:cNvGrpSpPr/>
              <p:nvPr/>
            </p:nvGrpSpPr>
            <p:grpSpPr>
              <a:xfrm>
                <a:off x="5938074" y="2580957"/>
                <a:ext cx="245459" cy="343502"/>
                <a:chOff x="5938074" y="2580957"/>
                <a:chExt cx="245459" cy="343502"/>
              </a:xfrm>
              <a:solidFill>
                <a:srgbClr val="F4CD69"/>
              </a:solidFill>
            </p:grpSpPr>
            <p:sp>
              <p:nvSpPr>
                <p:cNvPr id="425" name="Freeform: Shape 424">
                  <a:extLst>
                    <a:ext uri="{FF2B5EF4-FFF2-40B4-BE49-F238E27FC236}">
                      <a16:creationId xmlns:a16="http://schemas.microsoft.com/office/drawing/2014/main" id="{33CA2955-75ED-48C8-A4FA-0E0481A4B27F}"/>
                    </a:ext>
                  </a:extLst>
                </p:cNvPr>
                <p:cNvSpPr/>
                <p:nvPr/>
              </p:nvSpPr>
              <p:spPr>
                <a:xfrm>
                  <a:off x="5938455" y="2813303"/>
                  <a:ext cx="38100" cy="30098"/>
                </a:xfrm>
                <a:custGeom>
                  <a:avLst/>
                  <a:gdLst>
                    <a:gd name="connsiteX0" fmla="*/ 762 w 38100"/>
                    <a:gd name="connsiteY0" fmla="*/ 0 h 30098"/>
                    <a:gd name="connsiteX1" fmla="*/ 0 w 38100"/>
                    <a:gd name="connsiteY1" fmla="*/ 8382 h 30098"/>
                    <a:gd name="connsiteX2" fmla="*/ 37338 w 38100"/>
                    <a:gd name="connsiteY2" fmla="*/ 30099 h 30098"/>
                    <a:gd name="connsiteX3" fmla="*/ 38100 w 38100"/>
                    <a:gd name="connsiteY3" fmla="*/ 21717 h 30098"/>
                    <a:gd name="connsiteX4" fmla="*/ 762 w 38100"/>
                    <a:gd name="connsiteY4" fmla="*/ 0 h 30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0098">
                      <a:moveTo>
                        <a:pt x="762" y="0"/>
                      </a:moveTo>
                      <a:cubicBezTo>
                        <a:pt x="476" y="2762"/>
                        <a:pt x="191" y="5620"/>
                        <a:pt x="0" y="8382"/>
                      </a:cubicBezTo>
                      <a:lnTo>
                        <a:pt x="37338" y="30099"/>
                      </a:lnTo>
                      <a:cubicBezTo>
                        <a:pt x="37529" y="27337"/>
                        <a:pt x="37814" y="24574"/>
                        <a:pt x="38100" y="21717"/>
                      </a:cubicBezTo>
                      <a:lnTo>
                        <a:pt x="762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6" name="Freeform: Shape 425">
                  <a:extLst>
                    <a:ext uri="{FF2B5EF4-FFF2-40B4-BE49-F238E27FC236}">
                      <a16:creationId xmlns:a16="http://schemas.microsoft.com/office/drawing/2014/main" id="{8209BAF0-332F-4BEE-8EAB-FB1815DAF938}"/>
                    </a:ext>
                  </a:extLst>
                </p:cNvPr>
                <p:cNvSpPr/>
                <p:nvPr/>
              </p:nvSpPr>
              <p:spPr>
                <a:xfrm>
                  <a:off x="5941027" y="2791776"/>
                  <a:ext cx="38861" cy="29622"/>
                </a:xfrm>
                <a:custGeom>
                  <a:avLst/>
                  <a:gdLst>
                    <a:gd name="connsiteX0" fmla="*/ 1524 w 38861"/>
                    <a:gd name="connsiteY0" fmla="*/ 0 h 29622"/>
                    <a:gd name="connsiteX1" fmla="*/ 0 w 38861"/>
                    <a:gd name="connsiteY1" fmla="*/ 7906 h 29622"/>
                    <a:gd name="connsiteX2" fmla="*/ 37338 w 38861"/>
                    <a:gd name="connsiteY2" fmla="*/ 29623 h 29622"/>
                    <a:gd name="connsiteX3" fmla="*/ 38862 w 38861"/>
                    <a:gd name="connsiteY3" fmla="*/ 21717 h 29622"/>
                    <a:gd name="connsiteX4" fmla="*/ 1524 w 38861"/>
                    <a:gd name="connsiteY4" fmla="*/ 0 h 29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61" h="29622">
                      <a:moveTo>
                        <a:pt x="1524" y="0"/>
                      </a:moveTo>
                      <a:cubicBezTo>
                        <a:pt x="952" y="2667"/>
                        <a:pt x="381" y="5239"/>
                        <a:pt x="0" y="7906"/>
                      </a:cubicBezTo>
                      <a:lnTo>
                        <a:pt x="37338" y="29623"/>
                      </a:lnTo>
                      <a:cubicBezTo>
                        <a:pt x="37814" y="27051"/>
                        <a:pt x="38386" y="24384"/>
                        <a:pt x="38862" y="21717"/>
                      </a:cubicBezTo>
                      <a:lnTo>
                        <a:pt x="1524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60E86683-AC43-4CB2-B480-A60612ADA96E}"/>
                    </a:ext>
                  </a:extLst>
                </p:cNvPr>
                <p:cNvSpPr/>
                <p:nvPr/>
              </p:nvSpPr>
              <p:spPr>
                <a:xfrm>
                  <a:off x="5958649" y="2732436"/>
                  <a:ext cx="40290" cy="28765"/>
                </a:xfrm>
                <a:custGeom>
                  <a:avLst/>
                  <a:gdLst>
                    <a:gd name="connsiteX0" fmla="*/ 2953 w 40290"/>
                    <a:gd name="connsiteY0" fmla="*/ 0 h 28765"/>
                    <a:gd name="connsiteX1" fmla="*/ 0 w 40290"/>
                    <a:gd name="connsiteY1" fmla="*/ 7048 h 28765"/>
                    <a:gd name="connsiteX2" fmla="*/ 37338 w 40290"/>
                    <a:gd name="connsiteY2" fmla="*/ 28765 h 28765"/>
                    <a:gd name="connsiteX3" fmla="*/ 40291 w 40290"/>
                    <a:gd name="connsiteY3" fmla="*/ 21717 h 28765"/>
                    <a:gd name="connsiteX4" fmla="*/ 2953 w 40290"/>
                    <a:gd name="connsiteY4" fmla="*/ 0 h 28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90" h="28765">
                      <a:moveTo>
                        <a:pt x="2953" y="0"/>
                      </a:moveTo>
                      <a:cubicBezTo>
                        <a:pt x="1905" y="2381"/>
                        <a:pt x="952" y="4667"/>
                        <a:pt x="0" y="7048"/>
                      </a:cubicBezTo>
                      <a:lnTo>
                        <a:pt x="37338" y="28765"/>
                      </a:lnTo>
                      <a:cubicBezTo>
                        <a:pt x="38290" y="26384"/>
                        <a:pt x="39243" y="24003"/>
                        <a:pt x="40291" y="21717"/>
                      </a:cubicBezTo>
                      <a:lnTo>
                        <a:pt x="2953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8" name="Freeform: Shape 427">
                  <a:extLst>
                    <a:ext uri="{FF2B5EF4-FFF2-40B4-BE49-F238E27FC236}">
                      <a16:creationId xmlns:a16="http://schemas.microsoft.com/office/drawing/2014/main" id="{0C9E694C-4CEB-490E-8834-B9F11CCAC0B3}"/>
                    </a:ext>
                  </a:extLst>
                </p:cNvPr>
                <p:cNvSpPr/>
                <p:nvPr/>
              </p:nvSpPr>
              <p:spPr>
                <a:xfrm>
                  <a:off x="5945599" y="2771202"/>
                  <a:ext cx="39338" cy="29337"/>
                </a:xfrm>
                <a:custGeom>
                  <a:avLst/>
                  <a:gdLst>
                    <a:gd name="connsiteX0" fmla="*/ 2000 w 39338"/>
                    <a:gd name="connsiteY0" fmla="*/ 0 h 29337"/>
                    <a:gd name="connsiteX1" fmla="*/ 0 w 39338"/>
                    <a:gd name="connsiteY1" fmla="*/ 7620 h 29337"/>
                    <a:gd name="connsiteX2" fmla="*/ 37338 w 39338"/>
                    <a:gd name="connsiteY2" fmla="*/ 29337 h 29337"/>
                    <a:gd name="connsiteX3" fmla="*/ 39338 w 39338"/>
                    <a:gd name="connsiteY3" fmla="*/ 21717 h 29337"/>
                    <a:gd name="connsiteX4" fmla="*/ 2000 w 39338"/>
                    <a:gd name="connsiteY4" fmla="*/ 0 h 29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338" h="29337">
                      <a:moveTo>
                        <a:pt x="2000" y="0"/>
                      </a:moveTo>
                      <a:cubicBezTo>
                        <a:pt x="1238" y="2572"/>
                        <a:pt x="667" y="5048"/>
                        <a:pt x="0" y="7620"/>
                      </a:cubicBezTo>
                      <a:lnTo>
                        <a:pt x="37338" y="29337"/>
                      </a:lnTo>
                      <a:cubicBezTo>
                        <a:pt x="38005" y="26765"/>
                        <a:pt x="38671" y="24289"/>
                        <a:pt x="39338" y="21717"/>
                      </a:cubicBezTo>
                      <a:lnTo>
                        <a:pt x="2000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9" name="Freeform: Shape 428">
                  <a:extLst>
                    <a:ext uri="{FF2B5EF4-FFF2-40B4-BE49-F238E27FC236}">
                      <a16:creationId xmlns:a16="http://schemas.microsoft.com/office/drawing/2014/main" id="{01F1D768-9BDB-48EA-8581-F79D238034C3}"/>
                    </a:ext>
                  </a:extLst>
                </p:cNvPr>
                <p:cNvSpPr/>
                <p:nvPr/>
              </p:nvSpPr>
              <p:spPr>
                <a:xfrm>
                  <a:off x="5951409" y="2751486"/>
                  <a:ext cx="39814" cy="29051"/>
                </a:xfrm>
                <a:custGeom>
                  <a:avLst/>
                  <a:gdLst>
                    <a:gd name="connsiteX0" fmla="*/ 2477 w 39814"/>
                    <a:gd name="connsiteY0" fmla="*/ 0 h 29051"/>
                    <a:gd name="connsiteX1" fmla="*/ 0 w 39814"/>
                    <a:gd name="connsiteY1" fmla="*/ 7334 h 29051"/>
                    <a:gd name="connsiteX2" fmla="*/ 37338 w 39814"/>
                    <a:gd name="connsiteY2" fmla="*/ 29051 h 29051"/>
                    <a:gd name="connsiteX3" fmla="*/ 39815 w 39814"/>
                    <a:gd name="connsiteY3" fmla="*/ 21717 h 29051"/>
                    <a:gd name="connsiteX4" fmla="*/ 2477 w 39814"/>
                    <a:gd name="connsiteY4" fmla="*/ 0 h 2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814" h="29051">
                      <a:moveTo>
                        <a:pt x="2477" y="0"/>
                      </a:moveTo>
                      <a:cubicBezTo>
                        <a:pt x="1619" y="2476"/>
                        <a:pt x="857" y="4858"/>
                        <a:pt x="0" y="7334"/>
                      </a:cubicBezTo>
                      <a:lnTo>
                        <a:pt x="37338" y="29051"/>
                      </a:lnTo>
                      <a:cubicBezTo>
                        <a:pt x="38195" y="26575"/>
                        <a:pt x="38862" y="24193"/>
                        <a:pt x="39815" y="21717"/>
                      </a:cubicBezTo>
                      <a:lnTo>
                        <a:pt x="2477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1ADD1A11-EE2B-44FA-9554-D3BBE4990F35}"/>
                    </a:ext>
                  </a:extLst>
                </p:cNvPr>
                <p:cNvSpPr/>
                <p:nvPr/>
              </p:nvSpPr>
              <p:spPr>
                <a:xfrm>
                  <a:off x="5938074" y="2836163"/>
                  <a:ext cx="37814" cy="30765"/>
                </a:xfrm>
                <a:custGeom>
                  <a:avLst/>
                  <a:gdLst>
                    <a:gd name="connsiteX0" fmla="*/ 0 w 37814"/>
                    <a:gd name="connsiteY0" fmla="*/ 0 h 30765"/>
                    <a:gd name="connsiteX1" fmla="*/ 476 w 37814"/>
                    <a:gd name="connsiteY1" fmla="*/ 9049 h 30765"/>
                    <a:gd name="connsiteX2" fmla="*/ 37814 w 37814"/>
                    <a:gd name="connsiteY2" fmla="*/ 30766 h 30765"/>
                    <a:gd name="connsiteX3" fmla="*/ 37338 w 37814"/>
                    <a:gd name="connsiteY3" fmla="*/ 21717 h 30765"/>
                    <a:gd name="connsiteX4" fmla="*/ 0 w 37814"/>
                    <a:gd name="connsiteY4" fmla="*/ 0 h 3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14" h="30765">
                      <a:moveTo>
                        <a:pt x="0" y="0"/>
                      </a:moveTo>
                      <a:cubicBezTo>
                        <a:pt x="0" y="3143"/>
                        <a:pt x="286" y="6096"/>
                        <a:pt x="476" y="9049"/>
                      </a:cubicBezTo>
                      <a:lnTo>
                        <a:pt x="37814" y="30766"/>
                      </a:lnTo>
                      <a:cubicBezTo>
                        <a:pt x="37624" y="27813"/>
                        <a:pt x="37433" y="24860"/>
                        <a:pt x="37338" y="217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5C18F761-A61A-46E4-909E-89AC5FFC0642}"/>
                    </a:ext>
                  </a:extLst>
                </p:cNvPr>
                <p:cNvSpPr/>
                <p:nvPr/>
              </p:nvSpPr>
              <p:spPr>
                <a:xfrm>
                  <a:off x="6130003" y="2580957"/>
                  <a:ext cx="53530" cy="22509"/>
                </a:xfrm>
                <a:custGeom>
                  <a:avLst/>
                  <a:gdLst>
                    <a:gd name="connsiteX0" fmla="*/ 16192 w 53530"/>
                    <a:gd name="connsiteY0" fmla="*/ 793 h 22509"/>
                    <a:gd name="connsiteX1" fmla="*/ 0 w 53530"/>
                    <a:gd name="connsiteY1" fmla="*/ 126 h 22509"/>
                    <a:gd name="connsiteX2" fmla="*/ 37338 w 53530"/>
                    <a:gd name="connsiteY2" fmla="*/ 21843 h 22509"/>
                    <a:gd name="connsiteX3" fmla="*/ 53531 w 53530"/>
                    <a:gd name="connsiteY3" fmla="*/ 22510 h 22509"/>
                    <a:gd name="connsiteX4" fmla="*/ 16192 w 53530"/>
                    <a:gd name="connsiteY4" fmla="*/ 793 h 22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530" h="22509">
                      <a:moveTo>
                        <a:pt x="16192" y="793"/>
                      </a:moveTo>
                      <a:cubicBezTo>
                        <a:pt x="11049" y="31"/>
                        <a:pt x="5620" y="-160"/>
                        <a:pt x="0" y="126"/>
                      </a:cubicBezTo>
                      <a:lnTo>
                        <a:pt x="37338" y="21843"/>
                      </a:lnTo>
                      <a:cubicBezTo>
                        <a:pt x="42958" y="21557"/>
                        <a:pt x="48387" y="21748"/>
                        <a:pt x="53531" y="22510"/>
                      </a:cubicBezTo>
                      <a:lnTo>
                        <a:pt x="16192" y="793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F42C4ED7-9793-4CF3-8B9F-E9B336FBF263}"/>
                    </a:ext>
                  </a:extLst>
                </p:cNvPr>
                <p:cNvSpPr/>
                <p:nvPr/>
              </p:nvSpPr>
              <p:spPr>
                <a:xfrm>
                  <a:off x="5940361" y="2860833"/>
                  <a:ext cx="39528" cy="31718"/>
                </a:xfrm>
                <a:custGeom>
                  <a:avLst/>
                  <a:gdLst>
                    <a:gd name="connsiteX0" fmla="*/ 0 w 39528"/>
                    <a:gd name="connsiteY0" fmla="*/ 0 h 31718"/>
                    <a:gd name="connsiteX1" fmla="*/ 2191 w 39528"/>
                    <a:gd name="connsiteY1" fmla="*/ 10001 h 31718"/>
                    <a:gd name="connsiteX2" fmla="*/ 39529 w 39528"/>
                    <a:gd name="connsiteY2" fmla="*/ 31718 h 31718"/>
                    <a:gd name="connsiteX3" fmla="*/ 37338 w 39528"/>
                    <a:gd name="connsiteY3" fmla="*/ 21717 h 31718"/>
                    <a:gd name="connsiteX4" fmla="*/ 0 w 39528"/>
                    <a:gd name="connsiteY4" fmla="*/ 0 h 31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28" h="31718">
                      <a:moveTo>
                        <a:pt x="0" y="0"/>
                      </a:moveTo>
                      <a:cubicBezTo>
                        <a:pt x="571" y="3524"/>
                        <a:pt x="1333" y="6763"/>
                        <a:pt x="2191" y="10001"/>
                      </a:cubicBezTo>
                      <a:lnTo>
                        <a:pt x="39529" y="31718"/>
                      </a:lnTo>
                      <a:cubicBezTo>
                        <a:pt x="38671" y="28480"/>
                        <a:pt x="37909" y="25146"/>
                        <a:pt x="37338" y="217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A56A8A12-FF1C-4101-A6CC-A66DC4736B8D}"/>
                    </a:ext>
                  </a:extLst>
                </p:cNvPr>
                <p:cNvSpPr/>
                <p:nvPr/>
              </p:nvSpPr>
              <p:spPr>
                <a:xfrm>
                  <a:off x="5948933" y="2889217"/>
                  <a:ext cx="45434" cy="35242"/>
                </a:xfrm>
                <a:custGeom>
                  <a:avLst/>
                  <a:gdLst>
                    <a:gd name="connsiteX0" fmla="*/ 45434 w 45434"/>
                    <a:gd name="connsiteY0" fmla="*/ 35242 h 35242"/>
                    <a:gd name="connsiteX1" fmla="*/ 37338 w 45434"/>
                    <a:gd name="connsiteY1" fmla="*/ 21717 h 35242"/>
                    <a:gd name="connsiteX2" fmla="*/ 0 w 45434"/>
                    <a:gd name="connsiteY2" fmla="*/ 0 h 35242"/>
                    <a:gd name="connsiteX3" fmla="*/ 8096 w 45434"/>
                    <a:gd name="connsiteY3" fmla="*/ 13525 h 35242"/>
                    <a:gd name="connsiteX4" fmla="*/ 45434 w 45434"/>
                    <a:gd name="connsiteY4" fmla="*/ 35242 h 35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434" h="35242">
                      <a:moveTo>
                        <a:pt x="45434" y="35242"/>
                      </a:moveTo>
                      <a:cubicBezTo>
                        <a:pt x="42481" y="31147"/>
                        <a:pt x="39624" y="26765"/>
                        <a:pt x="37338" y="21717"/>
                      </a:cubicBezTo>
                      <a:lnTo>
                        <a:pt x="0" y="0"/>
                      </a:lnTo>
                      <a:cubicBezTo>
                        <a:pt x="2286" y="4953"/>
                        <a:pt x="5144" y="9334"/>
                        <a:pt x="8096" y="13525"/>
                      </a:cubicBezTo>
                      <a:lnTo>
                        <a:pt x="45434" y="35242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0F27494B-1BE5-4479-9470-35FC998E7179}"/>
                    </a:ext>
                  </a:extLst>
                </p:cNvPr>
                <p:cNvSpPr/>
                <p:nvPr/>
              </p:nvSpPr>
              <p:spPr>
                <a:xfrm>
                  <a:off x="6025609" y="2632138"/>
                  <a:ext cx="42862" cy="27241"/>
                </a:xfrm>
                <a:custGeom>
                  <a:avLst/>
                  <a:gdLst>
                    <a:gd name="connsiteX0" fmla="*/ 5525 w 42862"/>
                    <a:gd name="connsiteY0" fmla="*/ 0 h 27241"/>
                    <a:gd name="connsiteX1" fmla="*/ 0 w 42862"/>
                    <a:gd name="connsiteY1" fmla="*/ 5524 h 27241"/>
                    <a:gd name="connsiteX2" fmla="*/ 37338 w 42862"/>
                    <a:gd name="connsiteY2" fmla="*/ 27242 h 27241"/>
                    <a:gd name="connsiteX3" fmla="*/ 42863 w 42862"/>
                    <a:gd name="connsiteY3" fmla="*/ 21717 h 27241"/>
                    <a:gd name="connsiteX4" fmla="*/ 5525 w 42862"/>
                    <a:gd name="connsiteY4" fmla="*/ 0 h 2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862" h="27241">
                      <a:moveTo>
                        <a:pt x="5525" y="0"/>
                      </a:moveTo>
                      <a:cubicBezTo>
                        <a:pt x="3619" y="1810"/>
                        <a:pt x="1810" y="3715"/>
                        <a:pt x="0" y="5524"/>
                      </a:cubicBezTo>
                      <a:lnTo>
                        <a:pt x="37338" y="27242"/>
                      </a:lnTo>
                      <a:cubicBezTo>
                        <a:pt x="39148" y="25336"/>
                        <a:pt x="41053" y="23527"/>
                        <a:pt x="42863" y="21717"/>
                      </a:cubicBezTo>
                      <a:lnTo>
                        <a:pt x="5525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id="{6B46F666-601C-4193-8742-8D8CB9492B18}"/>
                    </a:ext>
                  </a:extLst>
                </p:cNvPr>
                <p:cNvSpPr/>
                <p:nvPr/>
              </p:nvSpPr>
              <p:spPr>
                <a:xfrm>
                  <a:off x="6077520" y="2593371"/>
                  <a:ext cx="45339" cy="25812"/>
                </a:xfrm>
                <a:custGeom>
                  <a:avLst/>
                  <a:gdLst>
                    <a:gd name="connsiteX0" fmla="*/ 8001 w 45339"/>
                    <a:gd name="connsiteY0" fmla="*/ 0 h 25812"/>
                    <a:gd name="connsiteX1" fmla="*/ 0 w 45339"/>
                    <a:gd name="connsiteY1" fmla="*/ 4096 h 25812"/>
                    <a:gd name="connsiteX2" fmla="*/ 37338 w 45339"/>
                    <a:gd name="connsiteY2" fmla="*/ 25813 h 25812"/>
                    <a:gd name="connsiteX3" fmla="*/ 45339 w 45339"/>
                    <a:gd name="connsiteY3" fmla="*/ 21717 h 25812"/>
                    <a:gd name="connsiteX4" fmla="*/ 8001 w 45339"/>
                    <a:gd name="connsiteY4" fmla="*/ 0 h 25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39" h="25812">
                      <a:moveTo>
                        <a:pt x="8001" y="0"/>
                      </a:moveTo>
                      <a:cubicBezTo>
                        <a:pt x="5334" y="1238"/>
                        <a:pt x="2667" y="2667"/>
                        <a:pt x="0" y="4096"/>
                      </a:cubicBezTo>
                      <a:lnTo>
                        <a:pt x="37338" y="25813"/>
                      </a:lnTo>
                      <a:cubicBezTo>
                        <a:pt x="40005" y="24384"/>
                        <a:pt x="42672" y="22955"/>
                        <a:pt x="45339" y="21717"/>
                      </a:cubicBezTo>
                      <a:lnTo>
                        <a:pt x="8001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62928D85-D001-4385-AAB0-F4653F30A791}"/>
                    </a:ext>
                  </a:extLst>
                </p:cNvPr>
                <p:cNvSpPr/>
                <p:nvPr/>
              </p:nvSpPr>
              <p:spPr>
                <a:xfrm>
                  <a:off x="6058089" y="2604991"/>
                  <a:ext cx="44386" cy="26384"/>
                </a:xfrm>
                <a:custGeom>
                  <a:avLst/>
                  <a:gdLst>
                    <a:gd name="connsiteX0" fmla="*/ 7049 w 44386"/>
                    <a:gd name="connsiteY0" fmla="*/ 0 h 26384"/>
                    <a:gd name="connsiteX1" fmla="*/ 0 w 44386"/>
                    <a:gd name="connsiteY1" fmla="*/ 4667 h 26384"/>
                    <a:gd name="connsiteX2" fmla="*/ 37338 w 44386"/>
                    <a:gd name="connsiteY2" fmla="*/ 26384 h 26384"/>
                    <a:gd name="connsiteX3" fmla="*/ 44387 w 44386"/>
                    <a:gd name="connsiteY3" fmla="*/ 21717 h 26384"/>
                    <a:gd name="connsiteX4" fmla="*/ 7049 w 44386"/>
                    <a:gd name="connsiteY4" fmla="*/ 0 h 26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386" h="26384">
                      <a:moveTo>
                        <a:pt x="7049" y="0"/>
                      </a:moveTo>
                      <a:cubicBezTo>
                        <a:pt x="4667" y="1524"/>
                        <a:pt x="2286" y="3048"/>
                        <a:pt x="0" y="4667"/>
                      </a:cubicBezTo>
                      <a:lnTo>
                        <a:pt x="37338" y="26384"/>
                      </a:lnTo>
                      <a:cubicBezTo>
                        <a:pt x="39624" y="24765"/>
                        <a:pt x="42005" y="23241"/>
                        <a:pt x="44387" y="21717"/>
                      </a:cubicBezTo>
                      <a:lnTo>
                        <a:pt x="7049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808414C3-543A-43B8-A872-4427D563F209}"/>
                    </a:ext>
                  </a:extLst>
                </p:cNvPr>
                <p:cNvSpPr/>
                <p:nvPr/>
              </p:nvSpPr>
              <p:spPr>
                <a:xfrm>
                  <a:off x="6100285" y="2584227"/>
                  <a:ext cx="47244" cy="24764"/>
                </a:xfrm>
                <a:custGeom>
                  <a:avLst/>
                  <a:gdLst>
                    <a:gd name="connsiteX0" fmla="*/ 9906 w 47244"/>
                    <a:gd name="connsiteY0" fmla="*/ 0 h 24764"/>
                    <a:gd name="connsiteX1" fmla="*/ 0 w 47244"/>
                    <a:gd name="connsiteY1" fmla="*/ 3048 h 24764"/>
                    <a:gd name="connsiteX2" fmla="*/ 37338 w 47244"/>
                    <a:gd name="connsiteY2" fmla="*/ 24765 h 24764"/>
                    <a:gd name="connsiteX3" fmla="*/ 47244 w 47244"/>
                    <a:gd name="connsiteY3" fmla="*/ 21717 h 24764"/>
                    <a:gd name="connsiteX4" fmla="*/ 9906 w 47244"/>
                    <a:gd name="connsiteY4" fmla="*/ 0 h 24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44" h="24764">
                      <a:moveTo>
                        <a:pt x="9906" y="0"/>
                      </a:moveTo>
                      <a:cubicBezTo>
                        <a:pt x="6668" y="857"/>
                        <a:pt x="3334" y="1810"/>
                        <a:pt x="0" y="3048"/>
                      </a:cubicBezTo>
                      <a:lnTo>
                        <a:pt x="37338" y="24765"/>
                      </a:lnTo>
                      <a:cubicBezTo>
                        <a:pt x="40672" y="23622"/>
                        <a:pt x="44006" y="22574"/>
                        <a:pt x="47244" y="21717"/>
                      </a:cubicBezTo>
                      <a:lnTo>
                        <a:pt x="9906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id="{C142AD3D-91D6-434A-91AC-72E04779AAC5}"/>
                    </a:ext>
                  </a:extLst>
                </p:cNvPr>
                <p:cNvSpPr/>
                <p:nvPr/>
              </p:nvSpPr>
              <p:spPr>
                <a:xfrm>
                  <a:off x="6041040" y="2617945"/>
                  <a:ext cx="43433" cy="26955"/>
                </a:xfrm>
                <a:custGeom>
                  <a:avLst/>
                  <a:gdLst>
                    <a:gd name="connsiteX0" fmla="*/ 6096 w 43433"/>
                    <a:gd name="connsiteY0" fmla="*/ 0 h 26955"/>
                    <a:gd name="connsiteX1" fmla="*/ 0 w 43433"/>
                    <a:gd name="connsiteY1" fmla="*/ 5239 h 26955"/>
                    <a:gd name="connsiteX2" fmla="*/ 37338 w 43433"/>
                    <a:gd name="connsiteY2" fmla="*/ 26956 h 26955"/>
                    <a:gd name="connsiteX3" fmla="*/ 43434 w 43433"/>
                    <a:gd name="connsiteY3" fmla="*/ 21717 h 26955"/>
                    <a:gd name="connsiteX4" fmla="*/ 6096 w 43433"/>
                    <a:gd name="connsiteY4" fmla="*/ 0 h 2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433" h="26955">
                      <a:moveTo>
                        <a:pt x="6096" y="0"/>
                      </a:moveTo>
                      <a:cubicBezTo>
                        <a:pt x="4000" y="1619"/>
                        <a:pt x="2000" y="3429"/>
                        <a:pt x="0" y="5239"/>
                      </a:cubicBezTo>
                      <a:lnTo>
                        <a:pt x="37338" y="26956"/>
                      </a:lnTo>
                      <a:cubicBezTo>
                        <a:pt x="39338" y="25241"/>
                        <a:pt x="41338" y="23431"/>
                        <a:pt x="43434" y="21717"/>
                      </a:cubicBezTo>
                      <a:lnTo>
                        <a:pt x="6096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9" name="Freeform: Shape 438">
                  <a:extLst>
                    <a:ext uri="{FF2B5EF4-FFF2-40B4-BE49-F238E27FC236}">
                      <a16:creationId xmlns:a16="http://schemas.microsoft.com/office/drawing/2014/main" id="{9777BF25-5555-4A81-9854-F2662C752231}"/>
                    </a:ext>
                  </a:extLst>
                </p:cNvPr>
                <p:cNvSpPr/>
                <p:nvPr/>
              </p:nvSpPr>
              <p:spPr>
                <a:xfrm>
                  <a:off x="5967030" y="2714148"/>
                  <a:ext cx="40766" cy="28479"/>
                </a:xfrm>
                <a:custGeom>
                  <a:avLst/>
                  <a:gdLst>
                    <a:gd name="connsiteX0" fmla="*/ 3429 w 40766"/>
                    <a:gd name="connsiteY0" fmla="*/ 0 h 28479"/>
                    <a:gd name="connsiteX1" fmla="*/ 0 w 40766"/>
                    <a:gd name="connsiteY1" fmla="*/ 6763 h 28479"/>
                    <a:gd name="connsiteX2" fmla="*/ 37338 w 40766"/>
                    <a:gd name="connsiteY2" fmla="*/ 28480 h 28479"/>
                    <a:gd name="connsiteX3" fmla="*/ 40767 w 40766"/>
                    <a:gd name="connsiteY3" fmla="*/ 21717 h 28479"/>
                    <a:gd name="connsiteX4" fmla="*/ 3429 w 40766"/>
                    <a:gd name="connsiteY4" fmla="*/ 0 h 28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6" h="28479">
                      <a:moveTo>
                        <a:pt x="3429" y="0"/>
                      </a:moveTo>
                      <a:cubicBezTo>
                        <a:pt x="2286" y="2286"/>
                        <a:pt x="1143" y="4477"/>
                        <a:pt x="0" y="6763"/>
                      </a:cubicBezTo>
                      <a:lnTo>
                        <a:pt x="37338" y="28480"/>
                      </a:lnTo>
                      <a:cubicBezTo>
                        <a:pt x="38481" y="26194"/>
                        <a:pt x="39529" y="23908"/>
                        <a:pt x="40767" y="21717"/>
                      </a:cubicBezTo>
                      <a:lnTo>
                        <a:pt x="3429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:a16="http://schemas.microsoft.com/office/drawing/2014/main" id="{902AFE1B-A882-4DCE-ACFB-C9EFD0EF42E4}"/>
                    </a:ext>
                  </a:extLst>
                </p:cNvPr>
                <p:cNvSpPr/>
                <p:nvPr/>
              </p:nvSpPr>
              <p:spPr>
                <a:xfrm>
                  <a:off x="5976460" y="2696431"/>
                  <a:ext cx="41243" cy="28193"/>
                </a:xfrm>
                <a:custGeom>
                  <a:avLst/>
                  <a:gdLst>
                    <a:gd name="connsiteX0" fmla="*/ 3905 w 41243"/>
                    <a:gd name="connsiteY0" fmla="*/ 0 h 28193"/>
                    <a:gd name="connsiteX1" fmla="*/ 0 w 41243"/>
                    <a:gd name="connsiteY1" fmla="*/ 6477 h 28193"/>
                    <a:gd name="connsiteX2" fmla="*/ 37338 w 41243"/>
                    <a:gd name="connsiteY2" fmla="*/ 28194 h 28193"/>
                    <a:gd name="connsiteX3" fmla="*/ 41243 w 41243"/>
                    <a:gd name="connsiteY3" fmla="*/ 21717 h 28193"/>
                    <a:gd name="connsiteX4" fmla="*/ 3905 w 41243"/>
                    <a:gd name="connsiteY4" fmla="*/ 0 h 28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43" h="28193">
                      <a:moveTo>
                        <a:pt x="3905" y="0"/>
                      </a:moveTo>
                      <a:cubicBezTo>
                        <a:pt x="2572" y="2191"/>
                        <a:pt x="1333" y="4286"/>
                        <a:pt x="0" y="6477"/>
                      </a:cubicBezTo>
                      <a:lnTo>
                        <a:pt x="37338" y="28194"/>
                      </a:lnTo>
                      <a:cubicBezTo>
                        <a:pt x="38576" y="26003"/>
                        <a:pt x="39910" y="23813"/>
                        <a:pt x="41243" y="21717"/>
                      </a:cubicBezTo>
                      <a:lnTo>
                        <a:pt x="3905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1" name="Freeform: Shape 440">
                  <a:extLst>
                    <a:ext uri="{FF2B5EF4-FFF2-40B4-BE49-F238E27FC236}">
                      <a16:creationId xmlns:a16="http://schemas.microsoft.com/office/drawing/2014/main" id="{D5C48AD0-5377-4672-A667-F6B81B9926B2}"/>
                    </a:ext>
                  </a:extLst>
                </p:cNvPr>
                <p:cNvSpPr/>
                <p:nvPr/>
              </p:nvSpPr>
              <p:spPr>
                <a:xfrm>
                  <a:off x="5987033" y="2679381"/>
                  <a:ext cx="41624" cy="28003"/>
                </a:xfrm>
                <a:custGeom>
                  <a:avLst/>
                  <a:gdLst>
                    <a:gd name="connsiteX0" fmla="*/ 4286 w 41624"/>
                    <a:gd name="connsiteY0" fmla="*/ 0 h 28003"/>
                    <a:gd name="connsiteX1" fmla="*/ 0 w 41624"/>
                    <a:gd name="connsiteY1" fmla="*/ 6286 h 28003"/>
                    <a:gd name="connsiteX2" fmla="*/ 37338 w 41624"/>
                    <a:gd name="connsiteY2" fmla="*/ 28004 h 28003"/>
                    <a:gd name="connsiteX3" fmla="*/ 41624 w 41624"/>
                    <a:gd name="connsiteY3" fmla="*/ 21717 h 28003"/>
                    <a:gd name="connsiteX4" fmla="*/ 4286 w 41624"/>
                    <a:gd name="connsiteY4" fmla="*/ 0 h 28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24" h="28003">
                      <a:moveTo>
                        <a:pt x="4286" y="0"/>
                      </a:moveTo>
                      <a:cubicBezTo>
                        <a:pt x="2858" y="2096"/>
                        <a:pt x="1333" y="4096"/>
                        <a:pt x="0" y="6286"/>
                      </a:cubicBezTo>
                      <a:lnTo>
                        <a:pt x="37338" y="28004"/>
                      </a:lnTo>
                      <a:cubicBezTo>
                        <a:pt x="38767" y="25908"/>
                        <a:pt x="40196" y="23813"/>
                        <a:pt x="41624" y="21717"/>
                      </a:cubicBezTo>
                      <a:lnTo>
                        <a:pt x="4286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2" name="Freeform: Shape 441">
                  <a:extLst>
                    <a:ext uri="{FF2B5EF4-FFF2-40B4-BE49-F238E27FC236}">
                      <a16:creationId xmlns:a16="http://schemas.microsoft.com/office/drawing/2014/main" id="{AACF6F8E-5AF7-49FB-A36E-2C94A0F386BA}"/>
                    </a:ext>
                  </a:extLst>
                </p:cNvPr>
                <p:cNvSpPr/>
                <p:nvPr/>
              </p:nvSpPr>
              <p:spPr>
                <a:xfrm>
                  <a:off x="6011417" y="2647187"/>
                  <a:ext cx="42481" cy="27527"/>
                </a:xfrm>
                <a:custGeom>
                  <a:avLst/>
                  <a:gdLst>
                    <a:gd name="connsiteX0" fmla="*/ 5144 w 42481"/>
                    <a:gd name="connsiteY0" fmla="*/ 0 h 27527"/>
                    <a:gd name="connsiteX1" fmla="*/ 0 w 42481"/>
                    <a:gd name="connsiteY1" fmla="*/ 5810 h 27527"/>
                    <a:gd name="connsiteX2" fmla="*/ 37338 w 42481"/>
                    <a:gd name="connsiteY2" fmla="*/ 27527 h 27527"/>
                    <a:gd name="connsiteX3" fmla="*/ 42481 w 42481"/>
                    <a:gd name="connsiteY3" fmla="*/ 21717 h 27527"/>
                    <a:gd name="connsiteX4" fmla="*/ 5144 w 42481"/>
                    <a:gd name="connsiteY4" fmla="*/ 0 h 2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1" h="27527">
                      <a:moveTo>
                        <a:pt x="5144" y="0"/>
                      </a:moveTo>
                      <a:cubicBezTo>
                        <a:pt x="3429" y="1905"/>
                        <a:pt x="1715" y="3810"/>
                        <a:pt x="0" y="5810"/>
                      </a:cubicBezTo>
                      <a:lnTo>
                        <a:pt x="37338" y="27527"/>
                      </a:lnTo>
                      <a:cubicBezTo>
                        <a:pt x="39052" y="25527"/>
                        <a:pt x="40767" y="23622"/>
                        <a:pt x="42481" y="21717"/>
                      </a:cubicBezTo>
                      <a:lnTo>
                        <a:pt x="5144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3" name="Freeform: Shape 442">
                  <a:extLst>
                    <a:ext uri="{FF2B5EF4-FFF2-40B4-BE49-F238E27FC236}">
                      <a16:creationId xmlns:a16="http://schemas.microsoft.com/office/drawing/2014/main" id="{89B87998-CE52-4B95-9594-3D2ACF150159}"/>
                    </a:ext>
                  </a:extLst>
                </p:cNvPr>
                <p:cNvSpPr/>
                <p:nvPr/>
              </p:nvSpPr>
              <p:spPr>
                <a:xfrm>
                  <a:off x="5998749" y="2662903"/>
                  <a:ext cx="42005" cy="27717"/>
                </a:xfrm>
                <a:custGeom>
                  <a:avLst/>
                  <a:gdLst>
                    <a:gd name="connsiteX0" fmla="*/ 4667 w 42005"/>
                    <a:gd name="connsiteY0" fmla="*/ 0 h 27717"/>
                    <a:gd name="connsiteX1" fmla="*/ 0 w 42005"/>
                    <a:gd name="connsiteY1" fmla="*/ 6001 h 27717"/>
                    <a:gd name="connsiteX2" fmla="*/ 37338 w 42005"/>
                    <a:gd name="connsiteY2" fmla="*/ 27718 h 27717"/>
                    <a:gd name="connsiteX3" fmla="*/ 42005 w 42005"/>
                    <a:gd name="connsiteY3" fmla="*/ 21717 h 27717"/>
                    <a:gd name="connsiteX4" fmla="*/ 4667 w 42005"/>
                    <a:gd name="connsiteY4" fmla="*/ 0 h 27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005" h="27717">
                      <a:moveTo>
                        <a:pt x="4667" y="0"/>
                      </a:moveTo>
                      <a:cubicBezTo>
                        <a:pt x="3048" y="2000"/>
                        <a:pt x="1524" y="4001"/>
                        <a:pt x="0" y="6001"/>
                      </a:cubicBezTo>
                      <a:lnTo>
                        <a:pt x="37338" y="27718"/>
                      </a:lnTo>
                      <a:cubicBezTo>
                        <a:pt x="38862" y="25622"/>
                        <a:pt x="40481" y="23717"/>
                        <a:pt x="42005" y="21717"/>
                      </a:cubicBezTo>
                      <a:lnTo>
                        <a:pt x="4667" y="0"/>
                      </a:lnTo>
                      <a:close/>
                    </a:path>
                  </a:pathLst>
                </a:custGeom>
                <a:solidFill>
                  <a:srgbClr val="F4CD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8D6DF2A3-6988-47C6-B199-65184364052D}"/>
                </a:ext>
              </a:extLst>
            </p:cNvPr>
            <p:cNvSpPr/>
            <p:nvPr/>
          </p:nvSpPr>
          <p:spPr>
            <a:xfrm>
              <a:off x="6230397" y="2807493"/>
              <a:ext cx="76295" cy="88391"/>
            </a:xfrm>
            <a:custGeom>
              <a:avLst/>
              <a:gdLst>
                <a:gd name="connsiteX0" fmla="*/ 76295 w 76295"/>
                <a:gd name="connsiteY0" fmla="*/ 44005 h 88391"/>
                <a:gd name="connsiteX1" fmla="*/ 0 w 76295"/>
                <a:gd name="connsiteY1" fmla="*/ 0 h 88391"/>
                <a:gd name="connsiteX2" fmla="*/ 0 w 76295"/>
                <a:gd name="connsiteY2" fmla="*/ 88392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95" h="88391">
                  <a:moveTo>
                    <a:pt x="76295" y="44005"/>
                  </a:moveTo>
                  <a:lnTo>
                    <a:pt x="0" y="0"/>
                  </a:lnTo>
                  <a:lnTo>
                    <a:pt x="0" y="88392"/>
                  </a:lnTo>
                  <a:close/>
                </a:path>
              </a:pathLst>
            </a:custGeom>
            <a:solidFill>
              <a:srgbClr val="3788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5" name="Graphic 59">
            <a:extLst>
              <a:ext uri="{FF2B5EF4-FFF2-40B4-BE49-F238E27FC236}">
                <a16:creationId xmlns:a16="http://schemas.microsoft.com/office/drawing/2014/main" id="{24F248B2-7C8E-4742-97F4-D768014FD1C6}"/>
              </a:ext>
            </a:extLst>
          </p:cNvPr>
          <p:cNvGrpSpPr/>
          <p:nvPr/>
        </p:nvGrpSpPr>
        <p:grpSpPr>
          <a:xfrm flipH="1">
            <a:off x="9252750" y="277750"/>
            <a:ext cx="2939250" cy="1590541"/>
            <a:chOff x="4967287" y="2833687"/>
            <a:chExt cx="2257425" cy="1190625"/>
          </a:xfrm>
        </p:grpSpPr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CAD36AC8-94B7-4FE0-9200-9F0DAABA69AB}"/>
                </a:ext>
              </a:extLst>
            </p:cNvPr>
            <p:cNvSpPr/>
            <p:nvPr/>
          </p:nvSpPr>
          <p:spPr>
            <a:xfrm>
              <a:off x="6095428" y="3197732"/>
              <a:ext cx="884258" cy="816411"/>
            </a:xfrm>
            <a:custGeom>
              <a:avLst/>
              <a:gdLst>
                <a:gd name="connsiteX0" fmla="*/ 0 w 884258"/>
                <a:gd name="connsiteY0" fmla="*/ 119634 h 816411"/>
                <a:gd name="connsiteX1" fmla="*/ 182785 w 884258"/>
                <a:gd name="connsiteY1" fmla="*/ 237553 h 816411"/>
                <a:gd name="connsiteX2" fmla="*/ 182785 w 884258"/>
                <a:gd name="connsiteY2" fmla="*/ 454628 h 816411"/>
                <a:gd name="connsiteX3" fmla="*/ 249460 w 884258"/>
                <a:gd name="connsiteY3" fmla="*/ 565690 h 816411"/>
                <a:gd name="connsiteX4" fmla="*/ 199930 w 884258"/>
                <a:gd name="connsiteY4" fmla="*/ 746855 h 816411"/>
                <a:gd name="connsiteX5" fmla="*/ 304229 w 884258"/>
                <a:gd name="connsiteY5" fmla="*/ 810101 h 816411"/>
                <a:gd name="connsiteX6" fmla="*/ 451104 w 884258"/>
                <a:gd name="connsiteY6" fmla="*/ 558927 h 816411"/>
                <a:gd name="connsiteX7" fmla="*/ 524637 w 884258"/>
                <a:gd name="connsiteY7" fmla="*/ 227362 h 816411"/>
                <a:gd name="connsiteX8" fmla="*/ 582739 w 884258"/>
                <a:gd name="connsiteY8" fmla="*/ 285464 h 816411"/>
                <a:gd name="connsiteX9" fmla="*/ 668179 w 884258"/>
                <a:gd name="connsiteY9" fmla="*/ 495681 h 816411"/>
                <a:gd name="connsiteX10" fmla="*/ 746760 w 884258"/>
                <a:gd name="connsiteY10" fmla="*/ 769144 h 816411"/>
                <a:gd name="connsiteX11" fmla="*/ 876681 w 884258"/>
                <a:gd name="connsiteY11" fmla="*/ 772573 h 816411"/>
                <a:gd name="connsiteX12" fmla="*/ 876681 w 884258"/>
                <a:gd name="connsiteY12" fmla="*/ 499110 h 816411"/>
                <a:gd name="connsiteX13" fmla="*/ 823722 w 884258"/>
                <a:gd name="connsiteY13" fmla="*/ 323088 h 816411"/>
                <a:gd name="connsiteX14" fmla="*/ 604933 w 884258"/>
                <a:gd name="connsiteY14" fmla="*/ 76962 h 816411"/>
                <a:gd name="connsiteX15" fmla="*/ 331470 w 884258"/>
                <a:gd name="connsiteY15" fmla="*/ 0 h 816411"/>
                <a:gd name="connsiteX16" fmla="*/ 0 w 884258"/>
                <a:gd name="connsiteY16" fmla="*/ 119634 h 81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4258" h="816411">
                  <a:moveTo>
                    <a:pt x="0" y="119634"/>
                  </a:moveTo>
                  <a:lnTo>
                    <a:pt x="182785" y="237553"/>
                  </a:lnTo>
                  <a:cubicBezTo>
                    <a:pt x="182785" y="237553"/>
                    <a:pt x="169069" y="405098"/>
                    <a:pt x="182785" y="454628"/>
                  </a:cubicBezTo>
                  <a:cubicBezTo>
                    <a:pt x="196501" y="504158"/>
                    <a:pt x="249460" y="565690"/>
                    <a:pt x="249460" y="565690"/>
                  </a:cubicBezTo>
                  <a:cubicBezTo>
                    <a:pt x="249460" y="565690"/>
                    <a:pt x="199930" y="673418"/>
                    <a:pt x="199930" y="746855"/>
                  </a:cubicBezTo>
                  <a:cubicBezTo>
                    <a:pt x="199930" y="820293"/>
                    <a:pt x="283655" y="823817"/>
                    <a:pt x="304229" y="810101"/>
                  </a:cubicBezTo>
                  <a:lnTo>
                    <a:pt x="451104" y="558927"/>
                  </a:lnTo>
                  <a:lnTo>
                    <a:pt x="524637" y="227362"/>
                  </a:lnTo>
                  <a:lnTo>
                    <a:pt x="582739" y="285464"/>
                  </a:lnTo>
                  <a:cubicBezTo>
                    <a:pt x="582739" y="285464"/>
                    <a:pt x="640842" y="453009"/>
                    <a:pt x="668179" y="495681"/>
                  </a:cubicBezTo>
                  <a:cubicBezTo>
                    <a:pt x="668179" y="495681"/>
                    <a:pt x="688658" y="729805"/>
                    <a:pt x="746760" y="769144"/>
                  </a:cubicBezTo>
                  <a:cubicBezTo>
                    <a:pt x="804863" y="808482"/>
                    <a:pt x="859536" y="781145"/>
                    <a:pt x="876681" y="772573"/>
                  </a:cubicBezTo>
                  <a:cubicBezTo>
                    <a:pt x="893731" y="764000"/>
                    <a:pt x="876681" y="499110"/>
                    <a:pt x="876681" y="499110"/>
                  </a:cubicBezTo>
                  <a:lnTo>
                    <a:pt x="823722" y="323088"/>
                  </a:lnTo>
                  <a:cubicBezTo>
                    <a:pt x="823722" y="323088"/>
                    <a:pt x="621983" y="82105"/>
                    <a:pt x="604933" y="76962"/>
                  </a:cubicBezTo>
                  <a:cubicBezTo>
                    <a:pt x="587883" y="71818"/>
                    <a:pt x="360521" y="0"/>
                    <a:pt x="331470" y="0"/>
                  </a:cubicBezTo>
                  <a:cubicBezTo>
                    <a:pt x="302419" y="0"/>
                    <a:pt x="0" y="119634"/>
                    <a:pt x="0" y="119634"/>
                  </a:cubicBezTo>
                  <a:close/>
                </a:path>
              </a:pathLst>
            </a:custGeom>
            <a:solidFill>
              <a:srgbClr val="EF8A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E6429E92-D02B-4878-A3B7-10A8FF72AF21}"/>
                </a:ext>
              </a:extLst>
            </p:cNvPr>
            <p:cNvSpPr/>
            <p:nvPr/>
          </p:nvSpPr>
          <p:spPr>
            <a:xfrm>
              <a:off x="6261162" y="3265359"/>
              <a:ext cx="122586" cy="521398"/>
            </a:xfrm>
            <a:custGeom>
              <a:avLst/>
              <a:gdLst>
                <a:gd name="connsiteX0" fmla="*/ 0 w 122586"/>
                <a:gd name="connsiteY0" fmla="*/ 0 h 521398"/>
                <a:gd name="connsiteX1" fmla="*/ 29242 w 122586"/>
                <a:gd name="connsiteY1" fmla="*/ 35814 h 521398"/>
                <a:gd name="connsiteX2" fmla="*/ 58674 w 122586"/>
                <a:gd name="connsiteY2" fmla="*/ 71342 h 521398"/>
                <a:gd name="connsiteX3" fmla="*/ 88678 w 122586"/>
                <a:gd name="connsiteY3" fmla="*/ 106299 h 521398"/>
                <a:gd name="connsiteX4" fmla="*/ 104204 w 122586"/>
                <a:gd name="connsiteY4" fmla="*/ 123158 h 521398"/>
                <a:gd name="connsiteX5" fmla="*/ 120206 w 122586"/>
                <a:gd name="connsiteY5" fmla="*/ 139351 h 521398"/>
                <a:gd name="connsiteX6" fmla="*/ 121920 w 122586"/>
                <a:gd name="connsiteY6" fmla="*/ 141065 h 521398"/>
                <a:gd name="connsiteX7" fmla="*/ 121920 w 122586"/>
                <a:gd name="connsiteY7" fmla="*/ 143542 h 521398"/>
                <a:gd name="connsiteX8" fmla="*/ 122492 w 122586"/>
                <a:gd name="connsiteY8" fmla="*/ 202978 h 521398"/>
                <a:gd name="connsiteX9" fmla="*/ 122587 w 122586"/>
                <a:gd name="connsiteY9" fmla="*/ 262414 h 521398"/>
                <a:gd name="connsiteX10" fmla="*/ 122206 w 122586"/>
                <a:gd name="connsiteY10" fmla="*/ 321850 h 521398"/>
                <a:gd name="connsiteX11" fmla="*/ 121253 w 122586"/>
                <a:gd name="connsiteY11" fmla="*/ 381286 h 521398"/>
                <a:gd name="connsiteX12" fmla="*/ 121253 w 122586"/>
                <a:gd name="connsiteY12" fmla="*/ 382048 h 521398"/>
                <a:gd name="connsiteX13" fmla="*/ 121158 w 122586"/>
                <a:gd name="connsiteY13" fmla="*/ 382524 h 521398"/>
                <a:gd name="connsiteX14" fmla="*/ 101441 w 122586"/>
                <a:gd name="connsiteY14" fmla="*/ 452152 h 521398"/>
                <a:gd name="connsiteX15" fmla="*/ 80296 w 122586"/>
                <a:gd name="connsiteY15" fmla="*/ 521398 h 521398"/>
                <a:gd name="connsiteX16" fmla="*/ 95060 w 122586"/>
                <a:gd name="connsiteY16" fmla="*/ 450533 h 521398"/>
                <a:gd name="connsiteX17" fmla="*/ 111252 w 122586"/>
                <a:gd name="connsiteY17" fmla="*/ 379952 h 521398"/>
                <a:gd name="connsiteX18" fmla="*/ 111062 w 122586"/>
                <a:gd name="connsiteY18" fmla="*/ 381190 h 521398"/>
                <a:gd name="connsiteX19" fmla="*/ 110109 w 122586"/>
                <a:gd name="connsiteY19" fmla="*/ 321755 h 521398"/>
                <a:gd name="connsiteX20" fmla="*/ 109728 w 122586"/>
                <a:gd name="connsiteY20" fmla="*/ 262319 h 521398"/>
                <a:gd name="connsiteX21" fmla="*/ 109823 w 122586"/>
                <a:gd name="connsiteY21" fmla="*/ 202883 h 521398"/>
                <a:gd name="connsiteX22" fmla="*/ 110395 w 122586"/>
                <a:gd name="connsiteY22" fmla="*/ 143447 h 521398"/>
                <a:gd name="connsiteX23" fmla="*/ 112204 w 122586"/>
                <a:gd name="connsiteY23" fmla="*/ 147638 h 521398"/>
                <a:gd name="connsiteX24" fmla="*/ 96107 w 122586"/>
                <a:gd name="connsiteY24" fmla="*/ 130493 h 521398"/>
                <a:gd name="connsiteX25" fmla="*/ 81248 w 122586"/>
                <a:gd name="connsiteY25" fmla="*/ 112586 h 521398"/>
                <a:gd name="connsiteX26" fmla="*/ 52864 w 122586"/>
                <a:gd name="connsiteY26" fmla="*/ 75914 h 521398"/>
                <a:gd name="connsiteX27" fmla="*/ 25813 w 122586"/>
                <a:gd name="connsiteY27" fmla="*/ 38291 h 521398"/>
                <a:gd name="connsiteX28" fmla="*/ 0 w 122586"/>
                <a:gd name="connsiteY28" fmla="*/ 0 h 52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2586" h="521398">
                  <a:moveTo>
                    <a:pt x="0" y="0"/>
                  </a:moveTo>
                  <a:lnTo>
                    <a:pt x="29242" y="35814"/>
                  </a:lnTo>
                  <a:lnTo>
                    <a:pt x="58674" y="71342"/>
                  </a:lnTo>
                  <a:cubicBezTo>
                    <a:pt x="68485" y="83153"/>
                    <a:pt x="78486" y="94869"/>
                    <a:pt x="88678" y="106299"/>
                  </a:cubicBezTo>
                  <a:cubicBezTo>
                    <a:pt x="93726" y="112014"/>
                    <a:pt x="98965" y="117634"/>
                    <a:pt x="104204" y="123158"/>
                  </a:cubicBezTo>
                  <a:cubicBezTo>
                    <a:pt x="109442" y="128778"/>
                    <a:pt x="114776" y="134112"/>
                    <a:pt x="120206" y="139351"/>
                  </a:cubicBezTo>
                  <a:lnTo>
                    <a:pt x="121920" y="141065"/>
                  </a:lnTo>
                  <a:lnTo>
                    <a:pt x="121920" y="143542"/>
                  </a:lnTo>
                  <a:cubicBezTo>
                    <a:pt x="122206" y="163354"/>
                    <a:pt x="122492" y="183166"/>
                    <a:pt x="122492" y="202978"/>
                  </a:cubicBezTo>
                  <a:lnTo>
                    <a:pt x="122587" y="262414"/>
                  </a:lnTo>
                  <a:lnTo>
                    <a:pt x="122206" y="321850"/>
                  </a:lnTo>
                  <a:cubicBezTo>
                    <a:pt x="121920" y="341662"/>
                    <a:pt x="121825" y="361474"/>
                    <a:pt x="121253" y="381286"/>
                  </a:cubicBezTo>
                  <a:lnTo>
                    <a:pt x="121253" y="382048"/>
                  </a:lnTo>
                  <a:lnTo>
                    <a:pt x="121158" y="382524"/>
                  </a:lnTo>
                  <a:lnTo>
                    <a:pt x="101441" y="452152"/>
                  </a:lnTo>
                  <a:cubicBezTo>
                    <a:pt x="94393" y="475202"/>
                    <a:pt x="87821" y="498443"/>
                    <a:pt x="80296" y="521398"/>
                  </a:cubicBezTo>
                  <a:cubicBezTo>
                    <a:pt x="84773" y="497681"/>
                    <a:pt x="90202" y="474155"/>
                    <a:pt x="95060" y="450533"/>
                  </a:cubicBezTo>
                  <a:lnTo>
                    <a:pt x="111252" y="379952"/>
                  </a:lnTo>
                  <a:lnTo>
                    <a:pt x="111062" y="381190"/>
                  </a:lnTo>
                  <a:cubicBezTo>
                    <a:pt x="110490" y="361379"/>
                    <a:pt x="110395" y="341567"/>
                    <a:pt x="110109" y="321755"/>
                  </a:cubicBezTo>
                  <a:lnTo>
                    <a:pt x="109728" y="262319"/>
                  </a:lnTo>
                  <a:lnTo>
                    <a:pt x="109823" y="202883"/>
                  </a:lnTo>
                  <a:cubicBezTo>
                    <a:pt x="109823" y="183071"/>
                    <a:pt x="110109" y="163259"/>
                    <a:pt x="110395" y="143447"/>
                  </a:cubicBezTo>
                  <a:lnTo>
                    <a:pt x="112204" y="147638"/>
                  </a:lnTo>
                  <a:cubicBezTo>
                    <a:pt x="106680" y="142018"/>
                    <a:pt x="101251" y="136303"/>
                    <a:pt x="96107" y="130493"/>
                  </a:cubicBezTo>
                  <a:cubicBezTo>
                    <a:pt x="91059" y="124587"/>
                    <a:pt x="86011" y="118681"/>
                    <a:pt x="81248" y="112586"/>
                  </a:cubicBezTo>
                  <a:cubicBezTo>
                    <a:pt x="71533" y="100489"/>
                    <a:pt x="62103" y="88297"/>
                    <a:pt x="52864" y="75914"/>
                  </a:cubicBezTo>
                  <a:cubicBezTo>
                    <a:pt x="43529" y="63627"/>
                    <a:pt x="34576" y="51054"/>
                    <a:pt x="25813" y="38291"/>
                  </a:cubicBezTo>
                  <a:cubicBezTo>
                    <a:pt x="17050" y="25813"/>
                    <a:pt x="8287" y="13049"/>
                    <a:pt x="0" y="0"/>
                  </a:cubicBezTo>
                  <a:close/>
                </a:path>
              </a:pathLst>
            </a:custGeom>
            <a:solidFill>
              <a:srgbClr val="CE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09DC32FF-1ABD-4601-9A0B-F892ACFAE10C}"/>
                </a:ext>
              </a:extLst>
            </p:cNvPr>
            <p:cNvSpPr/>
            <p:nvPr/>
          </p:nvSpPr>
          <p:spPr>
            <a:xfrm>
              <a:off x="6517671" y="3321843"/>
              <a:ext cx="102393" cy="103251"/>
            </a:xfrm>
            <a:custGeom>
              <a:avLst/>
              <a:gdLst>
                <a:gd name="connsiteX0" fmla="*/ 102394 w 102393"/>
                <a:gd name="connsiteY0" fmla="*/ 103251 h 103251"/>
                <a:gd name="connsiteX1" fmla="*/ 82296 w 102393"/>
                <a:gd name="connsiteY1" fmla="*/ 91821 h 103251"/>
                <a:gd name="connsiteX2" fmla="*/ 63246 w 102393"/>
                <a:gd name="connsiteY2" fmla="*/ 77819 h 103251"/>
                <a:gd name="connsiteX3" fmla="*/ 43053 w 102393"/>
                <a:gd name="connsiteY3" fmla="*/ 59722 h 103251"/>
                <a:gd name="connsiteX4" fmla="*/ 24860 w 102393"/>
                <a:gd name="connsiteY4" fmla="*/ 39624 h 103251"/>
                <a:gd name="connsiteX5" fmla="*/ 10954 w 102393"/>
                <a:gd name="connsiteY5" fmla="*/ 20479 h 103251"/>
                <a:gd name="connsiteX6" fmla="*/ 2667 w 102393"/>
                <a:gd name="connsiteY6" fmla="*/ 5810 h 103251"/>
                <a:gd name="connsiteX7" fmla="*/ 0 w 102393"/>
                <a:gd name="connsiteY7" fmla="*/ 0 h 103251"/>
                <a:gd name="connsiteX8" fmla="*/ 4763 w 102393"/>
                <a:gd name="connsiteY8" fmla="*/ 4286 h 103251"/>
                <a:gd name="connsiteX9" fmla="*/ 16764 w 102393"/>
                <a:gd name="connsiteY9" fmla="*/ 15716 h 103251"/>
                <a:gd name="connsiteX10" fmla="*/ 52292 w 102393"/>
                <a:gd name="connsiteY10" fmla="*/ 50482 h 103251"/>
                <a:gd name="connsiteX11" fmla="*/ 70961 w 102393"/>
                <a:gd name="connsiteY11" fmla="*/ 69342 h 103251"/>
                <a:gd name="connsiteX12" fmla="*/ 87058 w 102393"/>
                <a:gd name="connsiteY12" fmla="*/ 86106 h 103251"/>
                <a:gd name="connsiteX13" fmla="*/ 102394 w 102393"/>
                <a:gd name="connsiteY13" fmla="*/ 103251 h 10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393" h="103251">
                  <a:moveTo>
                    <a:pt x="102394" y="103251"/>
                  </a:moveTo>
                  <a:cubicBezTo>
                    <a:pt x="102394" y="103251"/>
                    <a:pt x="93726" y="99536"/>
                    <a:pt x="82296" y="91821"/>
                  </a:cubicBezTo>
                  <a:cubicBezTo>
                    <a:pt x="76486" y="88011"/>
                    <a:pt x="70009" y="83249"/>
                    <a:pt x="63246" y="77819"/>
                  </a:cubicBezTo>
                  <a:cubicBezTo>
                    <a:pt x="56483" y="72390"/>
                    <a:pt x="49721" y="66199"/>
                    <a:pt x="43053" y="59722"/>
                  </a:cubicBezTo>
                  <a:cubicBezTo>
                    <a:pt x="36576" y="53150"/>
                    <a:pt x="30289" y="46387"/>
                    <a:pt x="24860" y="39624"/>
                  </a:cubicBezTo>
                  <a:cubicBezTo>
                    <a:pt x="19336" y="32956"/>
                    <a:pt x="14668" y="26289"/>
                    <a:pt x="10954" y="20479"/>
                  </a:cubicBezTo>
                  <a:cubicBezTo>
                    <a:pt x="7144" y="14669"/>
                    <a:pt x="4381" y="9525"/>
                    <a:pt x="2667" y="5810"/>
                  </a:cubicBezTo>
                  <a:cubicBezTo>
                    <a:pt x="857" y="2191"/>
                    <a:pt x="0" y="0"/>
                    <a:pt x="0" y="0"/>
                  </a:cubicBezTo>
                  <a:cubicBezTo>
                    <a:pt x="0" y="0"/>
                    <a:pt x="1810" y="1524"/>
                    <a:pt x="4763" y="4286"/>
                  </a:cubicBezTo>
                  <a:cubicBezTo>
                    <a:pt x="7620" y="7049"/>
                    <a:pt x="11811" y="10954"/>
                    <a:pt x="16764" y="15716"/>
                  </a:cubicBezTo>
                  <a:cubicBezTo>
                    <a:pt x="26479" y="25241"/>
                    <a:pt x="39338" y="37814"/>
                    <a:pt x="52292" y="50482"/>
                  </a:cubicBezTo>
                  <a:cubicBezTo>
                    <a:pt x="58674" y="56864"/>
                    <a:pt x="64960" y="63341"/>
                    <a:pt x="70961" y="69342"/>
                  </a:cubicBezTo>
                  <a:cubicBezTo>
                    <a:pt x="76962" y="75343"/>
                    <a:pt x="82391" y="81153"/>
                    <a:pt x="87058" y="86106"/>
                  </a:cubicBezTo>
                  <a:cubicBezTo>
                    <a:pt x="96393" y="96012"/>
                    <a:pt x="102394" y="103251"/>
                    <a:pt x="102394" y="103251"/>
                  </a:cubicBezTo>
                  <a:close/>
                </a:path>
              </a:pathLst>
            </a:custGeom>
            <a:solidFill>
              <a:srgbClr val="CE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2993A2DE-69CE-45DC-8FD6-F4A40DD58AA9}"/>
                </a:ext>
              </a:extLst>
            </p:cNvPr>
            <p:cNvSpPr/>
            <p:nvPr/>
          </p:nvSpPr>
          <p:spPr>
            <a:xfrm>
              <a:off x="4967287" y="2833687"/>
              <a:ext cx="2256274" cy="1052102"/>
            </a:xfrm>
            <a:custGeom>
              <a:avLst/>
              <a:gdLst>
                <a:gd name="connsiteX0" fmla="*/ 2256187 w 2256274"/>
                <a:gd name="connsiteY0" fmla="*/ 890492 h 1052102"/>
                <a:gd name="connsiteX1" fmla="*/ 2195703 w 2256274"/>
                <a:gd name="connsiteY1" fmla="*/ 926783 h 1052102"/>
                <a:gd name="connsiteX2" fmla="*/ 2195608 w 2256274"/>
                <a:gd name="connsiteY2" fmla="*/ 926783 h 1052102"/>
                <a:gd name="connsiteX3" fmla="*/ 2102358 w 2256274"/>
                <a:gd name="connsiteY3" fmla="*/ 901256 h 1052102"/>
                <a:gd name="connsiteX4" fmla="*/ 1933099 w 2256274"/>
                <a:gd name="connsiteY4" fmla="*/ 746951 h 1052102"/>
                <a:gd name="connsiteX5" fmla="*/ 1725454 w 2256274"/>
                <a:gd name="connsiteY5" fmla="*/ 570071 h 1052102"/>
                <a:gd name="connsiteX6" fmla="*/ 1542574 w 2256274"/>
                <a:gd name="connsiteY6" fmla="*/ 504349 h 1052102"/>
                <a:gd name="connsiteX7" fmla="*/ 1428369 w 2256274"/>
                <a:gd name="connsiteY7" fmla="*/ 475012 h 1052102"/>
                <a:gd name="connsiteX8" fmla="*/ 1143476 w 2256274"/>
                <a:gd name="connsiteY8" fmla="*/ 518827 h 1052102"/>
                <a:gd name="connsiteX9" fmla="*/ 1124045 w 2256274"/>
                <a:gd name="connsiteY9" fmla="*/ 547497 h 1052102"/>
                <a:gd name="connsiteX10" fmla="*/ 1123950 w 2256274"/>
                <a:gd name="connsiteY10" fmla="*/ 547688 h 1052102"/>
                <a:gd name="connsiteX11" fmla="*/ 1240822 w 2256274"/>
                <a:gd name="connsiteY11" fmla="*/ 716185 h 1052102"/>
                <a:gd name="connsiteX12" fmla="*/ 1449800 w 2256274"/>
                <a:gd name="connsiteY12" fmla="*/ 793718 h 1052102"/>
                <a:gd name="connsiteX13" fmla="*/ 1517714 w 2256274"/>
                <a:gd name="connsiteY13" fmla="*/ 823913 h 1052102"/>
                <a:gd name="connsiteX14" fmla="*/ 1607439 w 2256274"/>
                <a:gd name="connsiteY14" fmla="*/ 988028 h 1052102"/>
                <a:gd name="connsiteX15" fmla="*/ 1528382 w 2256274"/>
                <a:gd name="connsiteY15" fmla="*/ 1050703 h 1052102"/>
                <a:gd name="connsiteX16" fmla="*/ 1493520 w 2256274"/>
                <a:gd name="connsiteY16" fmla="*/ 1051846 h 1052102"/>
                <a:gd name="connsiteX17" fmla="*/ 1392079 w 2256274"/>
                <a:gd name="connsiteY17" fmla="*/ 1034225 h 1052102"/>
                <a:gd name="connsiteX18" fmla="*/ 1013555 w 2256274"/>
                <a:gd name="connsiteY18" fmla="*/ 905351 h 1052102"/>
                <a:gd name="connsiteX19" fmla="*/ 484442 w 2256274"/>
                <a:gd name="connsiteY19" fmla="*/ 808673 h 1052102"/>
                <a:gd name="connsiteX20" fmla="*/ 0 w 2256274"/>
                <a:gd name="connsiteY20" fmla="*/ 495681 h 1052102"/>
                <a:gd name="connsiteX21" fmla="*/ 0 w 2256274"/>
                <a:gd name="connsiteY21" fmla="*/ 0 h 1052102"/>
                <a:gd name="connsiteX22" fmla="*/ 333185 w 2256274"/>
                <a:gd name="connsiteY22" fmla="*/ 99060 h 1052102"/>
                <a:gd name="connsiteX23" fmla="*/ 1276731 w 2256274"/>
                <a:gd name="connsiteY23" fmla="*/ 82010 h 1052102"/>
                <a:gd name="connsiteX24" fmla="*/ 1477042 w 2256274"/>
                <a:gd name="connsiteY24" fmla="*/ 178213 h 1052102"/>
                <a:gd name="connsiteX25" fmla="*/ 1477042 w 2256274"/>
                <a:gd name="connsiteY25" fmla="*/ 178308 h 1052102"/>
                <a:gd name="connsiteX26" fmla="*/ 1566577 w 2256274"/>
                <a:gd name="connsiteY26" fmla="*/ 227457 h 1052102"/>
                <a:gd name="connsiteX27" fmla="*/ 1886998 w 2256274"/>
                <a:gd name="connsiteY27" fmla="*/ 372618 h 1052102"/>
                <a:gd name="connsiteX28" fmla="*/ 2104930 w 2256274"/>
                <a:gd name="connsiteY28" fmla="*/ 644366 h 1052102"/>
                <a:gd name="connsiteX29" fmla="*/ 2256187 w 2256274"/>
                <a:gd name="connsiteY29" fmla="*/ 890492 h 105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56274" h="1052102">
                  <a:moveTo>
                    <a:pt x="2256187" y="890492"/>
                  </a:moveTo>
                  <a:cubicBezTo>
                    <a:pt x="2257806" y="896969"/>
                    <a:pt x="2237042" y="923163"/>
                    <a:pt x="2195703" y="926783"/>
                  </a:cubicBezTo>
                  <a:lnTo>
                    <a:pt x="2195608" y="926783"/>
                  </a:lnTo>
                  <a:cubicBezTo>
                    <a:pt x="2171414" y="928878"/>
                    <a:pt x="2140268" y="923163"/>
                    <a:pt x="2102358" y="901256"/>
                  </a:cubicBezTo>
                  <a:cubicBezTo>
                    <a:pt x="1999774" y="841820"/>
                    <a:pt x="1933099" y="746951"/>
                    <a:pt x="1933099" y="746951"/>
                  </a:cubicBezTo>
                  <a:lnTo>
                    <a:pt x="1725454" y="570071"/>
                  </a:lnTo>
                  <a:cubicBezTo>
                    <a:pt x="1725454" y="570071"/>
                    <a:pt x="1615440" y="536258"/>
                    <a:pt x="1542574" y="504349"/>
                  </a:cubicBezTo>
                  <a:cubicBezTo>
                    <a:pt x="1506284" y="488442"/>
                    <a:pt x="1467803" y="478346"/>
                    <a:pt x="1428369" y="475012"/>
                  </a:cubicBezTo>
                  <a:cubicBezTo>
                    <a:pt x="1338548" y="467582"/>
                    <a:pt x="1190530" y="464725"/>
                    <a:pt x="1143476" y="518827"/>
                  </a:cubicBezTo>
                  <a:cubicBezTo>
                    <a:pt x="1135190" y="528352"/>
                    <a:pt x="1128713" y="537972"/>
                    <a:pt x="1124045" y="547497"/>
                  </a:cubicBezTo>
                  <a:cubicBezTo>
                    <a:pt x="1123950" y="547592"/>
                    <a:pt x="1123950" y="547688"/>
                    <a:pt x="1123950" y="547688"/>
                  </a:cubicBezTo>
                  <a:cubicBezTo>
                    <a:pt x="1090327" y="616934"/>
                    <a:pt x="1150715" y="682466"/>
                    <a:pt x="1240822" y="716185"/>
                  </a:cubicBezTo>
                  <a:cubicBezTo>
                    <a:pt x="1314641" y="743903"/>
                    <a:pt x="1387412" y="768382"/>
                    <a:pt x="1449800" y="793718"/>
                  </a:cubicBezTo>
                  <a:cubicBezTo>
                    <a:pt x="1474089" y="803529"/>
                    <a:pt x="1496949" y="813626"/>
                    <a:pt x="1517714" y="823913"/>
                  </a:cubicBezTo>
                  <a:cubicBezTo>
                    <a:pt x="1570292" y="850106"/>
                    <a:pt x="1628870" y="908018"/>
                    <a:pt x="1607439" y="988028"/>
                  </a:cubicBezTo>
                  <a:cubicBezTo>
                    <a:pt x="1596962" y="1027081"/>
                    <a:pt x="1568196" y="1045750"/>
                    <a:pt x="1528382" y="1050703"/>
                  </a:cubicBezTo>
                  <a:cubicBezTo>
                    <a:pt x="1517523" y="1052036"/>
                    <a:pt x="1505807" y="1052417"/>
                    <a:pt x="1493520" y="1051846"/>
                  </a:cubicBezTo>
                  <a:cubicBezTo>
                    <a:pt x="1463040" y="1050608"/>
                    <a:pt x="1428560" y="1044035"/>
                    <a:pt x="1392079" y="1034225"/>
                  </a:cubicBezTo>
                  <a:cubicBezTo>
                    <a:pt x="1286923" y="1006031"/>
                    <a:pt x="1087850" y="920687"/>
                    <a:pt x="1013555" y="905351"/>
                  </a:cubicBezTo>
                  <a:cubicBezTo>
                    <a:pt x="939165" y="889921"/>
                    <a:pt x="702374" y="900970"/>
                    <a:pt x="484442" y="808673"/>
                  </a:cubicBezTo>
                  <a:cubicBezTo>
                    <a:pt x="266510" y="716185"/>
                    <a:pt x="171926" y="580263"/>
                    <a:pt x="0" y="495681"/>
                  </a:cubicBezTo>
                  <a:lnTo>
                    <a:pt x="0" y="0"/>
                  </a:lnTo>
                  <a:cubicBezTo>
                    <a:pt x="0" y="0"/>
                    <a:pt x="93917" y="75152"/>
                    <a:pt x="333185" y="99060"/>
                  </a:cubicBezTo>
                  <a:cubicBezTo>
                    <a:pt x="572453" y="123063"/>
                    <a:pt x="1239107" y="82010"/>
                    <a:pt x="1276731" y="82010"/>
                  </a:cubicBezTo>
                  <a:cubicBezTo>
                    <a:pt x="1303211" y="82010"/>
                    <a:pt x="1396556" y="133350"/>
                    <a:pt x="1477042" y="178213"/>
                  </a:cubicBezTo>
                  <a:cubicBezTo>
                    <a:pt x="1477042" y="178308"/>
                    <a:pt x="1477042" y="178308"/>
                    <a:pt x="1477042" y="178308"/>
                  </a:cubicBezTo>
                  <a:cubicBezTo>
                    <a:pt x="1511332" y="197358"/>
                    <a:pt x="1543145" y="215265"/>
                    <a:pt x="1566577" y="227457"/>
                  </a:cubicBezTo>
                  <a:cubicBezTo>
                    <a:pt x="1645253" y="268510"/>
                    <a:pt x="1876711" y="359759"/>
                    <a:pt x="1886998" y="372618"/>
                  </a:cubicBezTo>
                  <a:cubicBezTo>
                    <a:pt x="1897285" y="385477"/>
                    <a:pt x="2087023" y="629031"/>
                    <a:pt x="2104930" y="644366"/>
                  </a:cubicBezTo>
                  <a:cubicBezTo>
                    <a:pt x="2122837" y="659702"/>
                    <a:pt x="2253615" y="880205"/>
                    <a:pt x="2256187" y="890492"/>
                  </a:cubicBezTo>
                  <a:close/>
                </a:path>
              </a:pathLst>
            </a:custGeom>
            <a:solidFill>
              <a:srgbClr val="FFC4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C56A0E2D-993A-48F3-AD6A-E939694A8311}"/>
                </a:ext>
              </a:extLst>
            </p:cNvPr>
            <p:cNvSpPr/>
            <p:nvPr/>
          </p:nvSpPr>
          <p:spPr>
            <a:xfrm>
              <a:off x="4967287" y="3234499"/>
              <a:ext cx="1528381" cy="651227"/>
            </a:xfrm>
            <a:custGeom>
              <a:avLst/>
              <a:gdLst>
                <a:gd name="connsiteX0" fmla="*/ 1528382 w 1528381"/>
                <a:gd name="connsiteY0" fmla="*/ 649796 h 651227"/>
                <a:gd name="connsiteX1" fmla="*/ 1392079 w 1528381"/>
                <a:gd name="connsiteY1" fmla="*/ 633317 h 651227"/>
                <a:gd name="connsiteX2" fmla="*/ 1013555 w 1528381"/>
                <a:gd name="connsiteY2" fmla="*/ 504444 h 651227"/>
                <a:gd name="connsiteX3" fmla="*/ 484442 w 1528381"/>
                <a:gd name="connsiteY3" fmla="*/ 407765 h 651227"/>
                <a:gd name="connsiteX4" fmla="*/ 0 w 1528381"/>
                <a:gd name="connsiteY4" fmla="*/ 125158 h 651227"/>
                <a:gd name="connsiteX5" fmla="*/ 0 w 1528381"/>
                <a:gd name="connsiteY5" fmla="*/ 0 h 651227"/>
                <a:gd name="connsiteX6" fmla="*/ 213646 w 1528381"/>
                <a:gd name="connsiteY6" fmla="*/ 138970 h 651227"/>
                <a:gd name="connsiteX7" fmla="*/ 565785 w 1528381"/>
                <a:gd name="connsiteY7" fmla="*/ 379571 h 651227"/>
                <a:gd name="connsiteX8" fmla="*/ 1020413 w 1528381"/>
                <a:gd name="connsiteY8" fmla="*/ 463391 h 651227"/>
                <a:gd name="connsiteX9" fmla="*/ 1528382 w 1528381"/>
                <a:gd name="connsiteY9" fmla="*/ 649796 h 65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8381" h="651227">
                  <a:moveTo>
                    <a:pt x="1528382" y="649796"/>
                  </a:moveTo>
                  <a:cubicBezTo>
                    <a:pt x="1490758" y="654558"/>
                    <a:pt x="1443228" y="647033"/>
                    <a:pt x="1392079" y="633317"/>
                  </a:cubicBezTo>
                  <a:cubicBezTo>
                    <a:pt x="1286923" y="605123"/>
                    <a:pt x="1087850" y="519779"/>
                    <a:pt x="1013555" y="504444"/>
                  </a:cubicBezTo>
                  <a:cubicBezTo>
                    <a:pt x="939165" y="489013"/>
                    <a:pt x="702374" y="500063"/>
                    <a:pt x="484442" y="407765"/>
                  </a:cubicBezTo>
                  <a:cubicBezTo>
                    <a:pt x="266510" y="315373"/>
                    <a:pt x="171926" y="209836"/>
                    <a:pt x="0" y="125158"/>
                  </a:cubicBezTo>
                  <a:lnTo>
                    <a:pt x="0" y="0"/>
                  </a:lnTo>
                  <a:cubicBezTo>
                    <a:pt x="32099" y="16288"/>
                    <a:pt x="121063" y="70866"/>
                    <a:pt x="213646" y="138970"/>
                  </a:cubicBezTo>
                  <a:cubicBezTo>
                    <a:pt x="324803" y="220599"/>
                    <a:pt x="382810" y="324898"/>
                    <a:pt x="565785" y="379571"/>
                  </a:cubicBezTo>
                  <a:cubicBezTo>
                    <a:pt x="748665" y="434340"/>
                    <a:pt x="893921" y="422338"/>
                    <a:pt x="1020413" y="463391"/>
                  </a:cubicBezTo>
                  <a:cubicBezTo>
                    <a:pt x="1140238" y="502158"/>
                    <a:pt x="1422845" y="634365"/>
                    <a:pt x="1528382" y="649796"/>
                  </a:cubicBezTo>
                  <a:close/>
                </a:path>
              </a:pathLst>
            </a:custGeom>
            <a:solidFill>
              <a:srgbClr val="FFB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06E4EC1D-EE51-4A9A-8630-53B0EAFBBE34}"/>
                </a:ext>
              </a:extLst>
            </p:cNvPr>
            <p:cNvSpPr/>
            <p:nvPr/>
          </p:nvSpPr>
          <p:spPr>
            <a:xfrm>
              <a:off x="6091237" y="3267298"/>
              <a:ext cx="1071562" cy="493574"/>
            </a:xfrm>
            <a:custGeom>
              <a:avLst/>
              <a:gdLst>
                <a:gd name="connsiteX0" fmla="*/ 1071563 w 1071562"/>
                <a:gd name="connsiteY0" fmla="*/ 493171 h 493574"/>
                <a:gd name="connsiteX1" fmla="*/ 978313 w 1071562"/>
                <a:gd name="connsiteY1" fmla="*/ 467644 h 493574"/>
                <a:gd name="connsiteX2" fmla="*/ 809054 w 1071562"/>
                <a:gd name="connsiteY2" fmla="*/ 313339 h 493574"/>
                <a:gd name="connsiteX3" fmla="*/ 601409 w 1071562"/>
                <a:gd name="connsiteY3" fmla="*/ 136460 h 493574"/>
                <a:gd name="connsiteX4" fmla="*/ 418529 w 1071562"/>
                <a:gd name="connsiteY4" fmla="*/ 70737 h 493574"/>
                <a:gd name="connsiteX5" fmla="*/ 304324 w 1071562"/>
                <a:gd name="connsiteY5" fmla="*/ 41400 h 493574"/>
                <a:gd name="connsiteX6" fmla="*/ 19431 w 1071562"/>
                <a:gd name="connsiteY6" fmla="*/ 85215 h 493574"/>
                <a:gd name="connsiteX7" fmla="*/ 0 w 1071562"/>
                <a:gd name="connsiteY7" fmla="*/ 113886 h 493574"/>
                <a:gd name="connsiteX8" fmla="*/ 128016 w 1071562"/>
                <a:gd name="connsiteY8" fmla="*/ 16064 h 493574"/>
                <a:gd name="connsiteX9" fmla="*/ 363093 w 1071562"/>
                <a:gd name="connsiteY9" fmla="*/ 11873 h 493574"/>
                <a:gd name="connsiteX10" fmla="*/ 616934 w 1071562"/>
                <a:gd name="connsiteY10" fmla="*/ 106170 h 493574"/>
                <a:gd name="connsiteX11" fmla="*/ 833152 w 1071562"/>
                <a:gd name="connsiteY11" fmla="*/ 292860 h 493574"/>
                <a:gd name="connsiteX12" fmla="*/ 1071563 w 1071562"/>
                <a:gd name="connsiteY12" fmla="*/ 493171 h 49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1562" h="493574">
                  <a:moveTo>
                    <a:pt x="1071563" y="493171"/>
                  </a:moveTo>
                  <a:cubicBezTo>
                    <a:pt x="1047369" y="495267"/>
                    <a:pt x="1016222" y="489552"/>
                    <a:pt x="978313" y="467644"/>
                  </a:cubicBezTo>
                  <a:cubicBezTo>
                    <a:pt x="875729" y="408208"/>
                    <a:pt x="809054" y="313339"/>
                    <a:pt x="809054" y="313339"/>
                  </a:cubicBezTo>
                  <a:lnTo>
                    <a:pt x="601409" y="136460"/>
                  </a:lnTo>
                  <a:cubicBezTo>
                    <a:pt x="601409" y="136460"/>
                    <a:pt x="491395" y="102646"/>
                    <a:pt x="418529" y="70737"/>
                  </a:cubicBezTo>
                  <a:cubicBezTo>
                    <a:pt x="382238" y="54831"/>
                    <a:pt x="343757" y="44734"/>
                    <a:pt x="304324" y="41400"/>
                  </a:cubicBezTo>
                  <a:cubicBezTo>
                    <a:pt x="214503" y="33971"/>
                    <a:pt x="66485" y="31113"/>
                    <a:pt x="19431" y="85215"/>
                  </a:cubicBezTo>
                  <a:cubicBezTo>
                    <a:pt x="11144" y="94740"/>
                    <a:pt x="4667" y="104361"/>
                    <a:pt x="0" y="113886"/>
                  </a:cubicBezTo>
                  <a:cubicBezTo>
                    <a:pt x="1619" y="109695"/>
                    <a:pt x="30385" y="42639"/>
                    <a:pt x="128016" y="16064"/>
                  </a:cubicBezTo>
                  <a:cubicBezTo>
                    <a:pt x="228886" y="-11178"/>
                    <a:pt x="325469" y="2443"/>
                    <a:pt x="363093" y="11873"/>
                  </a:cubicBezTo>
                  <a:cubicBezTo>
                    <a:pt x="400717" y="21207"/>
                    <a:pt x="616934" y="106170"/>
                    <a:pt x="616934" y="106170"/>
                  </a:cubicBezTo>
                  <a:cubicBezTo>
                    <a:pt x="616934" y="106170"/>
                    <a:pt x="820293" y="281526"/>
                    <a:pt x="833152" y="292860"/>
                  </a:cubicBezTo>
                  <a:cubicBezTo>
                    <a:pt x="833152" y="292765"/>
                    <a:pt x="968312" y="484789"/>
                    <a:pt x="1071563" y="493171"/>
                  </a:cubicBezTo>
                  <a:close/>
                </a:path>
              </a:pathLst>
            </a:custGeom>
            <a:solidFill>
              <a:srgbClr val="FFB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DE04C7A3-7593-4E05-98CB-698368C337C3}"/>
                </a:ext>
              </a:extLst>
            </p:cNvPr>
            <p:cNvSpPr/>
            <p:nvPr/>
          </p:nvSpPr>
          <p:spPr>
            <a:xfrm>
              <a:off x="4967287" y="2833687"/>
              <a:ext cx="1477041" cy="178307"/>
            </a:xfrm>
            <a:custGeom>
              <a:avLst/>
              <a:gdLst>
                <a:gd name="connsiteX0" fmla="*/ 1477042 w 1477041"/>
                <a:gd name="connsiteY0" fmla="*/ 178213 h 178307"/>
                <a:gd name="connsiteX1" fmla="*/ 1477042 w 1477041"/>
                <a:gd name="connsiteY1" fmla="*/ 178308 h 178307"/>
                <a:gd name="connsiteX2" fmla="*/ 1307592 w 1477041"/>
                <a:gd name="connsiteY2" fmla="*/ 125730 h 178307"/>
                <a:gd name="connsiteX3" fmla="*/ 1040987 w 1477041"/>
                <a:gd name="connsiteY3" fmla="*/ 142875 h 178307"/>
                <a:gd name="connsiteX4" fmla="*/ 184594 w 1477041"/>
                <a:gd name="connsiteY4" fmla="*/ 136017 h 178307"/>
                <a:gd name="connsiteX5" fmla="*/ 0 w 1477041"/>
                <a:gd name="connsiteY5" fmla="*/ 57817 h 178307"/>
                <a:gd name="connsiteX6" fmla="*/ 0 w 1477041"/>
                <a:gd name="connsiteY6" fmla="*/ 0 h 178307"/>
                <a:gd name="connsiteX7" fmla="*/ 333185 w 1477041"/>
                <a:gd name="connsiteY7" fmla="*/ 99060 h 178307"/>
                <a:gd name="connsiteX8" fmla="*/ 1276731 w 1477041"/>
                <a:gd name="connsiteY8" fmla="*/ 82010 h 178307"/>
                <a:gd name="connsiteX9" fmla="*/ 1477042 w 1477041"/>
                <a:gd name="connsiteY9" fmla="*/ 178213 h 17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7041" h="178307">
                  <a:moveTo>
                    <a:pt x="1477042" y="178213"/>
                  </a:moveTo>
                  <a:cubicBezTo>
                    <a:pt x="1477042" y="178308"/>
                    <a:pt x="1477042" y="178308"/>
                    <a:pt x="1477042" y="178308"/>
                  </a:cubicBezTo>
                  <a:cubicBezTo>
                    <a:pt x="1477042" y="178308"/>
                    <a:pt x="1338358" y="123920"/>
                    <a:pt x="1307592" y="125730"/>
                  </a:cubicBezTo>
                  <a:cubicBezTo>
                    <a:pt x="1276826" y="127445"/>
                    <a:pt x="1210151" y="132588"/>
                    <a:pt x="1040987" y="142875"/>
                  </a:cubicBezTo>
                  <a:cubicBezTo>
                    <a:pt x="871823" y="153162"/>
                    <a:pt x="335090" y="180404"/>
                    <a:pt x="184594" y="136017"/>
                  </a:cubicBezTo>
                  <a:cubicBezTo>
                    <a:pt x="92678" y="108871"/>
                    <a:pt x="32861" y="77915"/>
                    <a:pt x="0" y="57817"/>
                  </a:cubicBezTo>
                  <a:lnTo>
                    <a:pt x="0" y="0"/>
                  </a:lnTo>
                  <a:cubicBezTo>
                    <a:pt x="0" y="0"/>
                    <a:pt x="93917" y="75152"/>
                    <a:pt x="333185" y="99060"/>
                  </a:cubicBezTo>
                  <a:cubicBezTo>
                    <a:pt x="572453" y="123063"/>
                    <a:pt x="1239107" y="82010"/>
                    <a:pt x="1276731" y="82010"/>
                  </a:cubicBezTo>
                  <a:cubicBezTo>
                    <a:pt x="1303211" y="82010"/>
                    <a:pt x="1396556" y="133445"/>
                    <a:pt x="1477042" y="178213"/>
                  </a:cubicBezTo>
                  <a:close/>
                </a:path>
              </a:pathLst>
            </a:custGeom>
            <a:solidFill>
              <a:srgbClr val="FFCB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1F95AA12-3AD8-4740-826C-DEFC626E4456}"/>
                </a:ext>
              </a:extLst>
            </p:cNvPr>
            <p:cNvSpPr/>
            <p:nvPr/>
          </p:nvSpPr>
          <p:spPr>
            <a:xfrm>
              <a:off x="6416481" y="3494249"/>
              <a:ext cx="577124" cy="531229"/>
            </a:xfrm>
            <a:custGeom>
              <a:avLst/>
              <a:gdLst>
                <a:gd name="connsiteX0" fmla="*/ 378462 w 577124"/>
                <a:gd name="connsiteY0" fmla="*/ 530729 h 531229"/>
                <a:gd name="connsiteX1" fmla="*/ 398750 w 577124"/>
                <a:gd name="connsiteY1" fmla="*/ 524633 h 531229"/>
                <a:gd name="connsiteX2" fmla="*/ 484380 w 577124"/>
                <a:gd name="connsiteY2" fmla="*/ 14283 h 531229"/>
                <a:gd name="connsiteX3" fmla="*/ 263495 w 577124"/>
                <a:gd name="connsiteY3" fmla="*/ 113629 h 531229"/>
                <a:gd name="connsiteX4" fmla="*/ 24608 w 577124"/>
                <a:gd name="connsiteY4" fmla="*/ 153158 h 531229"/>
                <a:gd name="connsiteX5" fmla="*/ 378462 w 577124"/>
                <a:gd name="connsiteY5" fmla="*/ 530729 h 53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124" h="531229">
                  <a:moveTo>
                    <a:pt x="378462" y="530729"/>
                  </a:moveTo>
                  <a:cubicBezTo>
                    <a:pt x="385796" y="532348"/>
                    <a:pt x="393607" y="529967"/>
                    <a:pt x="398750" y="524633"/>
                  </a:cubicBezTo>
                  <a:cubicBezTo>
                    <a:pt x="605824" y="310606"/>
                    <a:pt x="630208" y="76196"/>
                    <a:pt x="484380" y="14283"/>
                  </a:cubicBezTo>
                  <a:cubicBezTo>
                    <a:pt x="337790" y="-48010"/>
                    <a:pt x="263495" y="113629"/>
                    <a:pt x="263495" y="113629"/>
                  </a:cubicBezTo>
                  <a:cubicBezTo>
                    <a:pt x="263495" y="113629"/>
                    <a:pt x="112143" y="20189"/>
                    <a:pt x="24608" y="153158"/>
                  </a:cubicBezTo>
                  <a:cubicBezTo>
                    <a:pt x="-62450" y="285460"/>
                    <a:pt x="87569" y="467197"/>
                    <a:pt x="378462" y="530729"/>
                  </a:cubicBezTo>
                  <a:close/>
                </a:path>
              </a:pathLst>
            </a:custGeom>
            <a:solidFill>
              <a:srgbClr val="E53E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8D185B8-1D9D-4841-A6C3-6CF49042074B}"/>
                </a:ext>
              </a:extLst>
            </p:cNvPr>
            <p:cNvSpPr/>
            <p:nvPr/>
          </p:nvSpPr>
          <p:spPr>
            <a:xfrm>
              <a:off x="6388512" y="3627405"/>
              <a:ext cx="190756" cy="258289"/>
            </a:xfrm>
            <a:custGeom>
              <a:avLst/>
              <a:gdLst>
                <a:gd name="connsiteX0" fmla="*/ 186214 w 190756"/>
                <a:gd name="connsiteY0" fmla="*/ 194215 h 258289"/>
                <a:gd name="connsiteX1" fmla="*/ 107156 w 190756"/>
                <a:gd name="connsiteY1" fmla="*/ 256889 h 258289"/>
                <a:gd name="connsiteX2" fmla="*/ 72295 w 190756"/>
                <a:gd name="connsiteY2" fmla="*/ 258032 h 258289"/>
                <a:gd name="connsiteX3" fmla="*/ 0 w 190756"/>
                <a:gd name="connsiteY3" fmla="*/ 126873 h 258289"/>
                <a:gd name="connsiteX4" fmla="*/ 28575 w 190756"/>
                <a:gd name="connsiteY4" fmla="*/ 0 h 258289"/>
                <a:gd name="connsiteX5" fmla="*/ 96488 w 190756"/>
                <a:gd name="connsiteY5" fmla="*/ 30194 h 258289"/>
                <a:gd name="connsiteX6" fmla="*/ 186214 w 190756"/>
                <a:gd name="connsiteY6" fmla="*/ 194215 h 25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756" h="258289">
                  <a:moveTo>
                    <a:pt x="186214" y="194215"/>
                  </a:moveTo>
                  <a:cubicBezTo>
                    <a:pt x="175736" y="233267"/>
                    <a:pt x="146971" y="251936"/>
                    <a:pt x="107156" y="256889"/>
                  </a:cubicBezTo>
                  <a:cubicBezTo>
                    <a:pt x="96298" y="258223"/>
                    <a:pt x="84582" y="258604"/>
                    <a:pt x="72295" y="258032"/>
                  </a:cubicBezTo>
                  <a:lnTo>
                    <a:pt x="0" y="126873"/>
                  </a:lnTo>
                  <a:lnTo>
                    <a:pt x="28575" y="0"/>
                  </a:lnTo>
                  <a:cubicBezTo>
                    <a:pt x="52864" y="9811"/>
                    <a:pt x="75724" y="19907"/>
                    <a:pt x="96488" y="30194"/>
                  </a:cubicBezTo>
                  <a:cubicBezTo>
                    <a:pt x="149161" y="56293"/>
                    <a:pt x="207645" y="114205"/>
                    <a:pt x="186214" y="194215"/>
                  </a:cubicBezTo>
                  <a:close/>
                </a:path>
              </a:pathLst>
            </a:custGeom>
            <a:solidFill>
              <a:srgbClr val="FFC4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5DD60D4-8968-4849-9788-3F612AFD9741}"/>
                </a:ext>
              </a:extLst>
            </p:cNvPr>
            <p:cNvSpPr/>
            <p:nvPr/>
          </p:nvSpPr>
          <p:spPr>
            <a:xfrm>
              <a:off x="6360375" y="3674899"/>
              <a:ext cx="228855" cy="211229"/>
            </a:xfrm>
            <a:custGeom>
              <a:avLst/>
              <a:gdLst>
                <a:gd name="connsiteX0" fmla="*/ 45378 w 228855"/>
                <a:gd name="connsiteY0" fmla="*/ 13561 h 211229"/>
                <a:gd name="connsiteX1" fmla="*/ 134 w 228855"/>
                <a:gd name="connsiteY1" fmla="*/ 156817 h 211229"/>
                <a:gd name="connsiteX2" fmla="*/ 14993 w 228855"/>
                <a:gd name="connsiteY2" fmla="*/ 180439 h 211229"/>
                <a:gd name="connsiteX3" fmla="*/ 151200 w 228855"/>
                <a:gd name="connsiteY3" fmla="*/ 210823 h 211229"/>
                <a:gd name="connsiteX4" fmla="*/ 221304 w 228855"/>
                <a:gd name="connsiteY4" fmla="*/ 75949 h 211229"/>
                <a:gd name="connsiteX5" fmla="*/ 73095 w 228855"/>
                <a:gd name="connsiteY5" fmla="*/ 988 h 211229"/>
                <a:gd name="connsiteX6" fmla="*/ 45378 w 228855"/>
                <a:gd name="connsiteY6" fmla="*/ 13561 h 21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855" h="211229">
                  <a:moveTo>
                    <a:pt x="45378" y="13561"/>
                  </a:moveTo>
                  <a:cubicBezTo>
                    <a:pt x="31662" y="44041"/>
                    <a:pt x="5658" y="107191"/>
                    <a:pt x="134" y="156817"/>
                  </a:cubicBezTo>
                  <a:cubicBezTo>
                    <a:pt x="-1009" y="167104"/>
                    <a:pt x="5277" y="176819"/>
                    <a:pt x="14993" y="180439"/>
                  </a:cubicBezTo>
                  <a:cubicBezTo>
                    <a:pt x="45282" y="191869"/>
                    <a:pt x="111862" y="214538"/>
                    <a:pt x="151200" y="210823"/>
                  </a:cubicBezTo>
                  <a:cubicBezTo>
                    <a:pt x="203302" y="205870"/>
                    <a:pt x="246926" y="135766"/>
                    <a:pt x="221304" y="75949"/>
                  </a:cubicBezTo>
                  <a:cubicBezTo>
                    <a:pt x="207588" y="43945"/>
                    <a:pt x="114148" y="13180"/>
                    <a:pt x="73095" y="988"/>
                  </a:cubicBezTo>
                  <a:cubicBezTo>
                    <a:pt x="61951" y="-2346"/>
                    <a:pt x="50140" y="2988"/>
                    <a:pt x="45378" y="13561"/>
                  </a:cubicBezTo>
                  <a:close/>
                </a:path>
              </a:pathLst>
            </a:custGeom>
            <a:solidFill>
              <a:srgbClr val="FFD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67" name="Graphic 559">
            <a:extLst>
              <a:ext uri="{FF2B5EF4-FFF2-40B4-BE49-F238E27FC236}">
                <a16:creationId xmlns:a16="http://schemas.microsoft.com/office/drawing/2014/main" id="{63BDACCF-54D8-4F59-889E-C8C5344884DD}"/>
              </a:ext>
            </a:extLst>
          </p:cNvPr>
          <p:cNvGrpSpPr/>
          <p:nvPr/>
        </p:nvGrpSpPr>
        <p:grpSpPr>
          <a:xfrm>
            <a:off x="3613933" y="6073732"/>
            <a:ext cx="4217799" cy="167258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1D043D51-6D9E-4FEC-A9C0-DF28D25586E3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DE2434E0-5A36-4502-80F6-2F4B18F3D3B0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714F2480-9624-4737-A66E-539438F5C2A3}"/>
              </a:ext>
            </a:extLst>
          </p:cNvPr>
          <p:cNvGrpSpPr/>
          <p:nvPr/>
        </p:nvGrpSpPr>
        <p:grpSpPr>
          <a:xfrm rot="21345376">
            <a:off x="-1004994" y="-890618"/>
            <a:ext cx="3251299" cy="2936963"/>
            <a:chOff x="-846614" y="-999589"/>
            <a:chExt cx="4356730" cy="3597988"/>
          </a:xfrm>
        </p:grpSpPr>
        <p:sp>
          <p:nvSpPr>
            <p:cNvPr id="471" name="Graphic 104">
              <a:extLst>
                <a:ext uri="{FF2B5EF4-FFF2-40B4-BE49-F238E27FC236}">
                  <a16:creationId xmlns:a16="http://schemas.microsoft.com/office/drawing/2014/main" id="{FDE53B58-0E59-4099-B0E1-8712A96893FF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2" name="Graphic 106">
              <a:extLst>
                <a:ext uri="{FF2B5EF4-FFF2-40B4-BE49-F238E27FC236}">
                  <a16:creationId xmlns:a16="http://schemas.microsoft.com/office/drawing/2014/main" id="{F30E1EF4-3FB4-417A-B09E-BFAC8F72FB06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73" name="Graphic 484">
            <a:extLst>
              <a:ext uri="{FF2B5EF4-FFF2-40B4-BE49-F238E27FC236}">
                <a16:creationId xmlns:a16="http://schemas.microsoft.com/office/drawing/2014/main" id="{0C0EA0F6-1E2A-4D65-8C94-FFB3CF77D9F7}"/>
              </a:ext>
            </a:extLst>
          </p:cNvPr>
          <p:cNvGrpSpPr/>
          <p:nvPr/>
        </p:nvGrpSpPr>
        <p:grpSpPr>
          <a:xfrm rot="8083077">
            <a:off x="4815458" y="-936275"/>
            <a:ext cx="1702009" cy="2554599"/>
            <a:chOff x="11309350" y="670010"/>
            <a:chExt cx="1378511" cy="1931054"/>
          </a:xfrm>
        </p:grpSpPr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4316FE1E-C0DB-4C59-9855-AD88DD65B17B}"/>
                </a:ext>
              </a:extLst>
            </p:cNvPr>
            <p:cNvSpPr/>
            <p:nvPr/>
          </p:nvSpPr>
          <p:spPr>
            <a:xfrm>
              <a:off x="11309350" y="670010"/>
              <a:ext cx="1378511" cy="1931054"/>
            </a:xfrm>
            <a:custGeom>
              <a:avLst/>
              <a:gdLst>
                <a:gd name="connsiteX0" fmla="*/ 1378387 w 1378511"/>
                <a:gd name="connsiteY0" fmla="*/ 1588536 h 1931054"/>
                <a:gd name="connsiteX1" fmla="*/ 1356099 w 1378511"/>
                <a:gd name="connsiteY1" fmla="*/ 598698 h 1931054"/>
                <a:gd name="connsiteX2" fmla="*/ 1217986 w 1378511"/>
                <a:gd name="connsiteY2" fmla="*/ 291898 h 1931054"/>
                <a:gd name="connsiteX3" fmla="*/ 1173790 w 1378511"/>
                <a:gd name="connsiteY3" fmla="*/ 227699 h 1931054"/>
                <a:gd name="connsiteX4" fmla="*/ 1185316 w 1378511"/>
                <a:gd name="connsiteY4" fmla="*/ 226461 h 1931054"/>
                <a:gd name="connsiteX5" fmla="*/ 1232464 w 1378511"/>
                <a:gd name="connsiteY5" fmla="*/ 184741 h 1931054"/>
                <a:gd name="connsiteX6" fmla="*/ 1229321 w 1378511"/>
                <a:gd name="connsiteY6" fmla="*/ 175978 h 1931054"/>
                <a:gd name="connsiteX7" fmla="*/ 1238179 w 1378511"/>
                <a:gd name="connsiteY7" fmla="*/ 141212 h 1931054"/>
                <a:gd name="connsiteX8" fmla="*/ 1266183 w 1378511"/>
                <a:gd name="connsiteY8" fmla="*/ 92254 h 1931054"/>
                <a:gd name="connsiteX9" fmla="*/ 1209700 w 1378511"/>
                <a:gd name="connsiteY9" fmla="*/ 18721 h 1931054"/>
                <a:gd name="connsiteX10" fmla="*/ 1172076 w 1378511"/>
                <a:gd name="connsiteY10" fmla="*/ 14149 h 1931054"/>
                <a:gd name="connsiteX11" fmla="*/ 779932 w 1378511"/>
                <a:gd name="connsiteY11" fmla="*/ 13006 h 1931054"/>
                <a:gd name="connsiteX12" fmla="*/ 554380 w 1378511"/>
                <a:gd name="connsiteY12" fmla="*/ 9577 h 1931054"/>
                <a:gd name="connsiteX13" fmla="*/ 554380 w 1378511"/>
                <a:gd name="connsiteY13" fmla="*/ 9577 h 1931054"/>
                <a:gd name="connsiteX14" fmla="*/ 184048 w 1378511"/>
                <a:gd name="connsiteY14" fmla="*/ 52 h 1931054"/>
                <a:gd name="connsiteX15" fmla="*/ 145662 w 1378511"/>
                <a:gd name="connsiteY15" fmla="*/ 3671 h 1931054"/>
                <a:gd name="connsiteX16" fmla="*/ 87654 w 1378511"/>
                <a:gd name="connsiteY16" fmla="*/ 75394 h 1931054"/>
                <a:gd name="connsiteX17" fmla="*/ 111467 w 1378511"/>
                <a:gd name="connsiteY17" fmla="*/ 123019 h 1931054"/>
                <a:gd name="connsiteX18" fmla="*/ 120516 w 1378511"/>
                <a:gd name="connsiteY18" fmla="*/ 163501 h 1931054"/>
                <a:gd name="connsiteX19" fmla="*/ 118611 w 1378511"/>
                <a:gd name="connsiteY19" fmla="*/ 168930 h 1931054"/>
                <a:gd name="connsiteX20" fmla="*/ 164521 w 1378511"/>
                <a:gd name="connsiteY20" fmla="*/ 211983 h 1931054"/>
                <a:gd name="connsiteX21" fmla="*/ 198716 w 1378511"/>
                <a:gd name="connsiteY21" fmla="*/ 216174 h 1931054"/>
                <a:gd name="connsiteX22" fmla="*/ 153853 w 1378511"/>
                <a:gd name="connsiteY22" fmla="*/ 291802 h 1931054"/>
                <a:gd name="connsiteX23" fmla="*/ 21551 w 1378511"/>
                <a:gd name="connsiteY23" fmla="*/ 598603 h 1931054"/>
                <a:gd name="connsiteX24" fmla="*/ 120 w 1378511"/>
                <a:gd name="connsiteY24" fmla="*/ 1588536 h 1931054"/>
                <a:gd name="connsiteX25" fmla="*/ 467416 w 1378511"/>
                <a:gd name="connsiteY25" fmla="*/ 1931055 h 1931054"/>
                <a:gd name="connsiteX26" fmla="*/ 509517 w 1378511"/>
                <a:gd name="connsiteY26" fmla="*/ 1931055 h 1931054"/>
                <a:gd name="connsiteX27" fmla="*/ 639152 w 1378511"/>
                <a:gd name="connsiteY27" fmla="*/ 1931055 h 1931054"/>
                <a:gd name="connsiteX28" fmla="*/ 711352 w 1378511"/>
                <a:gd name="connsiteY28" fmla="*/ 1931055 h 1931054"/>
                <a:gd name="connsiteX29" fmla="*/ 851941 w 1378511"/>
                <a:gd name="connsiteY29" fmla="*/ 1931055 h 1931054"/>
                <a:gd name="connsiteX30" fmla="*/ 890612 w 1378511"/>
                <a:gd name="connsiteY30" fmla="*/ 1931055 h 1931054"/>
                <a:gd name="connsiteX31" fmla="*/ 1378387 w 1378511"/>
                <a:gd name="connsiteY31" fmla="*/ 1588536 h 193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8511" h="1931054">
                  <a:moveTo>
                    <a:pt x="1378387" y="1588536"/>
                  </a:moveTo>
                  <a:cubicBezTo>
                    <a:pt x="1378387" y="1588536"/>
                    <a:pt x="1372863" y="838252"/>
                    <a:pt x="1356099" y="598698"/>
                  </a:cubicBezTo>
                  <a:cubicBezTo>
                    <a:pt x="1339430" y="359144"/>
                    <a:pt x="1272565" y="329712"/>
                    <a:pt x="1217986" y="291898"/>
                  </a:cubicBezTo>
                  <a:cubicBezTo>
                    <a:pt x="1191793" y="273705"/>
                    <a:pt x="1179505" y="248749"/>
                    <a:pt x="1173790" y="227699"/>
                  </a:cubicBezTo>
                  <a:cubicBezTo>
                    <a:pt x="1179410" y="227128"/>
                    <a:pt x="1183315" y="226747"/>
                    <a:pt x="1185316" y="226461"/>
                  </a:cubicBezTo>
                  <a:cubicBezTo>
                    <a:pt x="1206175" y="223889"/>
                    <a:pt x="1241037" y="218555"/>
                    <a:pt x="1232464" y="184741"/>
                  </a:cubicBezTo>
                  <a:cubicBezTo>
                    <a:pt x="1231607" y="181503"/>
                    <a:pt x="1230559" y="178550"/>
                    <a:pt x="1229321" y="175978"/>
                  </a:cubicBezTo>
                  <a:cubicBezTo>
                    <a:pt x="1223511" y="163882"/>
                    <a:pt x="1227035" y="148927"/>
                    <a:pt x="1238179" y="141212"/>
                  </a:cubicBezTo>
                  <a:cubicBezTo>
                    <a:pt x="1250467" y="132735"/>
                    <a:pt x="1261516" y="117781"/>
                    <a:pt x="1266183" y="92254"/>
                  </a:cubicBezTo>
                  <a:cubicBezTo>
                    <a:pt x="1274851" y="44629"/>
                    <a:pt x="1237132" y="25960"/>
                    <a:pt x="1209700" y="18721"/>
                  </a:cubicBezTo>
                  <a:cubicBezTo>
                    <a:pt x="1197412" y="15482"/>
                    <a:pt x="1184744" y="14244"/>
                    <a:pt x="1172076" y="14149"/>
                  </a:cubicBezTo>
                  <a:lnTo>
                    <a:pt x="779932" y="13006"/>
                  </a:lnTo>
                  <a:lnTo>
                    <a:pt x="554380" y="9577"/>
                  </a:lnTo>
                  <a:lnTo>
                    <a:pt x="554380" y="9577"/>
                  </a:lnTo>
                  <a:lnTo>
                    <a:pt x="184048" y="52"/>
                  </a:lnTo>
                  <a:cubicBezTo>
                    <a:pt x="171189" y="-234"/>
                    <a:pt x="158140" y="623"/>
                    <a:pt x="145662" y="3671"/>
                  </a:cubicBezTo>
                  <a:cubicBezTo>
                    <a:pt x="118039" y="10243"/>
                    <a:pt x="80415" y="27960"/>
                    <a:pt x="87654" y="75394"/>
                  </a:cubicBezTo>
                  <a:cubicBezTo>
                    <a:pt x="91274" y="99112"/>
                    <a:pt x="100513" y="113875"/>
                    <a:pt x="111467" y="123019"/>
                  </a:cubicBezTo>
                  <a:cubicBezTo>
                    <a:pt x="123469" y="133021"/>
                    <a:pt x="126516" y="149118"/>
                    <a:pt x="120516" y="163501"/>
                  </a:cubicBezTo>
                  <a:cubicBezTo>
                    <a:pt x="119754" y="165215"/>
                    <a:pt x="119182" y="167025"/>
                    <a:pt x="118611" y="168930"/>
                  </a:cubicBezTo>
                  <a:cubicBezTo>
                    <a:pt x="108990" y="202553"/>
                    <a:pt x="143662" y="208840"/>
                    <a:pt x="164521" y="211983"/>
                  </a:cubicBezTo>
                  <a:cubicBezTo>
                    <a:pt x="168427" y="212554"/>
                    <a:pt x="180333" y="214078"/>
                    <a:pt x="198716" y="216174"/>
                  </a:cubicBezTo>
                  <a:cubicBezTo>
                    <a:pt x="194716" y="238939"/>
                    <a:pt x="183667" y="270181"/>
                    <a:pt x="153853" y="291802"/>
                  </a:cubicBezTo>
                  <a:cubicBezTo>
                    <a:pt x="101561" y="329617"/>
                    <a:pt x="37553" y="359049"/>
                    <a:pt x="21551" y="598603"/>
                  </a:cubicBezTo>
                  <a:cubicBezTo>
                    <a:pt x="5549" y="838156"/>
                    <a:pt x="120" y="1588536"/>
                    <a:pt x="120" y="1588536"/>
                  </a:cubicBezTo>
                  <a:cubicBezTo>
                    <a:pt x="120" y="1588536"/>
                    <a:pt x="-20169" y="1919530"/>
                    <a:pt x="467416" y="1931055"/>
                  </a:cubicBezTo>
                  <a:lnTo>
                    <a:pt x="509517" y="1931055"/>
                  </a:lnTo>
                  <a:lnTo>
                    <a:pt x="639152" y="1931055"/>
                  </a:lnTo>
                  <a:lnTo>
                    <a:pt x="711352" y="1931055"/>
                  </a:lnTo>
                  <a:lnTo>
                    <a:pt x="851941" y="1931055"/>
                  </a:lnTo>
                  <a:lnTo>
                    <a:pt x="890612" y="1931055"/>
                  </a:lnTo>
                  <a:cubicBezTo>
                    <a:pt x="1399533" y="1919530"/>
                    <a:pt x="1378387" y="1588536"/>
                    <a:pt x="1378387" y="1588536"/>
                  </a:cubicBezTo>
                  <a:close/>
                </a:path>
              </a:pathLst>
            </a:custGeom>
            <a:solidFill>
              <a:srgbClr val="739DD9">
                <a:alpha val="54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E66931C7-BE8A-4F0E-A204-4C1C31D4465A}"/>
                </a:ext>
              </a:extLst>
            </p:cNvPr>
            <p:cNvSpPr/>
            <p:nvPr/>
          </p:nvSpPr>
          <p:spPr>
            <a:xfrm>
              <a:off x="11339550" y="681345"/>
              <a:ext cx="1312681" cy="1867047"/>
            </a:xfrm>
            <a:custGeom>
              <a:avLst/>
              <a:gdLst>
                <a:gd name="connsiteX0" fmla="*/ 1312564 w 1312681"/>
                <a:gd name="connsiteY0" fmla="*/ 1535863 h 1867047"/>
                <a:gd name="connsiteX1" fmla="*/ 1291323 w 1312681"/>
                <a:gd name="connsiteY1" fmla="*/ 578886 h 1867047"/>
                <a:gd name="connsiteX2" fmla="*/ 1159878 w 1312681"/>
                <a:gd name="connsiteY2" fmla="*/ 282278 h 1867047"/>
                <a:gd name="connsiteX3" fmla="*/ 1117778 w 1312681"/>
                <a:gd name="connsiteY3" fmla="*/ 220175 h 1867047"/>
                <a:gd name="connsiteX4" fmla="*/ 1128732 w 1312681"/>
                <a:gd name="connsiteY4" fmla="*/ 219032 h 1867047"/>
                <a:gd name="connsiteX5" fmla="*/ 1173594 w 1312681"/>
                <a:gd name="connsiteY5" fmla="*/ 178646 h 1867047"/>
                <a:gd name="connsiteX6" fmla="*/ 1170546 w 1312681"/>
                <a:gd name="connsiteY6" fmla="*/ 170168 h 1867047"/>
                <a:gd name="connsiteX7" fmla="*/ 1178928 w 1312681"/>
                <a:gd name="connsiteY7" fmla="*/ 136545 h 1867047"/>
                <a:gd name="connsiteX8" fmla="*/ 1205598 w 1312681"/>
                <a:gd name="connsiteY8" fmla="*/ 89206 h 1867047"/>
                <a:gd name="connsiteX9" fmla="*/ 1151782 w 1312681"/>
                <a:gd name="connsiteY9" fmla="*/ 18149 h 1867047"/>
                <a:gd name="connsiteX10" fmla="*/ 1115873 w 1312681"/>
                <a:gd name="connsiteY10" fmla="*/ 13768 h 1867047"/>
                <a:gd name="connsiteX11" fmla="*/ 742683 w 1312681"/>
                <a:gd name="connsiteY11" fmla="*/ 12815 h 1867047"/>
                <a:gd name="connsiteX12" fmla="*/ 527895 w 1312681"/>
                <a:gd name="connsiteY12" fmla="*/ 9291 h 1867047"/>
                <a:gd name="connsiteX13" fmla="*/ 527895 w 1312681"/>
                <a:gd name="connsiteY13" fmla="*/ 9291 h 1867047"/>
                <a:gd name="connsiteX14" fmla="*/ 175279 w 1312681"/>
                <a:gd name="connsiteY14" fmla="*/ 52 h 1867047"/>
                <a:gd name="connsiteX15" fmla="*/ 138703 w 1312681"/>
                <a:gd name="connsiteY15" fmla="*/ 3576 h 1867047"/>
                <a:gd name="connsiteX16" fmla="*/ 83458 w 1312681"/>
                <a:gd name="connsiteY16" fmla="*/ 72918 h 1867047"/>
                <a:gd name="connsiteX17" fmla="*/ 106128 w 1312681"/>
                <a:gd name="connsiteY17" fmla="*/ 118924 h 1867047"/>
                <a:gd name="connsiteX18" fmla="*/ 114795 w 1312681"/>
                <a:gd name="connsiteY18" fmla="*/ 157976 h 1867047"/>
                <a:gd name="connsiteX19" fmla="*/ 112986 w 1312681"/>
                <a:gd name="connsiteY19" fmla="*/ 163310 h 1867047"/>
                <a:gd name="connsiteX20" fmla="*/ 156705 w 1312681"/>
                <a:gd name="connsiteY20" fmla="*/ 204935 h 1867047"/>
                <a:gd name="connsiteX21" fmla="*/ 189281 w 1312681"/>
                <a:gd name="connsiteY21" fmla="*/ 209030 h 1867047"/>
                <a:gd name="connsiteX22" fmla="*/ 146514 w 1312681"/>
                <a:gd name="connsiteY22" fmla="*/ 282182 h 1867047"/>
                <a:gd name="connsiteX23" fmla="*/ 20498 w 1312681"/>
                <a:gd name="connsiteY23" fmla="*/ 578791 h 1867047"/>
                <a:gd name="connsiteX24" fmla="*/ 114 w 1312681"/>
                <a:gd name="connsiteY24" fmla="*/ 1535863 h 1867047"/>
                <a:gd name="connsiteX25" fmla="*/ 445122 w 1312681"/>
                <a:gd name="connsiteY25" fmla="*/ 1867047 h 1867047"/>
                <a:gd name="connsiteX26" fmla="*/ 485223 w 1312681"/>
                <a:gd name="connsiteY26" fmla="*/ 1867047 h 1867047"/>
                <a:gd name="connsiteX27" fmla="*/ 608667 w 1312681"/>
                <a:gd name="connsiteY27" fmla="*/ 1867047 h 1867047"/>
                <a:gd name="connsiteX28" fmla="*/ 677437 w 1312681"/>
                <a:gd name="connsiteY28" fmla="*/ 1867047 h 1867047"/>
                <a:gd name="connsiteX29" fmla="*/ 811359 w 1312681"/>
                <a:gd name="connsiteY29" fmla="*/ 1867047 h 1867047"/>
                <a:gd name="connsiteX30" fmla="*/ 848125 w 1312681"/>
                <a:gd name="connsiteY30" fmla="*/ 1867047 h 1867047"/>
                <a:gd name="connsiteX31" fmla="*/ 1312564 w 1312681"/>
                <a:gd name="connsiteY31" fmla="*/ 1535863 h 186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2681" h="1867047">
                  <a:moveTo>
                    <a:pt x="1312564" y="1535863"/>
                  </a:moveTo>
                  <a:cubicBezTo>
                    <a:pt x="1312564" y="1535863"/>
                    <a:pt x="1307230" y="810534"/>
                    <a:pt x="1291323" y="578886"/>
                  </a:cubicBezTo>
                  <a:cubicBezTo>
                    <a:pt x="1275417" y="347238"/>
                    <a:pt x="1211790" y="318854"/>
                    <a:pt x="1159878" y="282278"/>
                  </a:cubicBezTo>
                  <a:cubicBezTo>
                    <a:pt x="1134923" y="264656"/>
                    <a:pt x="1123207" y="240558"/>
                    <a:pt x="1117778" y="220175"/>
                  </a:cubicBezTo>
                  <a:cubicBezTo>
                    <a:pt x="1123207" y="219603"/>
                    <a:pt x="1126922" y="219222"/>
                    <a:pt x="1128732" y="219032"/>
                  </a:cubicBezTo>
                  <a:cubicBezTo>
                    <a:pt x="1148639" y="216555"/>
                    <a:pt x="1181786" y="211412"/>
                    <a:pt x="1173594" y="178646"/>
                  </a:cubicBezTo>
                  <a:cubicBezTo>
                    <a:pt x="1172832" y="175502"/>
                    <a:pt x="1171785" y="172740"/>
                    <a:pt x="1170546" y="170168"/>
                  </a:cubicBezTo>
                  <a:cubicBezTo>
                    <a:pt x="1165022" y="158453"/>
                    <a:pt x="1168356" y="143975"/>
                    <a:pt x="1178928" y="136545"/>
                  </a:cubicBezTo>
                  <a:cubicBezTo>
                    <a:pt x="1190644" y="128354"/>
                    <a:pt x="1201122" y="113971"/>
                    <a:pt x="1205598" y="89206"/>
                  </a:cubicBezTo>
                  <a:cubicBezTo>
                    <a:pt x="1213885" y="43200"/>
                    <a:pt x="1177976" y="25103"/>
                    <a:pt x="1151782" y="18149"/>
                  </a:cubicBezTo>
                  <a:cubicBezTo>
                    <a:pt x="1140066" y="15006"/>
                    <a:pt x="1127970" y="13768"/>
                    <a:pt x="1115873" y="13768"/>
                  </a:cubicBezTo>
                  <a:lnTo>
                    <a:pt x="742683" y="12815"/>
                  </a:lnTo>
                  <a:lnTo>
                    <a:pt x="527895" y="9291"/>
                  </a:lnTo>
                  <a:lnTo>
                    <a:pt x="527895" y="9291"/>
                  </a:lnTo>
                  <a:lnTo>
                    <a:pt x="175279" y="52"/>
                  </a:lnTo>
                  <a:cubicBezTo>
                    <a:pt x="162992" y="-234"/>
                    <a:pt x="150609" y="623"/>
                    <a:pt x="138703" y="3576"/>
                  </a:cubicBezTo>
                  <a:cubicBezTo>
                    <a:pt x="112414" y="9958"/>
                    <a:pt x="76600" y="27103"/>
                    <a:pt x="83458" y="72918"/>
                  </a:cubicBezTo>
                  <a:cubicBezTo>
                    <a:pt x="86887" y="95873"/>
                    <a:pt x="95745" y="110161"/>
                    <a:pt x="106128" y="118924"/>
                  </a:cubicBezTo>
                  <a:cubicBezTo>
                    <a:pt x="117558" y="128639"/>
                    <a:pt x="120510" y="144165"/>
                    <a:pt x="114795" y="157976"/>
                  </a:cubicBezTo>
                  <a:cubicBezTo>
                    <a:pt x="114129" y="159596"/>
                    <a:pt x="113462" y="161405"/>
                    <a:pt x="112986" y="163310"/>
                  </a:cubicBezTo>
                  <a:cubicBezTo>
                    <a:pt x="103842" y="195791"/>
                    <a:pt x="136893" y="201887"/>
                    <a:pt x="156705" y="204935"/>
                  </a:cubicBezTo>
                  <a:cubicBezTo>
                    <a:pt x="160420" y="205506"/>
                    <a:pt x="171755" y="207030"/>
                    <a:pt x="189281" y="209030"/>
                  </a:cubicBezTo>
                  <a:cubicBezTo>
                    <a:pt x="185471" y="231033"/>
                    <a:pt x="174993" y="261227"/>
                    <a:pt x="146514" y="282182"/>
                  </a:cubicBezTo>
                  <a:cubicBezTo>
                    <a:pt x="96698" y="318758"/>
                    <a:pt x="35738" y="347238"/>
                    <a:pt x="20498" y="578791"/>
                  </a:cubicBezTo>
                  <a:cubicBezTo>
                    <a:pt x="5258" y="810344"/>
                    <a:pt x="114" y="1535863"/>
                    <a:pt x="114" y="1535863"/>
                  </a:cubicBezTo>
                  <a:cubicBezTo>
                    <a:pt x="114" y="1535863"/>
                    <a:pt x="-19221" y="1855903"/>
                    <a:pt x="445122" y="1867047"/>
                  </a:cubicBezTo>
                  <a:lnTo>
                    <a:pt x="485223" y="1867047"/>
                  </a:lnTo>
                  <a:lnTo>
                    <a:pt x="608667" y="1867047"/>
                  </a:lnTo>
                  <a:lnTo>
                    <a:pt x="677437" y="1867047"/>
                  </a:lnTo>
                  <a:lnTo>
                    <a:pt x="811359" y="1867047"/>
                  </a:lnTo>
                  <a:lnTo>
                    <a:pt x="848125" y="1867047"/>
                  </a:lnTo>
                  <a:cubicBezTo>
                    <a:pt x="1332662" y="1855808"/>
                    <a:pt x="1312564" y="1535863"/>
                    <a:pt x="1312564" y="1535863"/>
                  </a:cubicBezTo>
                  <a:close/>
                </a:path>
              </a:pathLst>
            </a:custGeom>
            <a:solidFill>
              <a:srgbClr val="E1E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76" name="Graphic 484">
              <a:extLst>
                <a:ext uri="{FF2B5EF4-FFF2-40B4-BE49-F238E27FC236}">
                  <a16:creationId xmlns:a16="http://schemas.microsoft.com/office/drawing/2014/main" id="{E96E000F-B9A3-41EE-BDD8-E7D3A1877084}"/>
                </a:ext>
              </a:extLst>
            </p:cNvPr>
            <p:cNvGrpSpPr/>
            <p:nvPr/>
          </p:nvGrpSpPr>
          <p:grpSpPr>
            <a:xfrm>
              <a:off x="11339454" y="682730"/>
              <a:ext cx="1312777" cy="1865566"/>
              <a:chOff x="11339454" y="682730"/>
              <a:chExt cx="1312777" cy="1865566"/>
            </a:xfrm>
            <a:solidFill>
              <a:srgbClr val="739DD9">
                <a:alpha val="16000"/>
              </a:srgbClr>
            </a:solidFill>
          </p:grpSpPr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BE5D128D-976D-45AD-90AB-F0170D4E969C}"/>
                  </a:ext>
                </a:extLst>
              </p:cNvPr>
              <p:cNvSpPr/>
              <p:nvPr/>
            </p:nvSpPr>
            <p:spPr>
              <a:xfrm>
                <a:off x="11628462" y="849894"/>
                <a:ext cx="693039" cy="29835"/>
              </a:xfrm>
              <a:custGeom>
                <a:avLst/>
                <a:gdLst>
                  <a:gd name="connsiteX0" fmla="*/ 138970 w 693039"/>
                  <a:gd name="connsiteY0" fmla="*/ 25241 h 29835"/>
                  <a:gd name="connsiteX1" fmla="*/ 318325 w 693039"/>
                  <a:gd name="connsiteY1" fmla="*/ 29718 h 29835"/>
                  <a:gd name="connsiteX2" fmla="*/ 507968 w 693039"/>
                  <a:gd name="connsiteY2" fmla="*/ 27622 h 29835"/>
                  <a:gd name="connsiteX3" fmla="*/ 693039 w 693039"/>
                  <a:gd name="connsiteY3" fmla="*/ 24193 h 29835"/>
                  <a:gd name="connsiteX4" fmla="*/ 689896 w 693039"/>
                  <a:gd name="connsiteY4" fmla="*/ 20669 h 29835"/>
                  <a:gd name="connsiteX5" fmla="*/ 654749 w 693039"/>
                  <a:gd name="connsiteY5" fmla="*/ 12954 h 29835"/>
                  <a:gd name="connsiteX6" fmla="*/ 540925 w 693039"/>
                  <a:gd name="connsiteY6" fmla="*/ 13811 h 29835"/>
                  <a:gd name="connsiteX7" fmla="*/ 176403 w 693039"/>
                  <a:gd name="connsiteY7" fmla="*/ 95 h 29835"/>
                  <a:gd name="connsiteX8" fmla="*/ 0 w 693039"/>
                  <a:gd name="connsiteY8" fmla="*/ 1047 h 29835"/>
                  <a:gd name="connsiteX9" fmla="*/ 138970 w 693039"/>
                  <a:gd name="connsiteY9" fmla="*/ 25241 h 2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039" h="29835">
                    <a:moveTo>
                      <a:pt x="138970" y="25241"/>
                    </a:moveTo>
                    <a:cubicBezTo>
                      <a:pt x="198692" y="30480"/>
                      <a:pt x="258413" y="29908"/>
                      <a:pt x="318325" y="29718"/>
                    </a:cubicBezTo>
                    <a:cubicBezTo>
                      <a:pt x="381571" y="29527"/>
                      <a:pt x="444722" y="29146"/>
                      <a:pt x="507968" y="27622"/>
                    </a:cubicBezTo>
                    <a:cubicBezTo>
                      <a:pt x="567881" y="26193"/>
                      <a:pt x="633794" y="33528"/>
                      <a:pt x="693039" y="24193"/>
                    </a:cubicBezTo>
                    <a:cubicBezTo>
                      <a:pt x="691991" y="22955"/>
                      <a:pt x="691039" y="21717"/>
                      <a:pt x="689896" y="20669"/>
                    </a:cubicBezTo>
                    <a:cubicBezTo>
                      <a:pt x="683514" y="14859"/>
                      <a:pt x="668084" y="13525"/>
                      <a:pt x="654749" y="12954"/>
                    </a:cubicBezTo>
                    <a:cubicBezTo>
                      <a:pt x="616744" y="11239"/>
                      <a:pt x="578930" y="16097"/>
                      <a:pt x="540925" y="13811"/>
                    </a:cubicBezTo>
                    <a:cubicBezTo>
                      <a:pt x="419671" y="6381"/>
                      <a:pt x="297942" y="2000"/>
                      <a:pt x="176403" y="95"/>
                    </a:cubicBezTo>
                    <a:cubicBezTo>
                      <a:pt x="118110" y="-762"/>
                      <a:pt x="58388" y="4572"/>
                      <a:pt x="0" y="1047"/>
                    </a:cubicBezTo>
                    <a:cubicBezTo>
                      <a:pt x="46482" y="7620"/>
                      <a:pt x="91821" y="21145"/>
                      <a:pt x="138970" y="25241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18C1E1B9-4BE7-4322-888F-82CE06103E9E}"/>
                  </a:ext>
                </a:extLst>
              </p:cNvPr>
              <p:cNvSpPr/>
              <p:nvPr/>
            </p:nvSpPr>
            <p:spPr>
              <a:xfrm>
                <a:off x="11422152" y="682730"/>
                <a:ext cx="130967" cy="220122"/>
              </a:xfrm>
              <a:custGeom>
                <a:avLst/>
                <a:gdLst>
                  <a:gd name="connsiteX0" fmla="*/ 23430 w 130967"/>
                  <a:gd name="connsiteY0" fmla="*/ 117539 h 220122"/>
                  <a:gd name="connsiteX1" fmla="*/ 32098 w 130967"/>
                  <a:gd name="connsiteY1" fmla="*/ 156591 h 220122"/>
                  <a:gd name="connsiteX2" fmla="*/ 30288 w 130967"/>
                  <a:gd name="connsiteY2" fmla="*/ 161925 h 220122"/>
                  <a:gd name="connsiteX3" fmla="*/ 74008 w 130967"/>
                  <a:gd name="connsiteY3" fmla="*/ 203549 h 220122"/>
                  <a:gd name="connsiteX4" fmla="*/ 106583 w 130967"/>
                  <a:gd name="connsiteY4" fmla="*/ 207645 h 220122"/>
                  <a:gd name="connsiteX5" fmla="*/ 103726 w 130967"/>
                  <a:gd name="connsiteY5" fmla="*/ 220123 h 220122"/>
                  <a:gd name="connsiteX6" fmla="*/ 121919 w 130967"/>
                  <a:gd name="connsiteY6" fmla="*/ 212122 h 220122"/>
                  <a:gd name="connsiteX7" fmla="*/ 130967 w 130967"/>
                  <a:gd name="connsiteY7" fmla="*/ 209550 h 220122"/>
                  <a:gd name="connsiteX8" fmla="*/ 99630 w 130967"/>
                  <a:gd name="connsiteY8" fmla="*/ 199168 h 220122"/>
                  <a:gd name="connsiteX9" fmla="*/ 87724 w 130967"/>
                  <a:gd name="connsiteY9" fmla="*/ 91726 h 220122"/>
                  <a:gd name="connsiteX10" fmla="*/ 67817 w 130967"/>
                  <a:gd name="connsiteY10" fmla="*/ 0 h 220122"/>
                  <a:gd name="connsiteX11" fmla="*/ 56101 w 130967"/>
                  <a:gd name="connsiteY11" fmla="*/ 2191 h 220122"/>
                  <a:gd name="connsiteX12" fmla="*/ 856 w 130967"/>
                  <a:gd name="connsiteY12" fmla="*/ 71533 h 220122"/>
                  <a:gd name="connsiteX13" fmla="*/ 23430 w 130967"/>
                  <a:gd name="connsiteY13" fmla="*/ 117539 h 22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967" h="220122">
                    <a:moveTo>
                      <a:pt x="23430" y="117539"/>
                    </a:moveTo>
                    <a:cubicBezTo>
                      <a:pt x="34860" y="127254"/>
                      <a:pt x="37813" y="142780"/>
                      <a:pt x="32098" y="156591"/>
                    </a:cubicBezTo>
                    <a:cubicBezTo>
                      <a:pt x="31431" y="158210"/>
                      <a:pt x="30764" y="160020"/>
                      <a:pt x="30288" y="161925"/>
                    </a:cubicBezTo>
                    <a:cubicBezTo>
                      <a:pt x="21144" y="194405"/>
                      <a:pt x="54196" y="200501"/>
                      <a:pt x="74008" y="203549"/>
                    </a:cubicBezTo>
                    <a:cubicBezTo>
                      <a:pt x="77723" y="204121"/>
                      <a:pt x="89057" y="205645"/>
                      <a:pt x="106583" y="207645"/>
                    </a:cubicBezTo>
                    <a:cubicBezTo>
                      <a:pt x="105917" y="211550"/>
                      <a:pt x="104964" y="215741"/>
                      <a:pt x="103726" y="220123"/>
                    </a:cubicBezTo>
                    <a:cubicBezTo>
                      <a:pt x="109536" y="217170"/>
                      <a:pt x="115537" y="214503"/>
                      <a:pt x="121919" y="212122"/>
                    </a:cubicBezTo>
                    <a:cubicBezTo>
                      <a:pt x="125062" y="210979"/>
                      <a:pt x="128015" y="210217"/>
                      <a:pt x="130967" y="209550"/>
                    </a:cubicBezTo>
                    <a:cubicBezTo>
                      <a:pt x="120395" y="206693"/>
                      <a:pt x="109917" y="203264"/>
                      <a:pt x="99630" y="199168"/>
                    </a:cubicBezTo>
                    <a:cubicBezTo>
                      <a:pt x="49148" y="179070"/>
                      <a:pt x="53529" y="111919"/>
                      <a:pt x="87724" y="91726"/>
                    </a:cubicBezTo>
                    <a:cubicBezTo>
                      <a:pt x="50957" y="77724"/>
                      <a:pt x="44290" y="27146"/>
                      <a:pt x="67817" y="0"/>
                    </a:cubicBezTo>
                    <a:cubicBezTo>
                      <a:pt x="63911" y="571"/>
                      <a:pt x="59911" y="1238"/>
                      <a:pt x="56101" y="2191"/>
                    </a:cubicBezTo>
                    <a:cubicBezTo>
                      <a:pt x="29812" y="8573"/>
                      <a:pt x="-6002" y="25718"/>
                      <a:pt x="856" y="71533"/>
                    </a:cubicBezTo>
                    <a:cubicBezTo>
                      <a:pt x="4285" y="94488"/>
                      <a:pt x="13143" y="108776"/>
                      <a:pt x="23430" y="117539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E5E1361E-C124-4602-9091-D1C9738A1414}"/>
                  </a:ext>
                </a:extLst>
              </p:cNvPr>
              <p:cNvSpPr/>
              <p:nvPr/>
            </p:nvSpPr>
            <p:spPr>
              <a:xfrm>
                <a:off x="11339454" y="700828"/>
                <a:ext cx="1312777" cy="1847468"/>
              </a:xfrm>
              <a:custGeom>
                <a:avLst/>
                <a:gdLst>
                  <a:gd name="connsiteX0" fmla="*/ 1312659 w 1312777"/>
                  <a:gd name="connsiteY0" fmla="*/ 1516380 h 1847468"/>
                  <a:gd name="connsiteX1" fmla="*/ 1291419 w 1312777"/>
                  <a:gd name="connsiteY1" fmla="*/ 559403 h 1847468"/>
                  <a:gd name="connsiteX2" fmla="*/ 1159974 w 1312777"/>
                  <a:gd name="connsiteY2" fmla="*/ 262795 h 1847468"/>
                  <a:gd name="connsiteX3" fmla="*/ 1117873 w 1312777"/>
                  <a:gd name="connsiteY3" fmla="*/ 200692 h 1847468"/>
                  <a:gd name="connsiteX4" fmla="*/ 1128827 w 1312777"/>
                  <a:gd name="connsiteY4" fmla="*/ 199549 h 1847468"/>
                  <a:gd name="connsiteX5" fmla="*/ 1173690 w 1312777"/>
                  <a:gd name="connsiteY5" fmla="*/ 159163 h 1847468"/>
                  <a:gd name="connsiteX6" fmla="*/ 1170642 w 1312777"/>
                  <a:gd name="connsiteY6" fmla="*/ 150686 h 1847468"/>
                  <a:gd name="connsiteX7" fmla="*/ 1179024 w 1312777"/>
                  <a:gd name="connsiteY7" fmla="*/ 117062 h 1847468"/>
                  <a:gd name="connsiteX8" fmla="*/ 1205694 w 1312777"/>
                  <a:gd name="connsiteY8" fmla="*/ 69723 h 1847468"/>
                  <a:gd name="connsiteX9" fmla="*/ 1156735 w 1312777"/>
                  <a:gd name="connsiteY9" fmla="*/ 0 h 1847468"/>
                  <a:gd name="connsiteX10" fmla="*/ 1141400 w 1312777"/>
                  <a:gd name="connsiteY10" fmla="*/ 18288 h 1847468"/>
                  <a:gd name="connsiteX11" fmla="*/ 965473 w 1312777"/>
                  <a:gd name="connsiteY11" fmla="*/ 72581 h 1847468"/>
                  <a:gd name="connsiteX12" fmla="*/ 718776 w 1312777"/>
                  <a:gd name="connsiteY12" fmla="*/ 77724 h 1847468"/>
                  <a:gd name="connsiteX13" fmla="*/ 227667 w 1312777"/>
                  <a:gd name="connsiteY13" fmla="*/ 77629 h 1847468"/>
                  <a:gd name="connsiteX14" fmla="*/ 403022 w 1312777"/>
                  <a:gd name="connsiteY14" fmla="*/ 91154 h 1847468"/>
                  <a:gd name="connsiteX15" fmla="*/ 592474 w 1312777"/>
                  <a:gd name="connsiteY15" fmla="*/ 93917 h 1847468"/>
                  <a:gd name="connsiteX16" fmla="*/ 813740 w 1312777"/>
                  <a:gd name="connsiteY16" fmla="*/ 101917 h 1847468"/>
                  <a:gd name="connsiteX17" fmla="*/ 955758 w 1312777"/>
                  <a:gd name="connsiteY17" fmla="*/ 103251 h 1847468"/>
                  <a:gd name="connsiteX18" fmla="*/ 1074534 w 1312777"/>
                  <a:gd name="connsiteY18" fmla="*/ 155543 h 1847468"/>
                  <a:gd name="connsiteX19" fmla="*/ 1105491 w 1312777"/>
                  <a:gd name="connsiteY19" fmla="*/ 213932 h 1847468"/>
                  <a:gd name="connsiteX20" fmla="*/ 1154259 w 1312777"/>
                  <a:gd name="connsiteY20" fmla="*/ 282988 h 1847468"/>
                  <a:gd name="connsiteX21" fmla="*/ 1221219 w 1312777"/>
                  <a:gd name="connsiteY21" fmla="*/ 490633 h 1847468"/>
                  <a:gd name="connsiteX22" fmla="*/ 1219124 w 1312777"/>
                  <a:gd name="connsiteY22" fmla="*/ 744474 h 1847468"/>
                  <a:gd name="connsiteX23" fmla="*/ 1187882 w 1312777"/>
                  <a:gd name="connsiteY23" fmla="*/ 1004221 h 1847468"/>
                  <a:gd name="connsiteX24" fmla="*/ 1155497 w 1312777"/>
                  <a:gd name="connsiteY24" fmla="*/ 1442276 h 1847468"/>
                  <a:gd name="connsiteX25" fmla="*/ 976236 w 1312777"/>
                  <a:gd name="connsiteY25" fmla="*/ 1728121 h 1847468"/>
                  <a:gd name="connsiteX26" fmla="*/ 651434 w 1312777"/>
                  <a:gd name="connsiteY26" fmla="*/ 1832324 h 1847468"/>
                  <a:gd name="connsiteX27" fmla="*/ 83649 w 1312777"/>
                  <a:gd name="connsiteY27" fmla="*/ 1613059 h 1847468"/>
                  <a:gd name="connsiteX28" fmla="*/ 49454 w 1312777"/>
                  <a:gd name="connsiteY28" fmla="*/ 1222343 h 1847468"/>
                  <a:gd name="connsiteX29" fmla="*/ 79839 w 1312777"/>
                  <a:gd name="connsiteY29" fmla="*/ 736664 h 1847468"/>
                  <a:gd name="connsiteX30" fmla="*/ 83077 w 1312777"/>
                  <a:gd name="connsiteY30" fmla="*/ 417481 h 1847468"/>
                  <a:gd name="connsiteX31" fmla="*/ 106985 w 1312777"/>
                  <a:gd name="connsiteY31" fmla="*/ 292608 h 1847468"/>
                  <a:gd name="connsiteX32" fmla="*/ 20403 w 1312777"/>
                  <a:gd name="connsiteY32" fmla="*/ 559308 h 1847468"/>
                  <a:gd name="connsiteX33" fmla="*/ 114 w 1312777"/>
                  <a:gd name="connsiteY33" fmla="*/ 1516285 h 1847468"/>
                  <a:gd name="connsiteX34" fmla="*/ 445122 w 1312777"/>
                  <a:gd name="connsiteY34" fmla="*/ 1847469 h 1847468"/>
                  <a:gd name="connsiteX35" fmla="*/ 848125 w 1312777"/>
                  <a:gd name="connsiteY35" fmla="*/ 1847469 h 1847468"/>
                  <a:gd name="connsiteX36" fmla="*/ 1312659 w 1312777"/>
                  <a:gd name="connsiteY36" fmla="*/ 1516380 h 18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12777" h="1847468">
                    <a:moveTo>
                      <a:pt x="1312659" y="1516380"/>
                    </a:moveTo>
                    <a:cubicBezTo>
                      <a:pt x="1312659" y="1516380"/>
                      <a:pt x="1307325" y="791051"/>
                      <a:pt x="1291419" y="559403"/>
                    </a:cubicBezTo>
                    <a:cubicBezTo>
                      <a:pt x="1275512" y="327755"/>
                      <a:pt x="1211885" y="299371"/>
                      <a:pt x="1159974" y="262795"/>
                    </a:cubicBezTo>
                    <a:cubicBezTo>
                      <a:pt x="1135018" y="245174"/>
                      <a:pt x="1123302" y="221075"/>
                      <a:pt x="1117873" y="200692"/>
                    </a:cubicBezTo>
                    <a:cubicBezTo>
                      <a:pt x="1123302" y="200120"/>
                      <a:pt x="1127017" y="199739"/>
                      <a:pt x="1128827" y="199549"/>
                    </a:cubicBezTo>
                    <a:cubicBezTo>
                      <a:pt x="1148734" y="197072"/>
                      <a:pt x="1181881" y="191929"/>
                      <a:pt x="1173690" y="159163"/>
                    </a:cubicBezTo>
                    <a:cubicBezTo>
                      <a:pt x="1172928" y="156020"/>
                      <a:pt x="1171880" y="153257"/>
                      <a:pt x="1170642" y="150686"/>
                    </a:cubicBezTo>
                    <a:cubicBezTo>
                      <a:pt x="1165117" y="138970"/>
                      <a:pt x="1168451" y="124492"/>
                      <a:pt x="1179024" y="117062"/>
                    </a:cubicBezTo>
                    <a:cubicBezTo>
                      <a:pt x="1190739" y="108871"/>
                      <a:pt x="1201217" y="94488"/>
                      <a:pt x="1205694" y="69723"/>
                    </a:cubicBezTo>
                    <a:cubicBezTo>
                      <a:pt x="1213409" y="26480"/>
                      <a:pt x="1182262" y="7906"/>
                      <a:pt x="1156735" y="0"/>
                    </a:cubicBezTo>
                    <a:cubicBezTo>
                      <a:pt x="1153592" y="6477"/>
                      <a:pt x="1148639" y="12668"/>
                      <a:pt x="1141400" y="18288"/>
                    </a:cubicBezTo>
                    <a:cubicBezTo>
                      <a:pt x="1088441" y="60103"/>
                      <a:pt x="1031767" y="70485"/>
                      <a:pt x="965473" y="72581"/>
                    </a:cubicBezTo>
                    <a:cubicBezTo>
                      <a:pt x="883272" y="75152"/>
                      <a:pt x="800976" y="76772"/>
                      <a:pt x="718776" y="77724"/>
                    </a:cubicBezTo>
                    <a:cubicBezTo>
                      <a:pt x="555041" y="79534"/>
                      <a:pt x="391401" y="77915"/>
                      <a:pt x="227667" y="77629"/>
                    </a:cubicBezTo>
                    <a:cubicBezTo>
                      <a:pt x="284340" y="96012"/>
                      <a:pt x="343681" y="92869"/>
                      <a:pt x="403022" y="91154"/>
                    </a:cubicBezTo>
                    <a:cubicBezTo>
                      <a:pt x="466268" y="89249"/>
                      <a:pt x="529228" y="92583"/>
                      <a:pt x="592474" y="93917"/>
                    </a:cubicBezTo>
                    <a:cubicBezTo>
                      <a:pt x="666293" y="95441"/>
                      <a:pt x="740112" y="96012"/>
                      <a:pt x="813740" y="101917"/>
                    </a:cubicBezTo>
                    <a:cubicBezTo>
                      <a:pt x="861270" y="105728"/>
                      <a:pt x="908323" y="100489"/>
                      <a:pt x="955758" y="103251"/>
                    </a:cubicBezTo>
                    <a:cubicBezTo>
                      <a:pt x="1002144" y="105918"/>
                      <a:pt x="1046721" y="115062"/>
                      <a:pt x="1074534" y="155543"/>
                    </a:cubicBezTo>
                    <a:cubicBezTo>
                      <a:pt x="1087107" y="173831"/>
                      <a:pt x="1093680" y="195263"/>
                      <a:pt x="1105491" y="213932"/>
                    </a:cubicBezTo>
                    <a:cubicBezTo>
                      <a:pt x="1120540" y="237744"/>
                      <a:pt x="1139781" y="258699"/>
                      <a:pt x="1154259" y="282988"/>
                    </a:cubicBezTo>
                    <a:cubicBezTo>
                      <a:pt x="1188072" y="339947"/>
                      <a:pt x="1230744" y="420053"/>
                      <a:pt x="1221219" y="490633"/>
                    </a:cubicBezTo>
                    <a:cubicBezTo>
                      <a:pt x="1222553" y="575215"/>
                      <a:pt x="1226934" y="660083"/>
                      <a:pt x="1219124" y="744474"/>
                    </a:cubicBezTo>
                    <a:cubicBezTo>
                      <a:pt x="1211028" y="831342"/>
                      <a:pt x="1194168" y="917067"/>
                      <a:pt x="1187882" y="1004221"/>
                    </a:cubicBezTo>
                    <a:cubicBezTo>
                      <a:pt x="1177500" y="1150334"/>
                      <a:pt x="1186358" y="1298067"/>
                      <a:pt x="1155497" y="1442276"/>
                    </a:cubicBezTo>
                    <a:cubicBezTo>
                      <a:pt x="1130637" y="1558004"/>
                      <a:pt x="1076249" y="1661255"/>
                      <a:pt x="976236" y="1728121"/>
                    </a:cubicBezTo>
                    <a:cubicBezTo>
                      <a:pt x="880891" y="1791938"/>
                      <a:pt x="763543" y="1818037"/>
                      <a:pt x="651434" y="1832324"/>
                    </a:cubicBezTo>
                    <a:cubicBezTo>
                      <a:pt x="435121" y="1859852"/>
                      <a:pt x="169659" y="1853851"/>
                      <a:pt x="83649" y="1613059"/>
                    </a:cubicBezTo>
                    <a:cubicBezTo>
                      <a:pt x="39548" y="1489520"/>
                      <a:pt x="46882" y="1351217"/>
                      <a:pt x="49454" y="1222343"/>
                    </a:cubicBezTo>
                    <a:cubicBezTo>
                      <a:pt x="52788" y="1059371"/>
                      <a:pt x="67551" y="899065"/>
                      <a:pt x="79839" y="736664"/>
                    </a:cubicBezTo>
                    <a:cubicBezTo>
                      <a:pt x="88030" y="629602"/>
                      <a:pt x="77172" y="524161"/>
                      <a:pt x="83077" y="417481"/>
                    </a:cubicBezTo>
                    <a:cubicBezTo>
                      <a:pt x="85458" y="374809"/>
                      <a:pt x="91554" y="330899"/>
                      <a:pt x="106985" y="292608"/>
                    </a:cubicBezTo>
                    <a:cubicBezTo>
                      <a:pt x="68409" y="326993"/>
                      <a:pt x="31737" y="386810"/>
                      <a:pt x="20403" y="559308"/>
                    </a:cubicBezTo>
                    <a:cubicBezTo>
                      <a:pt x="5163" y="790956"/>
                      <a:pt x="114" y="1516285"/>
                      <a:pt x="114" y="1516285"/>
                    </a:cubicBezTo>
                    <a:cubicBezTo>
                      <a:pt x="114" y="1516285"/>
                      <a:pt x="-19221" y="1836325"/>
                      <a:pt x="445122" y="1847469"/>
                    </a:cubicBezTo>
                    <a:lnTo>
                      <a:pt x="848125" y="1847469"/>
                    </a:lnTo>
                    <a:cubicBezTo>
                      <a:pt x="1332757" y="1836325"/>
                      <a:pt x="1312659" y="1516380"/>
                      <a:pt x="1312659" y="1516380"/>
                    </a:cubicBezTo>
                    <a:close/>
                  </a:path>
                </a:pathLst>
              </a:custGeom>
              <a:solidFill>
                <a:srgbClr val="739DD9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F0C02F3D-FA94-4C49-A8EE-EA443AEFF8D0}"/>
                </a:ext>
              </a:extLst>
            </p:cNvPr>
            <p:cNvSpPr/>
            <p:nvPr/>
          </p:nvSpPr>
          <p:spPr>
            <a:xfrm>
              <a:off x="11529996" y="712597"/>
              <a:ext cx="628262" cy="51799"/>
            </a:xfrm>
            <a:custGeom>
              <a:avLst/>
              <a:gdLst>
                <a:gd name="connsiteX0" fmla="*/ 10074 w 628262"/>
                <a:gd name="connsiteY0" fmla="*/ 33665 h 51799"/>
                <a:gd name="connsiteX1" fmla="*/ 34458 w 628262"/>
                <a:gd name="connsiteY1" fmla="*/ 1185 h 51799"/>
                <a:gd name="connsiteX2" fmla="*/ 597195 w 628262"/>
                <a:gd name="connsiteY2" fmla="*/ 17377 h 51799"/>
                <a:gd name="connsiteX3" fmla="*/ 548427 w 628262"/>
                <a:gd name="connsiteY3" fmla="*/ 49857 h 51799"/>
                <a:gd name="connsiteX4" fmla="*/ 10074 w 628262"/>
                <a:gd name="connsiteY4" fmla="*/ 33665 h 5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262" h="51799">
                  <a:moveTo>
                    <a:pt x="10074" y="33665"/>
                  </a:moveTo>
                  <a:cubicBezTo>
                    <a:pt x="10074" y="33665"/>
                    <a:pt x="-24502" y="8233"/>
                    <a:pt x="34458" y="1185"/>
                  </a:cubicBezTo>
                  <a:cubicBezTo>
                    <a:pt x="93418" y="-5864"/>
                    <a:pt x="549951" y="20997"/>
                    <a:pt x="597195" y="17377"/>
                  </a:cubicBezTo>
                  <a:cubicBezTo>
                    <a:pt x="644439" y="13853"/>
                    <a:pt x="644915" y="42809"/>
                    <a:pt x="548427" y="49857"/>
                  </a:cubicBezTo>
                  <a:cubicBezTo>
                    <a:pt x="451939" y="57001"/>
                    <a:pt x="53222" y="42809"/>
                    <a:pt x="10074" y="33665"/>
                  </a:cubicBezTo>
                  <a:close/>
                </a:path>
              </a:pathLst>
            </a:custGeom>
            <a:solidFill>
              <a:srgbClr val="FCFCFC">
                <a:alpha val="7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78" name="Graphic 484">
              <a:extLst>
                <a:ext uri="{FF2B5EF4-FFF2-40B4-BE49-F238E27FC236}">
                  <a16:creationId xmlns:a16="http://schemas.microsoft.com/office/drawing/2014/main" id="{5CFEAB60-BFD8-444D-90F7-29A1DCCB8B0E}"/>
                </a:ext>
              </a:extLst>
            </p:cNvPr>
            <p:cNvGrpSpPr/>
            <p:nvPr/>
          </p:nvGrpSpPr>
          <p:grpSpPr>
            <a:xfrm>
              <a:off x="11487836" y="1285077"/>
              <a:ext cx="971253" cy="1217306"/>
              <a:chOff x="11487836" y="1285077"/>
              <a:chExt cx="971253" cy="1217306"/>
            </a:xfrm>
          </p:grpSpPr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9656DCEF-3EB2-45F8-8F14-1BB3E2062EC4}"/>
                  </a:ext>
                </a:extLst>
              </p:cNvPr>
              <p:cNvSpPr/>
              <p:nvPr/>
            </p:nvSpPr>
            <p:spPr>
              <a:xfrm>
                <a:off x="12034577" y="1718647"/>
                <a:ext cx="424511" cy="390675"/>
              </a:xfrm>
              <a:custGeom>
                <a:avLst/>
                <a:gdLst>
                  <a:gd name="connsiteX0" fmla="*/ 132524 w 424511"/>
                  <a:gd name="connsiteY0" fmla="*/ 390357 h 390675"/>
                  <a:gd name="connsiteX1" fmla="*/ 103663 w 424511"/>
                  <a:gd name="connsiteY1" fmla="*/ 379784 h 390675"/>
                  <a:gd name="connsiteX2" fmla="*/ 1745 w 424511"/>
                  <a:gd name="connsiteY2" fmla="*/ 153756 h 390675"/>
                  <a:gd name="connsiteX3" fmla="*/ 229012 w 424511"/>
                  <a:gd name="connsiteY3" fmla="*/ 114989 h 390675"/>
                  <a:gd name="connsiteX4" fmla="*/ 397414 w 424511"/>
                  <a:gd name="connsiteY4" fmla="*/ 104511 h 390675"/>
                  <a:gd name="connsiteX5" fmla="*/ 132524 w 424511"/>
                  <a:gd name="connsiteY5" fmla="*/ 390357 h 39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511" h="390675">
                    <a:moveTo>
                      <a:pt x="132524" y="390357"/>
                    </a:moveTo>
                    <a:cubicBezTo>
                      <a:pt x="121760" y="391881"/>
                      <a:pt x="110902" y="387880"/>
                      <a:pt x="103663" y="379784"/>
                    </a:cubicBezTo>
                    <a:cubicBezTo>
                      <a:pt x="79088" y="352638"/>
                      <a:pt x="24796" y="280629"/>
                      <a:pt x="1745" y="153756"/>
                    </a:cubicBezTo>
                    <a:cubicBezTo>
                      <a:pt x="-19686" y="35931"/>
                      <a:pt x="162051" y="-103800"/>
                      <a:pt x="229012" y="114989"/>
                    </a:cubicBezTo>
                    <a:cubicBezTo>
                      <a:pt x="229012" y="114989"/>
                      <a:pt x="318261" y="17834"/>
                      <a:pt x="397414" y="104511"/>
                    </a:cubicBezTo>
                    <a:cubicBezTo>
                      <a:pt x="467327" y="181188"/>
                      <a:pt x="409796" y="352161"/>
                      <a:pt x="132524" y="390357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900DF38D-DD4F-4962-80F8-E2FB3E71339D}"/>
                  </a:ext>
                </a:extLst>
              </p:cNvPr>
              <p:cNvSpPr/>
              <p:nvPr/>
            </p:nvSpPr>
            <p:spPr>
              <a:xfrm>
                <a:off x="12068398" y="1767612"/>
                <a:ext cx="110153" cy="108791"/>
              </a:xfrm>
              <a:custGeom>
                <a:avLst/>
                <a:gdLst>
                  <a:gd name="connsiteX0" fmla="*/ 31742 w 110153"/>
                  <a:gd name="connsiteY0" fmla="*/ 22019 h 108791"/>
                  <a:gd name="connsiteX1" fmla="*/ 215 w 110153"/>
                  <a:gd name="connsiteY1" fmla="*/ 108791 h 108791"/>
                  <a:gd name="connsiteX2" fmla="*/ 57650 w 110153"/>
                  <a:gd name="connsiteY2" fmla="*/ 63643 h 108791"/>
                  <a:gd name="connsiteX3" fmla="*/ 110133 w 110153"/>
                  <a:gd name="connsiteY3" fmla="*/ 16018 h 108791"/>
                  <a:gd name="connsiteX4" fmla="*/ 81463 w 110153"/>
                  <a:gd name="connsiteY4" fmla="*/ 16 h 108791"/>
                  <a:gd name="connsiteX5" fmla="*/ 31742 w 110153"/>
                  <a:gd name="connsiteY5" fmla="*/ 22019 h 10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153" h="108791">
                    <a:moveTo>
                      <a:pt x="31742" y="22019"/>
                    </a:moveTo>
                    <a:cubicBezTo>
                      <a:pt x="6882" y="45260"/>
                      <a:pt x="-1500" y="76787"/>
                      <a:pt x="215" y="108791"/>
                    </a:cubicBezTo>
                    <a:cubicBezTo>
                      <a:pt x="16883" y="91265"/>
                      <a:pt x="38029" y="77740"/>
                      <a:pt x="57650" y="63643"/>
                    </a:cubicBezTo>
                    <a:cubicBezTo>
                      <a:pt x="71176" y="54023"/>
                      <a:pt x="111181" y="36020"/>
                      <a:pt x="110133" y="16018"/>
                    </a:cubicBezTo>
                    <a:cubicBezTo>
                      <a:pt x="109466" y="2873"/>
                      <a:pt x="91845" y="397"/>
                      <a:pt x="81463" y="16"/>
                    </a:cubicBezTo>
                    <a:cubicBezTo>
                      <a:pt x="63175" y="-460"/>
                      <a:pt x="44887" y="9827"/>
                      <a:pt x="31742" y="22019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BCB19597-B0BF-4129-AB20-50440D73E741}"/>
                  </a:ext>
                </a:extLst>
              </p:cNvPr>
              <p:cNvSpPr/>
              <p:nvPr/>
            </p:nvSpPr>
            <p:spPr>
              <a:xfrm>
                <a:off x="12076042" y="1888690"/>
                <a:ext cx="382994" cy="220603"/>
              </a:xfrm>
              <a:custGeom>
                <a:avLst/>
                <a:gdLst>
                  <a:gd name="connsiteX0" fmla="*/ 382810 w 382994"/>
                  <a:gd name="connsiteY0" fmla="*/ 0 h 220603"/>
                  <a:gd name="connsiteX1" fmla="*/ 223171 w 382994"/>
                  <a:gd name="connsiteY1" fmla="*/ 125730 h 220603"/>
                  <a:gd name="connsiteX2" fmla="*/ 33433 w 382994"/>
                  <a:gd name="connsiteY2" fmla="*/ 126016 h 220603"/>
                  <a:gd name="connsiteX3" fmla="*/ 0 w 382994"/>
                  <a:gd name="connsiteY3" fmla="*/ 112586 h 220603"/>
                  <a:gd name="connsiteX4" fmla="*/ 62103 w 382994"/>
                  <a:gd name="connsiteY4" fmla="*/ 209741 h 220603"/>
                  <a:gd name="connsiteX5" fmla="*/ 90964 w 382994"/>
                  <a:gd name="connsiteY5" fmla="*/ 220313 h 220603"/>
                  <a:gd name="connsiteX6" fmla="*/ 382810 w 382994"/>
                  <a:gd name="connsiteY6" fmla="*/ 0 h 22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994" h="220603">
                    <a:moveTo>
                      <a:pt x="382810" y="0"/>
                    </a:moveTo>
                    <a:cubicBezTo>
                      <a:pt x="364427" y="61246"/>
                      <a:pt x="275463" y="108395"/>
                      <a:pt x="223171" y="125730"/>
                    </a:cubicBezTo>
                    <a:cubicBezTo>
                      <a:pt x="164021" y="145256"/>
                      <a:pt x="92583" y="145066"/>
                      <a:pt x="33433" y="126016"/>
                    </a:cubicBezTo>
                    <a:cubicBezTo>
                      <a:pt x="21812" y="122301"/>
                      <a:pt x="10668" y="117729"/>
                      <a:pt x="0" y="112586"/>
                    </a:cubicBezTo>
                    <a:cubicBezTo>
                      <a:pt x="22670" y="162020"/>
                      <a:pt x="47530" y="193738"/>
                      <a:pt x="62103" y="209741"/>
                    </a:cubicBezTo>
                    <a:cubicBezTo>
                      <a:pt x="69437" y="217837"/>
                      <a:pt x="80201" y="221742"/>
                      <a:pt x="90964" y="220313"/>
                    </a:cubicBezTo>
                    <a:cubicBezTo>
                      <a:pt x="304229" y="190881"/>
                      <a:pt x="387477" y="83058"/>
                      <a:pt x="382810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4FFF603B-71BD-4344-B575-4DB6A80333ED}"/>
                  </a:ext>
                </a:extLst>
              </p:cNvPr>
              <p:cNvSpPr/>
              <p:nvPr/>
            </p:nvSpPr>
            <p:spPr>
              <a:xfrm>
                <a:off x="11531675" y="1890372"/>
                <a:ext cx="299979" cy="297348"/>
              </a:xfrm>
              <a:custGeom>
                <a:avLst/>
                <a:gdLst>
                  <a:gd name="connsiteX0" fmla="*/ 248330 w 299979"/>
                  <a:gd name="connsiteY0" fmla="*/ 284831 h 297348"/>
                  <a:gd name="connsiteX1" fmla="*/ 228994 w 299979"/>
                  <a:gd name="connsiteY1" fmla="*/ 296832 h 297348"/>
                  <a:gd name="connsiteX2" fmla="*/ 50876 w 299979"/>
                  <a:gd name="connsiteY2" fmla="*/ 253112 h 297348"/>
                  <a:gd name="connsiteX3" fmla="*/ 131934 w 299979"/>
                  <a:gd name="connsiteY3" fmla="*/ 103094 h 297348"/>
                  <a:gd name="connsiteX4" fmla="*/ 202610 w 299979"/>
                  <a:gd name="connsiteY4" fmla="*/ 224 h 297348"/>
                  <a:gd name="connsiteX5" fmla="*/ 248330 w 299979"/>
                  <a:gd name="connsiteY5" fmla="*/ 284831 h 29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979" h="297348">
                    <a:moveTo>
                      <a:pt x="248330" y="284831"/>
                    </a:moveTo>
                    <a:cubicBezTo>
                      <a:pt x="244234" y="291784"/>
                      <a:pt x="236995" y="296261"/>
                      <a:pt x="228994" y="296832"/>
                    </a:cubicBezTo>
                    <a:cubicBezTo>
                      <a:pt x="201943" y="298737"/>
                      <a:pt x="135268" y="297594"/>
                      <a:pt x="50876" y="253112"/>
                    </a:cubicBezTo>
                    <a:cubicBezTo>
                      <a:pt x="-27514" y="211869"/>
                      <a:pt x="-26086" y="42229"/>
                      <a:pt x="131934" y="103094"/>
                    </a:cubicBezTo>
                    <a:cubicBezTo>
                      <a:pt x="131934" y="103094"/>
                      <a:pt x="116027" y="6796"/>
                      <a:pt x="202610" y="224"/>
                    </a:cubicBezTo>
                    <a:cubicBezTo>
                      <a:pt x="279191" y="-5682"/>
                      <a:pt x="352533" y="105856"/>
                      <a:pt x="248330" y="284831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F674AC5F-9737-497C-BF0C-7AC06088CEA6}"/>
                  </a:ext>
                </a:extLst>
              </p:cNvPr>
              <p:cNvSpPr/>
              <p:nvPr/>
            </p:nvSpPr>
            <p:spPr>
              <a:xfrm>
                <a:off x="11563228" y="2018283"/>
                <a:ext cx="39321" cy="108151"/>
              </a:xfrm>
              <a:custGeom>
                <a:avLst/>
                <a:gdLst>
                  <a:gd name="connsiteX0" fmla="*/ 273 w 39321"/>
                  <a:gd name="connsiteY0" fmla="*/ 50239 h 108151"/>
                  <a:gd name="connsiteX1" fmla="*/ 36468 w 39321"/>
                  <a:gd name="connsiteY1" fmla="*/ 108151 h 108151"/>
                  <a:gd name="connsiteX2" fmla="*/ 36373 w 39321"/>
                  <a:gd name="connsiteY2" fmla="*/ 54049 h 108151"/>
                  <a:gd name="connsiteX3" fmla="*/ 32563 w 39321"/>
                  <a:gd name="connsiteY3" fmla="*/ 1757 h 108151"/>
                  <a:gd name="connsiteX4" fmla="*/ 10179 w 39321"/>
                  <a:gd name="connsiteY4" fmla="*/ 11187 h 108151"/>
                  <a:gd name="connsiteX5" fmla="*/ 273 w 39321"/>
                  <a:gd name="connsiteY5" fmla="*/ 50239 h 10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321" h="108151">
                    <a:moveTo>
                      <a:pt x="273" y="50239"/>
                    </a:moveTo>
                    <a:cubicBezTo>
                      <a:pt x="2464" y="75290"/>
                      <a:pt x="17037" y="94626"/>
                      <a:pt x="36468" y="108151"/>
                    </a:cubicBezTo>
                    <a:cubicBezTo>
                      <a:pt x="33896" y="90435"/>
                      <a:pt x="35611" y="71956"/>
                      <a:pt x="36373" y="54049"/>
                    </a:cubicBezTo>
                    <a:cubicBezTo>
                      <a:pt x="36944" y="41762"/>
                      <a:pt x="44660" y="10330"/>
                      <a:pt x="32563" y="1757"/>
                    </a:cubicBezTo>
                    <a:cubicBezTo>
                      <a:pt x="24562" y="-3863"/>
                      <a:pt x="15132" y="5281"/>
                      <a:pt x="10179" y="11187"/>
                    </a:cubicBezTo>
                    <a:cubicBezTo>
                      <a:pt x="1416" y="21664"/>
                      <a:pt x="-870" y="37000"/>
                      <a:pt x="273" y="50239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39B16DF-9756-4226-B14D-8C5FC80C50BD}"/>
                  </a:ext>
                </a:extLst>
              </p:cNvPr>
              <p:cNvSpPr/>
              <p:nvPr/>
            </p:nvSpPr>
            <p:spPr>
              <a:xfrm>
                <a:off x="11675896" y="1904692"/>
                <a:ext cx="155807" cy="282948"/>
              </a:xfrm>
              <a:custGeom>
                <a:avLst/>
                <a:gdLst>
                  <a:gd name="connsiteX0" fmla="*/ 108871 w 155807"/>
                  <a:gd name="connsiteY0" fmla="*/ 0 h 282948"/>
                  <a:gd name="connsiteX1" fmla="*/ 109347 w 155807"/>
                  <a:gd name="connsiteY1" fmla="*/ 150304 h 282948"/>
                  <a:gd name="connsiteX2" fmla="*/ 23051 w 155807"/>
                  <a:gd name="connsiteY2" fmla="*/ 260985 h 282948"/>
                  <a:gd name="connsiteX3" fmla="*/ 0 w 155807"/>
                  <a:gd name="connsiteY3" fmla="*/ 274320 h 282948"/>
                  <a:gd name="connsiteX4" fmla="*/ 84963 w 155807"/>
                  <a:gd name="connsiteY4" fmla="*/ 282416 h 282948"/>
                  <a:gd name="connsiteX5" fmla="*/ 104299 w 155807"/>
                  <a:gd name="connsiteY5" fmla="*/ 270415 h 282948"/>
                  <a:gd name="connsiteX6" fmla="*/ 108871 w 155807"/>
                  <a:gd name="connsiteY6" fmla="*/ 0 h 28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807" h="282948">
                    <a:moveTo>
                      <a:pt x="108871" y="0"/>
                    </a:moveTo>
                    <a:cubicBezTo>
                      <a:pt x="136112" y="38671"/>
                      <a:pt x="123063" y="111919"/>
                      <a:pt x="109347" y="150304"/>
                    </a:cubicBezTo>
                    <a:cubicBezTo>
                      <a:pt x="93821" y="193643"/>
                      <a:pt x="61055" y="235267"/>
                      <a:pt x="23051" y="260985"/>
                    </a:cubicBezTo>
                    <a:cubicBezTo>
                      <a:pt x="15526" y="266033"/>
                      <a:pt x="7810" y="270510"/>
                      <a:pt x="0" y="274320"/>
                    </a:cubicBezTo>
                    <a:cubicBezTo>
                      <a:pt x="39148" y="283655"/>
                      <a:pt x="68961" y="283559"/>
                      <a:pt x="84963" y="282416"/>
                    </a:cubicBezTo>
                    <a:cubicBezTo>
                      <a:pt x="92964" y="281845"/>
                      <a:pt x="100203" y="277368"/>
                      <a:pt x="104299" y="270415"/>
                    </a:cubicBezTo>
                    <a:cubicBezTo>
                      <a:pt x="184214" y="132874"/>
                      <a:pt x="159449" y="35147"/>
                      <a:pt x="108871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81D8791B-D8DF-4B89-86DC-F98A5841D39A}"/>
                  </a:ext>
                </a:extLst>
              </p:cNvPr>
              <p:cNvSpPr/>
              <p:nvPr/>
            </p:nvSpPr>
            <p:spPr>
              <a:xfrm>
                <a:off x="11749342" y="1285077"/>
                <a:ext cx="313106" cy="291998"/>
              </a:xfrm>
              <a:custGeom>
                <a:avLst/>
                <a:gdLst>
                  <a:gd name="connsiteX0" fmla="*/ 196303 w 313106"/>
                  <a:gd name="connsiteY0" fmla="*/ 286526 h 291998"/>
                  <a:gd name="connsiteX1" fmla="*/ 174014 w 313106"/>
                  <a:gd name="connsiteY1" fmla="*/ 291003 h 291998"/>
                  <a:gd name="connsiteX2" fmla="*/ 22567 w 313106"/>
                  <a:gd name="connsiteY2" fmla="*/ 187466 h 291998"/>
                  <a:gd name="connsiteX3" fmla="*/ 151250 w 313106"/>
                  <a:gd name="connsiteY3" fmla="*/ 75452 h 291998"/>
                  <a:gd name="connsiteX4" fmla="*/ 253548 w 313106"/>
                  <a:gd name="connsiteY4" fmla="*/ 3919 h 291998"/>
                  <a:gd name="connsiteX5" fmla="*/ 196303 w 313106"/>
                  <a:gd name="connsiteY5" fmla="*/ 286526 h 29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106" h="291998">
                    <a:moveTo>
                      <a:pt x="196303" y="286526"/>
                    </a:moveTo>
                    <a:cubicBezTo>
                      <a:pt x="190112" y="291574"/>
                      <a:pt x="181730" y="293289"/>
                      <a:pt x="174014" y="291003"/>
                    </a:cubicBezTo>
                    <a:cubicBezTo>
                      <a:pt x="148011" y="283287"/>
                      <a:pt x="86003" y="258713"/>
                      <a:pt x="22567" y="187466"/>
                    </a:cubicBezTo>
                    <a:cubicBezTo>
                      <a:pt x="-36298" y="121267"/>
                      <a:pt x="24662" y="-37038"/>
                      <a:pt x="151250" y="75452"/>
                    </a:cubicBezTo>
                    <a:cubicBezTo>
                      <a:pt x="151250" y="75452"/>
                      <a:pt x="170204" y="-20274"/>
                      <a:pt x="253548" y="3919"/>
                    </a:cubicBezTo>
                    <a:cubicBezTo>
                      <a:pt x="327367" y="25350"/>
                      <a:pt x="356799" y="155557"/>
                      <a:pt x="196303" y="286526"/>
                    </a:cubicBezTo>
                    <a:close/>
                  </a:path>
                </a:pathLst>
              </a:custGeom>
              <a:solidFill>
                <a:srgbClr val="FF71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226F8AD3-6676-4CD3-8839-7648C6B44EB0}"/>
                  </a:ext>
                </a:extLst>
              </p:cNvPr>
              <p:cNvSpPr/>
              <p:nvPr/>
            </p:nvSpPr>
            <p:spPr>
              <a:xfrm>
                <a:off x="11777748" y="1357408"/>
                <a:ext cx="52050" cy="105228"/>
              </a:xfrm>
              <a:custGeom>
                <a:avLst/>
                <a:gdLst>
                  <a:gd name="connsiteX0" fmla="*/ 2638 w 52050"/>
                  <a:gd name="connsiteY0" fmla="*/ 38268 h 105228"/>
                  <a:gd name="connsiteX1" fmla="*/ 16164 w 52050"/>
                  <a:gd name="connsiteY1" fmla="*/ 105229 h 105228"/>
                  <a:gd name="connsiteX2" fmla="*/ 35118 w 52050"/>
                  <a:gd name="connsiteY2" fmla="*/ 54556 h 105228"/>
                  <a:gd name="connsiteX3" fmla="*/ 49882 w 52050"/>
                  <a:gd name="connsiteY3" fmla="*/ 4264 h 105228"/>
                  <a:gd name="connsiteX4" fmla="*/ 25593 w 52050"/>
                  <a:gd name="connsiteY4" fmla="*/ 5216 h 105228"/>
                  <a:gd name="connsiteX5" fmla="*/ 2638 w 52050"/>
                  <a:gd name="connsiteY5" fmla="*/ 38268 h 10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050" h="105228">
                    <a:moveTo>
                      <a:pt x="2638" y="38268"/>
                    </a:moveTo>
                    <a:cubicBezTo>
                      <a:pt x="-4125" y="62462"/>
                      <a:pt x="2733" y="85703"/>
                      <a:pt x="16164" y="105229"/>
                    </a:cubicBezTo>
                    <a:cubicBezTo>
                      <a:pt x="19974" y="87703"/>
                      <a:pt x="28070" y="71034"/>
                      <a:pt x="35118" y="54556"/>
                    </a:cubicBezTo>
                    <a:cubicBezTo>
                      <a:pt x="39976" y="43221"/>
                      <a:pt x="58264" y="16551"/>
                      <a:pt x="49882" y="4264"/>
                    </a:cubicBezTo>
                    <a:cubicBezTo>
                      <a:pt x="44358" y="-3832"/>
                      <a:pt x="32356" y="1406"/>
                      <a:pt x="25593" y="5216"/>
                    </a:cubicBezTo>
                    <a:cubicBezTo>
                      <a:pt x="13782" y="11884"/>
                      <a:pt x="6258" y="25409"/>
                      <a:pt x="2638" y="38268"/>
                    </a:cubicBezTo>
                    <a:close/>
                  </a:path>
                </a:pathLst>
              </a:custGeom>
              <a:solidFill>
                <a:srgbClr val="FCFCFC">
                  <a:alpha val="1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EB76B937-7770-4F80-A748-B3DF767C49C2}"/>
                  </a:ext>
                </a:extLst>
              </p:cNvPr>
              <p:cNvSpPr/>
              <p:nvPr/>
            </p:nvSpPr>
            <p:spPr>
              <a:xfrm>
                <a:off x="11846775" y="1320048"/>
                <a:ext cx="215677" cy="256932"/>
              </a:xfrm>
              <a:custGeom>
                <a:avLst/>
                <a:gdLst>
                  <a:gd name="connsiteX0" fmla="*/ 198406 w 215677"/>
                  <a:gd name="connsiteY0" fmla="*/ 0 h 256932"/>
                  <a:gd name="connsiteX1" fmla="*/ 146018 w 215677"/>
                  <a:gd name="connsiteY1" fmla="*/ 140875 h 256932"/>
                  <a:gd name="connsiteX2" fmla="*/ 26289 w 215677"/>
                  <a:gd name="connsiteY2" fmla="*/ 214122 h 256932"/>
                  <a:gd name="connsiteX3" fmla="*/ 0 w 215677"/>
                  <a:gd name="connsiteY3" fmla="*/ 218504 h 256932"/>
                  <a:gd name="connsiteX4" fmla="*/ 76676 w 215677"/>
                  <a:gd name="connsiteY4" fmla="*/ 255937 h 256932"/>
                  <a:gd name="connsiteX5" fmla="*/ 98965 w 215677"/>
                  <a:gd name="connsiteY5" fmla="*/ 251460 h 256932"/>
                  <a:gd name="connsiteX6" fmla="*/ 198406 w 215677"/>
                  <a:gd name="connsiteY6" fmla="*/ 0 h 256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677" h="256932">
                    <a:moveTo>
                      <a:pt x="198406" y="0"/>
                    </a:moveTo>
                    <a:cubicBezTo>
                      <a:pt x="210312" y="45815"/>
                      <a:pt x="172402" y="109823"/>
                      <a:pt x="146018" y="140875"/>
                    </a:cubicBezTo>
                    <a:cubicBezTo>
                      <a:pt x="116205" y="176022"/>
                      <a:pt x="70961" y="203359"/>
                      <a:pt x="26289" y="214122"/>
                    </a:cubicBezTo>
                    <a:cubicBezTo>
                      <a:pt x="17526" y="216217"/>
                      <a:pt x="8763" y="217646"/>
                      <a:pt x="0" y="218504"/>
                    </a:cubicBezTo>
                    <a:cubicBezTo>
                      <a:pt x="33338" y="240983"/>
                      <a:pt x="61341" y="251460"/>
                      <a:pt x="76676" y="255937"/>
                    </a:cubicBezTo>
                    <a:cubicBezTo>
                      <a:pt x="84392" y="258223"/>
                      <a:pt x="92774" y="256508"/>
                      <a:pt x="98965" y="251460"/>
                    </a:cubicBezTo>
                    <a:cubicBezTo>
                      <a:pt x="222314" y="150876"/>
                      <a:pt x="233363" y="50673"/>
                      <a:pt x="198406" y="0"/>
                    </a:cubicBez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9D190F11-369B-4AAF-9BEE-AF3D39238600}"/>
                  </a:ext>
                </a:extLst>
              </p:cNvPr>
              <p:cNvSpPr/>
              <p:nvPr/>
            </p:nvSpPr>
            <p:spPr>
              <a:xfrm>
                <a:off x="12149434" y="1504802"/>
                <a:ext cx="265126" cy="201819"/>
              </a:xfrm>
              <a:custGeom>
                <a:avLst/>
                <a:gdLst>
                  <a:gd name="connsiteX0" fmla="*/ 265126 w 265126"/>
                  <a:gd name="connsiteY0" fmla="*/ 151098 h 201819"/>
                  <a:gd name="connsiteX1" fmla="*/ 259792 w 265126"/>
                  <a:gd name="connsiteY1" fmla="*/ 148145 h 201819"/>
                  <a:gd name="connsiteX2" fmla="*/ 171305 w 265126"/>
                  <a:gd name="connsiteY2" fmla="*/ 29940 h 201819"/>
                  <a:gd name="connsiteX3" fmla="*/ 19286 w 265126"/>
                  <a:gd name="connsiteY3" fmla="*/ 14985 h 201819"/>
                  <a:gd name="connsiteX4" fmla="*/ 16047 w 265126"/>
                  <a:gd name="connsiteY4" fmla="*/ 13176 h 201819"/>
                  <a:gd name="connsiteX5" fmla="*/ 6808 w 265126"/>
                  <a:gd name="connsiteY5" fmla="*/ 29082 h 201819"/>
                  <a:gd name="connsiteX6" fmla="*/ 88533 w 265126"/>
                  <a:gd name="connsiteY6" fmla="*/ 171862 h 201819"/>
                  <a:gd name="connsiteX7" fmla="*/ 253030 w 265126"/>
                  <a:gd name="connsiteY7" fmla="*/ 172624 h 201819"/>
                  <a:gd name="connsiteX8" fmla="*/ 265126 w 265126"/>
                  <a:gd name="connsiteY8" fmla="*/ 151098 h 20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126" h="201819">
                    <a:moveTo>
                      <a:pt x="265126" y="151098"/>
                    </a:moveTo>
                    <a:lnTo>
                      <a:pt x="259792" y="148145"/>
                    </a:lnTo>
                    <a:cubicBezTo>
                      <a:pt x="260840" y="110235"/>
                      <a:pt x="226360" y="62134"/>
                      <a:pt x="171305" y="29940"/>
                    </a:cubicBezTo>
                    <a:cubicBezTo>
                      <a:pt x="112822" y="-4160"/>
                      <a:pt x="50242" y="-9113"/>
                      <a:pt x="19286" y="14985"/>
                    </a:cubicBezTo>
                    <a:lnTo>
                      <a:pt x="16047" y="13176"/>
                    </a:lnTo>
                    <a:lnTo>
                      <a:pt x="6808" y="29082"/>
                    </a:lnTo>
                    <a:cubicBezTo>
                      <a:pt x="-16052" y="68325"/>
                      <a:pt x="20524" y="132238"/>
                      <a:pt x="88533" y="171862"/>
                    </a:cubicBezTo>
                    <a:cubicBezTo>
                      <a:pt x="156541" y="211486"/>
                      <a:pt x="230170" y="211867"/>
                      <a:pt x="253030" y="172624"/>
                    </a:cubicBezTo>
                    <a:lnTo>
                      <a:pt x="265126" y="151098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EC457283-EBD0-4866-AAE2-C70CE4F3DAC3}"/>
                  </a:ext>
                </a:extLst>
              </p:cNvPr>
              <p:cNvSpPr/>
              <p:nvPr/>
            </p:nvSpPr>
            <p:spPr>
              <a:xfrm rot="-3585801">
                <a:off x="12206511" y="1447353"/>
                <a:ext cx="164410" cy="285003"/>
              </a:xfrm>
              <a:custGeom>
                <a:avLst/>
                <a:gdLst>
                  <a:gd name="connsiteX0" fmla="*/ 164410 w 164410"/>
                  <a:gd name="connsiteY0" fmla="*/ 142502 h 285003"/>
                  <a:gd name="connsiteX1" fmla="*/ 82205 w 164410"/>
                  <a:gd name="connsiteY1" fmla="*/ 285004 h 285003"/>
                  <a:gd name="connsiteX2" fmla="*/ 0 w 164410"/>
                  <a:gd name="connsiteY2" fmla="*/ 142502 h 285003"/>
                  <a:gd name="connsiteX3" fmla="*/ 82205 w 164410"/>
                  <a:gd name="connsiteY3" fmla="*/ 0 h 285003"/>
                  <a:gd name="connsiteX4" fmla="*/ 164410 w 164410"/>
                  <a:gd name="connsiteY4" fmla="*/ 142502 h 2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10" h="285003">
                    <a:moveTo>
                      <a:pt x="164410" y="142502"/>
                    </a:moveTo>
                    <a:cubicBezTo>
                      <a:pt x="164410" y="221203"/>
                      <a:pt x="127606" y="285004"/>
                      <a:pt x="82205" y="285004"/>
                    </a:cubicBezTo>
                    <a:cubicBezTo>
                      <a:pt x="36805" y="285004"/>
                      <a:pt x="0" y="221203"/>
                      <a:pt x="0" y="142502"/>
                    </a:cubicBezTo>
                    <a:cubicBezTo>
                      <a:pt x="0" y="63800"/>
                      <a:pt x="36805" y="0"/>
                      <a:pt x="82205" y="0"/>
                    </a:cubicBezTo>
                    <a:cubicBezTo>
                      <a:pt x="127606" y="0"/>
                      <a:pt x="164410" y="63800"/>
                      <a:pt x="164410" y="142502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2B717832-8A83-466A-8103-46B510A3C4D5}"/>
                  </a:ext>
                </a:extLst>
              </p:cNvPr>
              <p:cNvSpPr/>
              <p:nvPr/>
            </p:nvSpPr>
            <p:spPr>
              <a:xfrm>
                <a:off x="12185440" y="1509665"/>
                <a:ext cx="206351" cy="160356"/>
              </a:xfrm>
              <a:custGeom>
                <a:avLst/>
                <a:gdLst>
                  <a:gd name="connsiteX0" fmla="*/ 200927 w 206351"/>
                  <a:gd name="connsiteY0" fmla="*/ 137185 h 160356"/>
                  <a:gd name="connsiteX1" fmla="*/ 70339 w 206351"/>
                  <a:gd name="connsiteY1" fmla="*/ 136518 h 160356"/>
                  <a:gd name="connsiteX2" fmla="*/ 5378 w 206351"/>
                  <a:gd name="connsiteY2" fmla="*/ 23171 h 160356"/>
                  <a:gd name="connsiteX3" fmla="*/ 135966 w 206351"/>
                  <a:gd name="connsiteY3" fmla="*/ 23838 h 160356"/>
                  <a:gd name="connsiteX4" fmla="*/ 200927 w 206351"/>
                  <a:gd name="connsiteY4" fmla="*/ 137185 h 16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51" h="160356">
                    <a:moveTo>
                      <a:pt x="200927" y="137185"/>
                    </a:moveTo>
                    <a:cubicBezTo>
                      <a:pt x="182829" y="168332"/>
                      <a:pt x="124250" y="168046"/>
                      <a:pt x="70339" y="136518"/>
                    </a:cubicBezTo>
                    <a:cubicBezTo>
                      <a:pt x="16332" y="105086"/>
                      <a:pt x="-12719" y="54318"/>
                      <a:pt x="5378" y="23171"/>
                    </a:cubicBezTo>
                    <a:cubicBezTo>
                      <a:pt x="23571" y="-7976"/>
                      <a:pt x="82055" y="-7690"/>
                      <a:pt x="135966" y="23838"/>
                    </a:cubicBezTo>
                    <a:cubicBezTo>
                      <a:pt x="190068" y="55365"/>
                      <a:pt x="219120" y="106038"/>
                      <a:pt x="200927" y="137185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1E96F078-1BC6-41C4-8FF8-6DBB2C5692CF}"/>
                  </a:ext>
                </a:extLst>
              </p:cNvPr>
              <p:cNvSpPr/>
              <p:nvPr/>
            </p:nvSpPr>
            <p:spPr>
              <a:xfrm>
                <a:off x="12243562" y="1539911"/>
                <a:ext cx="98809" cy="95687"/>
              </a:xfrm>
              <a:custGeom>
                <a:avLst/>
                <a:gdLst>
                  <a:gd name="connsiteX0" fmla="*/ 73939 w 98809"/>
                  <a:gd name="connsiteY0" fmla="*/ 9023 h 95687"/>
                  <a:gd name="connsiteX1" fmla="*/ 94989 w 98809"/>
                  <a:gd name="connsiteY1" fmla="*/ 29311 h 95687"/>
                  <a:gd name="connsiteX2" fmla="*/ 97180 w 98809"/>
                  <a:gd name="connsiteY2" fmla="*/ 48171 h 95687"/>
                  <a:gd name="connsiteX3" fmla="*/ 93179 w 98809"/>
                  <a:gd name="connsiteY3" fmla="*/ 50933 h 95687"/>
                  <a:gd name="connsiteX4" fmla="*/ 87750 w 98809"/>
                  <a:gd name="connsiteY4" fmla="*/ 50076 h 95687"/>
                  <a:gd name="connsiteX5" fmla="*/ 83464 w 98809"/>
                  <a:gd name="connsiteY5" fmla="*/ 45408 h 95687"/>
                  <a:gd name="connsiteX6" fmla="*/ 80130 w 98809"/>
                  <a:gd name="connsiteY6" fmla="*/ 38741 h 95687"/>
                  <a:gd name="connsiteX7" fmla="*/ 75463 w 98809"/>
                  <a:gd name="connsiteY7" fmla="*/ 31407 h 95687"/>
                  <a:gd name="connsiteX8" fmla="*/ 67652 w 98809"/>
                  <a:gd name="connsiteY8" fmla="*/ 24739 h 95687"/>
                  <a:gd name="connsiteX9" fmla="*/ 59270 w 98809"/>
                  <a:gd name="connsiteY9" fmla="*/ 24930 h 95687"/>
                  <a:gd name="connsiteX10" fmla="*/ 59937 w 98809"/>
                  <a:gd name="connsiteY10" fmla="*/ 31026 h 95687"/>
                  <a:gd name="connsiteX11" fmla="*/ 67271 w 98809"/>
                  <a:gd name="connsiteY11" fmla="*/ 39789 h 95687"/>
                  <a:gd name="connsiteX12" fmla="*/ 74606 w 98809"/>
                  <a:gd name="connsiteY12" fmla="*/ 48552 h 95687"/>
                  <a:gd name="connsiteX13" fmla="*/ 85178 w 98809"/>
                  <a:gd name="connsiteY13" fmla="*/ 67983 h 95687"/>
                  <a:gd name="connsiteX14" fmla="*/ 81463 w 98809"/>
                  <a:gd name="connsiteY14" fmla="*/ 84556 h 95687"/>
                  <a:gd name="connsiteX15" fmla="*/ 74129 w 98809"/>
                  <a:gd name="connsiteY15" fmla="*/ 91605 h 95687"/>
                  <a:gd name="connsiteX16" fmla="*/ 62413 w 98809"/>
                  <a:gd name="connsiteY16" fmla="*/ 95415 h 95687"/>
                  <a:gd name="connsiteX17" fmla="*/ 46031 w 98809"/>
                  <a:gd name="connsiteY17" fmla="*/ 93891 h 95687"/>
                  <a:gd name="connsiteX18" fmla="*/ 26123 w 98809"/>
                  <a:gd name="connsiteY18" fmla="*/ 85318 h 95687"/>
                  <a:gd name="connsiteX19" fmla="*/ 977 w 98809"/>
                  <a:gd name="connsiteY19" fmla="*/ 58172 h 95687"/>
                  <a:gd name="connsiteX20" fmla="*/ 1644 w 98809"/>
                  <a:gd name="connsiteY20" fmla="*/ 45789 h 95687"/>
                  <a:gd name="connsiteX21" fmla="*/ 6406 w 98809"/>
                  <a:gd name="connsiteY21" fmla="*/ 42170 h 95687"/>
                  <a:gd name="connsiteX22" fmla="*/ 13074 w 98809"/>
                  <a:gd name="connsiteY22" fmla="*/ 43694 h 95687"/>
                  <a:gd name="connsiteX23" fmla="*/ 22123 w 98809"/>
                  <a:gd name="connsiteY23" fmla="*/ 53695 h 95687"/>
                  <a:gd name="connsiteX24" fmla="*/ 33838 w 98809"/>
                  <a:gd name="connsiteY24" fmla="*/ 65316 h 95687"/>
                  <a:gd name="connsiteX25" fmla="*/ 45078 w 98809"/>
                  <a:gd name="connsiteY25" fmla="*/ 66078 h 95687"/>
                  <a:gd name="connsiteX26" fmla="*/ 42602 w 98809"/>
                  <a:gd name="connsiteY26" fmla="*/ 59887 h 95687"/>
                  <a:gd name="connsiteX27" fmla="*/ 32505 w 98809"/>
                  <a:gd name="connsiteY27" fmla="*/ 49599 h 95687"/>
                  <a:gd name="connsiteX28" fmla="*/ 23361 w 98809"/>
                  <a:gd name="connsiteY28" fmla="*/ 37884 h 95687"/>
                  <a:gd name="connsiteX29" fmla="*/ 18027 w 98809"/>
                  <a:gd name="connsiteY29" fmla="*/ 24644 h 95687"/>
                  <a:gd name="connsiteX30" fmla="*/ 21646 w 98809"/>
                  <a:gd name="connsiteY30" fmla="*/ 12071 h 95687"/>
                  <a:gd name="connsiteX31" fmla="*/ 42697 w 98809"/>
                  <a:gd name="connsiteY31" fmla="*/ 69 h 95687"/>
                  <a:gd name="connsiteX32" fmla="*/ 73939 w 98809"/>
                  <a:gd name="connsiteY32" fmla="*/ 9023 h 9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8809" h="95687">
                    <a:moveTo>
                      <a:pt x="73939" y="9023"/>
                    </a:moveTo>
                    <a:cubicBezTo>
                      <a:pt x="83750" y="14738"/>
                      <a:pt x="90798" y="21501"/>
                      <a:pt x="94989" y="29311"/>
                    </a:cubicBezTo>
                    <a:cubicBezTo>
                      <a:pt x="99180" y="37122"/>
                      <a:pt x="99942" y="43408"/>
                      <a:pt x="97180" y="48171"/>
                    </a:cubicBezTo>
                    <a:cubicBezTo>
                      <a:pt x="96418" y="49504"/>
                      <a:pt x="95084" y="50457"/>
                      <a:pt x="93179" y="50933"/>
                    </a:cubicBezTo>
                    <a:cubicBezTo>
                      <a:pt x="91369" y="51409"/>
                      <a:pt x="89560" y="51123"/>
                      <a:pt x="87750" y="50076"/>
                    </a:cubicBezTo>
                    <a:cubicBezTo>
                      <a:pt x="86131" y="49123"/>
                      <a:pt x="84702" y="47599"/>
                      <a:pt x="83464" y="45408"/>
                    </a:cubicBezTo>
                    <a:cubicBezTo>
                      <a:pt x="82225" y="43218"/>
                      <a:pt x="81082" y="40932"/>
                      <a:pt x="80130" y="38741"/>
                    </a:cubicBezTo>
                    <a:cubicBezTo>
                      <a:pt x="79177" y="36455"/>
                      <a:pt x="77654" y="34074"/>
                      <a:pt x="75463" y="31407"/>
                    </a:cubicBezTo>
                    <a:cubicBezTo>
                      <a:pt x="73367" y="28740"/>
                      <a:pt x="70700" y="26549"/>
                      <a:pt x="67652" y="24739"/>
                    </a:cubicBezTo>
                    <a:cubicBezTo>
                      <a:pt x="63556" y="22358"/>
                      <a:pt x="60699" y="22453"/>
                      <a:pt x="59270" y="24930"/>
                    </a:cubicBezTo>
                    <a:cubicBezTo>
                      <a:pt x="58223" y="26739"/>
                      <a:pt x="58413" y="28740"/>
                      <a:pt x="59937" y="31026"/>
                    </a:cubicBezTo>
                    <a:cubicBezTo>
                      <a:pt x="61461" y="33312"/>
                      <a:pt x="63842" y="36264"/>
                      <a:pt x="67271" y="39789"/>
                    </a:cubicBezTo>
                    <a:cubicBezTo>
                      <a:pt x="70700" y="43313"/>
                      <a:pt x="73081" y="46266"/>
                      <a:pt x="74606" y="48552"/>
                    </a:cubicBezTo>
                    <a:cubicBezTo>
                      <a:pt x="80702" y="56267"/>
                      <a:pt x="84226" y="62744"/>
                      <a:pt x="85178" y="67983"/>
                    </a:cubicBezTo>
                    <a:cubicBezTo>
                      <a:pt x="86036" y="73221"/>
                      <a:pt x="84797" y="78746"/>
                      <a:pt x="81463" y="84556"/>
                    </a:cubicBezTo>
                    <a:cubicBezTo>
                      <a:pt x="79844" y="87414"/>
                      <a:pt x="77368" y="89795"/>
                      <a:pt x="74129" y="91605"/>
                    </a:cubicBezTo>
                    <a:cubicBezTo>
                      <a:pt x="70891" y="93510"/>
                      <a:pt x="66986" y="94748"/>
                      <a:pt x="62413" y="95415"/>
                    </a:cubicBezTo>
                    <a:cubicBezTo>
                      <a:pt x="57842" y="96081"/>
                      <a:pt x="52317" y="95510"/>
                      <a:pt x="46031" y="93891"/>
                    </a:cubicBezTo>
                    <a:cubicBezTo>
                      <a:pt x="39744" y="92271"/>
                      <a:pt x="33077" y="89414"/>
                      <a:pt x="26123" y="85318"/>
                    </a:cubicBezTo>
                    <a:cubicBezTo>
                      <a:pt x="12502" y="77412"/>
                      <a:pt x="4121" y="68364"/>
                      <a:pt x="977" y="58172"/>
                    </a:cubicBezTo>
                    <a:cubicBezTo>
                      <a:pt x="-547" y="53219"/>
                      <a:pt x="-261" y="49123"/>
                      <a:pt x="1644" y="45789"/>
                    </a:cubicBezTo>
                    <a:cubicBezTo>
                      <a:pt x="2787" y="43789"/>
                      <a:pt x="4406" y="42551"/>
                      <a:pt x="6406" y="42170"/>
                    </a:cubicBezTo>
                    <a:cubicBezTo>
                      <a:pt x="8407" y="41789"/>
                      <a:pt x="10598" y="42265"/>
                      <a:pt x="13074" y="43694"/>
                    </a:cubicBezTo>
                    <a:cubicBezTo>
                      <a:pt x="15455" y="45123"/>
                      <a:pt x="18503" y="48456"/>
                      <a:pt x="22123" y="53695"/>
                    </a:cubicBezTo>
                    <a:cubicBezTo>
                      <a:pt x="25742" y="58934"/>
                      <a:pt x="29552" y="62839"/>
                      <a:pt x="33838" y="65316"/>
                    </a:cubicBezTo>
                    <a:cubicBezTo>
                      <a:pt x="39649" y="68745"/>
                      <a:pt x="43363" y="68935"/>
                      <a:pt x="45078" y="66078"/>
                    </a:cubicBezTo>
                    <a:cubicBezTo>
                      <a:pt x="45935" y="64649"/>
                      <a:pt x="45078" y="62554"/>
                      <a:pt x="42602" y="59887"/>
                    </a:cubicBezTo>
                    <a:cubicBezTo>
                      <a:pt x="40030" y="57219"/>
                      <a:pt x="36696" y="53791"/>
                      <a:pt x="32505" y="49599"/>
                    </a:cubicBezTo>
                    <a:cubicBezTo>
                      <a:pt x="28314" y="45408"/>
                      <a:pt x="25266" y="41503"/>
                      <a:pt x="23361" y="37884"/>
                    </a:cubicBezTo>
                    <a:cubicBezTo>
                      <a:pt x="19837" y="33216"/>
                      <a:pt x="18122" y="28740"/>
                      <a:pt x="18027" y="24644"/>
                    </a:cubicBezTo>
                    <a:cubicBezTo>
                      <a:pt x="17932" y="20548"/>
                      <a:pt x="19170" y="16357"/>
                      <a:pt x="21646" y="12071"/>
                    </a:cubicBezTo>
                    <a:cubicBezTo>
                      <a:pt x="25933" y="4641"/>
                      <a:pt x="32981" y="641"/>
                      <a:pt x="42697" y="69"/>
                    </a:cubicBezTo>
                    <a:cubicBezTo>
                      <a:pt x="52317" y="-502"/>
                      <a:pt x="62794" y="2451"/>
                      <a:pt x="73939" y="9023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421BF168-3C2E-45F0-9754-F5D22D21A42B}"/>
                  </a:ext>
                </a:extLst>
              </p:cNvPr>
              <p:cNvSpPr/>
              <p:nvPr/>
            </p:nvSpPr>
            <p:spPr>
              <a:xfrm>
                <a:off x="11493588" y="1610667"/>
                <a:ext cx="286644" cy="209028"/>
              </a:xfrm>
              <a:custGeom>
                <a:avLst/>
                <a:gdLst>
                  <a:gd name="connsiteX0" fmla="*/ 268415 w 286644"/>
                  <a:gd name="connsiteY0" fmla="*/ 11990 h 209028"/>
                  <a:gd name="connsiteX1" fmla="*/ 262699 w 286644"/>
                  <a:gd name="connsiteY1" fmla="*/ 15038 h 209028"/>
                  <a:gd name="connsiteX2" fmla="*/ 105061 w 286644"/>
                  <a:gd name="connsiteY2" fmla="*/ 26087 h 209028"/>
                  <a:gd name="connsiteX3" fmla="*/ 3429 w 286644"/>
                  <a:gd name="connsiteY3" fmla="*/ 154103 h 209028"/>
                  <a:gd name="connsiteX4" fmla="*/ 0 w 286644"/>
                  <a:gd name="connsiteY4" fmla="*/ 156008 h 209028"/>
                  <a:gd name="connsiteX5" fmla="*/ 8954 w 286644"/>
                  <a:gd name="connsiteY5" fmla="*/ 173630 h 209028"/>
                  <a:gd name="connsiteX6" fmla="*/ 184785 w 286644"/>
                  <a:gd name="connsiteY6" fmla="*/ 182869 h 209028"/>
                  <a:gd name="connsiteX7" fmla="*/ 280892 w 286644"/>
                  <a:gd name="connsiteY7" fmla="*/ 35327 h 209028"/>
                  <a:gd name="connsiteX8" fmla="*/ 268415 w 286644"/>
                  <a:gd name="connsiteY8" fmla="*/ 11990 h 20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644" h="209028">
                    <a:moveTo>
                      <a:pt x="268415" y="11990"/>
                    </a:moveTo>
                    <a:lnTo>
                      <a:pt x="262699" y="15038"/>
                    </a:lnTo>
                    <a:cubicBezTo>
                      <a:pt x="229172" y="-7917"/>
                      <a:pt x="165925" y="-4869"/>
                      <a:pt x="105061" y="26087"/>
                    </a:cubicBezTo>
                    <a:cubicBezTo>
                      <a:pt x="40481" y="58853"/>
                      <a:pt x="-286" y="112289"/>
                      <a:pt x="3429" y="154103"/>
                    </a:cubicBezTo>
                    <a:lnTo>
                      <a:pt x="0" y="156008"/>
                    </a:lnTo>
                    <a:lnTo>
                      <a:pt x="8954" y="173630"/>
                    </a:lnTo>
                    <a:cubicBezTo>
                      <a:pt x="30956" y="216968"/>
                      <a:pt x="109633" y="221064"/>
                      <a:pt x="184785" y="182869"/>
                    </a:cubicBezTo>
                    <a:cubicBezTo>
                      <a:pt x="259842" y="144674"/>
                      <a:pt x="302895" y="78665"/>
                      <a:pt x="280892" y="35327"/>
                    </a:cubicBezTo>
                    <a:lnTo>
                      <a:pt x="268415" y="11990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59D6FC67-9B22-4125-9FBC-044A8773F3EB}"/>
                  </a:ext>
                </a:extLst>
              </p:cNvPr>
              <p:cNvSpPr/>
              <p:nvPr/>
            </p:nvSpPr>
            <p:spPr>
              <a:xfrm>
                <a:off x="11487836" y="1593068"/>
                <a:ext cx="283443" cy="209068"/>
              </a:xfrm>
              <a:custGeom>
                <a:avLst/>
                <a:gdLst>
                  <a:gd name="connsiteX0" fmla="*/ 277691 w 283443"/>
                  <a:gd name="connsiteY0" fmla="*/ 35399 h 209068"/>
                  <a:gd name="connsiteX1" fmla="*/ 181584 w 283443"/>
                  <a:gd name="connsiteY1" fmla="*/ 182941 h 209068"/>
                  <a:gd name="connsiteX2" fmla="*/ 5752 w 283443"/>
                  <a:gd name="connsiteY2" fmla="*/ 173702 h 209068"/>
                  <a:gd name="connsiteX3" fmla="*/ 101860 w 283443"/>
                  <a:gd name="connsiteY3" fmla="*/ 26160 h 209068"/>
                  <a:gd name="connsiteX4" fmla="*/ 277691 w 283443"/>
                  <a:gd name="connsiteY4" fmla="*/ 35399 h 20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443" h="209068">
                    <a:moveTo>
                      <a:pt x="277691" y="35399"/>
                    </a:moveTo>
                    <a:cubicBezTo>
                      <a:pt x="299694" y="78738"/>
                      <a:pt x="256641" y="144746"/>
                      <a:pt x="181584" y="182941"/>
                    </a:cubicBezTo>
                    <a:cubicBezTo>
                      <a:pt x="106527" y="221137"/>
                      <a:pt x="27755" y="216946"/>
                      <a:pt x="5752" y="173702"/>
                    </a:cubicBezTo>
                    <a:cubicBezTo>
                      <a:pt x="-16250" y="130363"/>
                      <a:pt x="26803" y="64355"/>
                      <a:pt x="101860" y="26160"/>
                    </a:cubicBezTo>
                    <a:cubicBezTo>
                      <a:pt x="176917" y="-12035"/>
                      <a:pt x="255688" y="-7940"/>
                      <a:pt x="277691" y="35399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AAA74861-6E27-494A-87DD-7A774F37FE0F}"/>
                  </a:ext>
                </a:extLst>
              </p:cNvPr>
              <p:cNvSpPr/>
              <p:nvPr/>
            </p:nvSpPr>
            <p:spPr>
              <a:xfrm>
                <a:off x="11516940" y="1614577"/>
                <a:ext cx="225139" cy="165987"/>
              </a:xfrm>
              <a:custGeom>
                <a:avLst/>
                <a:gdLst>
                  <a:gd name="connsiteX0" fmla="*/ 220583 w 225139"/>
                  <a:gd name="connsiteY0" fmla="*/ 28082 h 165987"/>
                  <a:gd name="connsiteX1" fmla="*/ 144193 w 225139"/>
                  <a:gd name="connsiteY1" fmla="*/ 145240 h 165987"/>
                  <a:gd name="connsiteX2" fmla="*/ 4556 w 225139"/>
                  <a:gd name="connsiteY2" fmla="*/ 137905 h 165987"/>
                  <a:gd name="connsiteX3" fmla="*/ 80947 w 225139"/>
                  <a:gd name="connsiteY3" fmla="*/ 20748 h 165987"/>
                  <a:gd name="connsiteX4" fmla="*/ 220583 w 225139"/>
                  <a:gd name="connsiteY4" fmla="*/ 28082 h 16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39" h="165987">
                    <a:moveTo>
                      <a:pt x="220583" y="28082"/>
                    </a:moveTo>
                    <a:cubicBezTo>
                      <a:pt x="238014" y="62467"/>
                      <a:pt x="203914" y="114855"/>
                      <a:pt x="144193" y="145240"/>
                    </a:cubicBezTo>
                    <a:cubicBezTo>
                      <a:pt x="84566" y="175529"/>
                      <a:pt x="22082" y="172291"/>
                      <a:pt x="4556" y="137905"/>
                    </a:cubicBezTo>
                    <a:cubicBezTo>
                      <a:pt x="-12875" y="103520"/>
                      <a:pt x="21225" y="51133"/>
                      <a:pt x="80947" y="20748"/>
                    </a:cubicBezTo>
                    <a:cubicBezTo>
                      <a:pt x="140573" y="-9542"/>
                      <a:pt x="203152" y="-6303"/>
                      <a:pt x="220583" y="28082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2CBE43C2-0637-4DA6-92A7-D3FCC4A4EA60}"/>
                  </a:ext>
                </a:extLst>
              </p:cNvPr>
              <p:cNvSpPr/>
              <p:nvPr/>
            </p:nvSpPr>
            <p:spPr>
              <a:xfrm>
                <a:off x="11579094" y="1640521"/>
                <a:ext cx="104740" cy="102695"/>
              </a:xfrm>
              <a:custGeom>
                <a:avLst/>
                <a:gdLst>
                  <a:gd name="connsiteX0" fmla="*/ 30318 w 104740"/>
                  <a:gd name="connsiteY0" fmla="*/ 7282 h 102695"/>
                  <a:gd name="connsiteX1" fmla="*/ 60798 w 104740"/>
                  <a:gd name="connsiteY1" fmla="*/ 139 h 102695"/>
                  <a:gd name="connsiteX2" fmla="*/ 78991 w 104740"/>
                  <a:gd name="connsiteY2" fmla="*/ 9187 h 102695"/>
                  <a:gd name="connsiteX3" fmla="*/ 79181 w 104740"/>
                  <a:gd name="connsiteY3" fmla="*/ 14331 h 102695"/>
                  <a:gd name="connsiteX4" fmla="*/ 75276 w 104740"/>
                  <a:gd name="connsiteY4" fmla="*/ 18712 h 102695"/>
                  <a:gd name="connsiteX5" fmla="*/ 68609 w 104740"/>
                  <a:gd name="connsiteY5" fmla="*/ 19855 h 102695"/>
                  <a:gd name="connsiteX6" fmla="*/ 60703 w 104740"/>
                  <a:gd name="connsiteY6" fmla="*/ 18903 h 102695"/>
                  <a:gd name="connsiteX7" fmla="*/ 51368 w 104740"/>
                  <a:gd name="connsiteY7" fmla="*/ 18808 h 102695"/>
                  <a:gd name="connsiteX8" fmla="*/ 40891 w 104740"/>
                  <a:gd name="connsiteY8" fmla="*/ 21951 h 102695"/>
                  <a:gd name="connsiteX9" fmla="*/ 36224 w 104740"/>
                  <a:gd name="connsiteY9" fmla="*/ 29571 h 102695"/>
                  <a:gd name="connsiteX10" fmla="*/ 42129 w 104740"/>
                  <a:gd name="connsiteY10" fmla="*/ 32523 h 102695"/>
                  <a:gd name="connsiteX11" fmla="*/ 54226 w 104740"/>
                  <a:gd name="connsiteY11" fmla="*/ 31000 h 102695"/>
                  <a:gd name="connsiteX12" fmla="*/ 66323 w 104740"/>
                  <a:gd name="connsiteY12" fmla="*/ 29475 h 102695"/>
                  <a:gd name="connsiteX13" fmla="*/ 89849 w 104740"/>
                  <a:gd name="connsiteY13" fmla="*/ 31285 h 102695"/>
                  <a:gd name="connsiteX14" fmla="*/ 102613 w 104740"/>
                  <a:gd name="connsiteY14" fmla="*/ 44239 h 102695"/>
                  <a:gd name="connsiteX15" fmla="*/ 104708 w 104740"/>
                  <a:gd name="connsiteY15" fmla="*/ 54907 h 102695"/>
                  <a:gd name="connsiteX16" fmla="*/ 101279 w 104740"/>
                  <a:gd name="connsiteY16" fmla="*/ 67671 h 102695"/>
                  <a:gd name="connsiteX17" fmla="*/ 90421 w 104740"/>
                  <a:gd name="connsiteY17" fmla="*/ 81577 h 102695"/>
                  <a:gd name="connsiteX18" fmla="*/ 71180 w 104740"/>
                  <a:gd name="connsiteY18" fmla="*/ 94531 h 102695"/>
                  <a:gd name="connsiteX19" fmla="*/ 32223 w 104740"/>
                  <a:gd name="connsiteY19" fmla="*/ 101389 h 102695"/>
                  <a:gd name="connsiteX20" fmla="*/ 21460 w 104740"/>
                  <a:gd name="connsiteY20" fmla="*/ 93674 h 102695"/>
                  <a:gd name="connsiteX21" fmla="*/ 20984 w 104740"/>
                  <a:gd name="connsiteY21" fmla="*/ 87292 h 102695"/>
                  <a:gd name="connsiteX22" fmla="*/ 26222 w 104740"/>
                  <a:gd name="connsiteY22" fmla="*/ 82244 h 102695"/>
                  <a:gd name="connsiteX23" fmla="*/ 40510 w 104740"/>
                  <a:gd name="connsiteY23" fmla="*/ 79958 h 102695"/>
                  <a:gd name="connsiteX24" fmla="*/ 57750 w 104740"/>
                  <a:gd name="connsiteY24" fmla="*/ 76148 h 102695"/>
                  <a:gd name="connsiteX25" fmla="*/ 64989 w 104740"/>
                  <a:gd name="connsiteY25" fmla="*/ 66528 h 102695"/>
                  <a:gd name="connsiteX26" fmla="*/ 57941 w 104740"/>
                  <a:gd name="connsiteY26" fmla="*/ 65194 h 102695"/>
                  <a:gd name="connsiteX27" fmla="*/ 42796 w 104740"/>
                  <a:gd name="connsiteY27" fmla="*/ 68338 h 102695"/>
                  <a:gd name="connsiteX28" fmla="*/ 26984 w 104740"/>
                  <a:gd name="connsiteY28" fmla="*/ 69766 h 102695"/>
                  <a:gd name="connsiteX29" fmla="*/ 12030 w 104740"/>
                  <a:gd name="connsiteY29" fmla="*/ 66909 h 102695"/>
                  <a:gd name="connsiteX30" fmla="*/ 2791 w 104740"/>
                  <a:gd name="connsiteY30" fmla="*/ 56336 h 102695"/>
                  <a:gd name="connsiteX31" fmla="*/ 4220 w 104740"/>
                  <a:gd name="connsiteY31" fmla="*/ 30428 h 102695"/>
                  <a:gd name="connsiteX32" fmla="*/ 30318 w 104740"/>
                  <a:gd name="connsiteY32" fmla="*/ 7282 h 10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4740" h="102695">
                    <a:moveTo>
                      <a:pt x="30318" y="7282"/>
                    </a:moveTo>
                    <a:cubicBezTo>
                      <a:pt x="41177" y="1758"/>
                      <a:pt x="51273" y="-623"/>
                      <a:pt x="60798" y="139"/>
                    </a:cubicBezTo>
                    <a:cubicBezTo>
                      <a:pt x="70323" y="900"/>
                      <a:pt x="76324" y="3853"/>
                      <a:pt x="78991" y="9187"/>
                    </a:cubicBezTo>
                    <a:cubicBezTo>
                      <a:pt x="79753" y="10711"/>
                      <a:pt x="79848" y="12426"/>
                      <a:pt x="79181" y="14331"/>
                    </a:cubicBezTo>
                    <a:cubicBezTo>
                      <a:pt x="78515" y="16236"/>
                      <a:pt x="77276" y="17760"/>
                      <a:pt x="75276" y="18712"/>
                    </a:cubicBezTo>
                    <a:cubicBezTo>
                      <a:pt x="73562" y="19569"/>
                      <a:pt x="71276" y="19950"/>
                      <a:pt x="68609" y="19855"/>
                    </a:cubicBezTo>
                    <a:cubicBezTo>
                      <a:pt x="65846" y="19665"/>
                      <a:pt x="63275" y="19379"/>
                      <a:pt x="60703" y="18903"/>
                    </a:cubicBezTo>
                    <a:cubicBezTo>
                      <a:pt x="58131" y="18427"/>
                      <a:pt x="54988" y="18427"/>
                      <a:pt x="51368" y="18808"/>
                    </a:cubicBezTo>
                    <a:cubicBezTo>
                      <a:pt x="47749" y="19189"/>
                      <a:pt x="44225" y="20236"/>
                      <a:pt x="40891" y="21951"/>
                    </a:cubicBezTo>
                    <a:cubicBezTo>
                      <a:pt x="36319" y="24237"/>
                      <a:pt x="34795" y="26809"/>
                      <a:pt x="36224" y="29571"/>
                    </a:cubicBezTo>
                    <a:cubicBezTo>
                      <a:pt x="37271" y="31571"/>
                      <a:pt x="39176" y="32523"/>
                      <a:pt x="42129" y="32523"/>
                    </a:cubicBezTo>
                    <a:cubicBezTo>
                      <a:pt x="45082" y="32523"/>
                      <a:pt x="49082" y="31952"/>
                      <a:pt x="54226" y="31000"/>
                    </a:cubicBezTo>
                    <a:cubicBezTo>
                      <a:pt x="59369" y="30047"/>
                      <a:pt x="63370" y="29475"/>
                      <a:pt x="66323" y="29475"/>
                    </a:cubicBezTo>
                    <a:cubicBezTo>
                      <a:pt x="76800" y="28428"/>
                      <a:pt x="84611" y="28999"/>
                      <a:pt x="89849" y="31285"/>
                    </a:cubicBezTo>
                    <a:cubicBezTo>
                      <a:pt x="95088" y="33571"/>
                      <a:pt x="99374" y="37858"/>
                      <a:pt x="102613" y="44239"/>
                    </a:cubicBezTo>
                    <a:cubicBezTo>
                      <a:pt x="104232" y="47383"/>
                      <a:pt x="104899" y="50907"/>
                      <a:pt x="104708" y="54907"/>
                    </a:cubicBezTo>
                    <a:cubicBezTo>
                      <a:pt x="104518" y="58908"/>
                      <a:pt x="103375" y="63099"/>
                      <a:pt x="101279" y="67671"/>
                    </a:cubicBezTo>
                    <a:cubicBezTo>
                      <a:pt x="99184" y="72148"/>
                      <a:pt x="95564" y="76815"/>
                      <a:pt x="90421" y="81577"/>
                    </a:cubicBezTo>
                    <a:cubicBezTo>
                      <a:pt x="85277" y="86340"/>
                      <a:pt x="78896" y="90626"/>
                      <a:pt x="71180" y="94531"/>
                    </a:cubicBezTo>
                    <a:cubicBezTo>
                      <a:pt x="56131" y="102151"/>
                      <a:pt x="43177" y="104437"/>
                      <a:pt x="32223" y="101389"/>
                    </a:cubicBezTo>
                    <a:cubicBezTo>
                      <a:pt x="26889" y="99865"/>
                      <a:pt x="23270" y="97294"/>
                      <a:pt x="21460" y="93674"/>
                    </a:cubicBezTo>
                    <a:cubicBezTo>
                      <a:pt x="20317" y="91483"/>
                      <a:pt x="20126" y="89388"/>
                      <a:pt x="20984" y="87292"/>
                    </a:cubicBezTo>
                    <a:cubicBezTo>
                      <a:pt x="21746" y="85292"/>
                      <a:pt x="23555" y="83578"/>
                      <a:pt x="26222" y="82244"/>
                    </a:cubicBezTo>
                    <a:cubicBezTo>
                      <a:pt x="28889" y="80911"/>
                      <a:pt x="33652" y="80148"/>
                      <a:pt x="40510" y="79958"/>
                    </a:cubicBezTo>
                    <a:cubicBezTo>
                      <a:pt x="47368" y="79767"/>
                      <a:pt x="53083" y="78529"/>
                      <a:pt x="57750" y="76148"/>
                    </a:cubicBezTo>
                    <a:cubicBezTo>
                      <a:pt x="64132" y="72910"/>
                      <a:pt x="66608" y="69671"/>
                      <a:pt x="64989" y="66528"/>
                    </a:cubicBezTo>
                    <a:cubicBezTo>
                      <a:pt x="64132" y="64909"/>
                      <a:pt x="61846" y="64432"/>
                      <a:pt x="57941" y="65194"/>
                    </a:cubicBezTo>
                    <a:cubicBezTo>
                      <a:pt x="54035" y="65956"/>
                      <a:pt x="48987" y="67004"/>
                      <a:pt x="42796" y="68338"/>
                    </a:cubicBezTo>
                    <a:cubicBezTo>
                      <a:pt x="36605" y="69766"/>
                      <a:pt x="31366" y="70242"/>
                      <a:pt x="26984" y="69766"/>
                    </a:cubicBezTo>
                    <a:cubicBezTo>
                      <a:pt x="20698" y="70147"/>
                      <a:pt x="15745" y="69195"/>
                      <a:pt x="12030" y="66909"/>
                    </a:cubicBezTo>
                    <a:cubicBezTo>
                      <a:pt x="8315" y="64623"/>
                      <a:pt x="5267" y="61098"/>
                      <a:pt x="2791" y="56336"/>
                    </a:cubicBezTo>
                    <a:cubicBezTo>
                      <a:pt x="-1400" y="48144"/>
                      <a:pt x="-829" y="39572"/>
                      <a:pt x="4220" y="30428"/>
                    </a:cubicBezTo>
                    <a:cubicBezTo>
                      <a:pt x="9268" y="21284"/>
                      <a:pt x="18031" y="13569"/>
                      <a:pt x="30318" y="7282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19419226-9158-4364-9262-CB468E62432C}"/>
                  </a:ext>
                </a:extLst>
              </p:cNvPr>
              <p:cNvSpPr/>
              <p:nvPr/>
            </p:nvSpPr>
            <p:spPr>
              <a:xfrm>
                <a:off x="11774099" y="2195998"/>
                <a:ext cx="455229" cy="306385"/>
              </a:xfrm>
              <a:custGeom>
                <a:avLst/>
                <a:gdLst>
                  <a:gd name="connsiteX0" fmla="*/ 433769 w 455229"/>
                  <a:gd name="connsiteY0" fmla="*/ 28734 h 306385"/>
                  <a:gd name="connsiteX1" fmla="*/ 424529 w 455229"/>
                  <a:gd name="connsiteY1" fmla="*/ 32639 h 306385"/>
                  <a:gd name="connsiteX2" fmla="*/ 180404 w 455229"/>
                  <a:gd name="connsiteY2" fmla="*/ 26829 h 306385"/>
                  <a:gd name="connsiteX3" fmla="*/ 5620 w 455229"/>
                  <a:gd name="connsiteY3" fmla="*/ 209042 h 306385"/>
                  <a:gd name="connsiteX4" fmla="*/ 0 w 455229"/>
                  <a:gd name="connsiteY4" fmla="*/ 211423 h 306385"/>
                  <a:gd name="connsiteX5" fmla="*/ 11240 w 455229"/>
                  <a:gd name="connsiteY5" fmla="*/ 239808 h 306385"/>
                  <a:gd name="connsiteX6" fmla="*/ 280321 w 455229"/>
                  <a:gd name="connsiteY6" fmla="*/ 279527 h 306385"/>
                  <a:gd name="connsiteX7" fmla="*/ 449580 w 455229"/>
                  <a:gd name="connsiteY7" fmla="*/ 66548 h 306385"/>
                  <a:gd name="connsiteX8" fmla="*/ 433769 w 455229"/>
                  <a:gd name="connsiteY8" fmla="*/ 28734 h 30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229" h="306385">
                    <a:moveTo>
                      <a:pt x="433769" y="28734"/>
                    </a:moveTo>
                    <a:lnTo>
                      <a:pt x="424529" y="32639"/>
                    </a:lnTo>
                    <a:cubicBezTo>
                      <a:pt x="376333" y="-7556"/>
                      <a:pt x="278606" y="-11938"/>
                      <a:pt x="180404" y="26829"/>
                    </a:cubicBezTo>
                    <a:cubicBezTo>
                      <a:pt x="76391" y="67977"/>
                      <a:pt x="5810" y="144177"/>
                      <a:pt x="5620" y="209042"/>
                    </a:cubicBezTo>
                    <a:lnTo>
                      <a:pt x="0" y="211423"/>
                    </a:lnTo>
                    <a:lnTo>
                      <a:pt x="11240" y="239808"/>
                    </a:lnTo>
                    <a:cubicBezTo>
                      <a:pt x="38862" y="309626"/>
                      <a:pt x="159353" y="327343"/>
                      <a:pt x="280321" y="279527"/>
                    </a:cubicBezTo>
                    <a:cubicBezTo>
                      <a:pt x="401384" y="231711"/>
                      <a:pt x="477107" y="136366"/>
                      <a:pt x="449580" y="66548"/>
                    </a:cubicBezTo>
                    <a:lnTo>
                      <a:pt x="433769" y="28734"/>
                    </a:lnTo>
                    <a:close/>
                  </a:path>
                </a:pathLst>
              </a:custGeom>
              <a:solidFill>
                <a:srgbClr val="F4AE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338D9CE0-BE93-4717-A3D4-40391347D338}"/>
                  </a:ext>
                </a:extLst>
              </p:cNvPr>
              <p:cNvSpPr/>
              <p:nvPr/>
            </p:nvSpPr>
            <p:spPr>
              <a:xfrm>
                <a:off x="11768420" y="2167585"/>
                <a:ext cx="449698" cy="306414"/>
              </a:xfrm>
              <a:custGeom>
                <a:avLst/>
                <a:gdLst>
                  <a:gd name="connsiteX0" fmla="*/ 444020 w 449698"/>
                  <a:gd name="connsiteY0" fmla="*/ 66577 h 306414"/>
                  <a:gd name="connsiteX1" fmla="*/ 274760 w 449698"/>
                  <a:gd name="connsiteY1" fmla="*/ 279556 h 306414"/>
                  <a:gd name="connsiteX2" fmla="*/ 5679 w 449698"/>
                  <a:gd name="connsiteY2" fmla="*/ 239837 h 306414"/>
                  <a:gd name="connsiteX3" fmla="*/ 174938 w 449698"/>
                  <a:gd name="connsiteY3" fmla="*/ 26858 h 306414"/>
                  <a:gd name="connsiteX4" fmla="*/ 444020 w 449698"/>
                  <a:gd name="connsiteY4" fmla="*/ 66577 h 30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698" h="306414">
                    <a:moveTo>
                      <a:pt x="444020" y="66577"/>
                    </a:moveTo>
                    <a:cubicBezTo>
                      <a:pt x="471642" y="136396"/>
                      <a:pt x="395823" y="231741"/>
                      <a:pt x="274760" y="279556"/>
                    </a:cubicBezTo>
                    <a:cubicBezTo>
                      <a:pt x="153698" y="327372"/>
                      <a:pt x="33206" y="309655"/>
                      <a:pt x="5679" y="239837"/>
                    </a:cubicBezTo>
                    <a:cubicBezTo>
                      <a:pt x="-21943" y="170019"/>
                      <a:pt x="53876" y="74674"/>
                      <a:pt x="174938" y="26858"/>
                    </a:cubicBezTo>
                    <a:cubicBezTo>
                      <a:pt x="296001" y="-20957"/>
                      <a:pt x="416492" y="-3241"/>
                      <a:pt x="444020" y="66577"/>
                    </a:cubicBezTo>
                    <a:close/>
                  </a:path>
                </a:pathLst>
              </a:custGeom>
              <a:solidFill>
                <a:srgbClr val="FFC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1C1F5750-E25B-4EF2-8716-990AAA8A3B95}"/>
                  </a:ext>
                </a:extLst>
              </p:cNvPr>
              <p:cNvSpPr/>
              <p:nvPr/>
            </p:nvSpPr>
            <p:spPr>
              <a:xfrm>
                <a:off x="11814652" y="2199126"/>
                <a:ext cx="357139" cy="243357"/>
              </a:xfrm>
              <a:custGeom>
                <a:avLst/>
                <a:gdLst>
                  <a:gd name="connsiteX0" fmla="*/ 352639 w 357139"/>
                  <a:gd name="connsiteY0" fmla="*/ 52848 h 243357"/>
                  <a:gd name="connsiteX1" fmla="*/ 218241 w 357139"/>
                  <a:gd name="connsiteY1" fmla="*/ 222012 h 243357"/>
                  <a:gd name="connsiteX2" fmla="*/ 4500 w 357139"/>
                  <a:gd name="connsiteY2" fmla="*/ 190484 h 243357"/>
                  <a:gd name="connsiteX3" fmla="*/ 138898 w 357139"/>
                  <a:gd name="connsiteY3" fmla="*/ 21320 h 243357"/>
                  <a:gd name="connsiteX4" fmla="*/ 352639 w 357139"/>
                  <a:gd name="connsiteY4" fmla="*/ 52848 h 24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139" h="243357">
                    <a:moveTo>
                      <a:pt x="352639" y="52848"/>
                    </a:moveTo>
                    <a:cubicBezTo>
                      <a:pt x="374547" y="108283"/>
                      <a:pt x="314349" y="184007"/>
                      <a:pt x="218241" y="222012"/>
                    </a:cubicBezTo>
                    <a:cubicBezTo>
                      <a:pt x="122134" y="260017"/>
                      <a:pt x="26408" y="245920"/>
                      <a:pt x="4500" y="190484"/>
                    </a:cubicBezTo>
                    <a:cubicBezTo>
                      <a:pt x="-17407" y="135049"/>
                      <a:pt x="42791" y="59325"/>
                      <a:pt x="138898" y="21320"/>
                    </a:cubicBezTo>
                    <a:cubicBezTo>
                      <a:pt x="235101" y="-16685"/>
                      <a:pt x="330732" y="-2492"/>
                      <a:pt x="352639" y="52848"/>
                    </a:cubicBezTo>
                    <a:close/>
                  </a:path>
                </a:pathLst>
              </a:custGeom>
              <a:solidFill>
                <a:srgbClr val="F4AE2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8657E319-9372-415F-ABB6-1E5B2A7BD04B}"/>
                  </a:ext>
                </a:extLst>
              </p:cNvPr>
              <p:cNvSpPr/>
              <p:nvPr/>
            </p:nvSpPr>
            <p:spPr>
              <a:xfrm>
                <a:off x="11917084" y="2233828"/>
                <a:ext cx="160582" cy="156551"/>
              </a:xfrm>
              <a:custGeom>
                <a:avLst/>
                <a:gdLst>
                  <a:gd name="connsiteX0" fmla="*/ 52469 w 160582"/>
                  <a:gd name="connsiteY0" fmla="*/ 7573 h 156551"/>
                  <a:gd name="connsiteX1" fmla="*/ 100379 w 160582"/>
                  <a:gd name="connsiteY1" fmla="*/ 1000 h 156551"/>
                  <a:gd name="connsiteX2" fmla="*/ 127145 w 160582"/>
                  <a:gd name="connsiteY2" fmla="*/ 17479 h 156551"/>
                  <a:gd name="connsiteX3" fmla="*/ 126764 w 160582"/>
                  <a:gd name="connsiteY3" fmla="*/ 25480 h 156551"/>
                  <a:gd name="connsiteX4" fmla="*/ 120096 w 160582"/>
                  <a:gd name="connsiteY4" fmla="*/ 31671 h 156551"/>
                  <a:gd name="connsiteX5" fmla="*/ 109619 w 160582"/>
                  <a:gd name="connsiteY5" fmla="*/ 32433 h 156551"/>
                  <a:gd name="connsiteX6" fmla="*/ 97522 w 160582"/>
                  <a:gd name="connsiteY6" fmla="*/ 29861 h 156551"/>
                  <a:gd name="connsiteX7" fmla="*/ 83234 w 160582"/>
                  <a:gd name="connsiteY7" fmla="*/ 28337 h 156551"/>
                  <a:gd name="connsiteX8" fmla="*/ 66661 w 160582"/>
                  <a:gd name="connsiteY8" fmla="*/ 31671 h 156551"/>
                  <a:gd name="connsiteX9" fmla="*/ 58374 w 160582"/>
                  <a:gd name="connsiteY9" fmla="*/ 42815 h 156551"/>
                  <a:gd name="connsiteX10" fmla="*/ 67042 w 160582"/>
                  <a:gd name="connsiteY10" fmla="*/ 48245 h 156551"/>
                  <a:gd name="connsiteX11" fmla="*/ 85901 w 160582"/>
                  <a:gd name="connsiteY11" fmla="*/ 47673 h 156551"/>
                  <a:gd name="connsiteX12" fmla="*/ 104761 w 160582"/>
                  <a:gd name="connsiteY12" fmla="*/ 47102 h 156551"/>
                  <a:gd name="connsiteX13" fmla="*/ 140765 w 160582"/>
                  <a:gd name="connsiteY13" fmla="*/ 53198 h 156551"/>
                  <a:gd name="connsiteX14" fmla="*/ 158482 w 160582"/>
                  <a:gd name="connsiteY14" fmla="*/ 75010 h 156551"/>
                  <a:gd name="connsiteX15" fmla="*/ 160196 w 160582"/>
                  <a:gd name="connsiteY15" fmla="*/ 91774 h 156551"/>
                  <a:gd name="connsiteX16" fmla="*/ 153053 w 160582"/>
                  <a:gd name="connsiteY16" fmla="*/ 110919 h 156551"/>
                  <a:gd name="connsiteX17" fmla="*/ 134288 w 160582"/>
                  <a:gd name="connsiteY17" fmla="*/ 130731 h 156551"/>
                  <a:gd name="connsiteX18" fmla="*/ 102761 w 160582"/>
                  <a:gd name="connsiteY18" fmla="*/ 147876 h 156551"/>
                  <a:gd name="connsiteX19" fmla="*/ 41801 w 160582"/>
                  <a:gd name="connsiteY19" fmla="*/ 152734 h 156551"/>
                  <a:gd name="connsiteX20" fmla="*/ 26370 w 160582"/>
                  <a:gd name="connsiteY20" fmla="*/ 139303 h 156551"/>
                  <a:gd name="connsiteX21" fmla="*/ 26561 w 160582"/>
                  <a:gd name="connsiteY21" fmla="*/ 129493 h 156551"/>
                  <a:gd name="connsiteX22" fmla="*/ 35324 w 160582"/>
                  <a:gd name="connsiteY22" fmla="*/ 122444 h 156551"/>
                  <a:gd name="connsiteX23" fmla="*/ 57517 w 160582"/>
                  <a:gd name="connsiteY23" fmla="*/ 121016 h 156551"/>
                  <a:gd name="connsiteX24" fmla="*/ 84568 w 160582"/>
                  <a:gd name="connsiteY24" fmla="*/ 117682 h 156551"/>
                  <a:gd name="connsiteX25" fmla="*/ 97046 w 160582"/>
                  <a:gd name="connsiteY25" fmla="*/ 103966 h 156551"/>
                  <a:gd name="connsiteX26" fmla="*/ 86378 w 160582"/>
                  <a:gd name="connsiteY26" fmla="*/ 100823 h 156551"/>
                  <a:gd name="connsiteX27" fmla="*/ 62660 w 160582"/>
                  <a:gd name="connsiteY27" fmla="*/ 103490 h 156551"/>
                  <a:gd name="connsiteX28" fmla="*/ 38181 w 160582"/>
                  <a:gd name="connsiteY28" fmla="*/ 103394 h 156551"/>
                  <a:gd name="connsiteX29" fmla="*/ 15512 w 160582"/>
                  <a:gd name="connsiteY29" fmla="*/ 96822 h 156551"/>
                  <a:gd name="connsiteX30" fmla="*/ 2843 w 160582"/>
                  <a:gd name="connsiteY30" fmla="*/ 79201 h 156551"/>
                  <a:gd name="connsiteX31" fmla="*/ 8844 w 160582"/>
                  <a:gd name="connsiteY31" fmla="*/ 39482 h 156551"/>
                  <a:gd name="connsiteX32" fmla="*/ 52469 w 160582"/>
                  <a:gd name="connsiteY32" fmla="*/ 7573 h 1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0582" h="156551">
                    <a:moveTo>
                      <a:pt x="52469" y="7573"/>
                    </a:moveTo>
                    <a:cubicBezTo>
                      <a:pt x="69899" y="620"/>
                      <a:pt x="85901" y="-1476"/>
                      <a:pt x="100379" y="1000"/>
                    </a:cubicBezTo>
                    <a:cubicBezTo>
                      <a:pt x="114857" y="3572"/>
                      <a:pt x="123716" y="9002"/>
                      <a:pt x="127145" y="17479"/>
                    </a:cubicBezTo>
                    <a:cubicBezTo>
                      <a:pt x="128097" y="19955"/>
                      <a:pt x="128002" y="22622"/>
                      <a:pt x="126764" y="25480"/>
                    </a:cubicBezTo>
                    <a:cubicBezTo>
                      <a:pt x="125525" y="28337"/>
                      <a:pt x="123335" y="30433"/>
                      <a:pt x="120096" y="31671"/>
                    </a:cubicBezTo>
                    <a:cubicBezTo>
                      <a:pt x="117239" y="32814"/>
                      <a:pt x="113810" y="33004"/>
                      <a:pt x="109619" y="32433"/>
                    </a:cubicBezTo>
                    <a:cubicBezTo>
                      <a:pt x="105428" y="31766"/>
                      <a:pt x="101427" y="30909"/>
                      <a:pt x="97522" y="29861"/>
                    </a:cubicBezTo>
                    <a:cubicBezTo>
                      <a:pt x="93617" y="28814"/>
                      <a:pt x="88854" y="28242"/>
                      <a:pt x="83234" y="28337"/>
                    </a:cubicBezTo>
                    <a:cubicBezTo>
                      <a:pt x="77615" y="28432"/>
                      <a:pt x="72090" y="29480"/>
                      <a:pt x="66661" y="31671"/>
                    </a:cubicBezTo>
                    <a:cubicBezTo>
                      <a:pt x="59327" y="34528"/>
                      <a:pt x="56564" y="38243"/>
                      <a:pt x="58374" y="42815"/>
                    </a:cubicBezTo>
                    <a:cubicBezTo>
                      <a:pt x="59612" y="46054"/>
                      <a:pt x="62565" y="47768"/>
                      <a:pt x="67042" y="48245"/>
                    </a:cubicBezTo>
                    <a:cubicBezTo>
                      <a:pt x="71519" y="48625"/>
                      <a:pt x="77805" y="48435"/>
                      <a:pt x="85901" y="47673"/>
                    </a:cubicBezTo>
                    <a:cubicBezTo>
                      <a:pt x="93998" y="46911"/>
                      <a:pt x="100189" y="46720"/>
                      <a:pt x="104761" y="47102"/>
                    </a:cubicBezTo>
                    <a:cubicBezTo>
                      <a:pt x="121049" y="47006"/>
                      <a:pt x="133050" y="49007"/>
                      <a:pt x="140765" y="53198"/>
                    </a:cubicBezTo>
                    <a:cubicBezTo>
                      <a:pt x="148481" y="57389"/>
                      <a:pt x="154481" y="64723"/>
                      <a:pt x="158482" y="75010"/>
                    </a:cubicBezTo>
                    <a:cubicBezTo>
                      <a:pt x="160482" y="80058"/>
                      <a:pt x="161054" y="85678"/>
                      <a:pt x="160196" y="91774"/>
                    </a:cubicBezTo>
                    <a:cubicBezTo>
                      <a:pt x="159339" y="97870"/>
                      <a:pt x="156958" y="104252"/>
                      <a:pt x="153053" y="110919"/>
                    </a:cubicBezTo>
                    <a:cubicBezTo>
                      <a:pt x="149147" y="117586"/>
                      <a:pt x="142956" y="124159"/>
                      <a:pt x="134288" y="130731"/>
                    </a:cubicBezTo>
                    <a:cubicBezTo>
                      <a:pt x="125716" y="137303"/>
                      <a:pt x="115143" y="143018"/>
                      <a:pt x="102761" y="147876"/>
                    </a:cubicBezTo>
                    <a:cubicBezTo>
                      <a:pt x="78567" y="157496"/>
                      <a:pt x="58184" y="159116"/>
                      <a:pt x="41801" y="152734"/>
                    </a:cubicBezTo>
                    <a:cubicBezTo>
                      <a:pt x="33800" y="149591"/>
                      <a:pt x="28656" y="145114"/>
                      <a:pt x="26370" y="139303"/>
                    </a:cubicBezTo>
                    <a:cubicBezTo>
                      <a:pt x="24941" y="135779"/>
                      <a:pt x="25037" y="132445"/>
                      <a:pt x="26561" y="129493"/>
                    </a:cubicBezTo>
                    <a:cubicBezTo>
                      <a:pt x="28085" y="126540"/>
                      <a:pt x="31037" y="124159"/>
                      <a:pt x="35324" y="122444"/>
                    </a:cubicBezTo>
                    <a:cubicBezTo>
                      <a:pt x="39610" y="120730"/>
                      <a:pt x="47039" y="120253"/>
                      <a:pt x="57517" y="121016"/>
                    </a:cubicBezTo>
                    <a:cubicBezTo>
                      <a:pt x="67994" y="121778"/>
                      <a:pt x="77043" y="120635"/>
                      <a:pt x="84568" y="117682"/>
                    </a:cubicBezTo>
                    <a:cubicBezTo>
                      <a:pt x="94855" y="113586"/>
                      <a:pt x="99046" y="109014"/>
                      <a:pt x="97046" y="103966"/>
                    </a:cubicBezTo>
                    <a:cubicBezTo>
                      <a:pt x="95998" y="101299"/>
                      <a:pt x="92474" y="100251"/>
                      <a:pt x="86378" y="100823"/>
                    </a:cubicBezTo>
                    <a:cubicBezTo>
                      <a:pt x="80282" y="101394"/>
                      <a:pt x="72376" y="102251"/>
                      <a:pt x="62660" y="103490"/>
                    </a:cubicBezTo>
                    <a:cubicBezTo>
                      <a:pt x="52945" y="104728"/>
                      <a:pt x="44753" y="104728"/>
                      <a:pt x="38181" y="103394"/>
                    </a:cubicBezTo>
                    <a:cubicBezTo>
                      <a:pt x="28466" y="103108"/>
                      <a:pt x="20941" y="100918"/>
                      <a:pt x="15512" y="96822"/>
                    </a:cubicBezTo>
                    <a:cubicBezTo>
                      <a:pt x="10082" y="92726"/>
                      <a:pt x="5891" y="86916"/>
                      <a:pt x="2843" y="79201"/>
                    </a:cubicBezTo>
                    <a:cubicBezTo>
                      <a:pt x="-2395" y="66056"/>
                      <a:pt x="-395" y="52816"/>
                      <a:pt x="8844" y="39482"/>
                    </a:cubicBezTo>
                    <a:cubicBezTo>
                      <a:pt x="17988" y="26051"/>
                      <a:pt x="32561" y="15478"/>
                      <a:pt x="52469" y="7573"/>
                    </a:cubicBezTo>
                    <a:close/>
                  </a:path>
                </a:pathLst>
              </a:custGeom>
              <a:solidFill>
                <a:srgbClr val="E598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9408D64A-F424-4D70-B35F-392194E133AB}"/>
                </a:ext>
              </a:extLst>
            </p:cNvPr>
            <p:cNvSpPr/>
            <p:nvPr/>
          </p:nvSpPr>
          <p:spPr>
            <a:xfrm>
              <a:off x="11560285" y="1116594"/>
              <a:ext cx="176871" cy="1225821"/>
            </a:xfrm>
            <a:custGeom>
              <a:avLst/>
              <a:gdLst>
                <a:gd name="connsiteX0" fmla="*/ 97038 w 176871"/>
                <a:gd name="connsiteY0" fmla="*/ 214408 h 1225821"/>
                <a:gd name="connsiteX1" fmla="*/ 63891 w 176871"/>
                <a:gd name="connsiteY1" fmla="*/ 0 h 1225821"/>
                <a:gd name="connsiteX2" fmla="*/ 26172 w 176871"/>
                <a:gd name="connsiteY2" fmla="*/ 245936 h 1225821"/>
                <a:gd name="connsiteX3" fmla="*/ 5598 w 176871"/>
                <a:gd name="connsiteY3" fmla="*/ 595313 h 1225821"/>
                <a:gd name="connsiteX4" fmla="*/ 32839 w 176871"/>
                <a:gd name="connsiteY4" fmla="*/ 1072991 h 1225821"/>
                <a:gd name="connsiteX5" fmla="*/ 116659 w 176871"/>
                <a:gd name="connsiteY5" fmla="*/ 1220534 h 1225821"/>
                <a:gd name="connsiteX6" fmla="*/ 170666 w 176871"/>
                <a:gd name="connsiteY6" fmla="*/ 1130427 h 1225821"/>
                <a:gd name="connsiteX7" fmla="*/ 153712 w 176871"/>
                <a:gd name="connsiteY7" fmla="*/ 528161 h 1225821"/>
                <a:gd name="connsiteX8" fmla="*/ 97038 w 176871"/>
                <a:gd name="connsiteY8" fmla="*/ 214408 h 122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871" h="1225821">
                  <a:moveTo>
                    <a:pt x="97038" y="214408"/>
                  </a:moveTo>
                  <a:cubicBezTo>
                    <a:pt x="85798" y="142970"/>
                    <a:pt x="76178" y="71247"/>
                    <a:pt x="63891" y="0"/>
                  </a:cubicBezTo>
                  <a:cubicBezTo>
                    <a:pt x="51794" y="81725"/>
                    <a:pt x="27315" y="161830"/>
                    <a:pt x="26172" y="245936"/>
                  </a:cubicBezTo>
                  <a:cubicBezTo>
                    <a:pt x="24553" y="363188"/>
                    <a:pt x="14456" y="478441"/>
                    <a:pt x="5598" y="595313"/>
                  </a:cubicBezTo>
                  <a:cubicBezTo>
                    <a:pt x="-6308" y="752570"/>
                    <a:pt x="-117" y="918020"/>
                    <a:pt x="32839" y="1072991"/>
                  </a:cubicBezTo>
                  <a:cubicBezTo>
                    <a:pt x="44269" y="1126427"/>
                    <a:pt x="62081" y="1195388"/>
                    <a:pt x="116659" y="1220534"/>
                  </a:cubicBezTo>
                  <a:cubicBezTo>
                    <a:pt x="173619" y="1246727"/>
                    <a:pt x="169618" y="1169099"/>
                    <a:pt x="170666" y="1130427"/>
                  </a:cubicBezTo>
                  <a:cubicBezTo>
                    <a:pt x="175905" y="930878"/>
                    <a:pt x="187430" y="725805"/>
                    <a:pt x="153712" y="528161"/>
                  </a:cubicBezTo>
                  <a:cubicBezTo>
                    <a:pt x="135995" y="423386"/>
                    <a:pt x="113516" y="319469"/>
                    <a:pt x="97038" y="214408"/>
                  </a:cubicBezTo>
                  <a:close/>
                </a:path>
              </a:pathLst>
            </a:custGeom>
            <a:solidFill>
              <a:srgbClr val="FCFCFC">
                <a:alpha val="5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80" name="Graphic 484">
              <a:extLst>
                <a:ext uri="{FF2B5EF4-FFF2-40B4-BE49-F238E27FC236}">
                  <a16:creationId xmlns:a16="http://schemas.microsoft.com/office/drawing/2014/main" id="{6968BA4B-3D17-4F86-8DB3-19A9A7082911}"/>
                </a:ext>
              </a:extLst>
            </p:cNvPr>
            <p:cNvGrpSpPr/>
            <p:nvPr/>
          </p:nvGrpSpPr>
          <p:grpSpPr>
            <a:xfrm>
              <a:off x="11498255" y="827405"/>
              <a:ext cx="1012888" cy="434730"/>
              <a:chOff x="11498255" y="827405"/>
              <a:chExt cx="1012888" cy="434730"/>
            </a:xfrm>
          </p:grpSpPr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F8F9B42A-B7E1-455F-91B6-71104A5E72C1}"/>
                  </a:ext>
                </a:extLst>
              </p:cNvPr>
              <p:cNvSpPr/>
              <p:nvPr/>
            </p:nvSpPr>
            <p:spPr>
              <a:xfrm>
                <a:off x="11498255" y="886184"/>
                <a:ext cx="1012888" cy="98824"/>
              </a:xfrm>
              <a:custGeom>
                <a:avLst/>
                <a:gdLst>
                  <a:gd name="connsiteX0" fmla="*/ 9716 w 1012888"/>
                  <a:gd name="connsiteY0" fmla="*/ 0 h 98824"/>
                  <a:gd name="connsiteX1" fmla="*/ 992505 w 1012888"/>
                  <a:gd name="connsiteY1" fmla="*/ 32385 h 98824"/>
                  <a:gd name="connsiteX2" fmla="*/ 1012889 w 1012888"/>
                  <a:gd name="connsiteY2" fmla="*/ 62008 h 98824"/>
                  <a:gd name="connsiteX3" fmla="*/ 0 w 1012888"/>
                  <a:gd name="connsiteY3" fmla="*/ 31814 h 98824"/>
                  <a:gd name="connsiteX4" fmla="*/ 9716 w 1012888"/>
                  <a:gd name="connsiteY4" fmla="*/ 0 h 9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2888" h="98824">
                    <a:moveTo>
                      <a:pt x="9716" y="0"/>
                    </a:moveTo>
                    <a:cubicBezTo>
                      <a:pt x="9716" y="0"/>
                      <a:pt x="392430" y="77533"/>
                      <a:pt x="992505" y="32385"/>
                    </a:cubicBezTo>
                    <a:lnTo>
                      <a:pt x="1012889" y="62008"/>
                    </a:lnTo>
                    <a:cubicBezTo>
                      <a:pt x="1012889" y="62008"/>
                      <a:pt x="550640" y="162306"/>
                      <a:pt x="0" y="31814"/>
                    </a:cubicBezTo>
                    <a:lnTo>
                      <a:pt x="9716" y="0"/>
                    </a:lnTo>
                    <a:close/>
                  </a:path>
                </a:pathLst>
              </a:custGeom>
              <a:solidFill>
                <a:srgbClr val="EF5E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82" name="Graphic 484">
                <a:extLst>
                  <a:ext uri="{FF2B5EF4-FFF2-40B4-BE49-F238E27FC236}">
                    <a16:creationId xmlns:a16="http://schemas.microsoft.com/office/drawing/2014/main" id="{BA14AC86-E394-4387-9B77-57645D137585}"/>
                  </a:ext>
                </a:extLst>
              </p:cNvPr>
              <p:cNvGrpSpPr/>
              <p:nvPr/>
            </p:nvGrpSpPr>
            <p:grpSpPr>
              <a:xfrm>
                <a:off x="11992220" y="827405"/>
                <a:ext cx="298224" cy="434730"/>
                <a:chOff x="11992220" y="827405"/>
                <a:chExt cx="298224" cy="434730"/>
              </a:xfrm>
            </p:grpSpPr>
            <p:sp>
              <p:nvSpPr>
                <p:cNvPr id="483" name="Freeform: Shape 482">
                  <a:extLst>
                    <a:ext uri="{FF2B5EF4-FFF2-40B4-BE49-F238E27FC236}">
                      <a16:creationId xmlns:a16="http://schemas.microsoft.com/office/drawing/2014/main" id="{EDC91379-1365-4062-BF6A-3F13E6CD065F}"/>
                    </a:ext>
                  </a:extLst>
                </p:cNvPr>
                <p:cNvSpPr/>
                <p:nvPr/>
              </p:nvSpPr>
              <p:spPr>
                <a:xfrm>
                  <a:off x="12099664" y="833787"/>
                  <a:ext cx="190781" cy="130788"/>
                </a:xfrm>
                <a:custGeom>
                  <a:avLst/>
                  <a:gdLst>
                    <a:gd name="connsiteX0" fmla="*/ 89344 w 190781"/>
                    <a:gd name="connsiteY0" fmla="*/ 130788 h 130788"/>
                    <a:gd name="connsiteX1" fmla="*/ 27813 w 190781"/>
                    <a:gd name="connsiteY1" fmla="*/ 121263 h 130788"/>
                    <a:gd name="connsiteX2" fmla="*/ 0 w 190781"/>
                    <a:gd name="connsiteY2" fmla="*/ 113072 h 130788"/>
                    <a:gd name="connsiteX3" fmla="*/ 15526 w 190781"/>
                    <a:gd name="connsiteY3" fmla="*/ 88592 h 130788"/>
                    <a:gd name="connsiteX4" fmla="*/ 117253 w 190781"/>
                    <a:gd name="connsiteY4" fmla="*/ 1058 h 130788"/>
                    <a:gd name="connsiteX5" fmla="*/ 164497 w 190781"/>
                    <a:gd name="connsiteY5" fmla="*/ 12202 h 130788"/>
                    <a:gd name="connsiteX6" fmla="*/ 184785 w 190781"/>
                    <a:gd name="connsiteY6" fmla="*/ 84687 h 130788"/>
                    <a:gd name="connsiteX7" fmla="*/ 89344 w 190781"/>
                    <a:gd name="connsiteY7" fmla="*/ 130788 h 130788"/>
                    <a:gd name="connsiteX8" fmla="*/ 71723 w 190781"/>
                    <a:gd name="connsiteY8" fmla="*/ 85830 h 130788"/>
                    <a:gd name="connsiteX9" fmla="*/ 145828 w 190781"/>
                    <a:gd name="connsiteY9" fmla="*/ 64970 h 130788"/>
                    <a:gd name="connsiteX10" fmla="*/ 138208 w 190781"/>
                    <a:gd name="connsiteY10" fmla="*/ 47063 h 130788"/>
                    <a:gd name="connsiteX11" fmla="*/ 125158 w 190781"/>
                    <a:gd name="connsiteY11" fmla="*/ 44015 h 130788"/>
                    <a:gd name="connsiteX12" fmla="*/ 71723 w 190781"/>
                    <a:gd name="connsiteY12" fmla="*/ 85830 h 130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0781" h="130788">
                      <a:moveTo>
                        <a:pt x="89344" y="130788"/>
                      </a:moveTo>
                      <a:cubicBezTo>
                        <a:pt x="70961" y="130788"/>
                        <a:pt x="50387" y="127931"/>
                        <a:pt x="27813" y="121263"/>
                      </a:cubicBezTo>
                      <a:lnTo>
                        <a:pt x="0" y="113072"/>
                      </a:lnTo>
                      <a:lnTo>
                        <a:pt x="15526" y="88592"/>
                      </a:lnTo>
                      <a:cubicBezTo>
                        <a:pt x="20574" y="80591"/>
                        <a:pt x="66389" y="10297"/>
                        <a:pt x="117253" y="1058"/>
                      </a:cubicBezTo>
                      <a:cubicBezTo>
                        <a:pt x="134398" y="-2086"/>
                        <a:pt x="150781" y="1820"/>
                        <a:pt x="164497" y="12202"/>
                      </a:cubicBezTo>
                      <a:cubicBezTo>
                        <a:pt x="189548" y="31061"/>
                        <a:pt x="197548" y="59541"/>
                        <a:pt x="184785" y="84687"/>
                      </a:cubicBezTo>
                      <a:cubicBezTo>
                        <a:pt x="172117" y="110024"/>
                        <a:pt x="138684" y="130788"/>
                        <a:pt x="89344" y="130788"/>
                      </a:cubicBezTo>
                      <a:close/>
                      <a:moveTo>
                        <a:pt x="71723" y="85830"/>
                      </a:moveTo>
                      <a:cubicBezTo>
                        <a:pt x="112586" y="90497"/>
                        <a:pt x="139351" y="77829"/>
                        <a:pt x="145828" y="64970"/>
                      </a:cubicBezTo>
                      <a:cubicBezTo>
                        <a:pt x="146971" y="62780"/>
                        <a:pt x="150304" y="56112"/>
                        <a:pt x="138208" y="47063"/>
                      </a:cubicBezTo>
                      <a:cubicBezTo>
                        <a:pt x="134207" y="44015"/>
                        <a:pt x="130302" y="43158"/>
                        <a:pt x="125158" y="44015"/>
                      </a:cubicBezTo>
                      <a:cubicBezTo>
                        <a:pt x="108680" y="47063"/>
                        <a:pt x="88106" y="66304"/>
                        <a:pt x="71723" y="85830"/>
                      </a:cubicBez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4" name="Freeform: Shape 483">
                  <a:extLst>
                    <a:ext uri="{FF2B5EF4-FFF2-40B4-BE49-F238E27FC236}">
                      <a16:creationId xmlns:a16="http://schemas.microsoft.com/office/drawing/2014/main" id="{3AF33A1A-6125-4AD8-A19C-572170E4523E}"/>
                    </a:ext>
                  </a:extLst>
                </p:cNvPr>
                <p:cNvSpPr/>
                <p:nvPr/>
              </p:nvSpPr>
              <p:spPr>
                <a:xfrm>
                  <a:off x="11992220" y="827405"/>
                  <a:ext cx="161831" cy="130788"/>
                </a:xfrm>
                <a:custGeom>
                  <a:avLst/>
                  <a:gdLst>
                    <a:gd name="connsiteX0" fmla="*/ 86107 w 161831"/>
                    <a:gd name="connsiteY0" fmla="*/ 130788 h 130788"/>
                    <a:gd name="connsiteX1" fmla="*/ 138304 w 161831"/>
                    <a:gd name="connsiteY1" fmla="*/ 121263 h 130788"/>
                    <a:gd name="connsiteX2" fmla="*/ 161831 w 161831"/>
                    <a:gd name="connsiteY2" fmla="*/ 113072 h 130788"/>
                    <a:gd name="connsiteX3" fmla="*/ 148687 w 161831"/>
                    <a:gd name="connsiteY3" fmla="*/ 88592 h 130788"/>
                    <a:gd name="connsiteX4" fmla="*/ 62390 w 161831"/>
                    <a:gd name="connsiteY4" fmla="*/ 1058 h 130788"/>
                    <a:gd name="connsiteX5" fmla="*/ 22290 w 161831"/>
                    <a:gd name="connsiteY5" fmla="*/ 12202 h 130788"/>
                    <a:gd name="connsiteX6" fmla="*/ 5050 w 161831"/>
                    <a:gd name="connsiteY6" fmla="*/ 84687 h 130788"/>
                    <a:gd name="connsiteX7" fmla="*/ 86107 w 161831"/>
                    <a:gd name="connsiteY7" fmla="*/ 130788 h 130788"/>
                    <a:gd name="connsiteX8" fmla="*/ 101062 w 161831"/>
                    <a:gd name="connsiteY8" fmla="*/ 85830 h 130788"/>
                    <a:gd name="connsiteX9" fmla="*/ 38292 w 161831"/>
                    <a:gd name="connsiteY9" fmla="*/ 64970 h 130788"/>
                    <a:gd name="connsiteX10" fmla="*/ 44769 w 161831"/>
                    <a:gd name="connsiteY10" fmla="*/ 47063 h 130788"/>
                    <a:gd name="connsiteX11" fmla="*/ 55818 w 161831"/>
                    <a:gd name="connsiteY11" fmla="*/ 44015 h 130788"/>
                    <a:gd name="connsiteX12" fmla="*/ 101062 w 161831"/>
                    <a:gd name="connsiteY12" fmla="*/ 85830 h 130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831" h="130788">
                      <a:moveTo>
                        <a:pt x="86107" y="130788"/>
                      </a:moveTo>
                      <a:cubicBezTo>
                        <a:pt x="101728" y="130788"/>
                        <a:pt x="119159" y="127931"/>
                        <a:pt x="138304" y="121263"/>
                      </a:cubicBezTo>
                      <a:lnTo>
                        <a:pt x="161831" y="113072"/>
                      </a:lnTo>
                      <a:lnTo>
                        <a:pt x="148687" y="88592"/>
                      </a:lnTo>
                      <a:cubicBezTo>
                        <a:pt x="144400" y="80591"/>
                        <a:pt x="105538" y="10297"/>
                        <a:pt x="62390" y="1058"/>
                      </a:cubicBezTo>
                      <a:cubicBezTo>
                        <a:pt x="47912" y="-2086"/>
                        <a:pt x="34006" y="1820"/>
                        <a:pt x="22290" y="12202"/>
                      </a:cubicBezTo>
                      <a:cubicBezTo>
                        <a:pt x="1049" y="31061"/>
                        <a:pt x="-5714" y="59541"/>
                        <a:pt x="5050" y="84687"/>
                      </a:cubicBezTo>
                      <a:cubicBezTo>
                        <a:pt x="16003" y="110024"/>
                        <a:pt x="44388" y="130788"/>
                        <a:pt x="86107" y="130788"/>
                      </a:cubicBezTo>
                      <a:close/>
                      <a:moveTo>
                        <a:pt x="101062" y="85830"/>
                      </a:moveTo>
                      <a:cubicBezTo>
                        <a:pt x="66391" y="90497"/>
                        <a:pt x="43721" y="77829"/>
                        <a:pt x="38292" y="64970"/>
                      </a:cubicBezTo>
                      <a:cubicBezTo>
                        <a:pt x="37339" y="62780"/>
                        <a:pt x="34482" y="56112"/>
                        <a:pt x="44769" y="47063"/>
                      </a:cubicBezTo>
                      <a:cubicBezTo>
                        <a:pt x="48198" y="44015"/>
                        <a:pt x="51532" y="43158"/>
                        <a:pt x="55818" y="44015"/>
                      </a:cubicBezTo>
                      <a:cubicBezTo>
                        <a:pt x="69819" y="47063"/>
                        <a:pt x="87250" y="66304"/>
                        <a:pt x="101062" y="85830"/>
                      </a:cubicBez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5B7D1BB0-DA4C-4C47-B45C-F8A459C6285F}"/>
                    </a:ext>
                  </a:extLst>
                </p:cNvPr>
                <p:cNvSpPr/>
                <p:nvPr/>
              </p:nvSpPr>
              <p:spPr>
                <a:xfrm>
                  <a:off x="12131382" y="937905"/>
                  <a:ext cx="145065" cy="319278"/>
                </a:xfrm>
                <a:custGeom>
                  <a:avLst/>
                  <a:gdLst>
                    <a:gd name="connsiteX0" fmla="*/ 114586 w 145065"/>
                    <a:gd name="connsiteY0" fmla="*/ 319278 h 319278"/>
                    <a:gd name="connsiteX1" fmla="*/ 61722 w 145065"/>
                    <a:gd name="connsiteY1" fmla="*/ 177165 h 319278"/>
                    <a:gd name="connsiteX2" fmla="*/ 0 w 145065"/>
                    <a:gd name="connsiteY2" fmla="*/ 19907 h 319278"/>
                    <a:gd name="connsiteX3" fmla="*/ 31718 w 145065"/>
                    <a:gd name="connsiteY3" fmla="*/ 0 h 319278"/>
                    <a:gd name="connsiteX4" fmla="*/ 97536 w 145065"/>
                    <a:gd name="connsiteY4" fmla="*/ 166307 h 319278"/>
                    <a:gd name="connsiteX5" fmla="*/ 145066 w 145065"/>
                    <a:gd name="connsiteY5" fmla="*/ 297656 h 319278"/>
                    <a:gd name="connsiteX6" fmla="*/ 136112 w 145065"/>
                    <a:gd name="connsiteY6" fmla="*/ 303467 h 319278"/>
                    <a:gd name="connsiteX7" fmla="*/ 114586 w 145065"/>
                    <a:gd name="connsiteY7" fmla="*/ 319278 h 319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065" h="319278">
                      <a:moveTo>
                        <a:pt x="114586" y="319278"/>
                      </a:moveTo>
                      <a:cubicBezTo>
                        <a:pt x="111919" y="315659"/>
                        <a:pt x="96583" y="291560"/>
                        <a:pt x="61722" y="177165"/>
                      </a:cubicBezTo>
                      <a:cubicBezTo>
                        <a:pt x="27527" y="64770"/>
                        <a:pt x="286" y="20288"/>
                        <a:pt x="0" y="19907"/>
                      </a:cubicBezTo>
                      <a:lnTo>
                        <a:pt x="31718" y="0"/>
                      </a:lnTo>
                      <a:cubicBezTo>
                        <a:pt x="32956" y="1905"/>
                        <a:pt x="61531" y="48101"/>
                        <a:pt x="97536" y="166307"/>
                      </a:cubicBezTo>
                      <a:cubicBezTo>
                        <a:pt x="130492" y="274606"/>
                        <a:pt x="144494" y="296704"/>
                        <a:pt x="145066" y="297656"/>
                      </a:cubicBezTo>
                      <a:lnTo>
                        <a:pt x="136112" y="303467"/>
                      </a:lnTo>
                      <a:lnTo>
                        <a:pt x="114586" y="319278"/>
                      </a:ln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6" name="Freeform: Shape 485">
                  <a:extLst>
                    <a:ext uri="{FF2B5EF4-FFF2-40B4-BE49-F238E27FC236}">
                      <a16:creationId xmlns:a16="http://schemas.microsoft.com/office/drawing/2014/main" id="{3AA43C4B-4B91-4CF6-B23A-8882DCCA5C67}"/>
                    </a:ext>
                  </a:extLst>
                </p:cNvPr>
                <p:cNvSpPr/>
                <p:nvPr/>
              </p:nvSpPr>
              <p:spPr>
                <a:xfrm>
                  <a:off x="12010510" y="937810"/>
                  <a:ext cx="125444" cy="324326"/>
                </a:xfrm>
                <a:custGeom>
                  <a:avLst/>
                  <a:gdLst>
                    <a:gd name="connsiteX0" fmla="*/ 31909 w 125444"/>
                    <a:gd name="connsiteY0" fmla="*/ 324326 h 324326"/>
                    <a:gd name="connsiteX1" fmla="*/ 74771 w 125444"/>
                    <a:gd name="connsiteY1" fmla="*/ 178880 h 324326"/>
                    <a:gd name="connsiteX2" fmla="*/ 125444 w 125444"/>
                    <a:gd name="connsiteY2" fmla="*/ 17716 h 324326"/>
                    <a:gd name="connsiteX3" fmla="*/ 92392 w 125444"/>
                    <a:gd name="connsiteY3" fmla="*/ 0 h 324326"/>
                    <a:gd name="connsiteX4" fmla="*/ 38290 w 125444"/>
                    <a:gd name="connsiteY4" fmla="*/ 170402 h 324326"/>
                    <a:gd name="connsiteX5" fmla="*/ 0 w 125444"/>
                    <a:gd name="connsiteY5" fmla="*/ 304705 h 324326"/>
                    <a:gd name="connsiteX6" fmla="*/ 9334 w 125444"/>
                    <a:gd name="connsiteY6" fmla="*/ 309848 h 324326"/>
                    <a:gd name="connsiteX7" fmla="*/ 31909 w 125444"/>
                    <a:gd name="connsiteY7" fmla="*/ 324326 h 324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5444" h="324326">
                      <a:moveTo>
                        <a:pt x="31909" y="324326"/>
                      </a:moveTo>
                      <a:cubicBezTo>
                        <a:pt x="34385" y="320516"/>
                        <a:pt x="47911" y="295370"/>
                        <a:pt x="74771" y="178880"/>
                      </a:cubicBezTo>
                      <a:cubicBezTo>
                        <a:pt x="101156" y="64389"/>
                        <a:pt x="125158" y="18193"/>
                        <a:pt x="125444" y="17716"/>
                      </a:cubicBezTo>
                      <a:lnTo>
                        <a:pt x="92392" y="0"/>
                      </a:lnTo>
                      <a:cubicBezTo>
                        <a:pt x="91345" y="2000"/>
                        <a:pt x="65913" y="50102"/>
                        <a:pt x="38290" y="170402"/>
                      </a:cubicBezTo>
                      <a:cubicBezTo>
                        <a:pt x="12954" y="280702"/>
                        <a:pt x="571" y="303752"/>
                        <a:pt x="0" y="304705"/>
                      </a:cubicBezTo>
                      <a:lnTo>
                        <a:pt x="9334" y="309848"/>
                      </a:lnTo>
                      <a:lnTo>
                        <a:pt x="31909" y="324326"/>
                      </a:lnTo>
                      <a:close/>
                    </a:path>
                  </a:pathLst>
                </a:custGeom>
                <a:solidFill>
                  <a:srgbClr val="FF71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7" name="Freeform: Shape 486">
                  <a:extLst>
                    <a:ext uri="{FF2B5EF4-FFF2-40B4-BE49-F238E27FC236}">
                      <a16:creationId xmlns:a16="http://schemas.microsoft.com/office/drawing/2014/main" id="{C2A9A440-1F5B-4DF1-ABCE-D15036A66B50}"/>
                    </a:ext>
                  </a:extLst>
                </p:cNvPr>
                <p:cNvSpPr/>
                <p:nvPr/>
              </p:nvSpPr>
              <p:spPr>
                <a:xfrm>
                  <a:off x="12104998" y="896947"/>
                  <a:ext cx="60388" cy="76771"/>
                </a:xfrm>
                <a:custGeom>
                  <a:avLst/>
                  <a:gdLst>
                    <a:gd name="connsiteX0" fmla="*/ 60389 w 60388"/>
                    <a:gd name="connsiteY0" fmla="*/ 38386 h 76771"/>
                    <a:gd name="connsiteX1" fmla="*/ 30194 w 60388"/>
                    <a:gd name="connsiteY1" fmla="*/ 76771 h 76771"/>
                    <a:gd name="connsiteX2" fmla="*/ 0 w 60388"/>
                    <a:gd name="connsiteY2" fmla="*/ 38386 h 76771"/>
                    <a:gd name="connsiteX3" fmla="*/ 30194 w 60388"/>
                    <a:gd name="connsiteY3" fmla="*/ 0 h 76771"/>
                    <a:gd name="connsiteX4" fmla="*/ 60389 w 60388"/>
                    <a:gd name="connsiteY4" fmla="*/ 38386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388" h="76771">
                      <a:moveTo>
                        <a:pt x="60389" y="38386"/>
                      </a:moveTo>
                      <a:cubicBezTo>
                        <a:pt x="60389" y="59627"/>
                        <a:pt x="46863" y="76771"/>
                        <a:pt x="30194" y="76771"/>
                      </a:cubicBezTo>
                      <a:cubicBezTo>
                        <a:pt x="13525" y="76771"/>
                        <a:pt x="0" y="59627"/>
                        <a:pt x="0" y="38386"/>
                      </a:cubicBezTo>
                      <a:cubicBezTo>
                        <a:pt x="0" y="17145"/>
                        <a:pt x="13525" y="0"/>
                        <a:pt x="30194" y="0"/>
                      </a:cubicBezTo>
                      <a:cubicBezTo>
                        <a:pt x="46863" y="0"/>
                        <a:pt x="60389" y="17240"/>
                        <a:pt x="60389" y="38386"/>
                      </a:cubicBezTo>
                      <a:close/>
                    </a:path>
                  </a:pathLst>
                </a:custGeom>
                <a:solidFill>
                  <a:srgbClr val="EF5E5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512" name="Graphic 554">
            <a:extLst>
              <a:ext uri="{FF2B5EF4-FFF2-40B4-BE49-F238E27FC236}">
                <a16:creationId xmlns:a16="http://schemas.microsoft.com/office/drawing/2014/main" id="{E847463E-1E83-4FC5-B967-30A542AAB998}"/>
              </a:ext>
            </a:extLst>
          </p:cNvPr>
          <p:cNvGrpSpPr/>
          <p:nvPr/>
        </p:nvGrpSpPr>
        <p:grpSpPr>
          <a:xfrm rot="2535315" flipH="1">
            <a:off x="7109017" y="1129687"/>
            <a:ext cx="271124" cy="251200"/>
            <a:chOff x="6536163" y="3422285"/>
            <a:chExt cx="288405" cy="269223"/>
          </a:xfrm>
        </p:grpSpPr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2B73D21A-3E2B-4FE0-8F72-85B90FC06B91}"/>
                </a:ext>
              </a:extLst>
            </p:cNvPr>
            <p:cNvSpPr/>
            <p:nvPr/>
          </p:nvSpPr>
          <p:spPr>
            <a:xfrm>
              <a:off x="6536163" y="3422285"/>
              <a:ext cx="288405" cy="269223"/>
            </a:xfrm>
            <a:custGeom>
              <a:avLst/>
              <a:gdLst>
                <a:gd name="connsiteX0" fmla="*/ 68090 w 288405"/>
                <a:gd name="connsiteY0" fmla="*/ 269223 h 269223"/>
                <a:gd name="connsiteX1" fmla="*/ 49231 w 288405"/>
                <a:gd name="connsiteY1" fmla="*/ 259317 h 269223"/>
                <a:gd name="connsiteX2" fmla="*/ 82 w 288405"/>
                <a:gd name="connsiteY2" fmla="*/ 95106 h 269223"/>
                <a:gd name="connsiteX3" fmla="*/ 159340 w 288405"/>
                <a:gd name="connsiteY3" fmla="*/ 89296 h 269223"/>
                <a:gd name="connsiteX4" fmla="*/ 275640 w 288405"/>
                <a:gd name="connsiteY4" fmla="*/ 97488 h 269223"/>
                <a:gd name="connsiteX5" fmla="*/ 68090 w 288405"/>
                <a:gd name="connsiteY5" fmla="*/ 269223 h 26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405" h="269223">
                  <a:moveTo>
                    <a:pt x="68090" y="269223"/>
                  </a:moveTo>
                  <a:cubicBezTo>
                    <a:pt x="60566" y="269223"/>
                    <a:pt x="53517" y="265509"/>
                    <a:pt x="49231" y="259317"/>
                  </a:cubicBezTo>
                  <a:cubicBezTo>
                    <a:pt x="34848" y="238458"/>
                    <a:pt x="4273" y="184165"/>
                    <a:pt x="82" y="95106"/>
                  </a:cubicBezTo>
                  <a:cubicBezTo>
                    <a:pt x="-3824" y="12429"/>
                    <a:pt x="133432" y="-66723"/>
                    <a:pt x="159340" y="89296"/>
                  </a:cubicBezTo>
                  <a:cubicBezTo>
                    <a:pt x="159340" y="89296"/>
                    <a:pt x="229348" y="30908"/>
                    <a:pt x="275640" y="97488"/>
                  </a:cubicBezTo>
                  <a:cubicBezTo>
                    <a:pt x="316693" y="156543"/>
                    <a:pt x="261638" y="268366"/>
                    <a:pt x="68090" y="269223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E54916F9-64A7-4F5D-9058-7A8300BD4CA4}"/>
                </a:ext>
              </a:extLst>
            </p:cNvPr>
            <p:cNvSpPr/>
            <p:nvPr/>
          </p:nvSpPr>
          <p:spPr>
            <a:xfrm>
              <a:off x="6558057" y="3455686"/>
              <a:ext cx="83854" cy="67516"/>
            </a:xfrm>
            <a:custGeom>
              <a:avLst/>
              <a:gdLst>
                <a:gd name="connsiteX0" fmla="*/ 29528 w 83854"/>
                <a:gd name="connsiteY0" fmla="*/ 10938 h 67516"/>
                <a:gd name="connsiteX1" fmla="*/ 0 w 83854"/>
                <a:gd name="connsiteY1" fmla="*/ 67516 h 67516"/>
                <a:gd name="connsiteX2" fmla="*/ 43529 w 83854"/>
                <a:gd name="connsiteY2" fmla="*/ 41799 h 67516"/>
                <a:gd name="connsiteX3" fmla="*/ 83820 w 83854"/>
                <a:gd name="connsiteY3" fmla="*/ 13986 h 67516"/>
                <a:gd name="connsiteX4" fmla="*/ 65627 w 83854"/>
                <a:gd name="connsiteY4" fmla="*/ 460 h 67516"/>
                <a:gd name="connsiteX5" fmla="*/ 29528 w 83854"/>
                <a:gd name="connsiteY5" fmla="*/ 10938 h 6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54" h="67516">
                  <a:moveTo>
                    <a:pt x="29528" y="10938"/>
                  </a:moveTo>
                  <a:cubicBezTo>
                    <a:pt x="10382" y="24558"/>
                    <a:pt x="1715" y="45418"/>
                    <a:pt x="0" y="67516"/>
                  </a:cubicBezTo>
                  <a:cubicBezTo>
                    <a:pt x="13049" y="57039"/>
                    <a:pt x="28766" y="49704"/>
                    <a:pt x="43529" y="41799"/>
                  </a:cubicBezTo>
                  <a:cubicBezTo>
                    <a:pt x="53626" y="36465"/>
                    <a:pt x="82677" y="27797"/>
                    <a:pt x="83820" y="13986"/>
                  </a:cubicBezTo>
                  <a:cubicBezTo>
                    <a:pt x="84582" y="4937"/>
                    <a:pt x="72676" y="1603"/>
                    <a:pt x="65627" y="460"/>
                  </a:cubicBezTo>
                  <a:cubicBezTo>
                    <a:pt x="53150" y="-1635"/>
                    <a:pt x="39719" y="3699"/>
                    <a:pt x="29528" y="10938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808F9EA5-A808-4A1D-8D1D-4F45C3E55397}"/>
                </a:ext>
              </a:extLst>
            </p:cNvPr>
            <p:cNvSpPr/>
            <p:nvPr/>
          </p:nvSpPr>
          <p:spPr>
            <a:xfrm>
              <a:off x="6551771" y="3567207"/>
              <a:ext cx="272605" cy="124301"/>
            </a:xfrm>
            <a:custGeom>
              <a:avLst/>
              <a:gdLst>
                <a:gd name="connsiteX0" fmla="*/ 272605 w 272605"/>
                <a:gd name="connsiteY0" fmla="*/ 0 h 124301"/>
                <a:gd name="connsiteX1" fmla="*/ 151733 w 272605"/>
                <a:gd name="connsiteY1" fmla="*/ 71533 h 124301"/>
                <a:gd name="connsiteX2" fmla="*/ 21717 w 272605"/>
                <a:gd name="connsiteY2" fmla="*/ 54388 h 124301"/>
                <a:gd name="connsiteX3" fmla="*/ 0 w 272605"/>
                <a:gd name="connsiteY3" fmla="*/ 42100 h 124301"/>
                <a:gd name="connsiteX4" fmla="*/ 33623 w 272605"/>
                <a:gd name="connsiteY4" fmla="*/ 114395 h 124301"/>
                <a:gd name="connsiteX5" fmla="*/ 52483 w 272605"/>
                <a:gd name="connsiteY5" fmla="*/ 124301 h 124301"/>
                <a:gd name="connsiteX6" fmla="*/ 272605 w 272605"/>
                <a:gd name="connsiteY6" fmla="*/ 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605" h="124301">
                  <a:moveTo>
                    <a:pt x="272605" y="0"/>
                  </a:moveTo>
                  <a:cubicBezTo>
                    <a:pt x="254413" y="40291"/>
                    <a:pt x="189167" y="64484"/>
                    <a:pt x="151733" y="71533"/>
                  </a:cubicBezTo>
                  <a:cubicBezTo>
                    <a:pt x="109442" y="79534"/>
                    <a:pt x="60484" y="72866"/>
                    <a:pt x="21717" y="54388"/>
                  </a:cubicBezTo>
                  <a:cubicBezTo>
                    <a:pt x="14097" y="50768"/>
                    <a:pt x="6858" y="46673"/>
                    <a:pt x="0" y="42100"/>
                  </a:cubicBezTo>
                  <a:cubicBezTo>
                    <a:pt x="11049" y="78010"/>
                    <a:pt x="25146" y="102013"/>
                    <a:pt x="33623" y="114395"/>
                  </a:cubicBezTo>
                  <a:cubicBezTo>
                    <a:pt x="37909" y="120586"/>
                    <a:pt x="44958" y="124301"/>
                    <a:pt x="52483" y="124301"/>
                  </a:cubicBezTo>
                  <a:cubicBezTo>
                    <a:pt x="201263" y="123634"/>
                    <a:pt x="268224" y="57436"/>
                    <a:pt x="272605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16" name="Graphic 554">
            <a:extLst>
              <a:ext uri="{FF2B5EF4-FFF2-40B4-BE49-F238E27FC236}">
                <a16:creationId xmlns:a16="http://schemas.microsoft.com/office/drawing/2014/main" id="{20E6A473-D1B5-4EC0-A5B4-D5D59D7EF289}"/>
              </a:ext>
            </a:extLst>
          </p:cNvPr>
          <p:cNvGrpSpPr/>
          <p:nvPr/>
        </p:nvGrpSpPr>
        <p:grpSpPr>
          <a:xfrm rot="19815382" flipH="1">
            <a:off x="7628518" y="2428815"/>
            <a:ext cx="252876" cy="262402"/>
            <a:chOff x="5178230" y="3124011"/>
            <a:chExt cx="268994" cy="281229"/>
          </a:xfrm>
        </p:grpSpPr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65763700-A241-49A6-80E6-976F6D9F2780}"/>
                </a:ext>
              </a:extLst>
            </p:cNvPr>
            <p:cNvSpPr/>
            <p:nvPr/>
          </p:nvSpPr>
          <p:spPr>
            <a:xfrm>
              <a:off x="5178230" y="3124011"/>
              <a:ext cx="268934" cy="281229"/>
            </a:xfrm>
            <a:custGeom>
              <a:avLst/>
              <a:gdLst>
                <a:gd name="connsiteX0" fmla="*/ 263497 w 268934"/>
                <a:gd name="connsiteY0" fmla="*/ 239266 h 281229"/>
                <a:gd name="connsiteX1" fmla="*/ 250733 w 268934"/>
                <a:gd name="connsiteY1" fmla="*/ 256316 h 281229"/>
                <a:gd name="connsiteX2" fmla="*/ 80808 w 268934"/>
                <a:gd name="connsiteY2" fmla="*/ 278604 h 281229"/>
                <a:gd name="connsiteX3" fmla="*/ 100524 w 268934"/>
                <a:gd name="connsiteY3" fmla="*/ 120489 h 281229"/>
                <a:gd name="connsiteX4" fmla="*/ 127194 w 268934"/>
                <a:gd name="connsiteY4" fmla="*/ 6951 h 281229"/>
                <a:gd name="connsiteX5" fmla="*/ 263497 w 268934"/>
                <a:gd name="connsiteY5" fmla="*/ 239266 h 28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934" h="281229">
                  <a:moveTo>
                    <a:pt x="263497" y="239266"/>
                  </a:moveTo>
                  <a:cubicBezTo>
                    <a:pt x="262354" y="246696"/>
                    <a:pt x="257592" y="253077"/>
                    <a:pt x="250733" y="256316"/>
                  </a:cubicBezTo>
                  <a:cubicBezTo>
                    <a:pt x="227874" y="267174"/>
                    <a:pt x="169390" y="288701"/>
                    <a:pt x="80808" y="278604"/>
                  </a:cubicBezTo>
                  <a:cubicBezTo>
                    <a:pt x="-1393" y="269270"/>
                    <a:pt x="-57686" y="121061"/>
                    <a:pt x="100524" y="120489"/>
                  </a:cubicBezTo>
                  <a:cubicBezTo>
                    <a:pt x="100524" y="120489"/>
                    <a:pt x="54042" y="42003"/>
                    <a:pt x="127194" y="6951"/>
                  </a:cubicBezTo>
                  <a:cubicBezTo>
                    <a:pt x="191869" y="-24100"/>
                    <a:pt x="293596" y="48099"/>
                    <a:pt x="263497" y="239266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E1028F59-A226-484F-8E82-6CF6BDBE5958}"/>
                </a:ext>
              </a:extLst>
            </p:cNvPr>
            <p:cNvSpPr/>
            <p:nvPr/>
          </p:nvSpPr>
          <p:spPr>
            <a:xfrm>
              <a:off x="5210593" y="3290511"/>
              <a:ext cx="57588" cy="91530"/>
            </a:xfrm>
            <a:custGeom>
              <a:avLst/>
              <a:gdLst>
                <a:gd name="connsiteX0" fmla="*/ 6439 w 57588"/>
                <a:gd name="connsiteY0" fmla="*/ 53335 h 91530"/>
                <a:gd name="connsiteX1" fmla="*/ 57589 w 57588"/>
                <a:gd name="connsiteY1" fmla="*/ 91530 h 91530"/>
                <a:gd name="connsiteX2" fmla="*/ 39205 w 57588"/>
                <a:gd name="connsiteY2" fmla="*/ 44477 h 91530"/>
                <a:gd name="connsiteX3" fmla="*/ 18155 w 57588"/>
                <a:gd name="connsiteY3" fmla="*/ 281 h 91530"/>
                <a:gd name="connsiteX4" fmla="*/ 1867 w 57588"/>
                <a:gd name="connsiteY4" fmla="*/ 16092 h 91530"/>
                <a:gd name="connsiteX5" fmla="*/ 6439 w 57588"/>
                <a:gd name="connsiteY5" fmla="*/ 53335 h 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88" h="91530">
                  <a:moveTo>
                    <a:pt x="6439" y="53335"/>
                  </a:moveTo>
                  <a:cubicBezTo>
                    <a:pt x="16822" y="74385"/>
                    <a:pt x="36062" y="86291"/>
                    <a:pt x="57589" y="91530"/>
                  </a:cubicBezTo>
                  <a:cubicBezTo>
                    <a:pt x="49302" y="76957"/>
                    <a:pt x="44539" y="60288"/>
                    <a:pt x="39205" y="44477"/>
                  </a:cubicBezTo>
                  <a:cubicBezTo>
                    <a:pt x="35491" y="33618"/>
                    <a:pt x="31585" y="3614"/>
                    <a:pt x="18155" y="281"/>
                  </a:cubicBezTo>
                  <a:cubicBezTo>
                    <a:pt x="9297" y="-1910"/>
                    <a:pt x="4153" y="9234"/>
                    <a:pt x="1867" y="16092"/>
                  </a:cubicBezTo>
                  <a:cubicBezTo>
                    <a:pt x="-2228" y="27998"/>
                    <a:pt x="915" y="42191"/>
                    <a:pt x="6439" y="53335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75C40F02-8403-4DCD-9B30-125ABC226CAA}"/>
                </a:ext>
              </a:extLst>
            </p:cNvPr>
            <p:cNvSpPr/>
            <p:nvPr/>
          </p:nvSpPr>
          <p:spPr>
            <a:xfrm>
              <a:off x="5352383" y="3126200"/>
              <a:ext cx="94841" cy="275748"/>
            </a:xfrm>
            <a:custGeom>
              <a:avLst/>
              <a:gdLst>
                <a:gd name="connsiteX0" fmla="*/ 1810 w 94841"/>
                <a:gd name="connsiteY0" fmla="*/ 0 h 275748"/>
                <a:gd name="connsiteX1" fmla="*/ 53150 w 94841"/>
                <a:gd name="connsiteY1" fmla="*/ 130683 h 275748"/>
                <a:gd name="connsiteX2" fmla="*/ 15526 w 94841"/>
                <a:gd name="connsiteY2" fmla="*/ 256318 h 275748"/>
                <a:gd name="connsiteX3" fmla="*/ 0 w 94841"/>
                <a:gd name="connsiteY3" fmla="*/ 275749 h 275748"/>
                <a:gd name="connsiteX4" fmla="*/ 76676 w 94841"/>
                <a:gd name="connsiteY4" fmla="*/ 254032 h 275748"/>
                <a:gd name="connsiteX5" fmla="*/ 89440 w 94841"/>
                <a:gd name="connsiteY5" fmla="*/ 236982 h 275748"/>
                <a:gd name="connsiteX6" fmla="*/ 1810 w 94841"/>
                <a:gd name="connsiteY6" fmla="*/ 0 h 27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41" h="275748">
                  <a:moveTo>
                    <a:pt x="1810" y="0"/>
                  </a:moveTo>
                  <a:cubicBezTo>
                    <a:pt x="38671" y="24384"/>
                    <a:pt x="52102" y="92678"/>
                    <a:pt x="53150" y="130683"/>
                  </a:cubicBezTo>
                  <a:cubicBezTo>
                    <a:pt x="54292" y="173736"/>
                    <a:pt x="39910" y="220980"/>
                    <a:pt x="15526" y="256318"/>
                  </a:cubicBezTo>
                  <a:cubicBezTo>
                    <a:pt x="10763" y="263271"/>
                    <a:pt x="5524" y="269748"/>
                    <a:pt x="0" y="275749"/>
                  </a:cubicBezTo>
                  <a:cubicBezTo>
                    <a:pt x="37243" y="270605"/>
                    <a:pt x="63151" y="260509"/>
                    <a:pt x="76676" y="254032"/>
                  </a:cubicBezTo>
                  <a:cubicBezTo>
                    <a:pt x="83439" y="250793"/>
                    <a:pt x="88297" y="244412"/>
                    <a:pt x="89440" y="236982"/>
                  </a:cubicBezTo>
                  <a:cubicBezTo>
                    <a:pt x="112490" y="90106"/>
                    <a:pt x="57721" y="13526"/>
                    <a:pt x="1810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20" name="Graphic 554">
            <a:extLst>
              <a:ext uri="{FF2B5EF4-FFF2-40B4-BE49-F238E27FC236}">
                <a16:creationId xmlns:a16="http://schemas.microsoft.com/office/drawing/2014/main" id="{7DE033F1-743D-4AD0-B19E-CB90FC63FEE1}"/>
              </a:ext>
            </a:extLst>
          </p:cNvPr>
          <p:cNvGrpSpPr/>
          <p:nvPr/>
        </p:nvGrpSpPr>
        <p:grpSpPr>
          <a:xfrm rot="20519367" flipH="1">
            <a:off x="7134935" y="1971285"/>
            <a:ext cx="248099" cy="218311"/>
            <a:chOff x="5906503" y="2801142"/>
            <a:chExt cx="263913" cy="233974"/>
          </a:xfrm>
        </p:grpSpPr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EC65DD05-DEE0-4CBD-9DAC-5EACB80389C5}"/>
                </a:ext>
              </a:extLst>
            </p:cNvPr>
            <p:cNvSpPr/>
            <p:nvPr/>
          </p:nvSpPr>
          <p:spPr>
            <a:xfrm>
              <a:off x="5906503" y="2801142"/>
              <a:ext cx="263913" cy="233974"/>
            </a:xfrm>
            <a:custGeom>
              <a:avLst/>
              <a:gdLst>
                <a:gd name="connsiteX0" fmla="*/ 118249 w 263913"/>
                <a:gd name="connsiteY0" fmla="*/ 232570 h 233974"/>
                <a:gd name="connsiteX1" fmla="*/ 99485 w 263913"/>
                <a:gd name="connsiteY1" fmla="*/ 230474 h 233974"/>
                <a:gd name="connsiteX2" fmla="*/ 5949 w 263913"/>
                <a:gd name="connsiteY2" fmla="*/ 110269 h 233974"/>
                <a:gd name="connsiteX3" fmla="*/ 136061 w 263913"/>
                <a:gd name="connsiteY3" fmla="*/ 54262 h 233974"/>
                <a:gd name="connsiteX4" fmla="*/ 235121 w 263913"/>
                <a:gd name="connsiteY4" fmla="*/ 23591 h 233974"/>
                <a:gd name="connsiteX5" fmla="*/ 118249 w 263913"/>
                <a:gd name="connsiteY5" fmla="*/ 232570 h 23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913" h="233974">
                  <a:moveTo>
                    <a:pt x="118249" y="232570"/>
                  </a:moveTo>
                  <a:cubicBezTo>
                    <a:pt x="112058" y="235046"/>
                    <a:pt x="105009" y="234189"/>
                    <a:pt x="99485" y="230474"/>
                  </a:cubicBezTo>
                  <a:cubicBezTo>
                    <a:pt x="80911" y="217806"/>
                    <a:pt x="38049" y="182659"/>
                    <a:pt x="5949" y="110269"/>
                  </a:cubicBezTo>
                  <a:cubicBezTo>
                    <a:pt x="-23864" y="43022"/>
                    <a:pt x="64433" y="-66801"/>
                    <a:pt x="136061" y="54262"/>
                  </a:cubicBezTo>
                  <a:cubicBezTo>
                    <a:pt x="136061" y="54262"/>
                    <a:pt x="175304" y="-16700"/>
                    <a:pt x="235121" y="23591"/>
                  </a:cubicBezTo>
                  <a:cubicBezTo>
                    <a:pt x="287985" y="59119"/>
                    <a:pt x="278364" y="169609"/>
                    <a:pt x="118249" y="232570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0A660947-D6AD-4F8B-8366-91C7A930A539}"/>
                </a:ext>
              </a:extLst>
            </p:cNvPr>
            <p:cNvSpPr/>
            <p:nvPr/>
          </p:nvSpPr>
          <p:spPr>
            <a:xfrm>
              <a:off x="5928758" y="2831395"/>
              <a:ext cx="56170" cy="77634"/>
            </a:xfrm>
            <a:custGeom>
              <a:avLst/>
              <a:gdLst>
                <a:gd name="connsiteX0" fmla="*/ 9793 w 56170"/>
                <a:gd name="connsiteY0" fmla="*/ 21247 h 77634"/>
                <a:gd name="connsiteX1" fmla="*/ 3507 w 56170"/>
                <a:gd name="connsiteY1" fmla="*/ 77635 h 77634"/>
                <a:gd name="connsiteX2" fmla="*/ 31320 w 56170"/>
                <a:gd name="connsiteY2" fmla="*/ 42392 h 77634"/>
                <a:gd name="connsiteX3" fmla="*/ 55799 w 56170"/>
                <a:gd name="connsiteY3" fmla="*/ 6293 h 77634"/>
                <a:gd name="connsiteX4" fmla="*/ 36368 w 56170"/>
                <a:gd name="connsiteY4" fmla="*/ 863 h 77634"/>
                <a:gd name="connsiteX5" fmla="*/ 9793 w 56170"/>
                <a:gd name="connsiteY5" fmla="*/ 21247 h 7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70" h="77634">
                  <a:moveTo>
                    <a:pt x="9793" y="21247"/>
                  </a:moveTo>
                  <a:cubicBezTo>
                    <a:pt x="-1637" y="38678"/>
                    <a:pt x="-2113" y="58775"/>
                    <a:pt x="3507" y="77635"/>
                  </a:cubicBezTo>
                  <a:cubicBezTo>
                    <a:pt x="10936" y="64776"/>
                    <a:pt x="21604" y="53632"/>
                    <a:pt x="31320" y="42392"/>
                  </a:cubicBezTo>
                  <a:cubicBezTo>
                    <a:pt x="37987" y="34677"/>
                    <a:pt x="59228" y="18199"/>
                    <a:pt x="55799" y="6293"/>
                  </a:cubicBezTo>
                  <a:cubicBezTo>
                    <a:pt x="53513" y="-1423"/>
                    <a:pt x="42655" y="-375"/>
                    <a:pt x="36368" y="863"/>
                  </a:cubicBezTo>
                  <a:cubicBezTo>
                    <a:pt x="25224" y="3245"/>
                    <a:pt x="15794" y="12008"/>
                    <a:pt x="9793" y="21247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B0CE15C7-341C-4095-A6DB-300BDF7272B5}"/>
                </a:ext>
              </a:extLst>
            </p:cNvPr>
            <p:cNvSpPr/>
            <p:nvPr/>
          </p:nvSpPr>
          <p:spPr>
            <a:xfrm>
              <a:off x="5954839" y="2859881"/>
              <a:ext cx="215531" cy="175236"/>
            </a:xfrm>
            <a:custGeom>
              <a:avLst/>
              <a:gdLst>
                <a:gd name="connsiteX0" fmla="*/ 212312 w 215531"/>
                <a:gd name="connsiteY0" fmla="*/ 0 h 175236"/>
                <a:gd name="connsiteX1" fmla="*/ 135160 w 215531"/>
                <a:gd name="connsiteY1" fmla="*/ 98203 h 175236"/>
                <a:gd name="connsiteX2" fmla="*/ 21908 w 215531"/>
                <a:gd name="connsiteY2" fmla="*/ 125825 h 175236"/>
                <a:gd name="connsiteX3" fmla="*/ 0 w 215531"/>
                <a:gd name="connsiteY3" fmla="*/ 122682 h 175236"/>
                <a:gd name="connsiteX4" fmla="*/ 51149 w 215531"/>
                <a:gd name="connsiteY4" fmla="*/ 171736 h 175236"/>
                <a:gd name="connsiteX5" fmla="*/ 69913 w 215531"/>
                <a:gd name="connsiteY5" fmla="*/ 173831 h 175236"/>
                <a:gd name="connsiteX6" fmla="*/ 212312 w 215531"/>
                <a:gd name="connsiteY6" fmla="*/ 0 h 17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531" h="175236">
                  <a:moveTo>
                    <a:pt x="212312" y="0"/>
                  </a:moveTo>
                  <a:cubicBezTo>
                    <a:pt x="210217" y="39243"/>
                    <a:pt x="163925" y="80296"/>
                    <a:pt x="135160" y="98203"/>
                  </a:cubicBezTo>
                  <a:cubicBezTo>
                    <a:pt x="102679" y="118396"/>
                    <a:pt x="59912" y="128683"/>
                    <a:pt x="21908" y="125825"/>
                  </a:cubicBezTo>
                  <a:cubicBezTo>
                    <a:pt x="14383" y="125254"/>
                    <a:pt x="7144" y="124206"/>
                    <a:pt x="0" y="122682"/>
                  </a:cubicBezTo>
                  <a:cubicBezTo>
                    <a:pt x="20669" y="148876"/>
                    <a:pt x="40196" y="164211"/>
                    <a:pt x="51149" y="171736"/>
                  </a:cubicBezTo>
                  <a:cubicBezTo>
                    <a:pt x="56674" y="175451"/>
                    <a:pt x="63722" y="176308"/>
                    <a:pt x="69913" y="173831"/>
                  </a:cubicBezTo>
                  <a:cubicBezTo>
                    <a:pt x="192977" y="125444"/>
                    <a:pt x="227076" y="48959"/>
                    <a:pt x="212312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24" name="Graphic 554">
            <a:extLst>
              <a:ext uri="{FF2B5EF4-FFF2-40B4-BE49-F238E27FC236}">
                <a16:creationId xmlns:a16="http://schemas.microsoft.com/office/drawing/2014/main" id="{071BD64D-D13D-4BD4-B43C-ED1878950FA5}"/>
              </a:ext>
            </a:extLst>
          </p:cNvPr>
          <p:cNvGrpSpPr/>
          <p:nvPr/>
        </p:nvGrpSpPr>
        <p:grpSpPr>
          <a:xfrm rot="8149805" flipH="1">
            <a:off x="6378029" y="1672101"/>
            <a:ext cx="465489" cy="394204"/>
            <a:chOff x="6417094" y="2748971"/>
            <a:chExt cx="495159" cy="422487"/>
          </a:xfrm>
        </p:grpSpPr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90AF23D-C90B-4791-973A-F17E9B59D27B}"/>
                </a:ext>
              </a:extLst>
            </p:cNvPr>
            <p:cNvSpPr/>
            <p:nvPr/>
          </p:nvSpPr>
          <p:spPr>
            <a:xfrm>
              <a:off x="6417094" y="2801038"/>
              <a:ext cx="486530" cy="370419"/>
            </a:xfrm>
            <a:custGeom>
              <a:avLst/>
              <a:gdLst>
                <a:gd name="connsiteX0" fmla="*/ 486530 w 486530"/>
                <a:gd name="connsiteY0" fmla="*/ 277156 h 370419"/>
                <a:gd name="connsiteX1" fmla="*/ 476719 w 486530"/>
                <a:gd name="connsiteY1" fmla="*/ 271726 h 370419"/>
                <a:gd name="connsiteX2" fmla="*/ 314318 w 486530"/>
                <a:gd name="connsiteY2" fmla="*/ 54937 h 370419"/>
                <a:gd name="connsiteX3" fmla="*/ 35426 w 486530"/>
                <a:gd name="connsiteY3" fmla="*/ 27505 h 370419"/>
                <a:gd name="connsiteX4" fmla="*/ 29521 w 486530"/>
                <a:gd name="connsiteY4" fmla="*/ 24267 h 370419"/>
                <a:gd name="connsiteX5" fmla="*/ 12471 w 486530"/>
                <a:gd name="connsiteY5" fmla="*/ 53509 h 370419"/>
                <a:gd name="connsiteX6" fmla="*/ 162490 w 486530"/>
                <a:gd name="connsiteY6" fmla="*/ 315446 h 370419"/>
                <a:gd name="connsiteX7" fmla="*/ 464337 w 486530"/>
                <a:gd name="connsiteY7" fmla="*/ 316875 h 370419"/>
                <a:gd name="connsiteX8" fmla="*/ 486530 w 486530"/>
                <a:gd name="connsiteY8" fmla="*/ 277156 h 37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530" h="370419">
                  <a:moveTo>
                    <a:pt x="486530" y="277156"/>
                  </a:moveTo>
                  <a:lnTo>
                    <a:pt x="476719" y="271726"/>
                  </a:lnTo>
                  <a:cubicBezTo>
                    <a:pt x="478720" y="202099"/>
                    <a:pt x="415474" y="113897"/>
                    <a:pt x="314318" y="54937"/>
                  </a:cubicBezTo>
                  <a:cubicBezTo>
                    <a:pt x="207067" y="-7547"/>
                    <a:pt x="92195" y="-16786"/>
                    <a:pt x="35426" y="27505"/>
                  </a:cubicBezTo>
                  <a:lnTo>
                    <a:pt x="29521" y="24267"/>
                  </a:lnTo>
                  <a:lnTo>
                    <a:pt x="12471" y="53509"/>
                  </a:lnTo>
                  <a:cubicBezTo>
                    <a:pt x="-29439" y="125422"/>
                    <a:pt x="37712" y="242675"/>
                    <a:pt x="162490" y="315446"/>
                  </a:cubicBezTo>
                  <a:cubicBezTo>
                    <a:pt x="287267" y="388217"/>
                    <a:pt x="422427" y="388789"/>
                    <a:pt x="464337" y="316875"/>
                  </a:cubicBezTo>
                  <a:lnTo>
                    <a:pt x="486530" y="277156"/>
                  </a:lnTo>
                  <a:close/>
                </a:path>
              </a:pathLst>
            </a:custGeom>
            <a:solidFill>
              <a:srgbClr val="F4AE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C4A84E21-4038-4D5A-9D81-13B9165BC63A}"/>
                </a:ext>
              </a:extLst>
            </p:cNvPr>
            <p:cNvSpPr/>
            <p:nvPr/>
          </p:nvSpPr>
          <p:spPr>
            <a:xfrm>
              <a:off x="6434144" y="2771795"/>
              <a:ext cx="476808" cy="370385"/>
            </a:xfrm>
            <a:custGeom>
              <a:avLst/>
              <a:gdLst>
                <a:gd name="connsiteX0" fmla="*/ 464337 w 476808"/>
                <a:gd name="connsiteY0" fmla="*/ 316876 h 370385"/>
                <a:gd name="connsiteX1" fmla="*/ 162490 w 476808"/>
                <a:gd name="connsiteY1" fmla="*/ 315447 h 370385"/>
                <a:gd name="connsiteX2" fmla="*/ 12471 w 476808"/>
                <a:gd name="connsiteY2" fmla="*/ 53510 h 370385"/>
                <a:gd name="connsiteX3" fmla="*/ 314318 w 476808"/>
                <a:gd name="connsiteY3" fmla="*/ 54938 h 370385"/>
                <a:gd name="connsiteX4" fmla="*/ 464337 w 476808"/>
                <a:gd name="connsiteY4" fmla="*/ 316876 h 37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808" h="370385">
                  <a:moveTo>
                    <a:pt x="464337" y="316876"/>
                  </a:moveTo>
                  <a:cubicBezTo>
                    <a:pt x="422427" y="388790"/>
                    <a:pt x="287267" y="388123"/>
                    <a:pt x="162490" y="315447"/>
                  </a:cubicBezTo>
                  <a:cubicBezTo>
                    <a:pt x="37712" y="242676"/>
                    <a:pt x="-29439" y="125423"/>
                    <a:pt x="12471" y="53510"/>
                  </a:cubicBezTo>
                  <a:cubicBezTo>
                    <a:pt x="54381" y="-18404"/>
                    <a:pt x="189541" y="-17737"/>
                    <a:pt x="314318" y="54938"/>
                  </a:cubicBezTo>
                  <a:cubicBezTo>
                    <a:pt x="439096" y="127709"/>
                    <a:pt x="506247" y="244962"/>
                    <a:pt x="464337" y="316876"/>
                  </a:cubicBezTo>
                  <a:close/>
                </a:path>
              </a:pathLst>
            </a:custGeom>
            <a:solidFill>
              <a:srgbClr val="FFC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1D52DBA1-9477-469B-A0F5-6042ACED7833}"/>
                </a:ext>
              </a:extLst>
            </p:cNvPr>
            <p:cNvSpPr/>
            <p:nvPr/>
          </p:nvSpPr>
          <p:spPr>
            <a:xfrm rot="-3585801">
              <a:off x="6552816" y="2749330"/>
              <a:ext cx="239471" cy="415312"/>
            </a:xfrm>
            <a:custGeom>
              <a:avLst/>
              <a:gdLst>
                <a:gd name="connsiteX0" fmla="*/ 239472 w 239471"/>
                <a:gd name="connsiteY0" fmla="*/ 207656 h 415312"/>
                <a:gd name="connsiteX1" fmla="*/ 119736 w 239471"/>
                <a:gd name="connsiteY1" fmla="*/ 415313 h 415312"/>
                <a:gd name="connsiteX2" fmla="*/ 0 w 239471"/>
                <a:gd name="connsiteY2" fmla="*/ 207656 h 415312"/>
                <a:gd name="connsiteX3" fmla="*/ 119736 w 239471"/>
                <a:gd name="connsiteY3" fmla="*/ 0 h 415312"/>
                <a:gd name="connsiteX4" fmla="*/ 239472 w 239471"/>
                <a:gd name="connsiteY4" fmla="*/ 207656 h 41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471" h="415312">
                  <a:moveTo>
                    <a:pt x="239472" y="207656"/>
                  </a:moveTo>
                  <a:cubicBezTo>
                    <a:pt x="239472" y="322342"/>
                    <a:pt x="185864" y="415313"/>
                    <a:pt x="119736" y="415313"/>
                  </a:cubicBezTo>
                  <a:cubicBezTo>
                    <a:pt x="53607" y="415313"/>
                    <a:pt x="0" y="322342"/>
                    <a:pt x="0" y="207656"/>
                  </a:cubicBezTo>
                  <a:cubicBezTo>
                    <a:pt x="0" y="92971"/>
                    <a:pt x="53607" y="0"/>
                    <a:pt x="119736" y="0"/>
                  </a:cubicBezTo>
                  <a:cubicBezTo>
                    <a:pt x="185864" y="0"/>
                    <a:pt x="239472" y="92971"/>
                    <a:pt x="239472" y="207656"/>
                  </a:cubicBezTo>
                  <a:close/>
                </a:path>
              </a:pathLst>
            </a:custGeom>
            <a:solidFill>
              <a:srgbClr val="F4AE2C">
                <a:alpha val="60000"/>
              </a:srgbClr>
            </a:solidFill>
            <a:ln w="9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64A9922-ADE1-4C78-9BD4-33FCCD846331}"/>
                </a:ext>
              </a:extLst>
            </p:cNvPr>
            <p:cNvSpPr/>
            <p:nvPr/>
          </p:nvSpPr>
          <p:spPr>
            <a:xfrm>
              <a:off x="6589765" y="2865589"/>
              <a:ext cx="181313" cy="175371"/>
            </a:xfrm>
            <a:custGeom>
              <a:avLst/>
              <a:gdLst>
                <a:gd name="connsiteX0" fmla="*/ 135742 w 181313"/>
                <a:gd name="connsiteY0" fmla="*/ 16295 h 175371"/>
                <a:gd name="connsiteX1" fmla="*/ 174318 w 181313"/>
                <a:gd name="connsiteY1" fmla="*/ 53633 h 175371"/>
                <a:gd name="connsiteX2" fmla="*/ 178319 w 181313"/>
                <a:gd name="connsiteY2" fmla="*/ 88208 h 175371"/>
                <a:gd name="connsiteX3" fmla="*/ 171080 w 181313"/>
                <a:gd name="connsiteY3" fmla="*/ 93352 h 175371"/>
                <a:gd name="connsiteX4" fmla="*/ 161079 w 181313"/>
                <a:gd name="connsiteY4" fmla="*/ 91828 h 175371"/>
                <a:gd name="connsiteX5" fmla="*/ 153268 w 181313"/>
                <a:gd name="connsiteY5" fmla="*/ 83160 h 175371"/>
                <a:gd name="connsiteX6" fmla="*/ 147172 w 181313"/>
                <a:gd name="connsiteY6" fmla="*/ 70873 h 175371"/>
                <a:gd name="connsiteX7" fmla="*/ 138695 w 181313"/>
                <a:gd name="connsiteY7" fmla="*/ 57347 h 175371"/>
                <a:gd name="connsiteX8" fmla="*/ 124407 w 181313"/>
                <a:gd name="connsiteY8" fmla="*/ 45155 h 175371"/>
                <a:gd name="connsiteX9" fmla="*/ 108977 w 181313"/>
                <a:gd name="connsiteY9" fmla="*/ 45536 h 175371"/>
                <a:gd name="connsiteX10" fmla="*/ 110215 w 181313"/>
                <a:gd name="connsiteY10" fmla="*/ 56776 h 175371"/>
                <a:gd name="connsiteX11" fmla="*/ 123645 w 181313"/>
                <a:gd name="connsiteY11" fmla="*/ 72778 h 175371"/>
                <a:gd name="connsiteX12" fmla="*/ 137076 w 181313"/>
                <a:gd name="connsiteY12" fmla="*/ 88780 h 175371"/>
                <a:gd name="connsiteX13" fmla="*/ 156411 w 181313"/>
                <a:gd name="connsiteY13" fmla="*/ 124403 h 175371"/>
                <a:gd name="connsiteX14" fmla="*/ 149553 w 181313"/>
                <a:gd name="connsiteY14" fmla="*/ 154883 h 175371"/>
                <a:gd name="connsiteX15" fmla="*/ 136123 w 181313"/>
                <a:gd name="connsiteY15" fmla="*/ 167933 h 175371"/>
                <a:gd name="connsiteX16" fmla="*/ 114597 w 181313"/>
                <a:gd name="connsiteY16" fmla="*/ 174886 h 175371"/>
                <a:gd name="connsiteX17" fmla="*/ 84498 w 181313"/>
                <a:gd name="connsiteY17" fmla="*/ 172124 h 175371"/>
                <a:gd name="connsiteX18" fmla="*/ 47922 w 181313"/>
                <a:gd name="connsiteY18" fmla="*/ 156407 h 175371"/>
                <a:gd name="connsiteX19" fmla="*/ 1821 w 181313"/>
                <a:gd name="connsiteY19" fmla="*/ 106592 h 175371"/>
                <a:gd name="connsiteX20" fmla="*/ 2964 w 181313"/>
                <a:gd name="connsiteY20" fmla="*/ 83922 h 175371"/>
                <a:gd name="connsiteX21" fmla="*/ 11631 w 181313"/>
                <a:gd name="connsiteY21" fmla="*/ 77350 h 175371"/>
                <a:gd name="connsiteX22" fmla="*/ 23823 w 181313"/>
                <a:gd name="connsiteY22" fmla="*/ 80207 h 175371"/>
                <a:gd name="connsiteX23" fmla="*/ 40397 w 181313"/>
                <a:gd name="connsiteY23" fmla="*/ 98591 h 175371"/>
                <a:gd name="connsiteX24" fmla="*/ 61828 w 181313"/>
                <a:gd name="connsiteY24" fmla="*/ 119831 h 175371"/>
                <a:gd name="connsiteX25" fmla="*/ 82402 w 181313"/>
                <a:gd name="connsiteY25" fmla="*/ 121260 h 175371"/>
                <a:gd name="connsiteX26" fmla="*/ 77830 w 181313"/>
                <a:gd name="connsiteY26" fmla="*/ 109830 h 175371"/>
                <a:gd name="connsiteX27" fmla="*/ 59256 w 181313"/>
                <a:gd name="connsiteY27" fmla="*/ 90971 h 175371"/>
                <a:gd name="connsiteX28" fmla="*/ 42588 w 181313"/>
                <a:gd name="connsiteY28" fmla="*/ 69539 h 175371"/>
                <a:gd name="connsiteX29" fmla="*/ 32777 w 181313"/>
                <a:gd name="connsiteY29" fmla="*/ 45346 h 175371"/>
                <a:gd name="connsiteX30" fmla="*/ 39444 w 181313"/>
                <a:gd name="connsiteY30" fmla="*/ 22200 h 175371"/>
                <a:gd name="connsiteX31" fmla="*/ 78116 w 181313"/>
                <a:gd name="connsiteY31" fmla="*/ 197 h 175371"/>
                <a:gd name="connsiteX32" fmla="*/ 135742 w 181313"/>
                <a:gd name="connsiteY32" fmla="*/ 16295 h 17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1313" h="175371">
                  <a:moveTo>
                    <a:pt x="135742" y="16295"/>
                  </a:moveTo>
                  <a:cubicBezTo>
                    <a:pt x="153744" y="26772"/>
                    <a:pt x="166603" y="39250"/>
                    <a:pt x="174318" y="53633"/>
                  </a:cubicBezTo>
                  <a:cubicBezTo>
                    <a:pt x="182034" y="68015"/>
                    <a:pt x="183367" y="79541"/>
                    <a:pt x="178319" y="88208"/>
                  </a:cubicBezTo>
                  <a:cubicBezTo>
                    <a:pt x="176890" y="90685"/>
                    <a:pt x="174414" y="92399"/>
                    <a:pt x="171080" y="93352"/>
                  </a:cubicBezTo>
                  <a:cubicBezTo>
                    <a:pt x="167746" y="94209"/>
                    <a:pt x="164412" y="93733"/>
                    <a:pt x="161079" y="91828"/>
                  </a:cubicBezTo>
                  <a:cubicBezTo>
                    <a:pt x="158126" y="90113"/>
                    <a:pt x="155554" y="87256"/>
                    <a:pt x="153268" y="83160"/>
                  </a:cubicBezTo>
                  <a:cubicBezTo>
                    <a:pt x="150982" y="79064"/>
                    <a:pt x="148982" y="74969"/>
                    <a:pt x="147172" y="70873"/>
                  </a:cubicBezTo>
                  <a:cubicBezTo>
                    <a:pt x="145458" y="66777"/>
                    <a:pt x="142600" y="62205"/>
                    <a:pt x="138695" y="57347"/>
                  </a:cubicBezTo>
                  <a:cubicBezTo>
                    <a:pt x="134790" y="52490"/>
                    <a:pt x="130027" y="48394"/>
                    <a:pt x="124407" y="45155"/>
                  </a:cubicBezTo>
                  <a:cubicBezTo>
                    <a:pt x="116883" y="40774"/>
                    <a:pt x="111739" y="40869"/>
                    <a:pt x="108977" y="45536"/>
                  </a:cubicBezTo>
                  <a:cubicBezTo>
                    <a:pt x="107072" y="48870"/>
                    <a:pt x="107453" y="52585"/>
                    <a:pt x="110215" y="56776"/>
                  </a:cubicBezTo>
                  <a:cubicBezTo>
                    <a:pt x="112977" y="60967"/>
                    <a:pt x="117454" y="66301"/>
                    <a:pt x="123645" y="72778"/>
                  </a:cubicBezTo>
                  <a:cubicBezTo>
                    <a:pt x="129837" y="79255"/>
                    <a:pt x="134313" y="84589"/>
                    <a:pt x="137076" y="88780"/>
                  </a:cubicBezTo>
                  <a:cubicBezTo>
                    <a:pt x="148315" y="102877"/>
                    <a:pt x="154792" y="114783"/>
                    <a:pt x="156411" y="124403"/>
                  </a:cubicBezTo>
                  <a:cubicBezTo>
                    <a:pt x="158031" y="134024"/>
                    <a:pt x="155745" y="144215"/>
                    <a:pt x="149553" y="154883"/>
                  </a:cubicBezTo>
                  <a:cubicBezTo>
                    <a:pt x="146505" y="160122"/>
                    <a:pt x="142029" y="164408"/>
                    <a:pt x="136123" y="167933"/>
                  </a:cubicBezTo>
                  <a:cubicBezTo>
                    <a:pt x="130218" y="171362"/>
                    <a:pt x="123074" y="173648"/>
                    <a:pt x="114597" y="174886"/>
                  </a:cubicBezTo>
                  <a:cubicBezTo>
                    <a:pt x="106119" y="176029"/>
                    <a:pt x="96118" y="175172"/>
                    <a:pt x="84498" y="172124"/>
                  </a:cubicBezTo>
                  <a:cubicBezTo>
                    <a:pt x="72877" y="169076"/>
                    <a:pt x="60685" y="163932"/>
                    <a:pt x="47922" y="156407"/>
                  </a:cubicBezTo>
                  <a:cubicBezTo>
                    <a:pt x="22966" y="141834"/>
                    <a:pt x="7536" y="125261"/>
                    <a:pt x="1821" y="106592"/>
                  </a:cubicBezTo>
                  <a:cubicBezTo>
                    <a:pt x="-942" y="97448"/>
                    <a:pt x="-561" y="89923"/>
                    <a:pt x="2964" y="83922"/>
                  </a:cubicBezTo>
                  <a:cubicBezTo>
                    <a:pt x="5059" y="80207"/>
                    <a:pt x="8012" y="78017"/>
                    <a:pt x="11631" y="77350"/>
                  </a:cubicBezTo>
                  <a:cubicBezTo>
                    <a:pt x="15251" y="76588"/>
                    <a:pt x="19347" y="77540"/>
                    <a:pt x="23823" y="80207"/>
                  </a:cubicBezTo>
                  <a:cubicBezTo>
                    <a:pt x="28300" y="82779"/>
                    <a:pt x="33825" y="88970"/>
                    <a:pt x="40397" y="98591"/>
                  </a:cubicBezTo>
                  <a:cubicBezTo>
                    <a:pt x="46969" y="108211"/>
                    <a:pt x="54113" y="115355"/>
                    <a:pt x="61828" y="119831"/>
                  </a:cubicBezTo>
                  <a:cubicBezTo>
                    <a:pt x="72496" y="126023"/>
                    <a:pt x="79354" y="126499"/>
                    <a:pt x="82402" y="121260"/>
                  </a:cubicBezTo>
                  <a:cubicBezTo>
                    <a:pt x="84021" y="118593"/>
                    <a:pt x="82402" y="114688"/>
                    <a:pt x="77830" y="109830"/>
                  </a:cubicBezTo>
                  <a:cubicBezTo>
                    <a:pt x="73163" y="104877"/>
                    <a:pt x="66972" y="98591"/>
                    <a:pt x="59256" y="90971"/>
                  </a:cubicBezTo>
                  <a:cubicBezTo>
                    <a:pt x="51541" y="83351"/>
                    <a:pt x="45921" y="76207"/>
                    <a:pt x="42588" y="69539"/>
                  </a:cubicBezTo>
                  <a:cubicBezTo>
                    <a:pt x="36206" y="60872"/>
                    <a:pt x="32967" y="52775"/>
                    <a:pt x="32777" y="45346"/>
                  </a:cubicBezTo>
                  <a:cubicBezTo>
                    <a:pt x="32586" y="37821"/>
                    <a:pt x="34872" y="30106"/>
                    <a:pt x="39444" y="22200"/>
                  </a:cubicBezTo>
                  <a:cubicBezTo>
                    <a:pt x="47350" y="8675"/>
                    <a:pt x="60209" y="1340"/>
                    <a:pt x="78116" y="197"/>
                  </a:cubicBezTo>
                  <a:cubicBezTo>
                    <a:pt x="95928" y="-1136"/>
                    <a:pt x="115168" y="4293"/>
                    <a:pt x="135742" y="16295"/>
                  </a:cubicBezTo>
                  <a:close/>
                </a:path>
              </a:pathLst>
            </a:custGeom>
            <a:solidFill>
              <a:srgbClr val="E598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29" name="Graphic 554">
            <a:extLst>
              <a:ext uri="{FF2B5EF4-FFF2-40B4-BE49-F238E27FC236}">
                <a16:creationId xmlns:a16="http://schemas.microsoft.com/office/drawing/2014/main" id="{5BFD2127-FFF7-4DA4-B2A4-500423F24063}"/>
              </a:ext>
            </a:extLst>
          </p:cNvPr>
          <p:cNvGrpSpPr/>
          <p:nvPr/>
        </p:nvGrpSpPr>
        <p:grpSpPr>
          <a:xfrm rot="8149805" flipH="1">
            <a:off x="7033503" y="1541096"/>
            <a:ext cx="308870" cy="257236"/>
            <a:chOff x="5753732" y="3343384"/>
            <a:chExt cx="328557" cy="275692"/>
          </a:xfrm>
        </p:grpSpPr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D3334E37-C305-4A80-B081-B68C487CAA2D}"/>
                </a:ext>
              </a:extLst>
            </p:cNvPr>
            <p:cNvSpPr/>
            <p:nvPr/>
          </p:nvSpPr>
          <p:spPr>
            <a:xfrm>
              <a:off x="5791009" y="3399975"/>
              <a:ext cx="267892" cy="195344"/>
            </a:xfrm>
            <a:custGeom>
              <a:avLst/>
              <a:gdLst>
                <a:gd name="connsiteX0" fmla="*/ 250793 w 267892"/>
                <a:gd name="connsiteY0" fmla="*/ 11213 h 195344"/>
                <a:gd name="connsiteX1" fmla="*/ 245459 w 267892"/>
                <a:gd name="connsiteY1" fmla="*/ 14070 h 195344"/>
                <a:gd name="connsiteX2" fmla="*/ 98203 w 267892"/>
                <a:gd name="connsiteY2" fmla="*/ 24453 h 195344"/>
                <a:gd name="connsiteX3" fmla="*/ 3238 w 267892"/>
                <a:gd name="connsiteY3" fmla="*/ 144087 h 195344"/>
                <a:gd name="connsiteX4" fmla="*/ 0 w 267892"/>
                <a:gd name="connsiteY4" fmla="*/ 145801 h 195344"/>
                <a:gd name="connsiteX5" fmla="*/ 8382 w 267892"/>
                <a:gd name="connsiteY5" fmla="*/ 162279 h 195344"/>
                <a:gd name="connsiteX6" fmla="*/ 172688 w 267892"/>
                <a:gd name="connsiteY6" fmla="*/ 170947 h 195344"/>
                <a:gd name="connsiteX7" fmla="*/ 262509 w 267892"/>
                <a:gd name="connsiteY7" fmla="*/ 33120 h 195344"/>
                <a:gd name="connsiteX8" fmla="*/ 250793 w 267892"/>
                <a:gd name="connsiteY8" fmla="*/ 11213 h 19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92" h="195344">
                  <a:moveTo>
                    <a:pt x="250793" y="11213"/>
                  </a:moveTo>
                  <a:lnTo>
                    <a:pt x="245459" y="14070"/>
                  </a:lnTo>
                  <a:cubicBezTo>
                    <a:pt x="214122" y="-7456"/>
                    <a:pt x="155067" y="-4503"/>
                    <a:pt x="98203" y="24453"/>
                  </a:cubicBezTo>
                  <a:cubicBezTo>
                    <a:pt x="37909" y="55123"/>
                    <a:pt x="-286" y="104939"/>
                    <a:pt x="3238" y="144087"/>
                  </a:cubicBezTo>
                  <a:lnTo>
                    <a:pt x="0" y="145801"/>
                  </a:lnTo>
                  <a:lnTo>
                    <a:pt x="8382" y="162279"/>
                  </a:lnTo>
                  <a:cubicBezTo>
                    <a:pt x="28956" y="202761"/>
                    <a:pt x="102489" y="206571"/>
                    <a:pt x="172688" y="170947"/>
                  </a:cubicBezTo>
                  <a:cubicBezTo>
                    <a:pt x="242888" y="135324"/>
                    <a:pt x="283083" y="73602"/>
                    <a:pt x="262509" y="33120"/>
                  </a:cubicBezTo>
                  <a:lnTo>
                    <a:pt x="250793" y="11213"/>
                  </a:lnTo>
                  <a:close/>
                </a:path>
              </a:pathLst>
            </a:custGeom>
            <a:solidFill>
              <a:srgbClr val="F4AE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0C1D46D4-D0EC-4CFA-B78F-902F657CDB59}"/>
                </a:ext>
              </a:extLst>
            </p:cNvPr>
            <p:cNvSpPr/>
            <p:nvPr/>
          </p:nvSpPr>
          <p:spPr>
            <a:xfrm rot="-1616502">
              <a:off x="5775511" y="3399027"/>
              <a:ext cx="284998" cy="164407"/>
            </a:xfrm>
            <a:custGeom>
              <a:avLst/>
              <a:gdLst>
                <a:gd name="connsiteX0" fmla="*/ 284998 w 284998"/>
                <a:gd name="connsiteY0" fmla="*/ 82204 h 164407"/>
                <a:gd name="connsiteX1" fmla="*/ 142499 w 284998"/>
                <a:gd name="connsiteY1" fmla="*/ 164407 h 164407"/>
                <a:gd name="connsiteX2" fmla="*/ 0 w 284998"/>
                <a:gd name="connsiteY2" fmla="*/ 82204 h 164407"/>
                <a:gd name="connsiteX3" fmla="*/ 142499 w 284998"/>
                <a:gd name="connsiteY3" fmla="*/ 0 h 164407"/>
                <a:gd name="connsiteX4" fmla="*/ 284998 w 284998"/>
                <a:gd name="connsiteY4" fmla="*/ 82204 h 16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998" h="164407">
                  <a:moveTo>
                    <a:pt x="284998" y="82204"/>
                  </a:moveTo>
                  <a:cubicBezTo>
                    <a:pt x="284998" y="127604"/>
                    <a:pt x="221199" y="164407"/>
                    <a:pt x="142499" y="164407"/>
                  </a:cubicBezTo>
                  <a:cubicBezTo>
                    <a:pt x="63799" y="164407"/>
                    <a:pt x="0" y="127604"/>
                    <a:pt x="0" y="82204"/>
                  </a:cubicBezTo>
                  <a:cubicBezTo>
                    <a:pt x="0" y="36804"/>
                    <a:pt x="63799" y="0"/>
                    <a:pt x="142499" y="0"/>
                  </a:cubicBezTo>
                  <a:cubicBezTo>
                    <a:pt x="221199" y="0"/>
                    <a:pt x="284998" y="36804"/>
                    <a:pt x="284998" y="82204"/>
                  </a:cubicBezTo>
                  <a:close/>
                </a:path>
              </a:pathLst>
            </a:custGeom>
            <a:solidFill>
              <a:srgbClr val="FFC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7E4EEBD7-B4A9-4CBA-AEF6-28471A5DB426}"/>
                </a:ext>
              </a:extLst>
            </p:cNvPr>
            <p:cNvSpPr/>
            <p:nvPr/>
          </p:nvSpPr>
          <p:spPr>
            <a:xfrm>
              <a:off x="5812853" y="3403654"/>
              <a:ext cx="210343" cy="155108"/>
            </a:xfrm>
            <a:custGeom>
              <a:avLst/>
              <a:gdLst>
                <a:gd name="connsiteX0" fmla="*/ 206089 w 210343"/>
                <a:gd name="connsiteY0" fmla="*/ 26298 h 155108"/>
                <a:gd name="connsiteX1" fmla="*/ 134747 w 210343"/>
                <a:gd name="connsiteY1" fmla="*/ 135740 h 155108"/>
                <a:gd name="connsiteX2" fmla="*/ 4254 w 210343"/>
                <a:gd name="connsiteY2" fmla="*/ 128882 h 155108"/>
                <a:gd name="connsiteX3" fmla="*/ 75596 w 210343"/>
                <a:gd name="connsiteY3" fmla="*/ 19440 h 155108"/>
                <a:gd name="connsiteX4" fmla="*/ 206089 w 210343"/>
                <a:gd name="connsiteY4" fmla="*/ 26298 h 15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43" h="155108">
                  <a:moveTo>
                    <a:pt x="206089" y="26298"/>
                  </a:moveTo>
                  <a:cubicBezTo>
                    <a:pt x="222377" y="58397"/>
                    <a:pt x="190468" y="107451"/>
                    <a:pt x="134747" y="135740"/>
                  </a:cubicBezTo>
                  <a:cubicBezTo>
                    <a:pt x="79025" y="164029"/>
                    <a:pt x="20637" y="160981"/>
                    <a:pt x="4254" y="128882"/>
                  </a:cubicBezTo>
                  <a:cubicBezTo>
                    <a:pt x="-12034" y="96783"/>
                    <a:pt x="19875" y="47729"/>
                    <a:pt x="75596" y="19440"/>
                  </a:cubicBezTo>
                  <a:cubicBezTo>
                    <a:pt x="131318" y="-8945"/>
                    <a:pt x="189706" y="-5897"/>
                    <a:pt x="206089" y="26298"/>
                  </a:cubicBezTo>
                  <a:close/>
                </a:path>
              </a:pathLst>
            </a:custGeom>
            <a:solidFill>
              <a:srgbClr val="F4AE2C">
                <a:alpha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AD3AAA00-3887-4986-95AD-CD9DBD5B9063}"/>
                </a:ext>
              </a:extLst>
            </p:cNvPr>
            <p:cNvSpPr/>
            <p:nvPr/>
          </p:nvSpPr>
          <p:spPr>
            <a:xfrm>
              <a:off x="5870781" y="3427930"/>
              <a:ext cx="98091" cy="95838"/>
            </a:xfrm>
            <a:custGeom>
              <a:avLst/>
              <a:gdLst>
                <a:gd name="connsiteX0" fmla="*/ 28432 w 98091"/>
                <a:gd name="connsiteY0" fmla="*/ 6784 h 95838"/>
                <a:gd name="connsiteX1" fmla="*/ 56912 w 98091"/>
                <a:gd name="connsiteY1" fmla="*/ 117 h 95838"/>
                <a:gd name="connsiteX2" fmla="*/ 73961 w 98091"/>
                <a:gd name="connsiteY2" fmla="*/ 8499 h 95838"/>
                <a:gd name="connsiteX3" fmla="*/ 74152 w 98091"/>
                <a:gd name="connsiteY3" fmla="*/ 13356 h 95838"/>
                <a:gd name="connsiteX4" fmla="*/ 70532 w 98091"/>
                <a:gd name="connsiteY4" fmla="*/ 17452 h 95838"/>
                <a:gd name="connsiteX5" fmla="*/ 64246 w 98091"/>
                <a:gd name="connsiteY5" fmla="*/ 18500 h 95838"/>
                <a:gd name="connsiteX6" fmla="*/ 56816 w 98091"/>
                <a:gd name="connsiteY6" fmla="*/ 17642 h 95838"/>
                <a:gd name="connsiteX7" fmla="*/ 48149 w 98091"/>
                <a:gd name="connsiteY7" fmla="*/ 17547 h 95838"/>
                <a:gd name="connsiteX8" fmla="*/ 38338 w 98091"/>
                <a:gd name="connsiteY8" fmla="*/ 20500 h 95838"/>
                <a:gd name="connsiteX9" fmla="*/ 33956 w 98091"/>
                <a:gd name="connsiteY9" fmla="*/ 27644 h 95838"/>
                <a:gd name="connsiteX10" fmla="*/ 39481 w 98091"/>
                <a:gd name="connsiteY10" fmla="*/ 30406 h 95838"/>
                <a:gd name="connsiteX11" fmla="*/ 50816 w 98091"/>
                <a:gd name="connsiteY11" fmla="*/ 28977 h 95838"/>
                <a:gd name="connsiteX12" fmla="*/ 62150 w 98091"/>
                <a:gd name="connsiteY12" fmla="*/ 27549 h 95838"/>
                <a:gd name="connsiteX13" fmla="*/ 84153 w 98091"/>
                <a:gd name="connsiteY13" fmla="*/ 29168 h 95838"/>
                <a:gd name="connsiteX14" fmla="*/ 96059 w 98091"/>
                <a:gd name="connsiteY14" fmla="*/ 41265 h 95838"/>
                <a:gd name="connsiteX15" fmla="*/ 98060 w 98091"/>
                <a:gd name="connsiteY15" fmla="*/ 51266 h 95838"/>
                <a:gd name="connsiteX16" fmla="*/ 94821 w 98091"/>
                <a:gd name="connsiteY16" fmla="*/ 63172 h 95838"/>
                <a:gd name="connsiteX17" fmla="*/ 84629 w 98091"/>
                <a:gd name="connsiteY17" fmla="*/ 76126 h 95838"/>
                <a:gd name="connsiteX18" fmla="*/ 66627 w 98091"/>
                <a:gd name="connsiteY18" fmla="*/ 88223 h 95838"/>
                <a:gd name="connsiteX19" fmla="*/ 30146 w 98091"/>
                <a:gd name="connsiteY19" fmla="*/ 94605 h 95838"/>
                <a:gd name="connsiteX20" fmla="*/ 20145 w 98091"/>
                <a:gd name="connsiteY20" fmla="*/ 87365 h 95838"/>
                <a:gd name="connsiteX21" fmla="*/ 19669 w 98091"/>
                <a:gd name="connsiteY21" fmla="*/ 81460 h 95838"/>
                <a:gd name="connsiteX22" fmla="*/ 24527 w 98091"/>
                <a:gd name="connsiteY22" fmla="*/ 76698 h 95838"/>
                <a:gd name="connsiteX23" fmla="*/ 37862 w 98091"/>
                <a:gd name="connsiteY23" fmla="*/ 74602 h 95838"/>
                <a:gd name="connsiteX24" fmla="*/ 53959 w 98091"/>
                <a:gd name="connsiteY24" fmla="*/ 71078 h 95838"/>
                <a:gd name="connsiteX25" fmla="*/ 60722 w 98091"/>
                <a:gd name="connsiteY25" fmla="*/ 62124 h 95838"/>
                <a:gd name="connsiteX26" fmla="*/ 54149 w 98091"/>
                <a:gd name="connsiteY26" fmla="*/ 60886 h 95838"/>
                <a:gd name="connsiteX27" fmla="*/ 40052 w 98091"/>
                <a:gd name="connsiteY27" fmla="*/ 63839 h 95838"/>
                <a:gd name="connsiteX28" fmla="*/ 25289 w 98091"/>
                <a:gd name="connsiteY28" fmla="*/ 65172 h 95838"/>
                <a:gd name="connsiteX29" fmla="*/ 11287 w 98091"/>
                <a:gd name="connsiteY29" fmla="*/ 62505 h 95838"/>
                <a:gd name="connsiteX30" fmla="*/ 2619 w 98091"/>
                <a:gd name="connsiteY30" fmla="*/ 52599 h 95838"/>
                <a:gd name="connsiteX31" fmla="*/ 3953 w 98091"/>
                <a:gd name="connsiteY31" fmla="*/ 28406 h 95838"/>
                <a:gd name="connsiteX32" fmla="*/ 28432 w 98091"/>
                <a:gd name="connsiteY32" fmla="*/ 6784 h 9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8091" h="95838">
                  <a:moveTo>
                    <a:pt x="28432" y="6784"/>
                  </a:moveTo>
                  <a:cubicBezTo>
                    <a:pt x="38528" y="1640"/>
                    <a:pt x="48053" y="-550"/>
                    <a:pt x="56912" y="117"/>
                  </a:cubicBezTo>
                  <a:cubicBezTo>
                    <a:pt x="65770" y="783"/>
                    <a:pt x="71485" y="3641"/>
                    <a:pt x="73961" y="8499"/>
                  </a:cubicBezTo>
                  <a:cubicBezTo>
                    <a:pt x="74723" y="9927"/>
                    <a:pt x="74723" y="11547"/>
                    <a:pt x="74152" y="13356"/>
                  </a:cubicBezTo>
                  <a:cubicBezTo>
                    <a:pt x="73580" y="15166"/>
                    <a:pt x="72342" y="16500"/>
                    <a:pt x="70532" y="17452"/>
                  </a:cubicBezTo>
                  <a:cubicBezTo>
                    <a:pt x="68913" y="18309"/>
                    <a:pt x="66818" y="18595"/>
                    <a:pt x="64246" y="18500"/>
                  </a:cubicBezTo>
                  <a:cubicBezTo>
                    <a:pt x="61674" y="18309"/>
                    <a:pt x="59198" y="18024"/>
                    <a:pt x="56816" y="17642"/>
                  </a:cubicBezTo>
                  <a:cubicBezTo>
                    <a:pt x="54435" y="17261"/>
                    <a:pt x="51482" y="17166"/>
                    <a:pt x="48149" y="17547"/>
                  </a:cubicBezTo>
                  <a:cubicBezTo>
                    <a:pt x="44720" y="17928"/>
                    <a:pt x="41481" y="18881"/>
                    <a:pt x="38338" y="20500"/>
                  </a:cubicBezTo>
                  <a:cubicBezTo>
                    <a:pt x="34052" y="22691"/>
                    <a:pt x="32623" y="25072"/>
                    <a:pt x="33956" y="27644"/>
                  </a:cubicBezTo>
                  <a:cubicBezTo>
                    <a:pt x="34909" y="29454"/>
                    <a:pt x="36719" y="30406"/>
                    <a:pt x="39481" y="30406"/>
                  </a:cubicBezTo>
                  <a:cubicBezTo>
                    <a:pt x="42243" y="30406"/>
                    <a:pt x="45958" y="29930"/>
                    <a:pt x="50816" y="28977"/>
                  </a:cubicBezTo>
                  <a:cubicBezTo>
                    <a:pt x="55578" y="28025"/>
                    <a:pt x="59388" y="27549"/>
                    <a:pt x="62150" y="27549"/>
                  </a:cubicBezTo>
                  <a:cubicBezTo>
                    <a:pt x="71961" y="26596"/>
                    <a:pt x="79295" y="27072"/>
                    <a:pt x="84153" y="29168"/>
                  </a:cubicBezTo>
                  <a:cubicBezTo>
                    <a:pt x="89011" y="31263"/>
                    <a:pt x="93011" y="35359"/>
                    <a:pt x="96059" y="41265"/>
                  </a:cubicBezTo>
                  <a:cubicBezTo>
                    <a:pt x="97583" y="44217"/>
                    <a:pt x="98250" y="47551"/>
                    <a:pt x="98060" y="51266"/>
                  </a:cubicBezTo>
                  <a:cubicBezTo>
                    <a:pt x="97869" y="54981"/>
                    <a:pt x="96821" y="58981"/>
                    <a:pt x="94821" y="63172"/>
                  </a:cubicBezTo>
                  <a:cubicBezTo>
                    <a:pt x="92821" y="67363"/>
                    <a:pt x="89487" y="71745"/>
                    <a:pt x="84629" y="76126"/>
                  </a:cubicBezTo>
                  <a:cubicBezTo>
                    <a:pt x="79867" y="80603"/>
                    <a:pt x="73866" y="84603"/>
                    <a:pt x="66627" y="88223"/>
                  </a:cubicBezTo>
                  <a:cubicBezTo>
                    <a:pt x="52530" y="95367"/>
                    <a:pt x="40433" y="97462"/>
                    <a:pt x="30146" y="94605"/>
                  </a:cubicBezTo>
                  <a:cubicBezTo>
                    <a:pt x="25193" y="93176"/>
                    <a:pt x="21860" y="90795"/>
                    <a:pt x="20145" y="87365"/>
                  </a:cubicBezTo>
                  <a:cubicBezTo>
                    <a:pt x="19097" y="85270"/>
                    <a:pt x="18907" y="83365"/>
                    <a:pt x="19669" y="81460"/>
                  </a:cubicBezTo>
                  <a:cubicBezTo>
                    <a:pt x="20431" y="79555"/>
                    <a:pt x="22050" y="78031"/>
                    <a:pt x="24527" y="76698"/>
                  </a:cubicBezTo>
                  <a:cubicBezTo>
                    <a:pt x="27003" y="75459"/>
                    <a:pt x="31480" y="74697"/>
                    <a:pt x="37862" y="74602"/>
                  </a:cubicBezTo>
                  <a:cubicBezTo>
                    <a:pt x="44243" y="74411"/>
                    <a:pt x="49577" y="73269"/>
                    <a:pt x="53959" y="71078"/>
                  </a:cubicBezTo>
                  <a:cubicBezTo>
                    <a:pt x="59960" y="68030"/>
                    <a:pt x="62150" y="65077"/>
                    <a:pt x="60722" y="62124"/>
                  </a:cubicBezTo>
                  <a:cubicBezTo>
                    <a:pt x="59960" y="60600"/>
                    <a:pt x="57769" y="60219"/>
                    <a:pt x="54149" y="60886"/>
                  </a:cubicBezTo>
                  <a:cubicBezTo>
                    <a:pt x="50530" y="61553"/>
                    <a:pt x="45767" y="62505"/>
                    <a:pt x="40052" y="63839"/>
                  </a:cubicBezTo>
                  <a:cubicBezTo>
                    <a:pt x="34242" y="65172"/>
                    <a:pt x="29384" y="65553"/>
                    <a:pt x="25289" y="65172"/>
                  </a:cubicBezTo>
                  <a:cubicBezTo>
                    <a:pt x="19478" y="65553"/>
                    <a:pt x="14811" y="64696"/>
                    <a:pt x="11287" y="62505"/>
                  </a:cubicBezTo>
                  <a:cubicBezTo>
                    <a:pt x="7763" y="60410"/>
                    <a:pt x="4905" y="57076"/>
                    <a:pt x="2619" y="52599"/>
                  </a:cubicBezTo>
                  <a:cubicBezTo>
                    <a:pt x="-1286" y="44979"/>
                    <a:pt x="-810" y="36883"/>
                    <a:pt x="3953" y="28406"/>
                  </a:cubicBezTo>
                  <a:cubicBezTo>
                    <a:pt x="8715" y="19929"/>
                    <a:pt x="16907" y="12690"/>
                    <a:pt x="28432" y="6784"/>
                  </a:cubicBezTo>
                  <a:close/>
                </a:path>
              </a:pathLst>
            </a:custGeom>
            <a:solidFill>
              <a:srgbClr val="E598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34" name="Graphic 554">
            <a:extLst>
              <a:ext uri="{FF2B5EF4-FFF2-40B4-BE49-F238E27FC236}">
                <a16:creationId xmlns:a16="http://schemas.microsoft.com/office/drawing/2014/main" id="{992C4046-1206-4389-BCBF-053612AD28A7}"/>
              </a:ext>
            </a:extLst>
          </p:cNvPr>
          <p:cNvGrpSpPr/>
          <p:nvPr/>
        </p:nvGrpSpPr>
        <p:grpSpPr>
          <a:xfrm rot="8963524" flipH="1">
            <a:off x="7395924" y="1947462"/>
            <a:ext cx="510745" cy="454088"/>
            <a:chOff x="5753732" y="3343384"/>
            <a:chExt cx="328557" cy="275692"/>
          </a:xfrm>
        </p:grpSpPr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78B60EE-068E-4F83-9D91-A8F7169A6E31}"/>
                </a:ext>
              </a:extLst>
            </p:cNvPr>
            <p:cNvSpPr/>
            <p:nvPr/>
          </p:nvSpPr>
          <p:spPr>
            <a:xfrm>
              <a:off x="5791009" y="3399975"/>
              <a:ext cx="267892" cy="195344"/>
            </a:xfrm>
            <a:custGeom>
              <a:avLst/>
              <a:gdLst>
                <a:gd name="connsiteX0" fmla="*/ 250793 w 267892"/>
                <a:gd name="connsiteY0" fmla="*/ 11213 h 195344"/>
                <a:gd name="connsiteX1" fmla="*/ 245459 w 267892"/>
                <a:gd name="connsiteY1" fmla="*/ 14070 h 195344"/>
                <a:gd name="connsiteX2" fmla="*/ 98203 w 267892"/>
                <a:gd name="connsiteY2" fmla="*/ 24453 h 195344"/>
                <a:gd name="connsiteX3" fmla="*/ 3238 w 267892"/>
                <a:gd name="connsiteY3" fmla="*/ 144087 h 195344"/>
                <a:gd name="connsiteX4" fmla="*/ 0 w 267892"/>
                <a:gd name="connsiteY4" fmla="*/ 145801 h 195344"/>
                <a:gd name="connsiteX5" fmla="*/ 8382 w 267892"/>
                <a:gd name="connsiteY5" fmla="*/ 162279 h 195344"/>
                <a:gd name="connsiteX6" fmla="*/ 172688 w 267892"/>
                <a:gd name="connsiteY6" fmla="*/ 170947 h 195344"/>
                <a:gd name="connsiteX7" fmla="*/ 262509 w 267892"/>
                <a:gd name="connsiteY7" fmla="*/ 33120 h 195344"/>
                <a:gd name="connsiteX8" fmla="*/ 250793 w 267892"/>
                <a:gd name="connsiteY8" fmla="*/ 11213 h 19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892" h="195344">
                  <a:moveTo>
                    <a:pt x="250793" y="11213"/>
                  </a:moveTo>
                  <a:lnTo>
                    <a:pt x="245459" y="14070"/>
                  </a:lnTo>
                  <a:cubicBezTo>
                    <a:pt x="214122" y="-7456"/>
                    <a:pt x="155067" y="-4503"/>
                    <a:pt x="98203" y="24453"/>
                  </a:cubicBezTo>
                  <a:cubicBezTo>
                    <a:pt x="37909" y="55123"/>
                    <a:pt x="-286" y="104939"/>
                    <a:pt x="3238" y="144087"/>
                  </a:cubicBezTo>
                  <a:lnTo>
                    <a:pt x="0" y="145801"/>
                  </a:lnTo>
                  <a:lnTo>
                    <a:pt x="8382" y="162279"/>
                  </a:lnTo>
                  <a:cubicBezTo>
                    <a:pt x="28956" y="202761"/>
                    <a:pt x="102489" y="206571"/>
                    <a:pt x="172688" y="170947"/>
                  </a:cubicBezTo>
                  <a:cubicBezTo>
                    <a:pt x="242888" y="135324"/>
                    <a:pt x="283083" y="73602"/>
                    <a:pt x="262509" y="33120"/>
                  </a:cubicBezTo>
                  <a:lnTo>
                    <a:pt x="250793" y="11213"/>
                  </a:lnTo>
                  <a:close/>
                </a:path>
              </a:pathLst>
            </a:custGeom>
            <a:solidFill>
              <a:srgbClr val="F4AE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7F2B8658-163F-4445-AC4B-93ACBBCFAB55}"/>
                </a:ext>
              </a:extLst>
            </p:cNvPr>
            <p:cNvSpPr/>
            <p:nvPr/>
          </p:nvSpPr>
          <p:spPr>
            <a:xfrm rot="-1616502">
              <a:off x="5775511" y="3399027"/>
              <a:ext cx="284998" cy="164407"/>
            </a:xfrm>
            <a:custGeom>
              <a:avLst/>
              <a:gdLst>
                <a:gd name="connsiteX0" fmla="*/ 284998 w 284998"/>
                <a:gd name="connsiteY0" fmla="*/ 82204 h 164407"/>
                <a:gd name="connsiteX1" fmla="*/ 142499 w 284998"/>
                <a:gd name="connsiteY1" fmla="*/ 164407 h 164407"/>
                <a:gd name="connsiteX2" fmla="*/ 0 w 284998"/>
                <a:gd name="connsiteY2" fmla="*/ 82204 h 164407"/>
                <a:gd name="connsiteX3" fmla="*/ 142499 w 284998"/>
                <a:gd name="connsiteY3" fmla="*/ 0 h 164407"/>
                <a:gd name="connsiteX4" fmla="*/ 284998 w 284998"/>
                <a:gd name="connsiteY4" fmla="*/ 82204 h 16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998" h="164407">
                  <a:moveTo>
                    <a:pt x="284998" y="82204"/>
                  </a:moveTo>
                  <a:cubicBezTo>
                    <a:pt x="284998" y="127604"/>
                    <a:pt x="221199" y="164407"/>
                    <a:pt x="142499" y="164407"/>
                  </a:cubicBezTo>
                  <a:cubicBezTo>
                    <a:pt x="63799" y="164407"/>
                    <a:pt x="0" y="127604"/>
                    <a:pt x="0" y="82204"/>
                  </a:cubicBezTo>
                  <a:cubicBezTo>
                    <a:pt x="0" y="36804"/>
                    <a:pt x="63799" y="0"/>
                    <a:pt x="142499" y="0"/>
                  </a:cubicBezTo>
                  <a:cubicBezTo>
                    <a:pt x="221199" y="0"/>
                    <a:pt x="284998" y="36804"/>
                    <a:pt x="284998" y="82204"/>
                  </a:cubicBezTo>
                  <a:close/>
                </a:path>
              </a:pathLst>
            </a:custGeom>
            <a:solidFill>
              <a:srgbClr val="FFC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7D984030-2436-4DA7-AF3C-7CCC1AEE6C7D}"/>
                </a:ext>
              </a:extLst>
            </p:cNvPr>
            <p:cNvSpPr/>
            <p:nvPr/>
          </p:nvSpPr>
          <p:spPr>
            <a:xfrm>
              <a:off x="5812853" y="3403654"/>
              <a:ext cx="210343" cy="155108"/>
            </a:xfrm>
            <a:custGeom>
              <a:avLst/>
              <a:gdLst>
                <a:gd name="connsiteX0" fmla="*/ 206089 w 210343"/>
                <a:gd name="connsiteY0" fmla="*/ 26298 h 155108"/>
                <a:gd name="connsiteX1" fmla="*/ 134747 w 210343"/>
                <a:gd name="connsiteY1" fmla="*/ 135740 h 155108"/>
                <a:gd name="connsiteX2" fmla="*/ 4254 w 210343"/>
                <a:gd name="connsiteY2" fmla="*/ 128882 h 155108"/>
                <a:gd name="connsiteX3" fmla="*/ 75596 w 210343"/>
                <a:gd name="connsiteY3" fmla="*/ 19440 h 155108"/>
                <a:gd name="connsiteX4" fmla="*/ 206089 w 210343"/>
                <a:gd name="connsiteY4" fmla="*/ 26298 h 15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43" h="155108">
                  <a:moveTo>
                    <a:pt x="206089" y="26298"/>
                  </a:moveTo>
                  <a:cubicBezTo>
                    <a:pt x="222377" y="58397"/>
                    <a:pt x="190468" y="107451"/>
                    <a:pt x="134747" y="135740"/>
                  </a:cubicBezTo>
                  <a:cubicBezTo>
                    <a:pt x="79025" y="164029"/>
                    <a:pt x="20637" y="160981"/>
                    <a:pt x="4254" y="128882"/>
                  </a:cubicBezTo>
                  <a:cubicBezTo>
                    <a:pt x="-12034" y="96783"/>
                    <a:pt x="19875" y="47729"/>
                    <a:pt x="75596" y="19440"/>
                  </a:cubicBezTo>
                  <a:cubicBezTo>
                    <a:pt x="131318" y="-8945"/>
                    <a:pt x="189706" y="-5897"/>
                    <a:pt x="206089" y="26298"/>
                  </a:cubicBezTo>
                  <a:close/>
                </a:path>
              </a:pathLst>
            </a:custGeom>
            <a:solidFill>
              <a:srgbClr val="F4AE2C">
                <a:alpha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895BEF0-2715-4C69-8447-B3AAD473747C}"/>
                </a:ext>
              </a:extLst>
            </p:cNvPr>
            <p:cNvSpPr/>
            <p:nvPr/>
          </p:nvSpPr>
          <p:spPr>
            <a:xfrm>
              <a:off x="5870781" y="3427930"/>
              <a:ext cx="98091" cy="95838"/>
            </a:xfrm>
            <a:custGeom>
              <a:avLst/>
              <a:gdLst>
                <a:gd name="connsiteX0" fmla="*/ 28432 w 98091"/>
                <a:gd name="connsiteY0" fmla="*/ 6784 h 95838"/>
                <a:gd name="connsiteX1" fmla="*/ 56912 w 98091"/>
                <a:gd name="connsiteY1" fmla="*/ 117 h 95838"/>
                <a:gd name="connsiteX2" fmla="*/ 73961 w 98091"/>
                <a:gd name="connsiteY2" fmla="*/ 8499 h 95838"/>
                <a:gd name="connsiteX3" fmla="*/ 74152 w 98091"/>
                <a:gd name="connsiteY3" fmla="*/ 13356 h 95838"/>
                <a:gd name="connsiteX4" fmla="*/ 70532 w 98091"/>
                <a:gd name="connsiteY4" fmla="*/ 17452 h 95838"/>
                <a:gd name="connsiteX5" fmla="*/ 64246 w 98091"/>
                <a:gd name="connsiteY5" fmla="*/ 18500 h 95838"/>
                <a:gd name="connsiteX6" fmla="*/ 56816 w 98091"/>
                <a:gd name="connsiteY6" fmla="*/ 17642 h 95838"/>
                <a:gd name="connsiteX7" fmla="*/ 48149 w 98091"/>
                <a:gd name="connsiteY7" fmla="*/ 17547 h 95838"/>
                <a:gd name="connsiteX8" fmla="*/ 38338 w 98091"/>
                <a:gd name="connsiteY8" fmla="*/ 20500 h 95838"/>
                <a:gd name="connsiteX9" fmla="*/ 33956 w 98091"/>
                <a:gd name="connsiteY9" fmla="*/ 27644 h 95838"/>
                <a:gd name="connsiteX10" fmla="*/ 39481 w 98091"/>
                <a:gd name="connsiteY10" fmla="*/ 30406 h 95838"/>
                <a:gd name="connsiteX11" fmla="*/ 50816 w 98091"/>
                <a:gd name="connsiteY11" fmla="*/ 28977 h 95838"/>
                <a:gd name="connsiteX12" fmla="*/ 62150 w 98091"/>
                <a:gd name="connsiteY12" fmla="*/ 27549 h 95838"/>
                <a:gd name="connsiteX13" fmla="*/ 84153 w 98091"/>
                <a:gd name="connsiteY13" fmla="*/ 29168 h 95838"/>
                <a:gd name="connsiteX14" fmla="*/ 96059 w 98091"/>
                <a:gd name="connsiteY14" fmla="*/ 41265 h 95838"/>
                <a:gd name="connsiteX15" fmla="*/ 98060 w 98091"/>
                <a:gd name="connsiteY15" fmla="*/ 51266 h 95838"/>
                <a:gd name="connsiteX16" fmla="*/ 94821 w 98091"/>
                <a:gd name="connsiteY16" fmla="*/ 63172 h 95838"/>
                <a:gd name="connsiteX17" fmla="*/ 84629 w 98091"/>
                <a:gd name="connsiteY17" fmla="*/ 76126 h 95838"/>
                <a:gd name="connsiteX18" fmla="*/ 66627 w 98091"/>
                <a:gd name="connsiteY18" fmla="*/ 88223 h 95838"/>
                <a:gd name="connsiteX19" fmla="*/ 30146 w 98091"/>
                <a:gd name="connsiteY19" fmla="*/ 94605 h 95838"/>
                <a:gd name="connsiteX20" fmla="*/ 20145 w 98091"/>
                <a:gd name="connsiteY20" fmla="*/ 87365 h 95838"/>
                <a:gd name="connsiteX21" fmla="*/ 19669 w 98091"/>
                <a:gd name="connsiteY21" fmla="*/ 81460 h 95838"/>
                <a:gd name="connsiteX22" fmla="*/ 24527 w 98091"/>
                <a:gd name="connsiteY22" fmla="*/ 76698 h 95838"/>
                <a:gd name="connsiteX23" fmla="*/ 37862 w 98091"/>
                <a:gd name="connsiteY23" fmla="*/ 74602 h 95838"/>
                <a:gd name="connsiteX24" fmla="*/ 53959 w 98091"/>
                <a:gd name="connsiteY24" fmla="*/ 71078 h 95838"/>
                <a:gd name="connsiteX25" fmla="*/ 60722 w 98091"/>
                <a:gd name="connsiteY25" fmla="*/ 62124 h 95838"/>
                <a:gd name="connsiteX26" fmla="*/ 54149 w 98091"/>
                <a:gd name="connsiteY26" fmla="*/ 60886 h 95838"/>
                <a:gd name="connsiteX27" fmla="*/ 40052 w 98091"/>
                <a:gd name="connsiteY27" fmla="*/ 63839 h 95838"/>
                <a:gd name="connsiteX28" fmla="*/ 25289 w 98091"/>
                <a:gd name="connsiteY28" fmla="*/ 65172 h 95838"/>
                <a:gd name="connsiteX29" fmla="*/ 11287 w 98091"/>
                <a:gd name="connsiteY29" fmla="*/ 62505 h 95838"/>
                <a:gd name="connsiteX30" fmla="*/ 2619 w 98091"/>
                <a:gd name="connsiteY30" fmla="*/ 52599 h 95838"/>
                <a:gd name="connsiteX31" fmla="*/ 3953 w 98091"/>
                <a:gd name="connsiteY31" fmla="*/ 28406 h 95838"/>
                <a:gd name="connsiteX32" fmla="*/ 28432 w 98091"/>
                <a:gd name="connsiteY32" fmla="*/ 6784 h 9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8091" h="95838">
                  <a:moveTo>
                    <a:pt x="28432" y="6784"/>
                  </a:moveTo>
                  <a:cubicBezTo>
                    <a:pt x="38528" y="1640"/>
                    <a:pt x="48053" y="-550"/>
                    <a:pt x="56912" y="117"/>
                  </a:cubicBezTo>
                  <a:cubicBezTo>
                    <a:pt x="65770" y="783"/>
                    <a:pt x="71485" y="3641"/>
                    <a:pt x="73961" y="8499"/>
                  </a:cubicBezTo>
                  <a:cubicBezTo>
                    <a:pt x="74723" y="9927"/>
                    <a:pt x="74723" y="11547"/>
                    <a:pt x="74152" y="13356"/>
                  </a:cubicBezTo>
                  <a:cubicBezTo>
                    <a:pt x="73580" y="15166"/>
                    <a:pt x="72342" y="16500"/>
                    <a:pt x="70532" y="17452"/>
                  </a:cubicBezTo>
                  <a:cubicBezTo>
                    <a:pt x="68913" y="18309"/>
                    <a:pt x="66818" y="18595"/>
                    <a:pt x="64246" y="18500"/>
                  </a:cubicBezTo>
                  <a:cubicBezTo>
                    <a:pt x="61674" y="18309"/>
                    <a:pt x="59198" y="18024"/>
                    <a:pt x="56816" y="17642"/>
                  </a:cubicBezTo>
                  <a:cubicBezTo>
                    <a:pt x="54435" y="17261"/>
                    <a:pt x="51482" y="17166"/>
                    <a:pt x="48149" y="17547"/>
                  </a:cubicBezTo>
                  <a:cubicBezTo>
                    <a:pt x="44720" y="17928"/>
                    <a:pt x="41481" y="18881"/>
                    <a:pt x="38338" y="20500"/>
                  </a:cubicBezTo>
                  <a:cubicBezTo>
                    <a:pt x="34052" y="22691"/>
                    <a:pt x="32623" y="25072"/>
                    <a:pt x="33956" y="27644"/>
                  </a:cubicBezTo>
                  <a:cubicBezTo>
                    <a:pt x="34909" y="29454"/>
                    <a:pt x="36719" y="30406"/>
                    <a:pt x="39481" y="30406"/>
                  </a:cubicBezTo>
                  <a:cubicBezTo>
                    <a:pt x="42243" y="30406"/>
                    <a:pt x="45958" y="29930"/>
                    <a:pt x="50816" y="28977"/>
                  </a:cubicBezTo>
                  <a:cubicBezTo>
                    <a:pt x="55578" y="28025"/>
                    <a:pt x="59388" y="27549"/>
                    <a:pt x="62150" y="27549"/>
                  </a:cubicBezTo>
                  <a:cubicBezTo>
                    <a:pt x="71961" y="26596"/>
                    <a:pt x="79295" y="27072"/>
                    <a:pt x="84153" y="29168"/>
                  </a:cubicBezTo>
                  <a:cubicBezTo>
                    <a:pt x="89011" y="31263"/>
                    <a:pt x="93011" y="35359"/>
                    <a:pt x="96059" y="41265"/>
                  </a:cubicBezTo>
                  <a:cubicBezTo>
                    <a:pt x="97583" y="44217"/>
                    <a:pt x="98250" y="47551"/>
                    <a:pt x="98060" y="51266"/>
                  </a:cubicBezTo>
                  <a:cubicBezTo>
                    <a:pt x="97869" y="54981"/>
                    <a:pt x="96821" y="58981"/>
                    <a:pt x="94821" y="63172"/>
                  </a:cubicBezTo>
                  <a:cubicBezTo>
                    <a:pt x="92821" y="67363"/>
                    <a:pt x="89487" y="71745"/>
                    <a:pt x="84629" y="76126"/>
                  </a:cubicBezTo>
                  <a:cubicBezTo>
                    <a:pt x="79867" y="80603"/>
                    <a:pt x="73866" y="84603"/>
                    <a:pt x="66627" y="88223"/>
                  </a:cubicBezTo>
                  <a:cubicBezTo>
                    <a:pt x="52530" y="95367"/>
                    <a:pt x="40433" y="97462"/>
                    <a:pt x="30146" y="94605"/>
                  </a:cubicBezTo>
                  <a:cubicBezTo>
                    <a:pt x="25193" y="93176"/>
                    <a:pt x="21860" y="90795"/>
                    <a:pt x="20145" y="87365"/>
                  </a:cubicBezTo>
                  <a:cubicBezTo>
                    <a:pt x="19097" y="85270"/>
                    <a:pt x="18907" y="83365"/>
                    <a:pt x="19669" y="81460"/>
                  </a:cubicBezTo>
                  <a:cubicBezTo>
                    <a:pt x="20431" y="79555"/>
                    <a:pt x="22050" y="78031"/>
                    <a:pt x="24527" y="76698"/>
                  </a:cubicBezTo>
                  <a:cubicBezTo>
                    <a:pt x="27003" y="75459"/>
                    <a:pt x="31480" y="74697"/>
                    <a:pt x="37862" y="74602"/>
                  </a:cubicBezTo>
                  <a:cubicBezTo>
                    <a:pt x="44243" y="74411"/>
                    <a:pt x="49577" y="73269"/>
                    <a:pt x="53959" y="71078"/>
                  </a:cubicBezTo>
                  <a:cubicBezTo>
                    <a:pt x="59960" y="68030"/>
                    <a:pt x="62150" y="65077"/>
                    <a:pt x="60722" y="62124"/>
                  </a:cubicBezTo>
                  <a:cubicBezTo>
                    <a:pt x="59960" y="60600"/>
                    <a:pt x="57769" y="60219"/>
                    <a:pt x="54149" y="60886"/>
                  </a:cubicBezTo>
                  <a:cubicBezTo>
                    <a:pt x="50530" y="61553"/>
                    <a:pt x="45767" y="62505"/>
                    <a:pt x="40052" y="63839"/>
                  </a:cubicBezTo>
                  <a:cubicBezTo>
                    <a:pt x="34242" y="65172"/>
                    <a:pt x="29384" y="65553"/>
                    <a:pt x="25289" y="65172"/>
                  </a:cubicBezTo>
                  <a:cubicBezTo>
                    <a:pt x="19478" y="65553"/>
                    <a:pt x="14811" y="64696"/>
                    <a:pt x="11287" y="62505"/>
                  </a:cubicBezTo>
                  <a:cubicBezTo>
                    <a:pt x="7763" y="60410"/>
                    <a:pt x="4905" y="57076"/>
                    <a:pt x="2619" y="52599"/>
                  </a:cubicBezTo>
                  <a:cubicBezTo>
                    <a:pt x="-1286" y="44979"/>
                    <a:pt x="-810" y="36883"/>
                    <a:pt x="3953" y="28406"/>
                  </a:cubicBezTo>
                  <a:cubicBezTo>
                    <a:pt x="8715" y="19929"/>
                    <a:pt x="16907" y="12690"/>
                    <a:pt x="28432" y="6784"/>
                  </a:cubicBezTo>
                  <a:close/>
                </a:path>
              </a:pathLst>
            </a:custGeom>
            <a:solidFill>
              <a:srgbClr val="E598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540" name="Graphic 108">
            <a:extLst>
              <a:ext uri="{FF2B5EF4-FFF2-40B4-BE49-F238E27FC236}">
                <a16:creationId xmlns:a16="http://schemas.microsoft.com/office/drawing/2014/main" id="{960B2ECA-3F9F-4323-9FEF-740A8F661272}"/>
              </a:ext>
            </a:extLst>
          </p:cNvPr>
          <p:cNvSpPr/>
          <p:nvPr/>
        </p:nvSpPr>
        <p:spPr>
          <a:xfrm rot="12097515">
            <a:off x="11301374" y="2888888"/>
            <a:ext cx="1280603" cy="4637967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472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aphic 71">
            <a:extLst>
              <a:ext uri="{FF2B5EF4-FFF2-40B4-BE49-F238E27FC236}">
                <a16:creationId xmlns:a16="http://schemas.microsoft.com/office/drawing/2014/main" id="{2BC5A971-6C3F-48B1-B367-C2DA627EC205}"/>
              </a:ext>
            </a:extLst>
          </p:cNvPr>
          <p:cNvGrpSpPr/>
          <p:nvPr/>
        </p:nvGrpSpPr>
        <p:grpSpPr>
          <a:xfrm>
            <a:off x="1506367" y="453211"/>
            <a:ext cx="577731" cy="721098"/>
            <a:chOff x="5444034" y="2581317"/>
            <a:chExt cx="692880" cy="920122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9D9385A-E60D-4B2C-9FDA-15020FB418B6}"/>
                </a:ext>
              </a:extLst>
            </p:cNvPr>
            <p:cNvSpPr/>
            <p:nvPr/>
          </p:nvSpPr>
          <p:spPr>
            <a:xfrm>
              <a:off x="5444034" y="2581317"/>
              <a:ext cx="692880" cy="920122"/>
            </a:xfrm>
            <a:custGeom>
              <a:avLst/>
              <a:gdLst>
                <a:gd name="connsiteX0" fmla="*/ 538903 w 692880"/>
                <a:gd name="connsiteY0" fmla="*/ 382196 h 920122"/>
                <a:gd name="connsiteX1" fmla="*/ 691875 w 692880"/>
                <a:gd name="connsiteY1" fmla="*/ 759577 h 920122"/>
                <a:gd name="connsiteX2" fmla="*/ 688160 w 692880"/>
                <a:gd name="connsiteY2" fmla="*/ 768149 h 920122"/>
                <a:gd name="connsiteX3" fmla="*/ 315733 w 692880"/>
                <a:gd name="connsiteY3" fmla="*/ 919025 h 920122"/>
                <a:gd name="connsiteX4" fmla="*/ 306303 w 692880"/>
                <a:gd name="connsiteY4" fmla="*/ 914929 h 920122"/>
                <a:gd name="connsiteX5" fmla="*/ 1122 w 692880"/>
                <a:gd name="connsiteY5" fmla="*/ 161216 h 920122"/>
                <a:gd name="connsiteX6" fmla="*/ 5122 w 692880"/>
                <a:gd name="connsiteY6" fmla="*/ 151786 h 920122"/>
                <a:gd name="connsiteX7" fmla="*/ 377550 w 692880"/>
                <a:gd name="connsiteY7" fmla="*/ 1006 h 920122"/>
                <a:gd name="connsiteX8" fmla="*/ 386122 w 692880"/>
                <a:gd name="connsiteY8" fmla="*/ 4720 h 920122"/>
                <a:gd name="connsiteX9" fmla="*/ 538903 w 692880"/>
                <a:gd name="connsiteY9" fmla="*/ 382196 h 9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2880" h="920122">
                  <a:moveTo>
                    <a:pt x="538903" y="382196"/>
                  </a:moveTo>
                  <a:cubicBezTo>
                    <a:pt x="589862" y="508021"/>
                    <a:pt x="640821" y="633847"/>
                    <a:pt x="691875" y="759577"/>
                  </a:cubicBezTo>
                  <a:cubicBezTo>
                    <a:pt x="693875" y="764625"/>
                    <a:pt x="693018" y="766244"/>
                    <a:pt x="688160" y="768149"/>
                  </a:cubicBezTo>
                  <a:cubicBezTo>
                    <a:pt x="563954" y="818251"/>
                    <a:pt x="439843" y="868543"/>
                    <a:pt x="315733" y="919025"/>
                  </a:cubicBezTo>
                  <a:cubicBezTo>
                    <a:pt x="310303" y="921216"/>
                    <a:pt x="308494" y="920263"/>
                    <a:pt x="306303" y="914929"/>
                  </a:cubicBezTo>
                  <a:cubicBezTo>
                    <a:pt x="204766" y="663660"/>
                    <a:pt x="103039" y="412390"/>
                    <a:pt x="1122" y="161216"/>
                  </a:cubicBezTo>
                  <a:cubicBezTo>
                    <a:pt x="-1069" y="155787"/>
                    <a:pt x="-212" y="153977"/>
                    <a:pt x="5122" y="151786"/>
                  </a:cubicBezTo>
                  <a:cubicBezTo>
                    <a:pt x="129328" y="101685"/>
                    <a:pt x="253439" y="51393"/>
                    <a:pt x="377550" y="1006"/>
                  </a:cubicBezTo>
                  <a:cubicBezTo>
                    <a:pt x="382598" y="-995"/>
                    <a:pt x="384217" y="-137"/>
                    <a:pt x="386122" y="4720"/>
                  </a:cubicBezTo>
                  <a:cubicBezTo>
                    <a:pt x="436891" y="130546"/>
                    <a:pt x="487945" y="256371"/>
                    <a:pt x="538903" y="382196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2C8EE43-CF65-45B7-AE5C-0B6C78F97AA8}"/>
                </a:ext>
              </a:extLst>
            </p:cNvPr>
            <p:cNvSpPr/>
            <p:nvPr/>
          </p:nvSpPr>
          <p:spPr>
            <a:xfrm>
              <a:off x="5541917" y="2679193"/>
              <a:ext cx="497078" cy="724461"/>
            </a:xfrm>
            <a:custGeom>
              <a:avLst/>
              <a:gdLst>
                <a:gd name="connsiteX0" fmla="*/ 107169 w 497078"/>
                <a:gd name="connsiteY0" fmla="*/ 418718 h 724461"/>
                <a:gd name="connsiteX1" fmla="*/ 1156 w 497078"/>
                <a:gd name="connsiteY1" fmla="*/ 157352 h 724461"/>
                <a:gd name="connsiteX2" fmla="*/ 4299 w 497078"/>
                <a:gd name="connsiteY2" fmla="*/ 145350 h 724461"/>
                <a:gd name="connsiteX3" fmla="*/ 32779 w 497078"/>
                <a:gd name="connsiteY3" fmla="*/ 100106 h 724461"/>
                <a:gd name="connsiteX4" fmla="*/ 36589 w 497078"/>
                <a:gd name="connsiteY4" fmla="*/ 66102 h 724461"/>
                <a:gd name="connsiteX5" fmla="*/ 39922 w 497078"/>
                <a:gd name="connsiteY5" fmla="*/ 60673 h 724461"/>
                <a:gd name="connsiteX6" fmla="*/ 188322 w 497078"/>
                <a:gd name="connsiteY6" fmla="*/ 570 h 724461"/>
                <a:gd name="connsiteX7" fmla="*/ 194989 w 497078"/>
                <a:gd name="connsiteY7" fmla="*/ 2380 h 724461"/>
                <a:gd name="connsiteX8" fmla="*/ 269189 w 497078"/>
                <a:gd name="connsiteY8" fmla="*/ 36956 h 724461"/>
                <a:gd name="connsiteX9" fmla="*/ 270427 w 497078"/>
                <a:gd name="connsiteY9" fmla="*/ 36956 h 724461"/>
                <a:gd name="connsiteX10" fmla="*/ 285286 w 497078"/>
                <a:gd name="connsiteY10" fmla="*/ 47147 h 724461"/>
                <a:gd name="connsiteX11" fmla="*/ 495789 w 497078"/>
                <a:gd name="connsiteY11" fmla="*/ 566641 h 724461"/>
                <a:gd name="connsiteX12" fmla="*/ 493217 w 497078"/>
                <a:gd name="connsiteY12" fmla="*/ 578738 h 724461"/>
                <a:gd name="connsiteX13" fmla="*/ 461499 w 497078"/>
                <a:gd name="connsiteY13" fmla="*/ 638650 h 724461"/>
                <a:gd name="connsiteX14" fmla="*/ 460642 w 497078"/>
                <a:gd name="connsiteY14" fmla="*/ 658367 h 724461"/>
                <a:gd name="connsiteX15" fmla="*/ 457213 w 497078"/>
                <a:gd name="connsiteY15" fmla="*/ 663796 h 724461"/>
                <a:gd name="connsiteX16" fmla="*/ 308813 w 497078"/>
                <a:gd name="connsiteY16" fmla="*/ 723899 h 724461"/>
                <a:gd name="connsiteX17" fmla="*/ 302622 w 497078"/>
                <a:gd name="connsiteY17" fmla="*/ 722470 h 724461"/>
                <a:gd name="connsiteX18" fmla="*/ 220707 w 497078"/>
                <a:gd name="connsiteY18" fmla="*/ 687894 h 724461"/>
                <a:gd name="connsiteX19" fmla="*/ 213849 w 497078"/>
                <a:gd name="connsiteY19" fmla="*/ 681894 h 724461"/>
                <a:gd name="connsiteX20" fmla="*/ 117265 w 497078"/>
                <a:gd name="connsiteY20" fmla="*/ 443387 h 724461"/>
                <a:gd name="connsiteX21" fmla="*/ 107169 w 497078"/>
                <a:gd name="connsiteY21" fmla="*/ 418718 h 72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7078" h="724461">
                  <a:moveTo>
                    <a:pt x="107169" y="418718"/>
                  </a:moveTo>
                  <a:cubicBezTo>
                    <a:pt x="71831" y="331564"/>
                    <a:pt x="36589" y="244410"/>
                    <a:pt x="1156" y="157352"/>
                  </a:cubicBezTo>
                  <a:cubicBezTo>
                    <a:pt x="-1035" y="151922"/>
                    <a:pt x="-178" y="149255"/>
                    <a:pt x="4299" y="145350"/>
                  </a:cubicBezTo>
                  <a:cubicBezTo>
                    <a:pt x="18205" y="133253"/>
                    <a:pt x="27635" y="117823"/>
                    <a:pt x="32779" y="100106"/>
                  </a:cubicBezTo>
                  <a:cubicBezTo>
                    <a:pt x="35922" y="89057"/>
                    <a:pt x="36970" y="77627"/>
                    <a:pt x="36589" y="66102"/>
                  </a:cubicBezTo>
                  <a:cubicBezTo>
                    <a:pt x="36493" y="63340"/>
                    <a:pt x="37160" y="61816"/>
                    <a:pt x="39922" y="60673"/>
                  </a:cubicBezTo>
                  <a:cubicBezTo>
                    <a:pt x="89452" y="40766"/>
                    <a:pt x="138887" y="20668"/>
                    <a:pt x="188322" y="570"/>
                  </a:cubicBezTo>
                  <a:cubicBezTo>
                    <a:pt x="191370" y="-668"/>
                    <a:pt x="193084" y="189"/>
                    <a:pt x="194989" y="2380"/>
                  </a:cubicBezTo>
                  <a:cubicBezTo>
                    <a:pt x="214706" y="24668"/>
                    <a:pt x="239662" y="35813"/>
                    <a:pt x="269189" y="36956"/>
                  </a:cubicBezTo>
                  <a:cubicBezTo>
                    <a:pt x="269570" y="36956"/>
                    <a:pt x="270046" y="37146"/>
                    <a:pt x="270427" y="36956"/>
                  </a:cubicBezTo>
                  <a:cubicBezTo>
                    <a:pt x="279667" y="34193"/>
                    <a:pt x="282429" y="40194"/>
                    <a:pt x="285286" y="47147"/>
                  </a:cubicBezTo>
                  <a:cubicBezTo>
                    <a:pt x="355390" y="220407"/>
                    <a:pt x="425494" y="393572"/>
                    <a:pt x="495789" y="566641"/>
                  </a:cubicBezTo>
                  <a:cubicBezTo>
                    <a:pt x="497884" y="571784"/>
                    <a:pt x="497694" y="574737"/>
                    <a:pt x="493217" y="578738"/>
                  </a:cubicBezTo>
                  <a:cubicBezTo>
                    <a:pt x="475405" y="594740"/>
                    <a:pt x="464737" y="614837"/>
                    <a:pt x="461499" y="638650"/>
                  </a:cubicBezTo>
                  <a:cubicBezTo>
                    <a:pt x="460642" y="645127"/>
                    <a:pt x="459975" y="651794"/>
                    <a:pt x="460642" y="658367"/>
                  </a:cubicBezTo>
                  <a:cubicBezTo>
                    <a:pt x="460927" y="661224"/>
                    <a:pt x="459975" y="662653"/>
                    <a:pt x="457213" y="663796"/>
                  </a:cubicBezTo>
                  <a:cubicBezTo>
                    <a:pt x="407683" y="683703"/>
                    <a:pt x="358248" y="703801"/>
                    <a:pt x="308813" y="723899"/>
                  </a:cubicBezTo>
                  <a:cubicBezTo>
                    <a:pt x="306146" y="724946"/>
                    <a:pt x="304527" y="724565"/>
                    <a:pt x="302622" y="722470"/>
                  </a:cubicBezTo>
                  <a:cubicBezTo>
                    <a:pt x="280810" y="698086"/>
                    <a:pt x="253473" y="686465"/>
                    <a:pt x="220707" y="687894"/>
                  </a:cubicBezTo>
                  <a:cubicBezTo>
                    <a:pt x="215849" y="688085"/>
                    <a:pt x="215182" y="685037"/>
                    <a:pt x="213849" y="681894"/>
                  </a:cubicBezTo>
                  <a:cubicBezTo>
                    <a:pt x="181654" y="602360"/>
                    <a:pt x="149460" y="522921"/>
                    <a:pt x="117265" y="443387"/>
                  </a:cubicBezTo>
                  <a:cubicBezTo>
                    <a:pt x="113836" y="435196"/>
                    <a:pt x="110503" y="427004"/>
                    <a:pt x="107169" y="418718"/>
                  </a:cubicBezTo>
                  <a:close/>
                </a:path>
              </a:pathLst>
            </a:custGeom>
            <a:solidFill>
              <a:srgbClr val="76B5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FDA90EB-D022-42C9-AB05-F2C93EF4B2F0}"/>
                </a:ext>
              </a:extLst>
            </p:cNvPr>
            <p:cNvSpPr/>
            <p:nvPr/>
          </p:nvSpPr>
          <p:spPr>
            <a:xfrm>
              <a:off x="5827394" y="2584704"/>
              <a:ext cx="307848" cy="758952"/>
            </a:xfrm>
            <a:custGeom>
              <a:avLst/>
              <a:gdLst>
                <a:gd name="connsiteX0" fmla="*/ 307276 w 307848"/>
                <a:gd name="connsiteY0" fmla="*/ 758857 h 758952"/>
                <a:gd name="connsiteX1" fmla="*/ 0 w 307848"/>
                <a:gd name="connsiteY1" fmla="*/ 190 h 758952"/>
                <a:gd name="connsiteX2" fmla="*/ 476 w 307848"/>
                <a:gd name="connsiteY2" fmla="*/ 0 h 758952"/>
                <a:gd name="connsiteX3" fmla="*/ 307848 w 307848"/>
                <a:gd name="connsiteY3" fmla="*/ 758952 h 758952"/>
                <a:gd name="connsiteX4" fmla="*/ 307276 w 307848"/>
                <a:gd name="connsiteY4" fmla="*/ 758857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48" h="758952">
                  <a:moveTo>
                    <a:pt x="307276" y="758857"/>
                  </a:moveTo>
                  <a:cubicBezTo>
                    <a:pt x="204788" y="505968"/>
                    <a:pt x="102394" y="253079"/>
                    <a:pt x="0" y="190"/>
                  </a:cubicBezTo>
                  <a:cubicBezTo>
                    <a:pt x="191" y="95"/>
                    <a:pt x="381" y="95"/>
                    <a:pt x="476" y="0"/>
                  </a:cubicBezTo>
                  <a:cubicBezTo>
                    <a:pt x="102965" y="252984"/>
                    <a:pt x="205359" y="505968"/>
                    <a:pt x="307848" y="758952"/>
                  </a:cubicBezTo>
                  <a:cubicBezTo>
                    <a:pt x="307658" y="758857"/>
                    <a:pt x="307467" y="758857"/>
                    <a:pt x="307276" y="758857"/>
                  </a:cubicBezTo>
                  <a:close/>
                </a:path>
              </a:pathLst>
            </a:custGeom>
            <a:solidFill>
              <a:srgbClr val="499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BD5A634-16CB-4997-89FA-DB8E84F28B7C}"/>
                </a:ext>
              </a:extLst>
            </p:cNvPr>
            <p:cNvSpPr/>
            <p:nvPr/>
          </p:nvSpPr>
          <p:spPr>
            <a:xfrm>
              <a:off x="5445442" y="2739390"/>
              <a:ext cx="307943" cy="758856"/>
            </a:xfrm>
            <a:custGeom>
              <a:avLst/>
              <a:gdLst>
                <a:gd name="connsiteX0" fmla="*/ 307276 w 307943"/>
                <a:gd name="connsiteY0" fmla="*/ 758857 h 758856"/>
                <a:gd name="connsiteX1" fmla="*/ 0 w 307943"/>
                <a:gd name="connsiteY1" fmla="*/ 191 h 758856"/>
                <a:gd name="connsiteX2" fmla="*/ 571 w 307943"/>
                <a:gd name="connsiteY2" fmla="*/ 0 h 758856"/>
                <a:gd name="connsiteX3" fmla="*/ 307943 w 307943"/>
                <a:gd name="connsiteY3" fmla="*/ 758857 h 758856"/>
                <a:gd name="connsiteX4" fmla="*/ 307276 w 307943"/>
                <a:gd name="connsiteY4" fmla="*/ 758857 h 7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43" h="758856">
                  <a:moveTo>
                    <a:pt x="307276" y="758857"/>
                  </a:moveTo>
                  <a:cubicBezTo>
                    <a:pt x="204883" y="505968"/>
                    <a:pt x="102489" y="253079"/>
                    <a:pt x="0" y="191"/>
                  </a:cubicBezTo>
                  <a:cubicBezTo>
                    <a:pt x="190" y="95"/>
                    <a:pt x="381" y="95"/>
                    <a:pt x="571" y="0"/>
                  </a:cubicBezTo>
                  <a:cubicBezTo>
                    <a:pt x="103061" y="252984"/>
                    <a:pt x="205454" y="505968"/>
                    <a:pt x="307943" y="758857"/>
                  </a:cubicBezTo>
                  <a:cubicBezTo>
                    <a:pt x="307753" y="758857"/>
                    <a:pt x="307467" y="758857"/>
                    <a:pt x="307276" y="758857"/>
                  </a:cubicBezTo>
                  <a:close/>
                </a:path>
              </a:pathLst>
            </a:custGeom>
            <a:solidFill>
              <a:srgbClr val="4A9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9C74B7-0EC4-44DE-B4A0-A03BE0B7E7AE}"/>
                </a:ext>
              </a:extLst>
            </p:cNvPr>
            <p:cNvSpPr/>
            <p:nvPr/>
          </p:nvSpPr>
          <p:spPr>
            <a:xfrm>
              <a:off x="5661845" y="2913083"/>
              <a:ext cx="256973" cy="256696"/>
            </a:xfrm>
            <a:custGeom>
              <a:avLst/>
              <a:gdLst>
                <a:gd name="connsiteX0" fmla="*/ 9529 w 256973"/>
                <a:gd name="connsiteY0" fmla="*/ 175588 h 256696"/>
                <a:gd name="connsiteX1" fmla="*/ 82110 w 256973"/>
                <a:gd name="connsiteY1" fmla="*/ 8615 h 256696"/>
                <a:gd name="connsiteX2" fmla="*/ 248226 w 256973"/>
                <a:gd name="connsiteY2" fmla="*/ 81481 h 256696"/>
                <a:gd name="connsiteX3" fmla="*/ 174693 w 256973"/>
                <a:gd name="connsiteY3" fmla="*/ 248264 h 256696"/>
                <a:gd name="connsiteX4" fmla="*/ 9529 w 256973"/>
                <a:gd name="connsiteY4" fmla="*/ 175588 h 25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73" h="256696">
                  <a:moveTo>
                    <a:pt x="9529" y="175588"/>
                  </a:moveTo>
                  <a:cubicBezTo>
                    <a:pt x="-17331" y="112437"/>
                    <a:pt x="14387" y="35094"/>
                    <a:pt x="82110" y="8615"/>
                  </a:cubicBezTo>
                  <a:cubicBezTo>
                    <a:pt x="145927" y="-16341"/>
                    <a:pt x="221746" y="14425"/>
                    <a:pt x="248226" y="81481"/>
                  </a:cubicBezTo>
                  <a:cubicBezTo>
                    <a:pt x="273467" y="145489"/>
                    <a:pt x="242606" y="221689"/>
                    <a:pt x="174693" y="248264"/>
                  </a:cubicBezTo>
                  <a:cubicBezTo>
                    <a:pt x="112018" y="272743"/>
                    <a:pt x="34580" y="242549"/>
                    <a:pt x="9529" y="175588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39E613A-49C5-4530-9957-B65D0188F1E7}"/>
                </a:ext>
              </a:extLst>
            </p:cNvPr>
            <p:cNvSpPr/>
            <p:nvPr/>
          </p:nvSpPr>
          <p:spPr>
            <a:xfrm>
              <a:off x="5822572" y="3207536"/>
              <a:ext cx="118481" cy="118548"/>
            </a:xfrm>
            <a:custGeom>
              <a:avLst/>
              <a:gdLst>
                <a:gd name="connsiteX0" fmla="*/ 80736 w 118481"/>
                <a:gd name="connsiteY0" fmla="*/ 114117 h 118548"/>
                <a:gd name="connsiteX1" fmla="*/ 4250 w 118481"/>
                <a:gd name="connsiteY1" fmla="*/ 81256 h 118548"/>
                <a:gd name="connsiteX2" fmla="*/ 37016 w 118481"/>
                <a:gd name="connsiteY2" fmla="*/ 4484 h 118548"/>
                <a:gd name="connsiteX3" fmla="*/ 114169 w 118481"/>
                <a:gd name="connsiteY3" fmla="*/ 37441 h 118548"/>
                <a:gd name="connsiteX4" fmla="*/ 80736 w 118481"/>
                <a:gd name="connsiteY4" fmla="*/ 114117 h 1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81" h="118548">
                  <a:moveTo>
                    <a:pt x="80736" y="114117"/>
                  </a:moveTo>
                  <a:cubicBezTo>
                    <a:pt x="52542" y="126404"/>
                    <a:pt x="16252" y="112403"/>
                    <a:pt x="4250" y="81256"/>
                  </a:cubicBezTo>
                  <a:cubicBezTo>
                    <a:pt x="-7751" y="50014"/>
                    <a:pt x="6441" y="16772"/>
                    <a:pt x="37016" y="4484"/>
                  </a:cubicBezTo>
                  <a:cubicBezTo>
                    <a:pt x="67877" y="-7993"/>
                    <a:pt x="101310" y="6389"/>
                    <a:pt x="114169" y="37441"/>
                  </a:cubicBezTo>
                  <a:cubicBezTo>
                    <a:pt x="126551" y="67064"/>
                    <a:pt x="111311" y="103258"/>
                    <a:pt x="80736" y="114117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70E6886-7DDD-41BC-BCBB-2B99E224B751}"/>
                </a:ext>
              </a:extLst>
            </p:cNvPr>
            <p:cNvSpPr/>
            <p:nvPr/>
          </p:nvSpPr>
          <p:spPr>
            <a:xfrm>
              <a:off x="5639902" y="2756975"/>
              <a:ext cx="118365" cy="118210"/>
            </a:xfrm>
            <a:custGeom>
              <a:avLst/>
              <a:gdLst>
                <a:gd name="connsiteX0" fmla="*/ 114055 w 118365"/>
                <a:gd name="connsiteY0" fmla="*/ 36516 h 118210"/>
                <a:gd name="connsiteX1" fmla="*/ 80812 w 118365"/>
                <a:gd name="connsiteY1" fmla="*/ 114145 h 118210"/>
                <a:gd name="connsiteX2" fmla="*/ 4231 w 118365"/>
                <a:gd name="connsiteY2" fmla="*/ 80808 h 118210"/>
                <a:gd name="connsiteX3" fmla="*/ 37188 w 118365"/>
                <a:gd name="connsiteY3" fmla="*/ 4227 h 118210"/>
                <a:gd name="connsiteX4" fmla="*/ 114055 w 118365"/>
                <a:gd name="connsiteY4" fmla="*/ 36516 h 11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65" h="118210">
                  <a:moveTo>
                    <a:pt x="114055" y="36516"/>
                  </a:moveTo>
                  <a:cubicBezTo>
                    <a:pt x="126247" y="67663"/>
                    <a:pt x="111769" y="102048"/>
                    <a:pt x="80812" y="114145"/>
                  </a:cubicBezTo>
                  <a:cubicBezTo>
                    <a:pt x="51952" y="125480"/>
                    <a:pt x="17281" y="112716"/>
                    <a:pt x="4231" y="80808"/>
                  </a:cubicBezTo>
                  <a:cubicBezTo>
                    <a:pt x="-8056" y="50709"/>
                    <a:pt x="7470" y="16038"/>
                    <a:pt x="37188" y="4227"/>
                  </a:cubicBezTo>
                  <a:cubicBezTo>
                    <a:pt x="66430" y="-7489"/>
                    <a:pt x="101577" y="5751"/>
                    <a:pt x="114055" y="36516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2024E92-0D51-41F9-B128-2540089A682C}"/>
                </a:ext>
              </a:extLst>
            </p:cNvPr>
            <p:cNvSpPr/>
            <p:nvPr/>
          </p:nvSpPr>
          <p:spPr>
            <a:xfrm>
              <a:off x="5692147" y="2967586"/>
              <a:ext cx="196493" cy="148041"/>
            </a:xfrm>
            <a:custGeom>
              <a:avLst/>
              <a:gdLst>
                <a:gd name="connsiteX0" fmla="*/ 136390 w 196493"/>
                <a:gd name="connsiteY0" fmla="*/ 66221 h 148041"/>
                <a:gd name="connsiteX1" fmla="*/ 115625 w 196493"/>
                <a:gd name="connsiteY1" fmla="*/ 74603 h 148041"/>
                <a:gd name="connsiteX2" fmla="*/ 112292 w 196493"/>
                <a:gd name="connsiteY2" fmla="*/ 80318 h 148041"/>
                <a:gd name="connsiteX3" fmla="*/ 114292 w 196493"/>
                <a:gd name="connsiteY3" fmla="*/ 100035 h 148041"/>
                <a:gd name="connsiteX4" fmla="*/ 71715 w 196493"/>
                <a:gd name="connsiteY4" fmla="*/ 147660 h 148041"/>
                <a:gd name="connsiteX5" fmla="*/ 20280 w 196493"/>
                <a:gd name="connsiteY5" fmla="*/ 122514 h 148041"/>
                <a:gd name="connsiteX6" fmla="*/ 8279 w 196493"/>
                <a:gd name="connsiteY6" fmla="*/ 118133 h 148041"/>
                <a:gd name="connsiteX7" fmla="*/ 3135 w 196493"/>
                <a:gd name="connsiteY7" fmla="*/ 116132 h 148041"/>
                <a:gd name="connsiteX8" fmla="*/ 849 w 196493"/>
                <a:gd name="connsiteY8" fmla="*/ 110513 h 148041"/>
                <a:gd name="connsiteX9" fmla="*/ 3707 w 196493"/>
                <a:gd name="connsiteY9" fmla="*/ 104321 h 148041"/>
                <a:gd name="connsiteX10" fmla="*/ 8850 w 196493"/>
                <a:gd name="connsiteY10" fmla="*/ 94606 h 148041"/>
                <a:gd name="connsiteX11" fmla="*/ 31520 w 196493"/>
                <a:gd name="connsiteY11" fmla="*/ 36694 h 148041"/>
                <a:gd name="connsiteX12" fmla="*/ 34472 w 196493"/>
                <a:gd name="connsiteY12" fmla="*/ 34598 h 148041"/>
                <a:gd name="connsiteX13" fmla="*/ 47712 w 196493"/>
                <a:gd name="connsiteY13" fmla="*/ 39361 h 148041"/>
                <a:gd name="connsiteX14" fmla="*/ 53237 w 196493"/>
                <a:gd name="connsiteY14" fmla="*/ 52791 h 148041"/>
                <a:gd name="connsiteX15" fmla="*/ 49712 w 196493"/>
                <a:gd name="connsiteY15" fmla="*/ 61173 h 148041"/>
                <a:gd name="connsiteX16" fmla="*/ 34187 w 196493"/>
                <a:gd name="connsiteY16" fmla="*/ 87176 h 148041"/>
                <a:gd name="connsiteX17" fmla="*/ 39044 w 196493"/>
                <a:gd name="connsiteY17" fmla="*/ 90129 h 148041"/>
                <a:gd name="connsiteX18" fmla="*/ 80478 w 196493"/>
                <a:gd name="connsiteY18" fmla="*/ 73365 h 148041"/>
                <a:gd name="connsiteX19" fmla="*/ 84002 w 196493"/>
                <a:gd name="connsiteY19" fmla="*/ 66983 h 148041"/>
                <a:gd name="connsiteX20" fmla="*/ 82193 w 196493"/>
                <a:gd name="connsiteY20" fmla="*/ 43647 h 148041"/>
                <a:gd name="connsiteX21" fmla="*/ 128389 w 196493"/>
                <a:gd name="connsiteY21" fmla="*/ 23 h 148041"/>
                <a:gd name="connsiteX22" fmla="*/ 176776 w 196493"/>
                <a:gd name="connsiteY22" fmla="*/ 26502 h 148041"/>
                <a:gd name="connsiteX23" fmla="*/ 187730 w 196493"/>
                <a:gd name="connsiteY23" fmla="*/ 30026 h 148041"/>
                <a:gd name="connsiteX24" fmla="*/ 193635 w 196493"/>
                <a:gd name="connsiteY24" fmla="*/ 32312 h 148041"/>
                <a:gd name="connsiteX25" fmla="*/ 195445 w 196493"/>
                <a:gd name="connsiteY25" fmla="*/ 36789 h 148041"/>
                <a:gd name="connsiteX26" fmla="*/ 192302 w 196493"/>
                <a:gd name="connsiteY26" fmla="*/ 43742 h 148041"/>
                <a:gd name="connsiteX27" fmla="*/ 187444 w 196493"/>
                <a:gd name="connsiteY27" fmla="*/ 52029 h 148041"/>
                <a:gd name="connsiteX28" fmla="*/ 176300 w 196493"/>
                <a:gd name="connsiteY28" fmla="*/ 101273 h 148041"/>
                <a:gd name="connsiteX29" fmla="*/ 156011 w 196493"/>
                <a:gd name="connsiteY29" fmla="*/ 115847 h 148041"/>
                <a:gd name="connsiteX30" fmla="*/ 150868 w 196493"/>
                <a:gd name="connsiteY30" fmla="*/ 113751 h 148041"/>
                <a:gd name="connsiteX31" fmla="*/ 142486 w 196493"/>
                <a:gd name="connsiteY31" fmla="*/ 93082 h 148041"/>
                <a:gd name="connsiteX32" fmla="*/ 146772 w 196493"/>
                <a:gd name="connsiteY32" fmla="*/ 87081 h 148041"/>
                <a:gd name="connsiteX33" fmla="*/ 162393 w 196493"/>
                <a:gd name="connsiteY33" fmla="*/ 60983 h 148041"/>
                <a:gd name="connsiteX34" fmla="*/ 157631 w 196493"/>
                <a:gd name="connsiteY34" fmla="*/ 57839 h 148041"/>
                <a:gd name="connsiteX35" fmla="*/ 136390 w 196493"/>
                <a:gd name="connsiteY35" fmla="*/ 66221 h 14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6493" h="148041">
                  <a:moveTo>
                    <a:pt x="136390" y="66221"/>
                  </a:moveTo>
                  <a:cubicBezTo>
                    <a:pt x="129532" y="68984"/>
                    <a:pt x="122579" y="71936"/>
                    <a:pt x="115625" y="74603"/>
                  </a:cubicBezTo>
                  <a:cubicBezTo>
                    <a:pt x="112863" y="75651"/>
                    <a:pt x="111815" y="76794"/>
                    <a:pt x="112292" y="80318"/>
                  </a:cubicBezTo>
                  <a:cubicBezTo>
                    <a:pt x="113244" y="86795"/>
                    <a:pt x="114006" y="93368"/>
                    <a:pt x="114292" y="100035"/>
                  </a:cubicBezTo>
                  <a:cubicBezTo>
                    <a:pt x="115625" y="127658"/>
                    <a:pt x="96004" y="144803"/>
                    <a:pt x="71715" y="147660"/>
                  </a:cubicBezTo>
                  <a:cubicBezTo>
                    <a:pt x="49427" y="150232"/>
                    <a:pt x="33044" y="139564"/>
                    <a:pt x="20280" y="122514"/>
                  </a:cubicBezTo>
                  <a:cubicBezTo>
                    <a:pt x="16756" y="117847"/>
                    <a:pt x="14279" y="114227"/>
                    <a:pt x="8279" y="118133"/>
                  </a:cubicBezTo>
                  <a:cubicBezTo>
                    <a:pt x="5993" y="119657"/>
                    <a:pt x="4088" y="118895"/>
                    <a:pt x="3135" y="116132"/>
                  </a:cubicBezTo>
                  <a:cubicBezTo>
                    <a:pt x="2468" y="114227"/>
                    <a:pt x="1802" y="112322"/>
                    <a:pt x="849" y="110513"/>
                  </a:cubicBezTo>
                  <a:cubicBezTo>
                    <a:pt x="-961" y="107084"/>
                    <a:pt x="182" y="105083"/>
                    <a:pt x="3707" y="104321"/>
                  </a:cubicBezTo>
                  <a:cubicBezTo>
                    <a:pt x="9612" y="103178"/>
                    <a:pt x="9612" y="99559"/>
                    <a:pt x="8850" y="94606"/>
                  </a:cubicBezTo>
                  <a:cubicBezTo>
                    <a:pt x="4945" y="70889"/>
                    <a:pt x="11136" y="50981"/>
                    <a:pt x="31520" y="36694"/>
                  </a:cubicBezTo>
                  <a:cubicBezTo>
                    <a:pt x="32472" y="36027"/>
                    <a:pt x="33425" y="35170"/>
                    <a:pt x="34472" y="34598"/>
                  </a:cubicBezTo>
                  <a:cubicBezTo>
                    <a:pt x="43616" y="29741"/>
                    <a:pt x="43807" y="29836"/>
                    <a:pt x="47712" y="39361"/>
                  </a:cubicBezTo>
                  <a:cubicBezTo>
                    <a:pt x="49522" y="43838"/>
                    <a:pt x="51046" y="48505"/>
                    <a:pt x="53237" y="52791"/>
                  </a:cubicBezTo>
                  <a:cubicBezTo>
                    <a:pt x="55523" y="57363"/>
                    <a:pt x="54380" y="59363"/>
                    <a:pt x="49712" y="61173"/>
                  </a:cubicBezTo>
                  <a:cubicBezTo>
                    <a:pt x="39616" y="64983"/>
                    <a:pt x="33329" y="76318"/>
                    <a:pt x="34187" y="87176"/>
                  </a:cubicBezTo>
                  <a:cubicBezTo>
                    <a:pt x="34472" y="91177"/>
                    <a:pt x="35901" y="91463"/>
                    <a:pt x="39044" y="90129"/>
                  </a:cubicBezTo>
                  <a:cubicBezTo>
                    <a:pt x="52856" y="84509"/>
                    <a:pt x="66667" y="78890"/>
                    <a:pt x="80478" y="73365"/>
                  </a:cubicBezTo>
                  <a:cubicBezTo>
                    <a:pt x="83621" y="72127"/>
                    <a:pt x="84574" y="70508"/>
                    <a:pt x="84002" y="66983"/>
                  </a:cubicBezTo>
                  <a:cubicBezTo>
                    <a:pt x="82764" y="59268"/>
                    <a:pt x="81907" y="51458"/>
                    <a:pt x="82193" y="43647"/>
                  </a:cubicBezTo>
                  <a:cubicBezTo>
                    <a:pt x="82955" y="16787"/>
                    <a:pt x="104862" y="689"/>
                    <a:pt x="128389" y="23"/>
                  </a:cubicBezTo>
                  <a:cubicBezTo>
                    <a:pt x="149534" y="-549"/>
                    <a:pt x="165060" y="9738"/>
                    <a:pt x="176776" y="26502"/>
                  </a:cubicBezTo>
                  <a:cubicBezTo>
                    <a:pt x="179729" y="30788"/>
                    <a:pt x="182396" y="33455"/>
                    <a:pt x="187730" y="30026"/>
                  </a:cubicBezTo>
                  <a:cubicBezTo>
                    <a:pt x="190492" y="28217"/>
                    <a:pt x="192587" y="28979"/>
                    <a:pt x="193635" y="32312"/>
                  </a:cubicBezTo>
                  <a:cubicBezTo>
                    <a:pt x="194111" y="33836"/>
                    <a:pt x="194683" y="35360"/>
                    <a:pt x="195445" y="36789"/>
                  </a:cubicBezTo>
                  <a:cubicBezTo>
                    <a:pt x="197636" y="40599"/>
                    <a:pt x="196302" y="42885"/>
                    <a:pt x="192302" y="43742"/>
                  </a:cubicBezTo>
                  <a:cubicBezTo>
                    <a:pt x="187539" y="44790"/>
                    <a:pt x="186587" y="47552"/>
                    <a:pt x="187444" y="52029"/>
                  </a:cubicBezTo>
                  <a:cubicBezTo>
                    <a:pt x="190968" y="70031"/>
                    <a:pt x="188301" y="86700"/>
                    <a:pt x="176300" y="101273"/>
                  </a:cubicBezTo>
                  <a:cubicBezTo>
                    <a:pt x="170775" y="107941"/>
                    <a:pt x="164012" y="112703"/>
                    <a:pt x="156011" y="115847"/>
                  </a:cubicBezTo>
                  <a:cubicBezTo>
                    <a:pt x="153440" y="116894"/>
                    <a:pt x="151916" y="116418"/>
                    <a:pt x="150868" y="113751"/>
                  </a:cubicBezTo>
                  <a:cubicBezTo>
                    <a:pt x="148201" y="106798"/>
                    <a:pt x="145439" y="99845"/>
                    <a:pt x="142486" y="93082"/>
                  </a:cubicBezTo>
                  <a:cubicBezTo>
                    <a:pt x="140486" y="88415"/>
                    <a:pt x="144200" y="88129"/>
                    <a:pt x="146772" y="87081"/>
                  </a:cubicBezTo>
                  <a:cubicBezTo>
                    <a:pt x="156869" y="82795"/>
                    <a:pt x="163250" y="71936"/>
                    <a:pt x="162393" y="60983"/>
                  </a:cubicBezTo>
                  <a:cubicBezTo>
                    <a:pt x="162107" y="57268"/>
                    <a:pt x="161060" y="56315"/>
                    <a:pt x="157631" y="57839"/>
                  </a:cubicBezTo>
                  <a:cubicBezTo>
                    <a:pt x="150582" y="60602"/>
                    <a:pt x="143438" y="63364"/>
                    <a:pt x="136390" y="66221"/>
                  </a:cubicBezTo>
                  <a:close/>
                </a:path>
              </a:pathLst>
            </a:custGeom>
            <a:solidFill>
              <a:srgbClr val="76B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8DD894D-1812-4BE4-BD8A-F01C1E52B13C}"/>
                </a:ext>
              </a:extLst>
            </p:cNvPr>
            <p:cNvSpPr/>
            <p:nvPr/>
          </p:nvSpPr>
          <p:spPr>
            <a:xfrm>
              <a:off x="5733686" y="3054287"/>
              <a:ext cx="46637" cy="32119"/>
            </a:xfrm>
            <a:custGeom>
              <a:avLst/>
              <a:gdLst>
                <a:gd name="connsiteX0" fmla="*/ 23033 w 46637"/>
                <a:gd name="connsiteY0" fmla="*/ 8572 h 32119"/>
                <a:gd name="connsiteX1" fmla="*/ 42559 w 46637"/>
                <a:gd name="connsiteY1" fmla="*/ 666 h 32119"/>
                <a:gd name="connsiteX2" fmla="*/ 46274 w 46637"/>
                <a:gd name="connsiteY2" fmla="*/ 2285 h 32119"/>
                <a:gd name="connsiteX3" fmla="*/ 35701 w 46637"/>
                <a:gd name="connsiteY3" fmla="*/ 28288 h 32119"/>
                <a:gd name="connsiteX4" fmla="*/ 2649 w 46637"/>
                <a:gd name="connsiteY4" fmla="*/ 23621 h 32119"/>
                <a:gd name="connsiteX5" fmla="*/ 4078 w 46637"/>
                <a:gd name="connsiteY5" fmla="*/ 16192 h 32119"/>
                <a:gd name="connsiteX6" fmla="*/ 23033 w 46637"/>
                <a:gd name="connsiteY6" fmla="*/ 8572 h 3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37" h="32119">
                  <a:moveTo>
                    <a:pt x="23033" y="8572"/>
                  </a:moveTo>
                  <a:cubicBezTo>
                    <a:pt x="29510" y="5905"/>
                    <a:pt x="36082" y="3238"/>
                    <a:pt x="42559" y="666"/>
                  </a:cubicBezTo>
                  <a:cubicBezTo>
                    <a:pt x="44178" y="-1"/>
                    <a:pt x="45798" y="-953"/>
                    <a:pt x="46274" y="2285"/>
                  </a:cubicBezTo>
                  <a:cubicBezTo>
                    <a:pt x="47988" y="13429"/>
                    <a:pt x="43512" y="24097"/>
                    <a:pt x="35701" y="28288"/>
                  </a:cubicBezTo>
                  <a:cubicBezTo>
                    <a:pt x="20461" y="36194"/>
                    <a:pt x="10269" y="30479"/>
                    <a:pt x="2649" y="23621"/>
                  </a:cubicBezTo>
                  <a:cubicBezTo>
                    <a:pt x="-780" y="20573"/>
                    <a:pt x="-1446" y="18097"/>
                    <a:pt x="4078" y="16192"/>
                  </a:cubicBezTo>
                  <a:cubicBezTo>
                    <a:pt x="10555" y="14001"/>
                    <a:pt x="16746" y="11143"/>
                    <a:pt x="23033" y="8572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B62197-09B3-4DAD-B78D-ACEEDBCFA9C5}"/>
                </a:ext>
              </a:extLst>
            </p:cNvPr>
            <p:cNvSpPr/>
            <p:nvPr/>
          </p:nvSpPr>
          <p:spPr>
            <a:xfrm>
              <a:off x="5800744" y="2996563"/>
              <a:ext cx="46777" cy="31891"/>
            </a:xfrm>
            <a:custGeom>
              <a:avLst/>
              <a:gdLst>
                <a:gd name="connsiteX0" fmla="*/ 23507 w 46777"/>
                <a:gd name="connsiteY0" fmla="*/ 23338 h 31891"/>
                <a:gd name="connsiteX1" fmla="*/ 3981 w 46777"/>
                <a:gd name="connsiteY1" fmla="*/ 31243 h 31891"/>
                <a:gd name="connsiteX2" fmla="*/ 171 w 46777"/>
                <a:gd name="connsiteY2" fmla="*/ 29148 h 31891"/>
                <a:gd name="connsiteX3" fmla="*/ 26365 w 46777"/>
                <a:gd name="connsiteY3" fmla="*/ 1 h 31891"/>
                <a:gd name="connsiteX4" fmla="*/ 45700 w 46777"/>
                <a:gd name="connsiteY4" fmla="*/ 10574 h 31891"/>
                <a:gd name="connsiteX5" fmla="*/ 43605 w 46777"/>
                <a:gd name="connsiteY5" fmla="*/ 15146 h 31891"/>
                <a:gd name="connsiteX6" fmla="*/ 23507 w 46777"/>
                <a:gd name="connsiteY6" fmla="*/ 23338 h 3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77" h="31891">
                  <a:moveTo>
                    <a:pt x="23507" y="23338"/>
                  </a:moveTo>
                  <a:cubicBezTo>
                    <a:pt x="17030" y="26005"/>
                    <a:pt x="10458" y="28576"/>
                    <a:pt x="3981" y="31243"/>
                  </a:cubicBezTo>
                  <a:cubicBezTo>
                    <a:pt x="1885" y="32101"/>
                    <a:pt x="457" y="32672"/>
                    <a:pt x="171" y="29148"/>
                  </a:cubicBezTo>
                  <a:cubicBezTo>
                    <a:pt x="-1353" y="10669"/>
                    <a:pt x="7315" y="287"/>
                    <a:pt x="26365" y="1"/>
                  </a:cubicBezTo>
                  <a:cubicBezTo>
                    <a:pt x="34366" y="-94"/>
                    <a:pt x="40557" y="4573"/>
                    <a:pt x="45700" y="10574"/>
                  </a:cubicBezTo>
                  <a:cubicBezTo>
                    <a:pt x="48272" y="13527"/>
                    <a:pt x="45700" y="14289"/>
                    <a:pt x="43605" y="15146"/>
                  </a:cubicBezTo>
                  <a:cubicBezTo>
                    <a:pt x="36842" y="17908"/>
                    <a:pt x="30175" y="20575"/>
                    <a:pt x="23507" y="23338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5" name="Graphic 71">
            <a:extLst>
              <a:ext uri="{FF2B5EF4-FFF2-40B4-BE49-F238E27FC236}">
                <a16:creationId xmlns:a16="http://schemas.microsoft.com/office/drawing/2014/main" id="{2BC5A971-6C3F-48B1-B367-C2DA627EC205}"/>
              </a:ext>
            </a:extLst>
          </p:cNvPr>
          <p:cNvGrpSpPr/>
          <p:nvPr/>
        </p:nvGrpSpPr>
        <p:grpSpPr>
          <a:xfrm>
            <a:off x="1951457" y="886441"/>
            <a:ext cx="797799" cy="659871"/>
            <a:chOff x="5977836" y="3134119"/>
            <a:chExt cx="956811" cy="841996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FE08945-3E5E-40DF-A0F3-EA30FBEF88D8}"/>
                </a:ext>
              </a:extLst>
            </p:cNvPr>
            <p:cNvSpPr/>
            <p:nvPr/>
          </p:nvSpPr>
          <p:spPr>
            <a:xfrm>
              <a:off x="5977836" y="3134119"/>
              <a:ext cx="956811" cy="841996"/>
            </a:xfrm>
            <a:custGeom>
              <a:avLst/>
              <a:gdLst>
                <a:gd name="connsiteX0" fmla="*/ 690616 w 956811"/>
                <a:gd name="connsiteY0" fmla="*/ 522242 h 841996"/>
                <a:gd name="connsiteX1" fmla="*/ 399722 w 956811"/>
                <a:gd name="connsiteY1" fmla="*/ 838567 h 841996"/>
                <a:gd name="connsiteX2" fmla="*/ 390673 w 956811"/>
                <a:gd name="connsiteY2" fmla="*/ 838567 h 841996"/>
                <a:gd name="connsiteX3" fmla="*/ 3482 w 956811"/>
                <a:gd name="connsiteY3" fmla="*/ 480713 h 841996"/>
                <a:gd name="connsiteX4" fmla="*/ 4911 w 956811"/>
                <a:gd name="connsiteY4" fmla="*/ 469378 h 841996"/>
                <a:gd name="connsiteX5" fmla="*/ 563647 w 956811"/>
                <a:gd name="connsiteY5" fmla="*/ 5701 h 841996"/>
                <a:gd name="connsiteX6" fmla="*/ 573363 w 956811"/>
                <a:gd name="connsiteY6" fmla="*/ 2844 h 841996"/>
                <a:gd name="connsiteX7" fmla="*/ 951791 w 956811"/>
                <a:gd name="connsiteY7" fmla="*/ 69233 h 841996"/>
                <a:gd name="connsiteX8" fmla="*/ 955410 w 956811"/>
                <a:gd name="connsiteY8" fmla="*/ 79425 h 841996"/>
                <a:gd name="connsiteX9" fmla="*/ 690616 w 956811"/>
                <a:gd name="connsiteY9" fmla="*/ 522242 h 84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6811" h="841996">
                  <a:moveTo>
                    <a:pt x="690616" y="522242"/>
                  </a:moveTo>
                  <a:cubicBezTo>
                    <a:pt x="571743" y="635494"/>
                    <a:pt x="501735" y="724363"/>
                    <a:pt x="399722" y="838567"/>
                  </a:cubicBezTo>
                  <a:cubicBezTo>
                    <a:pt x="395626" y="843139"/>
                    <a:pt x="395817" y="843139"/>
                    <a:pt x="390673" y="838567"/>
                  </a:cubicBezTo>
                  <a:cubicBezTo>
                    <a:pt x="259514" y="720743"/>
                    <a:pt x="113115" y="620826"/>
                    <a:pt x="3482" y="480713"/>
                  </a:cubicBezTo>
                  <a:cubicBezTo>
                    <a:pt x="-1376" y="474522"/>
                    <a:pt x="-1376" y="472807"/>
                    <a:pt x="4911" y="469378"/>
                  </a:cubicBezTo>
                  <a:cubicBezTo>
                    <a:pt x="302662" y="305834"/>
                    <a:pt x="415057" y="359555"/>
                    <a:pt x="563647" y="5701"/>
                  </a:cubicBezTo>
                  <a:cubicBezTo>
                    <a:pt x="566886" y="-2014"/>
                    <a:pt x="566219" y="-776"/>
                    <a:pt x="573363" y="2844"/>
                  </a:cubicBezTo>
                  <a:cubicBezTo>
                    <a:pt x="737764" y="87140"/>
                    <a:pt x="796819" y="32943"/>
                    <a:pt x="951791" y="69233"/>
                  </a:cubicBezTo>
                  <a:cubicBezTo>
                    <a:pt x="958077" y="70662"/>
                    <a:pt x="957411" y="73043"/>
                    <a:pt x="955410" y="79425"/>
                  </a:cubicBezTo>
                  <a:cubicBezTo>
                    <a:pt x="903118" y="244779"/>
                    <a:pt x="809488" y="409085"/>
                    <a:pt x="690616" y="522242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5B76925-9D50-48D8-92FE-342CA1B6CCA6}"/>
                </a:ext>
              </a:extLst>
            </p:cNvPr>
            <p:cNvSpPr/>
            <p:nvPr/>
          </p:nvSpPr>
          <p:spPr>
            <a:xfrm>
              <a:off x="6144102" y="3238086"/>
              <a:ext cx="680228" cy="616807"/>
            </a:xfrm>
            <a:custGeom>
              <a:avLst/>
              <a:gdLst>
                <a:gd name="connsiteX0" fmla="*/ 245743 w 680228"/>
                <a:gd name="connsiteY0" fmla="*/ 222918 h 616807"/>
                <a:gd name="connsiteX1" fmla="*/ 403001 w 680228"/>
                <a:gd name="connsiteY1" fmla="*/ 31084 h 616807"/>
                <a:gd name="connsiteX2" fmla="*/ 413002 w 680228"/>
                <a:gd name="connsiteY2" fmla="*/ 26322 h 616807"/>
                <a:gd name="connsiteX3" fmla="*/ 461103 w 680228"/>
                <a:gd name="connsiteY3" fmla="*/ 19369 h 616807"/>
                <a:gd name="connsiteX4" fmla="*/ 485678 w 680228"/>
                <a:gd name="connsiteY4" fmla="*/ 1462 h 616807"/>
                <a:gd name="connsiteX5" fmla="*/ 491488 w 680228"/>
                <a:gd name="connsiteY5" fmla="*/ 414 h 616807"/>
                <a:gd name="connsiteX6" fmla="*/ 643316 w 680228"/>
                <a:gd name="connsiteY6" fmla="*/ 16702 h 616807"/>
                <a:gd name="connsiteX7" fmla="*/ 647031 w 680228"/>
                <a:gd name="connsiteY7" fmla="*/ 21369 h 616807"/>
                <a:gd name="connsiteX8" fmla="*/ 673987 w 680228"/>
                <a:gd name="connsiteY8" fmla="*/ 98998 h 616807"/>
                <a:gd name="connsiteX9" fmla="*/ 674844 w 680228"/>
                <a:gd name="connsiteY9" fmla="*/ 99855 h 616807"/>
                <a:gd name="connsiteX10" fmla="*/ 676463 w 680228"/>
                <a:gd name="connsiteY10" fmla="*/ 120143 h 616807"/>
                <a:gd name="connsiteX11" fmla="*/ 275651 w 680228"/>
                <a:gd name="connsiteY11" fmla="*/ 604870 h 616807"/>
                <a:gd name="connsiteX12" fmla="*/ 263745 w 680228"/>
                <a:gd name="connsiteY12" fmla="*/ 608299 h 616807"/>
                <a:gd name="connsiteX13" fmla="*/ 198499 w 680228"/>
                <a:gd name="connsiteY13" fmla="*/ 608014 h 616807"/>
                <a:gd name="connsiteX14" fmla="*/ 180592 w 680228"/>
                <a:gd name="connsiteY14" fmla="*/ 615919 h 616807"/>
                <a:gd name="connsiteX15" fmla="*/ 173543 w 680228"/>
                <a:gd name="connsiteY15" fmla="*/ 614872 h 616807"/>
                <a:gd name="connsiteX16" fmla="*/ 3046 w 680228"/>
                <a:gd name="connsiteY16" fmla="*/ 475902 h 616807"/>
                <a:gd name="connsiteX17" fmla="*/ 569 w 680228"/>
                <a:gd name="connsiteY17" fmla="*/ 468282 h 616807"/>
                <a:gd name="connsiteX18" fmla="*/ 950 w 680228"/>
                <a:gd name="connsiteY18" fmla="*/ 372175 h 616807"/>
                <a:gd name="connsiteX19" fmla="*/ 5903 w 680228"/>
                <a:gd name="connsiteY19" fmla="*/ 364840 h 616807"/>
                <a:gd name="connsiteX20" fmla="*/ 226883 w 680228"/>
                <a:gd name="connsiteY20" fmla="*/ 237872 h 616807"/>
                <a:gd name="connsiteX21" fmla="*/ 245743 w 680228"/>
                <a:gd name="connsiteY21" fmla="*/ 222918 h 6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0228" h="616807">
                  <a:moveTo>
                    <a:pt x="245743" y="222918"/>
                  </a:moveTo>
                  <a:cubicBezTo>
                    <a:pt x="310894" y="166054"/>
                    <a:pt x="364996" y="109285"/>
                    <a:pt x="403001" y="31084"/>
                  </a:cubicBezTo>
                  <a:cubicBezTo>
                    <a:pt x="405382" y="26227"/>
                    <a:pt x="407668" y="25750"/>
                    <a:pt x="413002" y="26322"/>
                  </a:cubicBezTo>
                  <a:cubicBezTo>
                    <a:pt x="429671" y="27941"/>
                    <a:pt x="445863" y="26703"/>
                    <a:pt x="461103" y="19369"/>
                  </a:cubicBezTo>
                  <a:cubicBezTo>
                    <a:pt x="470628" y="14797"/>
                    <a:pt x="477962" y="8510"/>
                    <a:pt x="485678" y="1462"/>
                  </a:cubicBezTo>
                  <a:cubicBezTo>
                    <a:pt x="487583" y="-253"/>
                    <a:pt x="488726" y="-253"/>
                    <a:pt x="491488" y="414"/>
                  </a:cubicBezTo>
                  <a:cubicBezTo>
                    <a:pt x="541685" y="12701"/>
                    <a:pt x="591691" y="16130"/>
                    <a:pt x="643316" y="16702"/>
                  </a:cubicBezTo>
                  <a:cubicBezTo>
                    <a:pt x="646555" y="16702"/>
                    <a:pt x="647031" y="18416"/>
                    <a:pt x="647031" y="21369"/>
                  </a:cubicBezTo>
                  <a:cubicBezTo>
                    <a:pt x="647126" y="52230"/>
                    <a:pt x="655127" y="74518"/>
                    <a:pt x="673987" y="98998"/>
                  </a:cubicBezTo>
                  <a:cubicBezTo>
                    <a:pt x="674273" y="99283"/>
                    <a:pt x="674463" y="99664"/>
                    <a:pt x="674844" y="99855"/>
                  </a:cubicBezTo>
                  <a:cubicBezTo>
                    <a:pt x="682845" y="104903"/>
                    <a:pt x="680654" y="112428"/>
                    <a:pt x="676463" y="120143"/>
                  </a:cubicBezTo>
                  <a:cubicBezTo>
                    <a:pt x="573689" y="311119"/>
                    <a:pt x="411668" y="439707"/>
                    <a:pt x="275651" y="604870"/>
                  </a:cubicBezTo>
                  <a:cubicBezTo>
                    <a:pt x="271556" y="609823"/>
                    <a:pt x="269365" y="610109"/>
                    <a:pt x="263745" y="608299"/>
                  </a:cubicBezTo>
                  <a:cubicBezTo>
                    <a:pt x="241361" y="601346"/>
                    <a:pt x="221073" y="600775"/>
                    <a:pt x="198499" y="608014"/>
                  </a:cubicBezTo>
                  <a:cubicBezTo>
                    <a:pt x="192308" y="610014"/>
                    <a:pt x="186688" y="612967"/>
                    <a:pt x="180592" y="615919"/>
                  </a:cubicBezTo>
                  <a:cubicBezTo>
                    <a:pt x="177925" y="617158"/>
                    <a:pt x="176687" y="617348"/>
                    <a:pt x="173543" y="614872"/>
                  </a:cubicBezTo>
                  <a:cubicBezTo>
                    <a:pt x="116489" y="569342"/>
                    <a:pt x="56957" y="525527"/>
                    <a:pt x="3046" y="475902"/>
                  </a:cubicBezTo>
                  <a:cubicBezTo>
                    <a:pt x="93" y="473235"/>
                    <a:pt x="-669" y="471235"/>
                    <a:pt x="569" y="468282"/>
                  </a:cubicBezTo>
                  <a:cubicBezTo>
                    <a:pt x="14571" y="434468"/>
                    <a:pt x="13428" y="405988"/>
                    <a:pt x="950" y="372175"/>
                  </a:cubicBezTo>
                  <a:cubicBezTo>
                    <a:pt x="-955" y="367126"/>
                    <a:pt x="2760" y="366174"/>
                    <a:pt x="5903" y="364840"/>
                  </a:cubicBezTo>
                  <a:cubicBezTo>
                    <a:pt x="86104" y="331503"/>
                    <a:pt x="158399" y="290355"/>
                    <a:pt x="226883" y="237872"/>
                  </a:cubicBezTo>
                  <a:cubicBezTo>
                    <a:pt x="234313" y="232443"/>
                    <a:pt x="239647" y="228252"/>
                    <a:pt x="245743" y="222918"/>
                  </a:cubicBezTo>
                  <a:close/>
                </a:path>
              </a:pathLst>
            </a:custGeom>
            <a:solidFill>
              <a:srgbClr val="76B5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018C33E-33BD-4FE6-A8F1-4D2938F1DDF3}"/>
                </a:ext>
              </a:extLst>
            </p:cNvPr>
            <p:cNvSpPr/>
            <p:nvPr/>
          </p:nvSpPr>
          <p:spPr>
            <a:xfrm>
              <a:off x="6374986" y="3209639"/>
              <a:ext cx="558069" cy="763619"/>
            </a:xfrm>
            <a:custGeom>
              <a:avLst/>
              <a:gdLst>
                <a:gd name="connsiteX0" fmla="*/ 0 w 558069"/>
                <a:gd name="connsiteY0" fmla="*/ 763143 h 763619"/>
                <a:gd name="connsiteX1" fmla="*/ 557498 w 558069"/>
                <a:gd name="connsiteY1" fmla="*/ 0 h 763619"/>
                <a:gd name="connsiteX2" fmla="*/ 558070 w 558069"/>
                <a:gd name="connsiteY2" fmla="*/ 190 h 763619"/>
                <a:gd name="connsiteX3" fmla="*/ 286 w 558069"/>
                <a:gd name="connsiteY3" fmla="*/ 763619 h 763619"/>
                <a:gd name="connsiteX4" fmla="*/ 0 w 558069"/>
                <a:gd name="connsiteY4" fmla="*/ 763143 h 76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069" h="763619">
                  <a:moveTo>
                    <a:pt x="0" y="763143"/>
                  </a:moveTo>
                  <a:cubicBezTo>
                    <a:pt x="226886" y="508825"/>
                    <a:pt x="443674" y="333565"/>
                    <a:pt x="557498" y="0"/>
                  </a:cubicBezTo>
                  <a:cubicBezTo>
                    <a:pt x="557689" y="95"/>
                    <a:pt x="557879" y="190"/>
                    <a:pt x="558070" y="190"/>
                  </a:cubicBezTo>
                  <a:cubicBezTo>
                    <a:pt x="444056" y="333851"/>
                    <a:pt x="227266" y="509302"/>
                    <a:pt x="286" y="763619"/>
                  </a:cubicBezTo>
                  <a:cubicBezTo>
                    <a:pt x="95" y="763429"/>
                    <a:pt x="95" y="763334"/>
                    <a:pt x="0" y="763143"/>
                  </a:cubicBezTo>
                  <a:close/>
                </a:path>
              </a:pathLst>
            </a:custGeom>
            <a:solidFill>
              <a:srgbClr val="499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1FE1217-0C84-4BF2-9D1D-3C25B6AB5360}"/>
                </a:ext>
              </a:extLst>
            </p:cNvPr>
            <p:cNvSpPr/>
            <p:nvPr/>
          </p:nvSpPr>
          <p:spPr>
            <a:xfrm>
              <a:off x="5980937" y="3137439"/>
              <a:ext cx="563403" cy="469391"/>
            </a:xfrm>
            <a:custGeom>
              <a:avLst/>
              <a:gdLst>
                <a:gd name="connsiteX0" fmla="*/ 0 w 563403"/>
                <a:gd name="connsiteY0" fmla="*/ 468725 h 469391"/>
                <a:gd name="connsiteX1" fmla="*/ 562928 w 563403"/>
                <a:gd name="connsiteY1" fmla="*/ 0 h 469391"/>
                <a:gd name="connsiteX2" fmla="*/ 563404 w 563403"/>
                <a:gd name="connsiteY2" fmla="*/ 286 h 469391"/>
                <a:gd name="connsiteX3" fmla="*/ 95 w 563403"/>
                <a:gd name="connsiteY3" fmla="*/ 469392 h 469391"/>
                <a:gd name="connsiteX4" fmla="*/ 0 w 563403"/>
                <a:gd name="connsiteY4" fmla="*/ 468725 h 4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403" h="469391">
                  <a:moveTo>
                    <a:pt x="0" y="468725"/>
                  </a:moveTo>
                  <a:cubicBezTo>
                    <a:pt x="300514" y="299180"/>
                    <a:pt x="410432" y="361569"/>
                    <a:pt x="562928" y="0"/>
                  </a:cubicBezTo>
                  <a:cubicBezTo>
                    <a:pt x="563118" y="95"/>
                    <a:pt x="563309" y="191"/>
                    <a:pt x="563404" y="286"/>
                  </a:cubicBezTo>
                  <a:cubicBezTo>
                    <a:pt x="410909" y="361664"/>
                    <a:pt x="300800" y="299847"/>
                    <a:pt x="95" y="469392"/>
                  </a:cubicBezTo>
                  <a:cubicBezTo>
                    <a:pt x="95" y="469106"/>
                    <a:pt x="0" y="468916"/>
                    <a:pt x="0" y="468725"/>
                  </a:cubicBezTo>
                  <a:close/>
                </a:path>
              </a:pathLst>
            </a:custGeom>
            <a:solidFill>
              <a:srgbClr val="4A9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6C93248-298A-4B55-9404-39391EDBA2AB}"/>
                </a:ext>
              </a:extLst>
            </p:cNvPr>
            <p:cNvSpPr/>
            <p:nvPr/>
          </p:nvSpPr>
          <p:spPr>
            <a:xfrm>
              <a:off x="6368703" y="3435268"/>
              <a:ext cx="273130" cy="220652"/>
            </a:xfrm>
            <a:custGeom>
              <a:avLst/>
              <a:gdLst>
                <a:gd name="connsiteX0" fmla="*/ 40859 w 273130"/>
                <a:gd name="connsiteY0" fmla="*/ 39833 h 220652"/>
                <a:gd name="connsiteX1" fmla="*/ 228215 w 273130"/>
                <a:gd name="connsiteY1" fmla="*/ 19354 h 220652"/>
                <a:gd name="connsiteX2" fmla="*/ 231740 w 273130"/>
                <a:gd name="connsiteY2" fmla="*/ 177755 h 220652"/>
                <a:gd name="connsiteX3" fmla="*/ 37715 w 273130"/>
                <a:gd name="connsiteY3" fmla="*/ 191757 h 220652"/>
                <a:gd name="connsiteX4" fmla="*/ 40859 w 273130"/>
                <a:gd name="connsiteY4" fmla="*/ 39833 h 22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30" h="220652">
                  <a:moveTo>
                    <a:pt x="40859" y="39833"/>
                  </a:moveTo>
                  <a:cubicBezTo>
                    <a:pt x="91151" y="-458"/>
                    <a:pt x="164684" y="-15222"/>
                    <a:pt x="228215" y="19354"/>
                  </a:cubicBezTo>
                  <a:cubicBezTo>
                    <a:pt x="288032" y="52025"/>
                    <a:pt x="286985" y="130035"/>
                    <a:pt x="231740" y="177755"/>
                  </a:cubicBezTo>
                  <a:cubicBezTo>
                    <a:pt x="178971" y="223380"/>
                    <a:pt x="94485" y="239477"/>
                    <a:pt x="37715" y="191757"/>
                  </a:cubicBezTo>
                  <a:cubicBezTo>
                    <a:pt x="-14481" y="147942"/>
                    <a:pt x="-11624" y="81838"/>
                    <a:pt x="40859" y="39833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8707A2-7671-4549-8A2C-7DDB95AE5C31}"/>
                </a:ext>
              </a:extLst>
            </p:cNvPr>
            <p:cNvSpPr/>
            <p:nvPr/>
          </p:nvSpPr>
          <p:spPr>
            <a:xfrm>
              <a:off x="6249529" y="3650838"/>
              <a:ext cx="135896" cy="119791"/>
            </a:xfrm>
            <a:custGeom>
              <a:avLst/>
              <a:gdLst>
                <a:gd name="connsiteX0" fmla="*/ 27350 w 135896"/>
                <a:gd name="connsiteY0" fmla="*/ 100583 h 119791"/>
                <a:gd name="connsiteX1" fmla="*/ 18015 w 135896"/>
                <a:gd name="connsiteY1" fmla="*/ 14667 h 119791"/>
                <a:gd name="connsiteX2" fmla="*/ 113742 w 135896"/>
                <a:gd name="connsiteY2" fmla="*/ 18763 h 119791"/>
                <a:gd name="connsiteX3" fmla="*/ 120123 w 135896"/>
                <a:gd name="connsiteY3" fmla="*/ 101249 h 119791"/>
                <a:gd name="connsiteX4" fmla="*/ 27350 w 135896"/>
                <a:gd name="connsiteY4" fmla="*/ 100583 h 11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96" h="119791">
                  <a:moveTo>
                    <a:pt x="27350" y="100583"/>
                  </a:moveTo>
                  <a:cubicBezTo>
                    <a:pt x="-558" y="78294"/>
                    <a:pt x="-12655" y="36765"/>
                    <a:pt x="18015" y="14667"/>
                  </a:cubicBezTo>
                  <a:cubicBezTo>
                    <a:pt x="48686" y="-7431"/>
                    <a:pt x="87167" y="-3335"/>
                    <a:pt x="113742" y="18763"/>
                  </a:cubicBezTo>
                  <a:cubicBezTo>
                    <a:pt x="140316" y="40861"/>
                    <a:pt x="143650" y="73341"/>
                    <a:pt x="120123" y="101249"/>
                  </a:cubicBezTo>
                  <a:cubicBezTo>
                    <a:pt x="96692" y="129062"/>
                    <a:pt x="55353" y="122871"/>
                    <a:pt x="27350" y="100583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B5B30F0-FCC2-4E1A-A28C-7F3DFABCB424}"/>
                </a:ext>
              </a:extLst>
            </p:cNvPr>
            <p:cNvSpPr/>
            <p:nvPr/>
          </p:nvSpPr>
          <p:spPr>
            <a:xfrm>
              <a:off x="6603170" y="3302744"/>
              <a:ext cx="119034" cy="108114"/>
            </a:xfrm>
            <a:custGeom>
              <a:avLst/>
              <a:gdLst>
                <a:gd name="connsiteX0" fmla="*/ 111573 w 119034"/>
                <a:gd name="connsiteY0" fmla="*/ 69486 h 108114"/>
                <a:gd name="connsiteX1" fmla="*/ 27182 w 119034"/>
                <a:gd name="connsiteY1" fmla="*/ 103586 h 108114"/>
                <a:gd name="connsiteX2" fmla="*/ 8703 w 119034"/>
                <a:gd name="connsiteY2" fmla="*/ 35768 h 108114"/>
                <a:gd name="connsiteX3" fmla="*/ 86427 w 119034"/>
                <a:gd name="connsiteY3" fmla="*/ 1668 h 108114"/>
                <a:gd name="connsiteX4" fmla="*/ 111573 w 119034"/>
                <a:gd name="connsiteY4" fmla="*/ 69486 h 10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34" h="108114">
                  <a:moveTo>
                    <a:pt x="111573" y="69486"/>
                  </a:moveTo>
                  <a:cubicBezTo>
                    <a:pt x="95952" y="98442"/>
                    <a:pt x="57281" y="117206"/>
                    <a:pt x="27182" y="103586"/>
                  </a:cubicBezTo>
                  <a:cubicBezTo>
                    <a:pt x="-2917" y="89965"/>
                    <a:pt x="-6346" y="61866"/>
                    <a:pt x="8703" y="35768"/>
                  </a:cubicBezTo>
                  <a:cubicBezTo>
                    <a:pt x="23753" y="9669"/>
                    <a:pt x="54614" y="-5190"/>
                    <a:pt x="86427" y="1668"/>
                  </a:cubicBezTo>
                  <a:cubicBezTo>
                    <a:pt x="118241" y="8526"/>
                    <a:pt x="127099" y="40530"/>
                    <a:pt x="111573" y="69486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4273FB7-02A1-421E-B520-7FF2E793545F}"/>
                </a:ext>
              </a:extLst>
            </p:cNvPr>
            <p:cNvSpPr/>
            <p:nvPr/>
          </p:nvSpPr>
          <p:spPr>
            <a:xfrm>
              <a:off x="6413968" y="3475214"/>
              <a:ext cx="182348" cy="139597"/>
            </a:xfrm>
            <a:custGeom>
              <a:avLst/>
              <a:gdLst>
                <a:gd name="connsiteX0" fmla="*/ 113514 w 182348"/>
                <a:gd name="connsiteY0" fmla="*/ 92565 h 139597"/>
                <a:gd name="connsiteX1" fmla="*/ 96178 w 182348"/>
                <a:gd name="connsiteY1" fmla="*/ 80658 h 139597"/>
                <a:gd name="connsiteX2" fmla="*/ 88844 w 182348"/>
                <a:gd name="connsiteY2" fmla="*/ 80849 h 139597"/>
                <a:gd name="connsiteX3" fmla="*/ 70651 w 182348"/>
                <a:gd name="connsiteY3" fmla="*/ 90564 h 139597"/>
                <a:gd name="connsiteX4" fmla="*/ 7596 w 182348"/>
                <a:gd name="connsiteY4" fmla="*/ 77801 h 139597"/>
                <a:gd name="connsiteX5" fmla="*/ 9786 w 182348"/>
                <a:gd name="connsiteY5" fmla="*/ 29604 h 139597"/>
                <a:gd name="connsiteX6" fmla="*/ 8643 w 182348"/>
                <a:gd name="connsiteY6" fmla="*/ 19222 h 139597"/>
                <a:gd name="connsiteX7" fmla="*/ 8358 w 182348"/>
                <a:gd name="connsiteY7" fmla="*/ 14841 h 139597"/>
                <a:gd name="connsiteX8" fmla="*/ 12739 w 182348"/>
                <a:gd name="connsiteY8" fmla="*/ 11126 h 139597"/>
                <a:gd name="connsiteX9" fmla="*/ 19692 w 182348"/>
                <a:gd name="connsiteY9" fmla="*/ 11316 h 139597"/>
                <a:gd name="connsiteX10" fmla="*/ 31027 w 182348"/>
                <a:gd name="connsiteY10" fmla="*/ 11126 h 139597"/>
                <a:gd name="connsiteX11" fmla="*/ 95321 w 182348"/>
                <a:gd name="connsiteY11" fmla="*/ 3696 h 139597"/>
                <a:gd name="connsiteX12" fmla="*/ 98655 w 182348"/>
                <a:gd name="connsiteY12" fmla="*/ 4839 h 139597"/>
                <a:gd name="connsiteX13" fmla="*/ 100274 w 182348"/>
                <a:gd name="connsiteY13" fmla="*/ 16269 h 139597"/>
                <a:gd name="connsiteX14" fmla="*/ 90273 w 182348"/>
                <a:gd name="connsiteY14" fmla="*/ 25699 h 139597"/>
                <a:gd name="connsiteX15" fmla="*/ 80652 w 182348"/>
                <a:gd name="connsiteY15" fmla="*/ 26652 h 139597"/>
                <a:gd name="connsiteX16" fmla="*/ 49220 w 182348"/>
                <a:gd name="connsiteY16" fmla="*/ 26366 h 139597"/>
                <a:gd name="connsiteX17" fmla="*/ 48363 w 182348"/>
                <a:gd name="connsiteY17" fmla="*/ 31033 h 139597"/>
                <a:gd name="connsiteX18" fmla="*/ 82462 w 182348"/>
                <a:gd name="connsiteY18" fmla="*/ 54179 h 139597"/>
                <a:gd name="connsiteX19" fmla="*/ 90273 w 182348"/>
                <a:gd name="connsiteY19" fmla="*/ 53988 h 139597"/>
                <a:gd name="connsiteX20" fmla="*/ 112085 w 182348"/>
                <a:gd name="connsiteY20" fmla="*/ 42654 h 139597"/>
                <a:gd name="connsiteX21" fmla="*/ 175426 w 182348"/>
                <a:gd name="connsiteY21" fmla="*/ 55036 h 139597"/>
                <a:gd name="connsiteX22" fmla="*/ 171426 w 182348"/>
                <a:gd name="connsiteY22" fmla="*/ 105233 h 139597"/>
                <a:gd name="connsiteX23" fmla="*/ 172664 w 182348"/>
                <a:gd name="connsiteY23" fmla="*/ 115329 h 139597"/>
                <a:gd name="connsiteX24" fmla="*/ 172854 w 182348"/>
                <a:gd name="connsiteY24" fmla="*/ 120949 h 139597"/>
                <a:gd name="connsiteX25" fmla="*/ 168663 w 182348"/>
                <a:gd name="connsiteY25" fmla="*/ 124759 h 139597"/>
                <a:gd name="connsiteX26" fmla="*/ 160186 w 182348"/>
                <a:gd name="connsiteY26" fmla="*/ 125426 h 139597"/>
                <a:gd name="connsiteX27" fmla="*/ 149613 w 182348"/>
                <a:gd name="connsiteY27" fmla="*/ 125712 h 139597"/>
                <a:gd name="connsiteX28" fmla="*/ 95511 w 182348"/>
                <a:gd name="connsiteY28" fmla="*/ 139142 h 139597"/>
                <a:gd name="connsiteX29" fmla="*/ 72651 w 182348"/>
                <a:gd name="connsiteY29" fmla="*/ 129712 h 139597"/>
                <a:gd name="connsiteX30" fmla="*/ 72651 w 182348"/>
                <a:gd name="connsiteY30" fmla="*/ 124759 h 139597"/>
                <a:gd name="connsiteX31" fmla="*/ 89415 w 182348"/>
                <a:gd name="connsiteY31" fmla="*/ 109519 h 139597"/>
                <a:gd name="connsiteX32" fmla="*/ 97416 w 182348"/>
                <a:gd name="connsiteY32" fmla="*/ 109900 h 139597"/>
                <a:gd name="connsiteX33" fmla="*/ 130087 w 182348"/>
                <a:gd name="connsiteY33" fmla="*/ 110186 h 139597"/>
                <a:gd name="connsiteX34" fmla="*/ 131421 w 182348"/>
                <a:gd name="connsiteY34" fmla="*/ 105042 h 139597"/>
                <a:gd name="connsiteX35" fmla="*/ 113514 w 182348"/>
                <a:gd name="connsiteY35" fmla="*/ 92565 h 13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2348" h="139597">
                  <a:moveTo>
                    <a:pt x="113514" y="92565"/>
                  </a:moveTo>
                  <a:cubicBezTo>
                    <a:pt x="107513" y="88659"/>
                    <a:pt x="102369" y="84564"/>
                    <a:pt x="96178" y="80658"/>
                  </a:cubicBezTo>
                  <a:cubicBezTo>
                    <a:pt x="93702" y="79039"/>
                    <a:pt x="92940" y="78468"/>
                    <a:pt x="88844" y="80849"/>
                  </a:cubicBezTo>
                  <a:cubicBezTo>
                    <a:pt x="84748" y="83230"/>
                    <a:pt x="76080" y="88088"/>
                    <a:pt x="70651" y="90564"/>
                  </a:cubicBezTo>
                  <a:cubicBezTo>
                    <a:pt x="47982" y="100947"/>
                    <a:pt x="21312" y="96946"/>
                    <a:pt x="7596" y="77801"/>
                  </a:cubicBezTo>
                  <a:cubicBezTo>
                    <a:pt x="-6120" y="58656"/>
                    <a:pt x="1309" y="47035"/>
                    <a:pt x="9786" y="29604"/>
                  </a:cubicBezTo>
                  <a:cubicBezTo>
                    <a:pt x="12168" y="24747"/>
                    <a:pt x="14263" y="22556"/>
                    <a:pt x="8643" y="19222"/>
                  </a:cubicBezTo>
                  <a:cubicBezTo>
                    <a:pt x="6453" y="17889"/>
                    <a:pt x="6453" y="16365"/>
                    <a:pt x="8358" y="14841"/>
                  </a:cubicBezTo>
                  <a:cubicBezTo>
                    <a:pt x="10263" y="13317"/>
                    <a:pt x="10548" y="12745"/>
                    <a:pt x="12739" y="11126"/>
                  </a:cubicBezTo>
                  <a:cubicBezTo>
                    <a:pt x="14930" y="9411"/>
                    <a:pt x="16454" y="8364"/>
                    <a:pt x="19692" y="11316"/>
                  </a:cubicBezTo>
                  <a:cubicBezTo>
                    <a:pt x="22931" y="14174"/>
                    <a:pt x="26550" y="13507"/>
                    <a:pt x="31027" y="11126"/>
                  </a:cubicBezTo>
                  <a:cubicBezTo>
                    <a:pt x="52173" y="-18"/>
                    <a:pt x="72080" y="-3352"/>
                    <a:pt x="95321" y="3696"/>
                  </a:cubicBezTo>
                  <a:cubicBezTo>
                    <a:pt x="96464" y="4077"/>
                    <a:pt x="97702" y="4458"/>
                    <a:pt x="98655" y="4839"/>
                  </a:cubicBezTo>
                  <a:cubicBezTo>
                    <a:pt x="106560" y="8649"/>
                    <a:pt x="106751" y="9983"/>
                    <a:pt x="100274" y="16269"/>
                  </a:cubicBezTo>
                  <a:cubicBezTo>
                    <a:pt x="97226" y="19222"/>
                    <a:pt x="93606" y="22556"/>
                    <a:pt x="90273" y="25699"/>
                  </a:cubicBezTo>
                  <a:cubicBezTo>
                    <a:pt x="86939" y="28842"/>
                    <a:pt x="85129" y="29128"/>
                    <a:pt x="80652" y="26652"/>
                  </a:cubicBezTo>
                  <a:cubicBezTo>
                    <a:pt x="71032" y="21127"/>
                    <a:pt x="59126" y="22080"/>
                    <a:pt x="49220" y="26366"/>
                  </a:cubicBezTo>
                  <a:cubicBezTo>
                    <a:pt x="45600" y="27985"/>
                    <a:pt x="45791" y="29223"/>
                    <a:pt x="48363" y="31033"/>
                  </a:cubicBezTo>
                  <a:cubicBezTo>
                    <a:pt x="59697" y="38748"/>
                    <a:pt x="71032" y="46464"/>
                    <a:pt x="82462" y="54179"/>
                  </a:cubicBezTo>
                  <a:cubicBezTo>
                    <a:pt x="85034" y="55989"/>
                    <a:pt x="87320" y="55703"/>
                    <a:pt x="90273" y="53988"/>
                  </a:cubicBezTo>
                  <a:cubicBezTo>
                    <a:pt x="96559" y="50274"/>
                    <a:pt x="105608" y="45321"/>
                    <a:pt x="112085" y="42654"/>
                  </a:cubicBezTo>
                  <a:cubicBezTo>
                    <a:pt x="134373" y="33414"/>
                    <a:pt x="161996" y="35986"/>
                    <a:pt x="175426" y="55036"/>
                  </a:cubicBezTo>
                  <a:cubicBezTo>
                    <a:pt x="188856" y="74086"/>
                    <a:pt x="180093" y="87993"/>
                    <a:pt x="171426" y="105233"/>
                  </a:cubicBezTo>
                  <a:cubicBezTo>
                    <a:pt x="169235" y="109614"/>
                    <a:pt x="166663" y="112567"/>
                    <a:pt x="172664" y="115329"/>
                  </a:cubicBezTo>
                  <a:cubicBezTo>
                    <a:pt x="175807" y="116853"/>
                    <a:pt x="175045" y="119139"/>
                    <a:pt x="172854" y="120949"/>
                  </a:cubicBezTo>
                  <a:cubicBezTo>
                    <a:pt x="170664" y="122759"/>
                    <a:pt x="170949" y="122568"/>
                    <a:pt x="168663" y="124759"/>
                  </a:cubicBezTo>
                  <a:cubicBezTo>
                    <a:pt x="166377" y="126950"/>
                    <a:pt x="163615" y="128474"/>
                    <a:pt x="160186" y="125426"/>
                  </a:cubicBezTo>
                  <a:cubicBezTo>
                    <a:pt x="156852" y="122378"/>
                    <a:pt x="153709" y="123140"/>
                    <a:pt x="149613" y="125712"/>
                  </a:cubicBezTo>
                  <a:cubicBezTo>
                    <a:pt x="132659" y="135999"/>
                    <a:pt x="115419" y="141237"/>
                    <a:pt x="95511" y="139142"/>
                  </a:cubicBezTo>
                  <a:cubicBezTo>
                    <a:pt x="86367" y="138189"/>
                    <a:pt x="79795" y="134665"/>
                    <a:pt x="72651" y="129712"/>
                  </a:cubicBezTo>
                  <a:cubicBezTo>
                    <a:pt x="70365" y="128093"/>
                    <a:pt x="70746" y="126474"/>
                    <a:pt x="72651" y="124759"/>
                  </a:cubicBezTo>
                  <a:cubicBezTo>
                    <a:pt x="77509" y="120282"/>
                    <a:pt x="85224" y="113520"/>
                    <a:pt x="89415" y="109519"/>
                  </a:cubicBezTo>
                  <a:cubicBezTo>
                    <a:pt x="93606" y="105614"/>
                    <a:pt x="94559" y="108281"/>
                    <a:pt x="97416" y="109900"/>
                  </a:cubicBezTo>
                  <a:cubicBezTo>
                    <a:pt x="108370" y="115996"/>
                    <a:pt x="119419" y="114948"/>
                    <a:pt x="130087" y="110186"/>
                  </a:cubicBezTo>
                  <a:cubicBezTo>
                    <a:pt x="133707" y="108567"/>
                    <a:pt x="134183" y="107138"/>
                    <a:pt x="131421" y="105042"/>
                  </a:cubicBezTo>
                  <a:cubicBezTo>
                    <a:pt x="125515" y="100661"/>
                    <a:pt x="119514" y="96565"/>
                    <a:pt x="113514" y="92565"/>
                  </a:cubicBezTo>
                  <a:close/>
                </a:path>
              </a:pathLst>
            </a:custGeom>
            <a:solidFill>
              <a:srgbClr val="76B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D8492B3-8D23-4F07-8195-02EDB75781E0}"/>
                </a:ext>
              </a:extLst>
            </p:cNvPr>
            <p:cNvSpPr/>
            <p:nvPr/>
          </p:nvSpPr>
          <p:spPr>
            <a:xfrm>
              <a:off x="6443405" y="3513919"/>
              <a:ext cx="42284" cy="32385"/>
            </a:xfrm>
            <a:custGeom>
              <a:avLst/>
              <a:gdLst>
                <a:gd name="connsiteX0" fmla="*/ 24926 w 42284"/>
                <a:gd name="connsiteY0" fmla="*/ 12997 h 32385"/>
                <a:gd name="connsiteX1" fmla="*/ 40929 w 42284"/>
                <a:gd name="connsiteY1" fmla="*/ 24142 h 32385"/>
                <a:gd name="connsiteX2" fmla="*/ 40833 w 42284"/>
                <a:gd name="connsiteY2" fmla="*/ 27475 h 32385"/>
                <a:gd name="connsiteX3" fmla="*/ 11877 w 42284"/>
                <a:gd name="connsiteY3" fmla="*/ 30142 h 32385"/>
                <a:gd name="connsiteX4" fmla="*/ 1876 w 42284"/>
                <a:gd name="connsiteY4" fmla="*/ 3949 h 32385"/>
                <a:gd name="connsiteX5" fmla="*/ 9591 w 42284"/>
                <a:gd name="connsiteY5" fmla="*/ 2044 h 32385"/>
                <a:gd name="connsiteX6" fmla="*/ 24926 w 42284"/>
                <a:gd name="connsiteY6" fmla="*/ 12997 h 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84" h="32385">
                  <a:moveTo>
                    <a:pt x="24926" y="12997"/>
                  </a:moveTo>
                  <a:cubicBezTo>
                    <a:pt x="29975" y="16331"/>
                    <a:pt x="35404" y="20427"/>
                    <a:pt x="40929" y="24142"/>
                  </a:cubicBezTo>
                  <a:cubicBezTo>
                    <a:pt x="42357" y="25094"/>
                    <a:pt x="43119" y="25951"/>
                    <a:pt x="40833" y="27475"/>
                  </a:cubicBezTo>
                  <a:cubicBezTo>
                    <a:pt x="33118" y="32809"/>
                    <a:pt x="18545" y="33952"/>
                    <a:pt x="11877" y="30142"/>
                  </a:cubicBezTo>
                  <a:cubicBezTo>
                    <a:pt x="-981" y="22808"/>
                    <a:pt x="-1744" y="15188"/>
                    <a:pt x="1876" y="3949"/>
                  </a:cubicBezTo>
                  <a:cubicBezTo>
                    <a:pt x="3495" y="-1100"/>
                    <a:pt x="5496" y="-814"/>
                    <a:pt x="9591" y="2044"/>
                  </a:cubicBezTo>
                  <a:cubicBezTo>
                    <a:pt x="13687" y="4901"/>
                    <a:pt x="19878" y="9664"/>
                    <a:pt x="24926" y="12997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D84F766-DA48-4775-8613-DF8E5633C018}"/>
                </a:ext>
              </a:extLst>
            </p:cNvPr>
            <p:cNvSpPr/>
            <p:nvPr/>
          </p:nvSpPr>
          <p:spPr>
            <a:xfrm>
              <a:off x="6521731" y="3537740"/>
              <a:ext cx="44321" cy="33160"/>
            </a:xfrm>
            <a:custGeom>
              <a:avLst/>
              <a:gdLst>
                <a:gd name="connsiteX0" fmla="*/ 17943 w 44321"/>
                <a:gd name="connsiteY0" fmla="*/ 20513 h 33160"/>
                <a:gd name="connsiteX1" fmla="*/ 1465 w 44321"/>
                <a:gd name="connsiteY1" fmla="*/ 9369 h 33160"/>
                <a:gd name="connsiteX2" fmla="*/ 2036 w 44321"/>
                <a:gd name="connsiteY2" fmla="*/ 5559 h 33160"/>
                <a:gd name="connsiteX3" fmla="*/ 42136 w 44321"/>
                <a:gd name="connsiteY3" fmla="*/ 11655 h 33160"/>
                <a:gd name="connsiteX4" fmla="*/ 40422 w 44321"/>
                <a:gd name="connsiteY4" fmla="*/ 31181 h 33160"/>
                <a:gd name="connsiteX5" fmla="*/ 34993 w 44321"/>
                <a:gd name="connsiteY5" fmla="*/ 31848 h 33160"/>
                <a:gd name="connsiteX6" fmla="*/ 17943 w 44321"/>
                <a:gd name="connsiteY6" fmla="*/ 20513 h 3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21" h="33160">
                  <a:moveTo>
                    <a:pt x="17943" y="20513"/>
                  </a:moveTo>
                  <a:cubicBezTo>
                    <a:pt x="12323" y="16703"/>
                    <a:pt x="6989" y="13370"/>
                    <a:pt x="1465" y="9369"/>
                  </a:cubicBezTo>
                  <a:cubicBezTo>
                    <a:pt x="-345" y="8036"/>
                    <a:pt x="-821" y="6988"/>
                    <a:pt x="2036" y="5559"/>
                  </a:cubicBezTo>
                  <a:cubicBezTo>
                    <a:pt x="17467" y="-1775"/>
                    <a:pt x="31564" y="-3776"/>
                    <a:pt x="42136" y="11655"/>
                  </a:cubicBezTo>
                  <a:cubicBezTo>
                    <a:pt x="46613" y="18227"/>
                    <a:pt x="43279" y="24990"/>
                    <a:pt x="40422" y="31181"/>
                  </a:cubicBezTo>
                  <a:cubicBezTo>
                    <a:pt x="38993" y="34229"/>
                    <a:pt x="36802" y="33182"/>
                    <a:pt x="34993" y="31848"/>
                  </a:cubicBezTo>
                  <a:cubicBezTo>
                    <a:pt x="29087" y="27943"/>
                    <a:pt x="23563" y="24323"/>
                    <a:pt x="17943" y="20513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6" name="Graphic 71">
            <a:extLst>
              <a:ext uri="{FF2B5EF4-FFF2-40B4-BE49-F238E27FC236}">
                <a16:creationId xmlns:a16="http://schemas.microsoft.com/office/drawing/2014/main" id="{2BC5A971-6C3F-48B1-B367-C2DA627EC205}"/>
              </a:ext>
            </a:extLst>
          </p:cNvPr>
          <p:cNvGrpSpPr/>
          <p:nvPr/>
        </p:nvGrpSpPr>
        <p:grpSpPr>
          <a:xfrm>
            <a:off x="1347095" y="995113"/>
            <a:ext cx="722292" cy="731244"/>
            <a:chOff x="5253017" y="3272785"/>
            <a:chExt cx="866254" cy="933068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673E772-CF8A-4A91-9021-0B06E7D68416}"/>
                </a:ext>
              </a:extLst>
            </p:cNvPr>
            <p:cNvSpPr/>
            <p:nvPr/>
          </p:nvSpPr>
          <p:spPr>
            <a:xfrm>
              <a:off x="5253017" y="3272785"/>
              <a:ext cx="866254" cy="933068"/>
            </a:xfrm>
            <a:custGeom>
              <a:avLst/>
              <a:gdLst>
                <a:gd name="connsiteX0" fmla="*/ 533325 w 866254"/>
                <a:gd name="connsiteY0" fmla="*/ 343095 h 933068"/>
                <a:gd name="connsiteX1" fmla="*/ 861556 w 866254"/>
                <a:gd name="connsiteY1" fmla="*/ 499686 h 933068"/>
                <a:gd name="connsiteX2" fmla="*/ 864699 w 866254"/>
                <a:gd name="connsiteY2" fmla="*/ 507211 h 933068"/>
                <a:gd name="connsiteX3" fmla="*/ 609429 w 866254"/>
                <a:gd name="connsiteY3" fmla="*/ 928597 h 933068"/>
                <a:gd name="connsiteX4" fmla="*/ 598666 w 866254"/>
                <a:gd name="connsiteY4" fmla="*/ 929740 h 933068"/>
                <a:gd name="connsiteX5" fmla="*/ 2211 w 866254"/>
                <a:gd name="connsiteY5" fmla="*/ 232415 h 933068"/>
                <a:gd name="connsiteX6" fmla="*/ 4782 w 866254"/>
                <a:gd name="connsiteY6" fmla="*/ 221842 h 933068"/>
                <a:gd name="connsiteX7" fmla="*/ 354064 w 866254"/>
                <a:gd name="connsiteY7" fmla="*/ 1719 h 933068"/>
                <a:gd name="connsiteX8" fmla="*/ 363303 w 866254"/>
                <a:gd name="connsiteY8" fmla="*/ 4863 h 933068"/>
                <a:gd name="connsiteX9" fmla="*/ 533325 w 866254"/>
                <a:gd name="connsiteY9" fmla="*/ 343095 h 93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6254" h="933068">
                  <a:moveTo>
                    <a:pt x="533325" y="343095"/>
                  </a:moveTo>
                  <a:cubicBezTo>
                    <a:pt x="652768" y="455967"/>
                    <a:pt x="724396" y="453014"/>
                    <a:pt x="861556" y="499686"/>
                  </a:cubicBezTo>
                  <a:cubicBezTo>
                    <a:pt x="867081" y="501591"/>
                    <a:pt x="867176" y="501115"/>
                    <a:pt x="864699" y="507211"/>
                  </a:cubicBezTo>
                  <a:cubicBezTo>
                    <a:pt x="800596" y="664659"/>
                    <a:pt x="712585" y="795057"/>
                    <a:pt x="609429" y="928597"/>
                  </a:cubicBezTo>
                  <a:cubicBezTo>
                    <a:pt x="604857" y="934503"/>
                    <a:pt x="604762" y="934217"/>
                    <a:pt x="598666" y="929740"/>
                  </a:cubicBezTo>
                  <a:cubicBezTo>
                    <a:pt x="314154" y="719904"/>
                    <a:pt x="183471" y="528071"/>
                    <a:pt x="2211" y="232415"/>
                  </a:cubicBezTo>
                  <a:cubicBezTo>
                    <a:pt x="-1695" y="226033"/>
                    <a:pt x="-171" y="225271"/>
                    <a:pt x="4782" y="221842"/>
                  </a:cubicBezTo>
                  <a:cubicBezTo>
                    <a:pt x="118416" y="143356"/>
                    <a:pt x="232430" y="66680"/>
                    <a:pt x="354064" y="1719"/>
                  </a:cubicBezTo>
                  <a:cubicBezTo>
                    <a:pt x="359017" y="-948"/>
                    <a:pt x="361017" y="-948"/>
                    <a:pt x="363303" y="4863"/>
                  </a:cubicBezTo>
                  <a:cubicBezTo>
                    <a:pt x="422835" y="154310"/>
                    <a:pt x="413881" y="230224"/>
                    <a:pt x="533325" y="343095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34CD613-8830-4CD7-A4F4-8940BF8CA7B5}"/>
                </a:ext>
              </a:extLst>
            </p:cNvPr>
            <p:cNvSpPr/>
            <p:nvPr/>
          </p:nvSpPr>
          <p:spPr>
            <a:xfrm>
              <a:off x="5367310" y="3372359"/>
              <a:ext cx="640274" cy="714056"/>
            </a:xfrm>
            <a:custGeom>
              <a:avLst/>
              <a:gdLst>
                <a:gd name="connsiteX0" fmla="*/ 186145 w 640274"/>
                <a:gd name="connsiteY0" fmla="*/ 488313 h 714056"/>
                <a:gd name="connsiteX1" fmla="*/ 2027 w 640274"/>
                <a:gd name="connsiteY1" fmla="*/ 215422 h 714056"/>
                <a:gd name="connsiteX2" fmla="*/ 3075 w 640274"/>
                <a:gd name="connsiteY2" fmla="*/ 200753 h 714056"/>
                <a:gd name="connsiteX3" fmla="*/ 24506 w 640274"/>
                <a:gd name="connsiteY3" fmla="*/ 143318 h 714056"/>
                <a:gd name="connsiteX4" fmla="*/ 24411 w 640274"/>
                <a:gd name="connsiteY4" fmla="*/ 104361 h 714056"/>
                <a:gd name="connsiteX5" fmla="*/ 27173 w 640274"/>
                <a:gd name="connsiteY5" fmla="*/ 97503 h 714056"/>
                <a:gd name="connsiteX6" fmla="*/ 173477 w 640274"/>
                <a:gd name="connsiteY6" fmla="*/ 633 h 714056"/>
                <a:gd name="connsiteX7" fmla="*/ 179001 w 640274"/>
                <a:gd name="connsiteY7" fmla="*/ 3015 h 714056"/>
                <a:gd name="connsiteX8" fmla="*/ 235389 w 640274"/>
                <a:gd name="connsiteY8" fmla="*/ 47687 h 714056"/>
                <a:gd name="connsiteX9" fmla="*/ 236247 w 640274"/>
                <a:gd name="connsiteY9" fmla="*/ 47782 h 714056"/>
                <a:gd name="connsiteX10" fmla="*/ 246819 w 640274"/>
                <a:gd name="connsiteY10" fmla="*/ 60546 h 714056"/>
                <a:gd name="connsiteX11" fmla="*/ 608007 w 640274"/>
                <a:gd name="connsiteY11" fmla="*/ 424210 h 714056"/>
                <a:gd name="connsiteX12" fmla="*/ 613818 w 640274"/>
                <a:gd name="connsiteY12" fmla="*/ 434021 h 714056"/>
                <a:gd name="connsiteX13" fmla="*/ 626772 w 640274"/>
                <a:gd name="connsiteY13" fmla="*/ 503077 h 714056"/>
                <a:gd name="connsiteX14" fmla="*/ 638678 w 640274"/>
                <a:gd name="connsiteY14" fmla="*/ 518889 h 714056"/>
                <a:gd name="connsiteX15" fmla="*/ 638868 w 640274"/>
                <a:gd name="connsiteY15" fmla="*/ 526509 h 714056"/>
                <a:gd name="connsiteX16" fmla="*/ 520092 w 640274"/>
                <a:gd name="connsiteY16" fmla="*/ 701483 h 714056"/>
                <a:gd name="connsiteX17" fmla="*/ 513900 w 640274"/>
                <a:gd name="connsiteY17" fmla="*/ 703483 h 714056"/>
                <a:gd name="connsiteX18" fmla="*/ 426461 w 640274"/>
                <a:gd name="connsiteY18" fmla="*/ 713008 h 714056"/>
                <a:gd name="connsiteX19" fmla="*/ 417412 w 640274"/>
                <a:gd name="connsiteY19" fmla="*/ 711008 h 714056"/>
                <a:gd name="connsiteX20" fmla="*/ 207576 w 640274"/>
                <a:gd name="connsiteY20" fmla="*/ 511554 h 714056"/>
                <a:gd name="connsiteX21" fmla="*/ 186145 w 640274"/>
                <a:gd name="connsiteY21" fmla="*/ 488313 h 71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0274" h="714056">
                  <a:moveTo>
                    <a:pt x="186145" y="488313"/>
                  </a:moveTo>
                  <a:cubicBezTo>
                    <a:pt x="112898" y="403826"/>
                    <a:pt x="53557" y="314482"/>
                    <a:pt x="2027" y="215422"/>
                  </a:cubicBezTo>
                  <a:cubicBezTo>
                    <a:pt x="-1212" y="209231"/>
                    <a:pt x="-354" y="206373"/>
                    <a:pt x="3075" y="200753"/>
                  </a:cubicBezTo>
                  <a:cubicBezTo>
                    <a:pt x="13933" y="183037"/>
                    <a:pt x="21363" y="164178"/>
                    <a:pt x="24506" y="143318"/>
                  </a:cubicBezTo>
                  <a:cubicBezTo>
                    <a:pt x="26506" y="130364"/>
                    <a:pt x="25649" y="117315"/>
                    <a:pt x="24411" y="104361"/>
                  </a:cubicBezTo>
                  <a:cubicBezTo>
                    <a:pt x="24125" y="101217"/>
                    <a:pt x="24506" y="99312"/>
                    <a:pt x="27173" y="97503"/>
                  </a:cubicBezTo>
                  <a:cubicBezTo>
                    <a:pt x="74512" y="64165"/>
                    <a:pt x="122518" y="27684"/>
                    <a:pt x="173477" y="633"/>
                  </a:cubicBezTo>
                  <a:cubicBezTo>
                    <a:pt x="176620" y="-1081"/>
                    <a:pt x="177477" y="1014"/>
                    <a:pt x="179001" y="3015"/>
                  </a:cubicBezTo>
                  <a:cubicBezTo>
                    <a:pt x="194241" y="24351"/>
                    <a:pt x="208624" y="42257"/>
                    <a:pt x="235389" y="47687"/>
                  </a:cubicBezTo>
                  <a:cubicBezTo>
                    <a:pt x="235770" y="47782"/>
                    <a:pt x="235961" y="47782"/>
                    <a:pt x="236247" y="47782"/>
                  </a:cubicBezTo>
                  <a:cubicBezTo>
                    <a:pt x="244629" y="46353"/>
                    <a:pt x="244914" y="53402"/>
                    <a:pt x="246819" y="60546"/>
                  </a:cubicBezTo>
                  <a:cubicBezTo>
                    <a:pt x="293682" y="237615"/>
                    <a:pt x="439701" y="359630"/>
                    <a:pt x="608007" y="424210"/>
                  </a:cubicBezTo>
                  <a:cubicBezTo>
                    <a:pt x="613056" y="426115"/>
                    <a:pt x="614484" y="427734"/>
                    <a:pt x="613818" y="434021"/>
                  </a:cubicBezTo>
                  <a:cubicBezTo>
                    <a:pt x="611246" y="459072"/>
                    <a:pt x="614961" y="480598"/>
                    <a:pt x="626772" y="503077"/>
                  </a:cubicBezTo>
                  <a:cubicBezTo>
                    <a:pt x="630010" y="509268"/>
                    <a:pt x="633725" y="513840"/>
                    <a:pt x="638678" y="518889"/>
                  </a:cubicBezTo>
                  <a:cubicBezTo>
                    <a:pt x="640773" y="521079"/>
                    <a:pt x="640773" y="523080"/>
                    <a:pt x="638868" y="526509"/>
                  </a:cubicBezTo>
                  <a:cubicBezTo>
                    <a:pt x="604769" y="588612"/>
                    <a:pt x="563621" y="645952"/>
                    <a:pt x="520092" y="701483"/>
                  </a:cubicBezTo>
                  <a:cubicBezTo>
                    <a:pt x="517710" y="704531"/>
                    <a:pt x="516758" y="704245"/>
                    <a:pt x="513900" y="703483"/>
                  </a:cubicBezTo>
                  <a:cubicBezTo>
                    <a:pt x="481801" y="695292"/>
                    <a:pt x="455607" y="697482"/>
                    <a:pt x="426461" y="713008"/>
                  </a:cubicBezTo>
                  <a:cubicBezTo>
                    <a:pt x="422079" y="715294"/>
                    <a:pt x="420270" y="713484"/>
                    <a:pt x="417412" y="711008"/>
                  </a:cubicBezTo>
                  <a:cubicBezTo>
                    <a:pt x="343974" y="648238"/>
                    <a:pt x="274728" y="581182"/>
                    <a:pt x="207576" y="511554"/>
                  </a:cubicBezTo>
                  <a:cubicBezTo>
                    <a:pt x="200814" y="504315"/>
                    <a:pt x="193003" y="496314"/>
                    <a:pt x="186145" y="488313"/>
                  </a:cubicBezTo>
                  <a:close/>
                </a:path>
              </a:pathLst>
            </a:custGeom>
            <a:solidFill>
              <a:srgbClr val="76B5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4392075-DF14-41B1-A036-2C9B84DE009B}"/>
                </a:ext>
              </a:extLst>
            </p:cNvPr>
            <p:cNvSpPr/>
            <p:nvPr/>
          </p:nvSpPr>
          <p:spPr>
            <a:xfrm>
              <a:off x="5254942" y="3501770"/>
              <a:ext cx="600551" cy="701992"/>
            </a:xfrm>
            <a:custGeom>
              <a:avLst/>
              <a:gdLst>
                <a:gd name="connsiteX0" fmla="*/ 600075 w 600551"/>
                <a:gd name="connsiteY0" fmla="*/ 701993 h 701992"/>
                <a:gd name="connsiteX1" fmla="*/ 0 w 600551"/>
                <a:gd name="connsiteY1" fmla="*/ 286 h 701992"/>
                <a:gd name="connsiteX2" fmla="*/ 476 w 600551"/>
                <a:gd name="connsiteY2" fmla="*/ 0 h 701992"/>
                <a:gd name="connsiteX3" fmla="*/ 600551 w 600551"/>
                <a:gd name="connsiteY3" fmla="*/ 701802 h 701992"/>
                <a:gd name="connsiteX4" fmla="*/ 600075 w 600551"/>
                <a:gd name="connsiteY4" fmla="*/ 701993 h 70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1" h="701992">
                  <a:moveTo>
                    <a:pt x="600075" y="701993"/>
                  </a:moveTo>
                  <a:cubicBezTo>
                    <a:pt x="311753" y="488728"/>
                    <a:pt x="184404" y="298990"/>
                    <a:pt x="0" y="286"/>
                  </a:cubicBezTo>
                  <a:cubicBezTo>
                    <a:pt x="190" y="191"/>
                    <a:pt x="286" y="95"/>
                    <a:pt x="476" y="0"/>
                  </a:cubicBezTo>
                  <a:cubicBezTo>
                    <a:pt x="184976" y="298799"/>
                    <a:pt x="312134" y="488442"/>
                    <a:pt x="600551" y="701802"/>
                  </a:cubicBezTo>
                  <a:cubicBezTo>
                    <a:pt x="600456" y="701802"/>
                    <a:pt x="600266" y="701897"/>
                    <a:pt x="600075" y="701993"/>
                  </a:cubicBezTo>
                  <a:close/>
                </a:path>
              </a:pathLst>
            </a:custGeom>
            <a:solidFill>
              <a:srgbClr val="4A9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642C399-4E77-4EA6-8DDE-DBDB9BE06983}"/>
                </a:ext>
              </a:extLst>
            </p:cNvPr>
            <p:cNvSpPr/>
            <p:nvPr/>
          </p:nvSpPr>
          <p:spPr>
            <a:xfrm>
              <a:off x="5530978" y="3629548"/>
              <a:ext cx="250604" cy="261201"/>
            </a:xfrm>
            <a:custGeom>
              <a:avLst/>
              <a:gdLst>
                <a:gd name="connsiteX0" fmla="*/ 39622 w 250604"/>
                <a:gd name="connsiteY0" fmla="*/ 213218 h 261201"/>
                <a:gd name="connsiteX1" fmla="*/ 40194 w 250604"/>
                <a:gd name="connsiteY1" fmla="*/ 23194 h 261201"/>
                <a:gd name="connsiteX2" fmla="*/ 206786 w 250604"/>
                <a:gd name="connsiteY2" fmla="*/ 47292 h 261201"/>
                <a:gd name="connsiteX3" fmla="*/ 221264 w 250604"/>
                <a:gd name="connsiteY3" fmla="*/ 225124 h 261201"/>
                <a:gd name="connsiteX4" fmla="*/ 39622 w 250604"/>
                <a:gd name="connsiteY4" fmla="*/ 213218 h 26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04" h="261201">
                  <a:moveTo>
                    <a:pt x="39622" y="213218"/>
                  </a:moveTo>
                  <a:cubicBezTo>
                    <a:pt x="-8098" y="158735"/>
                    <a:pt x="-18290" y="68438"/>
                    <a:pt x="40194" y="23194"/>
                  </a:cubicBezTo>
                  <a:cubicBezTo>
                    <a:pt x="95248" y="-19383"/>
                    <a:pt x="160113" y="1382"/>
                    <a:pt x="206786" y="47292"/>
                  </a:cubicBezTo>
                  <a:cubicBezTo>
                    <a:pt x="251268" y="91012"/>
                    <a:pt x="271270" y="166164"/>
                    <a:pt x="221264" y="225124"/>
                  </a:cubicBezTo>
                  <a:cubicBezTo>
                    <a:pt x="175068" y="279416"/>
                    <a:pt x="89438" y="269987"/>
                    <a:pt x="39622" y="213218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42998FF-CD8E-4D49-B6E1-9EE53996B27B}"/>
                </a:ext>
              </a:extLst>
            </p:cNvPr>
            <p:cNvSpPr/>
            <p:nvPr/>
          </p:nvSpPr>
          <p:spPr>
            <a:xfrm>
              <a:off x="5790428" y="3864023"/>
              <a:ext cx="124101" cy="128812"/>
            </a:xfrm>
            <a:custGeom>
              <a:avLst/>
              <a:gdLst>
                <a:gd name="connsiteX0" fmla="*/ 109546 w 124101"/>
                <a:gd name="connsiteY0" fmla="*/ 99234 h 128812"/>
                <a:gd name="connsiteX1" fmla="*/ 23535 w 124101"/>
                <a:gd name="connsiteY1" fmla="*/ 115902 h 128812"/>
                <a:gd name="connsiteX2" fmla="*/ 13344 w 124101"/>
                <a:gd name="connsiteY2" fmla="*/ 27129 h 128812"/>
                <a:gd name="connsiteX3" fmla="*/ 98878 w 124101"/>
                <a:gd name="connsiteY3" fmla="*/ 9984 h 128812"/>
                <a:gd name="connsiteX4" fmla="*/ 109546 w 124101"/>
                <a:gd name="connsiteY4" fmla="*/ 99234 h 1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101" h="128812">
                  <a:moveTo>
                    <a:pt x="109546" y="99234"/>
                  </a:moveTo>
                  <a:cubicBezTo>
                    <a:pt x="88591" y="128190"/>
                    <a:pt x="50872" y="139905"/>
                    <a:pt x="23535" y="115902"/>
                  </a:cubicBezTo>
                  <a:cubicBezTo>
                    <a:pt x="-3897" y="91899"/>
                    <a:pt x="-7421" y="54847"/>
                    <a:pt x="13344" y="27129"/>
                  </a:cubicBezTo>
                  <a:cubicBezTo>
                    <a:pt x="34108" y="-493"/>
                    <a:pt x="67350" y="-8494"/>
                    <a:pt x="98878" y="9984"/>
                  </a:cubicBezTo>
                  <a:cubicBezTo>
                    <a:pt x="130406" y="28463"/>
                    <a:pt x="130501" y="70278"/>
                    <a:pt x="109546" y="99234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259738A-4993-43CE-ABFD-5D9BCE449256}"/>
                </a:ext>
              </a:extLst>
            </p:cNvPr>
            <p:cNvSpPr/>
            <p:nvPr/>
          </p:nvSpPr>
          <p:spPr>
            <a:xfrm>
              <a:off x="5459405" y="3468850"/>
              <a:ext cx="102811" cy="137530"/>
            </a:xfrm>
            <a:custGeom>
              <a:avLst/>
              <a:gdLst>
                <a:gd name="connsiteX0" fmla="*/ 97288 w 102811"/>
                <a:gd name="connsiteY0" fmla="*/ 40922 h 137530"/>
                <a:gd name="connsiteX1" fmla="*/ 78619 w 102811"/>
                <a:gd name="connsiteY1" fmla="*/ 129028 h 137530"/>
                <a:gd name="connsiteX2" fmla="*/ 6610 w 102811"/>
                <a:gd name="connsiteY2" fmla="*/ 101215 h 137530"/>
                <a:gd name="connsiteX3" fmla="*/ 31375 w 102811"/>
                <a:gd name="connsiteY3" fmla="*/ 7489 h 137530"/>
                <a:gd name="connsiteX4" fmla="*/ 97288 w 102811"/>
                <a:gd name="connsiteY4" fmla="*/ 40922 h 13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11" h="137530">
                  <a:moveTo>
                    <a:pt x="97288" y="40922"/>
                  </a:moveTo>
                  <a:cubicBezTo>
                    <a:pt x="106432" y="71783"/>
                    <a:pt x="106718" y="109311"/>
                    <a:pt x="78619" y="129028"/>
                  </a:cubicBezTo>
                  <a:cubicBezTo>
                    <a:pt x="50521" y="148745"/>
                    <a:pt x="20326" y="131981"/>
                    <a:pt x="6610" y="101215"/>
                  </a:cubicBezTo>
                  <a:cubicBezTo>
                    <a:pt x="-7106" y="70545"/>
                    <a:pt x="229" y="27396"/>
                    <a:pt x="31375" y="7489"/>
                  </a:cubicBezTo>
                  <a:cubicBezTo>
                    <a:pt x="62522" y="-12323"/>
                    <a:pt x="88144" y="10061"/>
                    <a:pt x="97288" y="40922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9EB9777-CBA0-47EB-AEA7-9AE4281E4971}"/>
                </a:ext>
              </a:extLst>
            </p:cNvPr>
            <p:cNvSpPr/>
            <p:nvPr/>
          </p:nvSpPr>
          <p:spPr>
            <a:xfrm>
              <a:off x="5573533" y="3674532"/>
              <a:ext cx="162280" cy="169953"/>
            </a:xfrm>
            <a:custGeom>
              <a:avLst/>
              <a:gdLst>
                <a:gd name="connsiteX0" fmla="*/ 111462 w 162280"/>
                <a:gd name="connsiteY0" fmla="*/ 62410 h 169953"/>
                <a:gd name="connsiteX1" fmla="*/ 97460 w 162280"/>
                <a:gd name="connsiteY1" fmla="*/ 77365 h 169953"/>
                <a:gd name="connsiteX2" fmla="*/ 97460 w 162280"/>
                <a:gd name="connsiteY2" fmla="*/ 84223 h 169953"/>
                <a:gd name="connsiteX3" fmla="*/ 107938 w 162280"/>
                <a:gd name="connsiteY3" fmla="*/ 102130 h 169953"/>
                <a:gd name="connsiteX4" fmla="*/ 94222 w 162280"/>
                <a:gd name="connsiteY4" fmla="*/ 163471 h 169953"/>
                <a:gd name="connsiteX5" fmla="*/ 35071 w 162280"/>
                <a:gd name="connsiteY5" fmla="*/ 156518 h 169953"/>
                <a:gd name="connsiteX6" fmla="*/ 21832 w 162280"/>
                <a:gd name="connsiteY6" fmla="*/ 155946 h 169953"/>
                <a:gd name="connsiteX7" fmla="*/ 16212 w 162280"/>
                <a:gd name="connsiteY7" fmla="*/ 155470 h 169953"/>
                <a:gd name="connsiteX8" fmla="*/ 11354 w 162280"/>
                <a:gd name="connsiteY8" fmla="*/ 150136 h 169953"/>
                <a:gd name="connsiteX9" fmla="*/ 11354 w 162280"/>
                <a:gd name="connsiteY9" fmla="*/ 142802 h 169953"/>
                <a:gd name="connsiteX10" fmla="*/ 11449 w 162280"/>
                <a:gd name="connsiteY10" fmla="*/ 131181 h 169953"/>
                <a:gd name="connsiteX11" fmla="*/ 7258 w 162280"/>
                <a:gd name="connsiteY11" fmla="*/ 64411 h 169953"/>
                <a:gd name="connsiteX12" fmla="*/ 8973 w 162280"/>
                <a:gd name="connsiteY12" fmla="*/ 61458 h 169953"/>
                <a:gd name="connsiteX13" fmla="*/ 22784 w 162280"/>
                <a:gd name="connsiteY13" fmla="*/ 63077 h 169953"/>
                <a:gd name="connsiteX14" fmla="*/ 33166 w 162280"/>
                <a:gd name="connsiteY14" fmla="*/ 74793 h 169953"/>
                <a:gd name="connsiteX15" fmla="*/ 33547 w 162280"/>
                <a:gd name="connsiteY15" fmla="*/ 84413 h 169953"/>
                <a:gd name="connsiteX16" fmla="*/ 30976 w 162280"/>
                <a:gd name="connsiteY16" fmla="*/ 115274 h 169953"/>
                <a:gd name="connsiteX17" fmla="*/ 36691 w 162280"/>
                <a:gd name="connsiteY17" fmla="*/ 116989 h 169953"/>
                <a:gd name="connsiteX18" fmla="*/ 65932 w 162280"/>
                <a:gd name="connsiteY18" fmla="*/ 87080 h 169953"/>
                <a:gd name="connsiteX19" fmla="*/ 66123 w 162280"/>
                <a:gd name="connsiteY19" fmla="*/ 79651 h 169953"/>
                <a:gd name="connsiteX20" fmla="*/ 54788 w 162280"/>
                <a:gd name="connsiteY20" fmla="*/ 57076 h 169953"/>
                <a:gd name="connsiteX21" fmla="*/ 76505 w 162280"/>
                <a:gd name="connsiteY21" fmla="*/ 3355 h 169953"/>
                <a:gd name="connsiteX22" fmla="*/ 128988 w 162280"/>
                <a:gd name="connsiteY22" fmla="*/ 12785 h 169953"/>
                <a:gd name="connsiteX23" fmla="*/ 139846 w 162280"/>
                <a:gd name="connsiteY23" fmla="*/ 12118 h 169953"/>
                <a:gd name="connsiteX24" fmla="*/ 145752 w 162280"/>
                <a:gd name="connsiteY24" fmla="*/ 12118 h 169953"/>
                <a:gd name="connsiteX25" fmla="*/ 149467 w 162280"/>
                <a:gd name="connsiteY25" fmla="*/ 15738 h 169953"/>
                <a:gd name="connsiteX26" fmla="*/ 149371 w 162280"/>
                <a:gd name="connsiteY26" fmla="*/ 22786 h 169953"/>
                <a:gd name="connsiteX27" fmla="*/ 148800 w 162280"/>
                <a:gd name="connsiteY27" fmla="*/ 31740 h 169953"/>
                <a:gd name="connsiteX28" fmla="*/ 161659 w 162280"/>
                <a:gd name="connsiteY28" fmla="*/ 80222 h 169953"/>
                <a:gd name="connsiteX29" fmla="*/ 151467 w 162280"/>
                <a:gd name="connsiteY29" fmla="*/ 101368 h 169953"/>
                <a:gd name="connsiteX30" fmla="*/ 145942 w 162280"/>
                <a:gd name="connsiteY30" fmla="*/ 101368 h 169953"/>
                <a:gd name="connsiteX31" fmla="*/ 129369 w 162280"/>
                <a:gd name="connsiteY31" fmla="*/ 85366 h 169953"/>
                <a:gd name="connsiteX32" fmla="*/ 129750 w 162280"/>
                <a:gd name="connsiteY32" fmla="*/ 77936 h 169953"/>
                <a:gd name="connsiteX33" fmla="*/ 131369 w 162280"/>
                <a:gd name="connsiteY33" fmla="*/ 48504 h 169953"/>
                <a:gd name="connsiteX34" fmla="*/ 125845 w 162280"/>
                <a:gd name="connsiteY34" fmla="*/ 47266 h 169953"/>
                <a:gd name="connsiteX35" fmla="*/ 111462 w 162280"/>
                <a:gd name="connsiteY35" fmla="*/ 62410 h 16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2280" h="169953">
                  <a:moveTo>
                    <a:pt x="111462" y="62410"/>
                  </a:moveTo>
                  <a:cubicBezTo>
                    <a:pt x="106795" y="67554"/>
                    <a:pt x="102127" y="71935"/>
                    <a:pt x="97460" y="77365"/>
                  </a:cubicBezTo>
                  <a:cubicBezTo>
                    <a:pt x="95555" y="79555"/>
                    <a:pt x="94984" y="80127"/>
                    <a:pt x="97460" y="84223"/>
                  </a:cubicBezTo>
                  <a:cubicBezTo>
                    <a:pt x="100032" y="88223"/>
                    <a:pt x="105175" y="96605"/>
                    <a:pt x="107938" y="102130"/>
                  </a:cubicBezTo>
                  <a:cubicBezTo>
                    <a:pt x="119368" y="125180"/>
                    <a:pt x="116129" y="150136"/>
                    <a:pt x="94222" y="163471"/>
                  </a:cubicBezTo>
                  <a:cubicBezTo>
                    <a:pt x="72409" y="176806"/>
                    <a:pt x="54312" y="167090"/>
                    <a:pt x="35071" y="156518"/>
                  </a:cubicBezTo>
                  <a:cubicBezTo>
                    <a:pt x="29737" y="153565"/>
                    <a:pt x="26404" y="149755"/>
                    <a:pt x="21832" y="155946"/>
                  </a:cubicBezTo>
                  <a:cubicBezTo>
                    <a:pt x="20117" y="158327"/>
                    <a:pt x="17926" y="157565"/>
                    <a:pt x="16212" y="155470"/>
                  </a:cubicBezTo>
                  <a:cubicBezTo>
                    <a:pt x="14497" y="153374"/>
                    <a:pt x="13259" y="152517"/>
                    <a:pt x="11354" y="150136"/>
                  </a:cubicBezTo>
                  <a:cubicBezTo>
                    <a:pt x="9449" y="147754"/>
                    <a:pt x="7354" y="145849"/>
                    <a:pt x="11354" y="142802"/>
                  </a:cubicBezTo>
                  <a:cubicBezTo>
                    <a:pt x="15355" y="139753"/>
                    <a:pt x="14116" y="135943"/>
                    <a:pt x="11449" y="131181"/>
                  </a:cubicBezTo>
                  <a:cubicBezTo>
                    <a:pt x="-1219" y="108702"/>
                    <a:pt x="-4457" y="87937"/>
                    <a:pt x="7258" y="64411"/>
                  </a:cubicBezTo>
                  <a:cubicBezTo>
                    <a:pt x="7830" y="63268"/>
                    <a:pt x="8306" y="62315"/>
                    <a:pt x="8973" y="61458"/>
                  </a:cubicBezTo>
                  <a:cubicBezTo>
                    <a:pt x="15164" y="54409"/>
                    <a:pt x="16688" y="55743"/>
                    <a:pt x="22784" y="63077"/>
                  </a:cubicBezTo>
                  <a:cubicBezTo>
                    <a:pt x="25642" y="66506"/>
                    <a:pt x="29928" y="71269"/>
                    <a:pt x="33166" y="74793"/>
                  </a:cubicBezTo>
                  <a:cubicBezTo>
                    <a:pt x="36500" y="78412"/>
                    <a:pt x="37072" y="80317"/>
                    <a:pt x="33547" y="84413"/>
                  </a:cubicBezTo>
                  <a:cubicBezTo>
                    <a:pt x="25737" y="93271"/>
                    <a:pt x="26213" y="105178"/>
                    <a:pt x="30976" y="115274"/>
                  </a:cubicBezTo>
                  <a:cubicBezTo>
                    <a:pt x="32690" y="118989"/>
                    <a:pt x="34405" y="119370"/>
                    <a:pt x="36691" y="116989"/>
                  </a:cubicBezTo>
                  <a:cubicBezTo>
                    <a:pt x="46597" y="106892"/>
                    <a:pt x="56026" y="97177"/>
                    <a:pt x="65932" y="87080"/>
                  </a:cubicBezTo>
                  <a:cubicBezTo>
                    <a:pt x="68218" y="84794"/>
                    <a:pt x="67933" y="82603"/>
                    <a:pt x="66123" y="79651"/>
                  </a:cubicBezTo>
                  <a:cubicBezTo>
                    <a:pt x="62313" y="73174"/>
                    <a:pt x="57265" y="63934"/>
                    <a:pt x="54788" y="57076"/>
                  </a:cubicBezTo>
                  <a:cubicBezTo>
                    <a:pt x="46216" y="33645"/>
                    <a:pt x="55169" y="11737"/>
                    <a:pt x="76505" y="3355"/>
                  </a:cubicBezTo>
                  <a:cubicBezTo>
                    <a:pt x="97841" y="-5122"/>
                    <a:pt x="111367" y="4117"/>
                    <a:pt x="128988" y="12785"/>
                  </a:cubicBezTo>
                  <a:cubicBezTo>
                    <a:pt x="133465" y="14976"/>
                    <a:pt x="136227" y="16976"/>
                    <a:pt x="139846" y="12118"/>
                  </a:cubicBezTo>
                  <a:cubicBezTo>
                    <a:pt x="141751" y="9642"/>
                    <a:pt x="143942" y="10213"/>
                    <a:pt x="145752" y="12118"/>
                  </a:cubicBezTo>
                  <a:cubicBezTo>
                    <a:pt x="147562" y="14023"/>
                    <a:pt x="147276" y="13738"/>
                    <a:pt x="149467" y="15738"/>
                  </a:cubicBezTo>
                  <a:cubicBezTo>
                    <a:pt x="151657" y="17738"/>
                    <a:pt x="152896" y="20215"/>
                    <a:pt x="149371" y="22786"/>
                  </a:cubicBezTo>
                  <a:cubicBezTo>
                    <a:pt x="145847" y="25358"/>
                    <a:pt x="146323" y="28025"/>
                    <a:pt x="148800" y="31740"/>
                  </a:cubicBezTo>
                  <a:cubicBezTo>
                    <a:pt x="159087" y="46980"/>
                    <a:pt x="164135" y="61744"/>
                    <a:pt x="161659" y="80222"/>
                  </a:cubicBezTo>
                  <a:cubicBezTo>
                    <a:pt x="160516" y="88699"/>
                    <a:pt x="156610" y="94986"/>
                    <a:pt x="151467" y="101368"/>
                  </a:cubicBezTo>
                  <a:cubicBezTo>
                    <a:pt x="149752" y="103463"/>
                    <a:pt x="147847" y="103177"/>
                    <a:pt x="145942" y="101368"/>
                  </a:cubicBezTo>
                  <a:cubicBezTo>
                    <a:pt x="141085" y="96796"/>
                    <a:pt x="133655" y="89271"/>
                    <a:pt x="129369" y="85366"/>
                  </a:cubicBezTo>
                  <a:cubicBezTo>
                    <a:pt x="125083" y="81460"/>
                    <a:pt x="128035" y="80413"/>
                    <a:pt x="129750" y="77936"/>
                  </a:cubicBezTo>
                  <a:cubicBezTo>
                    <a:pt x="136322" y="68221"/>
                    <a:pt x="136132" y="58315"/>
                    <a:pt x="131369" y="48504"/>
                  </a:cubicBezTo>
                  <a:cubicBezTo>
                    <a:pt x="129750" y="45170"/>
                    <a:pt x="128226" y="44789"/>
                    <a:pt x="125845" y="47266"/>
                  </a:cubicBezTo>
                  <a:cubicBezTo>
                    <a:pt x="121177" y="52219"/>
                    <a:pt x="116129" y="57267"/>
                    <a:pt x="111462" y="62410"/>
                  </a:cubicBezTo>
                  <a:close/>
                </a:path>
              </a:pathLst>
            </a:custGeom>
            <a:solidFill>
              <a:srgbClr val="76B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3F959FC-F008-4C8C-A880-B912120B6A8B}"/>
                </a:ext>
              </a:extLst>
            </p:cNvPr>
            <p:cNvSpPr/>
            <p:nvPr/>
          </p:nvSpPr>
          <p:spPr>
            <a:xfrm>
              <a:off x="5620225" y="3773292"/>
              <a:ext cx="38767" cy="40674"/>
            </a:xfrm>
            <a:custGeom>
              <a:avLst/>
              <a:gdLst>
                <a:gd name="connsiteX0" fmla="*/ 15526 w 38767"/>
                <a:gd name="connsiteY0" fmla="*/ 15752 h 40674"/>
                <a:gd name="connsiteX1" fmla="*/ 29051 w 38767"/>
                <a:gd name="connsiteY1" fmla="*/ 1084 h 40674"/>
                <a:gd name="connsiteX2" fmla="*/ 33052 w 38767"/>
                <a:gd name="connsiteY2" fmla="*/ 1560 h 40674"/>
                <a:gd name="connsiteX3" fmla="*/ 36195 w 38767"/>
                <a:gd name="connsiteY3" fmla="*/ 30325 h 40674"/>
                <a:gd name="connsiteX4" fmla="*/ 4667 w 38767"/>
                <a:gd name="connsiteY4" fmla="*/ 37660 h 40674"/>
                <a:gd name="connsiteX5" fmla="*/ 2381 w 38767"/>
                <a:gd name="connsiteY5" fmla="*/ 29563 h 40674"/>
                <a:gd name="connsiteX6" fmla="*/ 15526 w 38767"/>
                <a:gd name="connsiteY6" fmla="*/ 15752 h 4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67" h="40674">
                  <a:moveTo>
                    <a:pt x="15526" y="15752"/>
                  </a:moveTo>
                  <a:cubicBezTo>
                    <a:pt x="19717" y="11085"/>
                    <a:pt x="24479" y="6132"/>
                    <a:pt x="29051" y="1084"/>
                  </a:cubicBezTo>
                  <a:cubicBezTo>
                    <a:pt x="30194" y="-250"/>
                    <a:pt x="31432" y="-631"/>
                    <a:pt x="33052" y="1560"/>
                  </a:cubicBezTo>
                  <a:cubicBezTo>
                    <a:pt x="38481" y="9180"/>
                    <a:pt x="41053" y="23658"/>
                    <a:pt x="36195" y="30325"/>
                  </a:cubicBezTo>
                  <a:cubicBezTo>
                    <a:pt x="26860" y="43184"/>
                    <a:pt x="16574" y="42041"/>
                    <a:pt x="4667" y="37660"/>
                  </a:cubicBezTo>
                  <a:cubicBezTo>
                    <a:pt x="-667" y="35755"/>
                    <a:pt x="-1429" y="33564"/>
                    <a:pt x="2381" y="29563"/>
                  </a:cubicBezTo>
                  <a:cubicBezTo>
                    <a:pt x="6096" y="25563"/>
                    <a:pt x="11335" y="20419"/>
                    <a:pt x="15526" y="15752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4372755-810D-4858-9DED-88AAC8329849}"/>
                </a:ext>
              </a:extLst>
            </p:cNvPr>
            <p:cNvSpPr/>
            <p:nvPr/>
          </p:nvSpPr>
          <p:spPr>
            <a:xfrm>
              <a:off x="5653110" y="3701849"/>
              <a:ext cx="37332" cy="38301"/>
            </a:xfrm>
            <a:custGeom>
              <a:avLst/>
              <a:gdLst>
                <a:gd name="connsiteX0" fmla="*/ 22170 w 37332"/>
                <a:gd name="connsiteY0" fmla="*/ 23474 h 38301"/>
                <a:gd name="connsiteX1" fmla="*/ 8454 w 37332"/>
                <a:gd name="connsiteY1" fmla="*/ 37094 h 38301"/>
                <a:gd name="connsiteX2" fmla="*/ 4263 w 37332"/>
                <a:gd name="connsiteY2" fmla="*/ 36142 h 38301"/>
                <a:gd name="connsiteX3" fmla="*/ 14741 w 37332"/>
                <a:gd name="connsiteY3" fmla="*/ 1090 h 38301"/>
                <a:gd name="connsiteX4" fmla="*/ 35410 w 37332"/>
                <a:gd name="connsiteY4" fmla="*/ 4519 h 38301"/>
                <a:gd name="connsiteX5" fmla="*/ 35791 w 37332"/>
                <a:gd name="connsiteY5" fmla="*/ 9377 h 38301"/>
                <a:gd name="connsiteX6" fmla="*/ 22170 w 37332"/>
                <a:gd name="connsiteY6" fmla="*/ 23474 h 3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32" h="38301">
                  <a:moveTo>
                    <a:pt x="22170" y="23474"/>
                  </a:moveTo>
                  <a:cubicBezTo>
                    <a:pt x="17408" y="27950"/>
                    <a:pt x="13121" y="32332"/>
                    <a:pt x="8454" y="37094"/>
                  </a:cubicBezTo>
                  <a:cubicBezTo>
                    <a:pt x="6930" y="38618"/>
                    <a:pt x="5597" y="39095"/>
                    <a:pt x="4263" y="36142"/>
                  </a:cubicBezTo>
                  <a:cubicBezTo>
                    <a:pt x="-2690" y="20711"/>
                    <a:pt x="-2404" y="7948"/>
                    <a:pt x="14741" y="1090"/>
                  </a:cubicBezTo>
                  <a:cubicBezTo>
                    <a:pt x="21980" y="-1768"/>
                    <a:pt x="29028" y="1566"/>
                    <a:pt x="35410" y="4519"/>
                  </a:cubicBezTo>
                  <a:cubicBezTo>
                    <a:pt x="38553" y="6043"/>
                    <a:pt x="37220" y="7853"/>
                    <a:pt x="35791" y="9377"/>
                  </a:cubicBezTo>
                  <a:cubicBezTo>
                    <a:pt x="31219" y="14330"/>
                    <a:pt x="26933" y="18997"/>
                    <a:pt x="22170" y="23474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6" name="Graphic 71">
            <a:extLst>
              <a:ext uri="{FF2B5EF4-FFF2-40B4-BE49-F238E27FC236}">
                <a16:creationId xmlns:a16="http://schemas.microsoft.com/office/drawing/2014/main" id="{2BC5A971-6C3F-48B1-B367-C2DA627EC205}"/>
              </a:ext>
            </a:extLst>
          </p:cNvPr>
          <p:cNvGrpSpPr/>
          <p:nvPr/>
        </p:nvGrpSpPr>
        <p:grpSpPr>
          <a:xfrm>
            <a:off x="1909007" y="1330357"/>
            <a:ext cx="346814" cy="451862"/>
            <a:chOff x="5926926" y="3700557"/>
            <a:chExt cx="415939" cy="576576"/>
          </a:xfrm>
        </p:grpSpPr>
        <p:grpSp>
          <p:nvGrpSpPr>
            <p:cNvPr id="107" name="Graphic 71">
              <a:extLst>
                <a:ext uri="{FF2B5EF4-FFF2-40B4-BE49-F238E27FC236}">
                  <a16:creationId xmlns:a16="http://schemas.microsoft.com/office/drawing/2014/main" id="{2BC5A971-6C3F-48B1-B367-C2DA627EC205}"/>
                </a:ext>
              </a:extLst>
            </p:cNvPr>
            <p:cNvGrpSpPr/>
            <p:nvPr/>
          </p:nvGrpSpPr>
          <p:grpSpPr>
            <a:xfrm>
              <a:off x="6014461" y="3700557"/>
              <a:ext cx="184481" cy="385885"/>
              <a:chOff x="6014461" y="3700557"/>
              <a:chExt cx="184481" cy="385885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CBD37EB-81C0-4844-8190-513EF0261395}"/>
                  </a:ext>
                </a:extLst>
              </p:cNvPr>
              <p:cNvSpPr/>
              <p:nvPr/>
            </p:nvSpPr>
            <p:spPr>
              <a:xfrm>
                <a:off x="6111467" y="3730369"/>
                <a:ext cx="6671" cy="128305"/>
              </a:xfrm>
              <a:custGeom>
                <a:avLst/>
                <a:gdLst>
                  <a:gd name="connsiteX0" fmla="*/ 58 w 6671"/>
                  <a:gd name="connsiteY0" fmla="*/ 63915 h 128305"/>
                  <a:gd name="connsiteX1" fmla="*/ 58 w 6671"/>
                  <a:gd name="connsiteY1" fmla="*/ 6193 h 128305"/>
                  <a:gd name="connsiteX2" fmla="*/ 3297 w 6671"/>
                  <a:gd name="connsiteY2" fmla="*/ 2 h 128305"/>
                  <a:gd name="connsiteX3" fmla="*/ 6630 w 6671"/>
                  <a:gd name="connsiteY3" fmla="*/ 6098 h 128305"/>
                  <a:gd name="connsiteX4" fmla="*/ 6630 w 6671"/>
                  <a:gd name="connsiteY4" fmla="*/ 122112 h 128305"/>
                  <a:gd name="connsiteX5" fmla="*/ 3392 w 6671"/>
                  <a:gd name="connsiteY5" fmla="*/ 128304 h 128305"/>
                  <a:gd name="connsiteX6" fmla="*/ 58 w 6671"/>
                  <a:gd name="connsiteY6" fmla="*/ 122208 h 128305"/>
                  <a:gd name="connsiteX7" fmla="*/ 58 w 6671"/>
                  <a:gd name="connsiteY7" fmla="*/ 63915 h 12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1" h="128305">
                    <a:moveTo>
                      <a:pt x="58" y="63915"/>
                    </a:moveTo>
                    <a:cubicBezTo>
                      <a:pt x="58" y="44674"/>
                      <a:pt x="58" y="25434"/>
                      <a:pt x="58" y="6193"/>
                    </a:cubicBezTo>
                    <a:cubicBezTo>
                      <a:pt x="58" y="3621"/>
                      <a:pt x="-704" y="97"/>
                      <a:pt x="3297" y="2"/>
                    </a:cubicBezTo>
                    <a:cubicBezTo>
                      <a:pt x="7297" y="-93"/>
                      <a:pt x="6630" y="3526"/>
                      <a:pt x="6630" y="6098"/>
                    </a:cubicBezTo>
                    <a:cubicBezTo>
                      <a:pt x="6630" y="44769"/>
                      <a:pt x="6630" y="83441"/>
                      <a:pt x="6630" y="122112"/>
                    </a:cubicBezTo>
                    <a:cubicBezTo>
                      <a:pt x="6630" y="124779"/>
                      <a:pt x="7202" y="128208"/>
                      <a:pt x="3392" y="128304"/>
                    </a:cubicBezTo>
                    <a:cubicBezTo>
                      <a:pt x="-418" y="128399"/>
                      <a:pt x="58" y="124875"/>
                      <a:pt x="58" y="122208"/>
                    </a:cubicBezTo>
                    <a:cubicBezTo>
                      <a:pt x="58" y="102777"/>
                      <a:pt x="58" y="83346"/>
                      <a:pt x="58" y="63915"/>
                    </a:cubicBezTo>
                    <a:close/>
                  </a:path>
                </a:pathLst>
              </a:custGeom>
              <a:solidFill>
                <a:srgbClr val="A05B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49101C9-086E-4AA3-8059-8604C0A21C11}"/>
                  </a:ext>
                </a:extLst>
              </p:cNvPr>
              <p:cNvSpPr/>
              <p:nvPr/>
            </p:nvSpPr>
            <p:spPr>
              <a:xfrm>
                <a:off x="6090321" y="3700557"/>
                <a:ext cx="6704" cy="128015"/>
              </a:xfrm>
              <a:custGeom>
                <a:avLst/>
                <a:gdLst>
                  <a:gd name="connsiteX0" fmla="*/ 6630 w 6704"/>
                  <a:gd name="connsiteY0" fmla="*/ 64294 h 128015"/>
                  <a:gd name="connsiteX1" fmla="*/ 6630 w 6704"/>
                  <a:gd name="connsiteY1" fmla="*/ 121920 h 128015"/>
                  <a:gd name="connsiteX2" fmla="*/ 3392 w 6704"/>
                  <a:gd name="connsiteY2" fmla="*/ 128016 h 128015"/>
                  <a:gd name="connsiteX3" fmla="*/ 58 w 6704"/>
                  <a:gd name="connsiteY3" fmla="*/ 122015 h 128015"/>
                  <a:gd name="connsiteX4" fmla="*/ 58 w 6704"/>
                  <a:gd name="connsiteY4" fmla="*/ 6096 h 128015"/>
                  <a:gd name="connsiteX5" fmla="*/ 3296 w 6704"/>
                  <a:gd name="connsiteY5" fmla="*/ 0 h 128015"/>
                  <a:gd name="connsiteX6" fmla="*/ 6630 w 6704"/>
                  <a:gd name="connsiteY6" fmla="*/ 6096 h 128015"/>
                  <a:gd name="connsiteX7" fmla="*/ 6630 w 6704"/>
                  <a:gd name="connsiteY7" fmla="*/ 64294 h 12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04" h="128015">
                    <a:moveTo>
                      <a:pt x="6630" y="64294"/>
                    </a:moveTo>
                    <a:cubicBezTo>
                      <a:pt x="6630" y="83534"/>
                      <a:pt x="6630" y="102679"/>
                      <a:pt x="6630" y="121920"/>
                    </a:cubicBezTo>
                    <a:cubicBezTo>
                      <a:pt x="6630" y="124492"/>
                      <a:pt x="7487" y="128016"/>
                      <a:pt x="3392" y="128016"/>
                    </a:cubicBezTo>
                    <a:cubicBezTo>
                      <a:pt x="-704" y="128016"/>
                      <a:pt x="58" y="124587"/>
                      <a:pt x="58" y="122015"/>
                    </a:cubicBezTo>
                    <a:cubicBezTo>
                      <a:pt x="58" y="83344"/>
                      <a:pt x="58" y="44767"/>
                      <a:pt x="58" y="6096"/>
                    </a:cubicBezTo>
                    <a:cubicBezTo>
                      <a:pt x="58" y="3524"/>
                      <a:pt x="-704" y="0"/>
                      <a:pt x="3296" y="0"/>
                    </a:cubicBezTo>
                    <a:cubicBezTo>
                      <a:pt x="7202" y="0"/>
                      <a:pt x="6630" y="3429"/>
                      <a:pt x="6630" y="6096"/>
                    </a:cubicBezTo>
                    <a:cubicBezTo>
                      <a:pt x="6630" y="25432"/>
                      <a:pt x="6630" y="44863"/>
                      <a:pt x="6630" y="64294"/>
                    </a:cubicBezTo>
                    <a:close/>
                  </a:path>
                </a:pathLst>
              </a:custGeom>
              <a:solidFill>
                <a:srgbClr val="A05B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C81C39EC-ACEF-4D1F-A89C-0E09EA159E8F}"/>
                  </a:ext>
                </a:extLst>
              </p:cNvPr>
              <p:cNvSpPr/>
              <p:nvPr/>
            </p:nvSpPr>
            <p:spPr>
              <a:xfrm>
                <a:off x="6075797" y="3772659"/>
                <a:ext cx="7068" cy="94689"/>
              </a:xfrm>
              <a:custGeom>
                <a:avLst/>
                <a:gdLst>
                  <a:gd name="connsiteX0" fmla="*/ 9 w 7068"/>
                  <a:gd name="connsiteY0" fmla="*/ 47437 h 94689"/>
                  <a:gd name="connsiteX1" fmla="*/ 9 w 7068"/>
                  <a:gd name="connsiteY1" fmla="*/ 5241 h 94689"/>
                  <a:gd name="connsiteX2" fmla="*/ 3534 w 7068"/>
                  <a:gd name="connsiteY2" fmla="*/ 2 h 94689"/>
                  <a:gd name="connsiteX3" fmla="*/ 7058 w 7068"/>
                  <a:gd name="connsiteY3" fmla="*/ 5336 h 94689"/>
                  <a:gd name="connsiteX4" fmla="*/ 7058 w 7068"/>
                  <a:gd name="connsiteY4" fmla="*/ 89156 h 94689"/>
                  <a:gd name="connsiteX5" fmla="*/ 3724 w 7068"/>
                  <a:gd name="connsiteY5" fmla="*/ 94681 h 94689"/>
                  <a:gd name="connsiteX6" fmla="*/ 9 w 7068"/>
                  <a:gd name="connsiteY6" fmla="*/ 89061 h 94689"/>
                  <a:gd name="connsiteX7" fmla="*/ 9 w 7068"/>
                  <a:gd name="connsiteY7" fmla="*/ 47437 h 9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8" h="94689">
                    <a:moveTo>
                      <a:pt x="9" y="47437"/>
                    </a:moveTo>
                    <a:cubicBezTo>
                      <a:pt x="9" y="33340"/>
                      <a:pt x="9" y="19243"/>
                      <a:pt x="9" y="5241"/>
                    </a:cubicBezTo>
                    <a:cubicBezTo>
                      <a:pt x="9" y="2669"/>
                      <a:pt x="-181" y="-93"/>
                      <a:pt x="3534" y="2"/>
                    </a:cubicBezTo>
                    <a:cubicBezTo>
                      <a:pt x="6963" y="98"/>
                      <a:pt x="7058" y="2765"/>
                      <a:pt x="7058" y="5336"/>
                    </a:cubicBezTo>
                    <a:cubicBezTo>
                      <a:pt x="7058" y="33245"/>
                      <a:pt x="7058" y="61248"/>
                      <a:pt x="7058" y="89156"/>
                    </a:cubicBezTo>
                    <a:cubicBezTo>
                      <a:pt x="7058" y="91633"/>
                      <a:pt x="7439" y="94586"/>
                      <a:pt x="3724" y="94681"/>
                    </a:cubicBezTo>
                    <a:cubicBezTo>
                      <a:pt x="-372" y="94871"/>
                      <a:pt x="9" y="91823"/>
                      <a:pt x="9" y="89061"/>
                    </a:cubicBezTo>
                    <a:cubicBezTo>
                      <a:pt x="9" y="75155"/>
                      <a:pt x="9" y="61248"/>
                      <a:pt x="9" y="47437"/>
                    </a:cubicBezTo>
                    <a:close/>
                  </a:path>
                </a:pathLst>
              </a:custGeom>
              <a:solidFill>
                <a:srgbClr val="A05B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061EACC-4513-42BC-B7D2-341A040A4010}"/>
                  </a:ext>
                </a:extLst>
              </p:cNvPr>
              <p:cNvSpPr/>
              <p:nvPr/>
            </p:nvSpPr>
            <p:spPr>
              <a:xfrm>
                <a:off x="6132850" y="3905318"/>
                <a:ext cx="6487" cy="7938"/>
              </a:xfrm>
              <a:custGeom>
                <a:avLst/>
                <a:gdLst>
                  <a:gd name="connsiteX0" fmla="*/ 6488 w 6487"/>
                  <a:gd name="connsiteY0" fmla="*/ 2122 h 7938"/>
                  <a:gd name="connsiteX1" fmla="*/ 3821 w 6487"/>
                  <a:gd name="connsiteY1" fmla="*/ 7932 h 7938"/>
                  <a:gd name="connsiteX2" fmla="*/ 106 w 6487"/>
                  <a:gd name="connsiteY2" fmla="*/ 26 h 7938"/>
                  <a:gd name="connsiteX3" fmla="*/ 6488 w 6487"/>
                  <a:gd name="connsiteY3" fmla="*/ 2122 h 7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7" h="7938">
                    <a:moveTo>
                      <a:pt x="6488" y="2122"/>
                    </a:moveTo>
                    <a:cubicBezTo>
                      <a:pt x="5154" y="3932"/>
                      <a:pt x="8393" y="8123"/>
                      <a:pt x="3821" y="7932"/>
                    </a:cubicBezTo>
                    <a:cubicBezTo>
                      <a:pt x="-1513" y="7646"/>
                      <a:pt x="392" y="3170"/>
                      <a:pt x="106" y="26"/>
                    </a:cubicBezTo>
                    <a:cubicBezTo>
                      <a:pt x="2487" y="-164"/>
                      <a:pt x="4583" y="693"/>
                      <a:pt x="6488" y="2122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44D2066-DF2E-4146-B6B7-4F3B87138B4D}"/>
                  </a:ext>
                </a:extLst>
              </p:cNvPr>
              <p:cNvSpPr/>
              <p:nvPr/>
            </p:nvSpPr>
            <p:spPr>
              <a:xfrm>
                <a:off x="6067063" y="3907821"/>
                <a:ext cx="6226" cy="8193"/>
              </a:xfrm>
              <a:custGeom>
                <a:avLst/>
                <a:gdLst>
                  <a:gd name="connsiteX0" fmla="*/ 6171 w 6226"/>
                  <a:gd name="connsiteY0" fmla="*/ 0 h 8193"/>
                  <a:gd name="connsiteX1" fmla="*/ 6171 w 6226"/>
                  <a:gd name="connsiteY1" fmla="*/ 2476 h 8193"/>
                  <a:gd name="connsiteX2" fmla="*/ 2361 w 6226"/>
                  <a:gd name="connsiteY2" fmla="*/ 8192 h 8193"/>
                  <a:gd name="connsiteX3" fmla="*/ 75 w 6226"/>
                  <a:gd name="connsiteY3" fmla="*/ 2476 h 8193"/>
                  <a:gd name="connsiteX4" fmla="*/ 6171 w 6226"/>
                  <a:gd name="connsiteY4" fmla="*/ 0 h 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6" h="8193">
                    <a:moveTo>
                      <a:pt x="6171" y="0"/>
                    </a:moveTo>
                    <a:cubicBezTo>
                      <a:pt x="6171" y="857"/>
                      <a:pt x="6076" y="1619"/>
                      <a:pt x="6171" y="2476"/>
                    </a:cubicBezTo>
                    <a:cubicBezTo>
                      <a:pt x="6457" y="5525"/>
                      <a:pt x="5695" y="8287"/>
                      <a:pt x="2361" y="8192"/>
                    </a:cubicBezTo>
                    <a:cubicBezTo>
                      <a:pt x="-1734" y="8096"/>
                      <a:pt x="933" y="4381"/>
                      <a:pt x="75" y="2476"/>
                    </a:cubicBezTo>
                    <a:cubicBezTo>
                      <a:pt x="1790" y="1048"/>
                      <a:pt x="3790" y="0"/>
                      <a:pt x="6171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4A795C8-EE7E-46C2-A1AE-D7753499C4EE}"/>
                  </a:ext>
                </a:extLst>
              </p:cNvPr>
              <p:cNvSpPr/>
              <p:nvPr/>
            </p:nvSpPr>
            <p:spPr>
              <a:xfrm>
                <a:off x="6077520" y="3904107"/>
                <a:ext cx="7023" cy="7888"/>
              </a:xfrm>
              <a:custGeom>
                <a:avLst/>
                <a:gdLst>
                  <a:gd name="connsiteX0" fmla="*/ 6858 w 7023"/>
                  <a:gd name="connsiteY0" fmla="*/ 0 h 7888"/>
                  <a:gd name="connsiteX1" fmla="*/ 6953 w 7023"/>
                  <a:gd name="connsiteY1" fmla="*/ 1238 h 7888"/>
                  <a:gd name="connsiteX2" fmla="*/ 3524 w 7023"/>
                  <a:gd name="connsiteY2" fmla="*/ 7810 h 7888"/>
                  <a:gd name="connsiteX3" fmla="*/ 0 w 7023"/>
                  <a:gd name="connsiteY3" fmla="*/ 2381 h 7888"/>
                  <a:gd name="connsiteX4" fmla="*/ 6858 w 7023"/>
                  <a:gd name="connsiteY4" fmla="*/ 0 h 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3" h="7888">
                    <a:moveTo>
                      <a:pt x="6858" y="0"/>
                    </a:moveTo>
                    <a:cubicBezTo>
                      <a:pt x="6858" y="381"/>
                      <a:pt x="6953" y="857"/>
                      <a:pt x="6953" y="1238"/>
                    </a:cubicBezTo>
                    <a:cubicBezTo>
                      <a:pt x="6953" y="4000"/>
                      <a:pt x="7810" y="7144"/>
                      <a:pt x="3524" y="7810"/>
                    </a:cubicBezTo>
                    <a:cubicBezTo>
                      <a:pt x="-1715" y="8572"/>
                      <a:pt x="2286" y="3524"/>
                      <a:pt x="0" y="2381"/>
                    </a:cubicBezTo>
                    <a:cubicBezTo>
                      <a:pt x="1905" y="667"/>
                      <a:pt x="4381" y="95"/>
                      <a:pt x="6858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80E1A33C-9AAC-409C-BC0B-DFE00D6E7120}"/>
                  </a:ext>
                </a:extLst>
              </p:cNvPr>
              <p:cNvSpPr/>
              <p:nvPr/>
            </p:nvSpPr>
            <p:spPr>
              <a:xfrm>
                <a:off x="6120574" y="3902583"/>
                <a:ext cx="7238" cy="7530"/>
              </a:xfrm>
              <a:custGeom>
                <a:avLst/>
                <a:gdLst>
                  <a:gd name="connsiteX0" fmla="*/ 7239 w 7238"/>
                  <a:gd name="connsiteY0" fmla="*/ 1429 h 7530"/>
                  <a:gd name="connsiteX1" fmla="*/ 6286 w 7238"/>
                  <a:gd name="connsiteY1" fmla="*/ 4953 h 7530"/>
                  <a:gd name="connsiteX2" fmla="*/ 3715 w 7238"/>
                  <a:gd name="connsiteY2" fmla="*/ 7525 h 7530"/>
                  <a:gd name="connsiteX3" fmla="*/ 190 w 7238"/>
                  <a:gd name="connsiteY3" fmla="*/ 4858 h 7530"/>
                  <a:gd name="connsiteX4" fmla="*/ 0 w 7238"/>
                  <a:gd name="connsiteY4" fmla="*/ 0 h 7530"/>
                  <a:gd name="connsiteX5" fmla="*/ 7239 w 7238"/>
                  <a:gd name="connsiteY5" fmla="*/ 1429 h 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38" h="7530">
                    <a:moveTo>
                      <a:pt x="7239" y="1429"/>
                    </a:moveTo>
                    <a:cubicBezTo>
                      <a:pt x="6953" y="2572"/>
                      <a:pt x="6477" y="3715"/>
                      <a:pt x="6286" y="4953"/>
                    </a:cubicBezTo>
                    <a:cubicBezTo>
                      <a:pt x="6096" y="6572"/>
                      <a:pt x="5525" y="7620"/>
                      <a:pt x="3715" y="7525"/>
                    </a:cubicBezTo>
                    <a:cubicBezTo>
                      <a:pt x="1905" y="7429"/>
                      <a:pt x="476" y="6858"/>
                      <a:pt x="190" y="4858"/>
                    </a:cubicBezTo>
                    <a:cubicBezTo>
                      <a:pt x="0" y="3238"/>
                      <a:pt x="95" y="1619"/>
                      <a:pt x="0" y="0"/>
                    </a:cubicBezTo>
                    <a:cubicBezTo>
                      <a:pt x="2476" y="0"/>
                      <a:pt x="4953" y="0"/>
                      <a:pt x="7239" y="1429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EC10681-F009-4A6D-B09D-B89850778886}"/>
                  </a:ext>
                </a:extLst>
              </p:cNvPr>
              <p:cNvSpPr/>
              <p:nvPr/>
            </p:nvSpPr>
            <p:spPr>
              <a:xfrm>
                <a:off x="6108191" y="3901535"/>
                <a:ext cx="6191" cy="7238"/>
              </a:xfrm>
              <a:custGeom>
                <a:avLst/>
                <a:gdLst>
                  <a:gd name="connsiteX0" fmla="*/ 6191 w 6191"/>
                  <a:gd name="connsiteY0" fmla="*/ 191 h 7238"/>
                  <a:gd name="connsiteX1" fmla="*/ 6191 w 6191"/>
                  <a:gd name="connsiteY1" fmla="*/ 4477 h 7238"/>
                  <a:gd name="connsiteX2" fmla="*/ 3048 w 6191"/>
                  <a:gd name="connsiteY2" fmla="*/ 7239 h 7238"/>
                  <a:gd name="connsiteX3" fmla="*/ 0 w 6191"/>
                  <a:gd name="connsiteY3" fmla="*/ 4286 h 7238"/>
                  <a:gd name="connsiteX4" fmla="*/ 0 w 6191"/>
                  <a:gd name="connsiteY4" fmla="*/ 0 h 7238"/>
                  <a:gd name="connsiteX5" fmla="*/ 6191 w 6191"/>
                  <a:gd name="connsiteY5" fmla="*/ 191 h 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" h="7238">
                    <a:moveTo>
                      <a:pt x="6191" y="191"/>
                    </a:moveTo>
                    <a:cubicBezTo>
                      <a:pt x="6191" y="1619"/>
                      <a:pt x="6191" y="3048"/>
                      <a:pt x="6191" y="4477"/>
                    </a:cubicBezTo>
                    <a:cubicBezTo>
                      <a:pt x="6191" y="6667"/>
                      <a:pt x="4953" y="7239"/>
                      <a:pt x="3048" y="7239"/>
                    </a:cubicBezTo>
                    <a:cubicBezTo>
                      <a:pt x="1048" y="7239"/>
                      <a:pt x="0" y="6382"/>
                      <a:pt x="0" y="4286"/>
                    </a:cubicBezTo>
                    <a:cubicBezTo>
                      <a:pt x="0" y="2858"/>
                      <a:pt x="0" y="1429"/>
                      <a:pt x="0" y="0"/>
                    </a:cubicBezTo>
                    <a:cubicBezTo>
                      <a:pt x="2000" y="95"/>
                      <a:pt x="4096" y="191"/>
                      <a:pt x="6191" y="191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1E53152-8A18-47F1-9873-6899F817D17A}"/>
                  </a:ext>
                </a:extLst>
              </p:cNvPr>
              <p:cNvSpPr/>
              <p:nvPr/>
            </p:nvSpPr>
            <p:spPr>
              <a:xfrm>
                <a:off x="6144055" y="3909155"/>
                <a:ext cx="6426" cy="8218"/>
              </a:xfrm>
              <a:custGeom>
                <a:avLst/>
                <a:gdLst>
                  <a:gd name="connsiteX0" fmla="*/ 6427 w 6426"/>
                  <a:gd name="connsiteY0" fmla="*/ 3143 h 8218"/>
                  <a:gd name="connsiteX1" fmla="*/ 3855 w 6426"/>
                  <a:gd name="connsiteY1" fmla="*/ 8192 h 8218"/>
                  <a:gd name="connsiteX2" fmla="*/ 140 w 6426"/>
                  <a:gd name="connsiteY2" fmla="*/ 0 h 8218"/>
                  <a:gd name="connsiteX3" fmla="*/ 6427 w 6426"/>
                  <a:gd name="connsiteY3" fmla="*/ 3143 h 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" h="8218">
                    <a:moveTo>
                      <a:pt x="6427" y="3143"/>
                    </a:moveTo>
                    <a:cubicBezTo>
                      <a:pt x="5569" y="4858"/>
                      <a:pt x="7379" y="8572"/>
                      <a:pt x="3855" y="8192"/>
                    </a:cubicBezTo>
                    <a:cubicBezTo>
                      <a:pt x="-1289" y="7620"/>
                      <a:pt x="235" y="3238"/>
                      <a:pt x="140" y="0"/>
                    </a:cubicBezTo>
                    <a:cubicBezTo>
                      <a:pt x="2521" y="571"/>
                      <a:pt x="4712" y="1429"/>
                      <a:pt x="6427" y="3143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A2BE0B6-1043-4AC7-BF3D-FCAB3E7CD021}"/>
                  </a:ext>
                </a:extLst>
              </p:cNvPr>
              <p:cNvSpPr/>
              <p:nvPr/>
            </p:nvSpPr>
            <p:spPr>
              <a:xfrm>
                <a:off x="6090580" y="3902011"/>
                <a:ext cx="6322" cy="6959"/>
              </a:xfrm>
              <a:custGeom>
                <a:avLst/>
                <a:gdLst>
                  <a:gd name="connsiteX0" fmla="*/ 6181 w 6322"/>
                  <a:gd name="connsiteY0" fmla="*/ 0 h 6959"/>
                  <a:gd name="connsiteX1" fmla="*/ 6181 w 6322"/>
                  <a:gd name="connsiteY1" fmla="*/ 571 h 6959"/>
                  <a:gd name="connsiteX2" fmla="*/ 3228 w 6322"/>
                  <a:gd name="connsiteY2" fmla="*/ 6953 h 6959"/>
                  <a:gd name="connsiteX3" fmla="*/ 85 w 6322"/>
                  <a:gd name="connsiteY3" fmla="*/ 857 h 6959"/>
                  <a:gd name="connsiteX4" fmla="*/ 6181 w 6322"/>
                  <a:gd name="connsiteY4" fmla="*/ 0 h 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2" h="6959">
                    <a:moveTo>
                      <a:pt x="6181" y="0"/>
                    </a:moveTo>
                    <a:cubicBezTo>
                      <a:pt x="6181" y="190"/>
                      <a:pt x="6276" y="381"/>
                      <a:pt x="6181" y="571"/>
                    </a:cubicBezTo>
                    <a:cubicBezTo>
                      <a:pt x="5705" y="2953"/>
                      <a:pt x="7991" y="6763"/>
                      <a:pt x="3228" y="6953"/>
                    </a:cubicBezTo>
                    <a:cubicBezTo>
                      <a:pt x="-1725" y="7144"/>
                      <a:pt x="656" y="3143"/>
                      <a:pt x="85" y="857"/>
                    </a:cubicBezTo>
                    <a:cubicBezTo>
                      <a:pt x="2085" y="571"/>
                      <a:pt x="4181" y="286"/>
                      <a:pt x="6181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BCF58CC-1D7E-4EE0-B5C1-C217307C6598}"/>
                  </a:ext>
                </a:extLst>
              </p:cNvPr>
              <p:cNvSpPr/>
              <p:nvPr/>
            </p:nvSpPr>
            <p:spPr>
              <a:xfrm>
                <a:off x="6046659" y="3919061"/>
                <a:ext cx="5454" cy="8684"/>
              </a:xfrm>
              <a:custGeom>
                <a:avLst/>
                <a:gdLst>
                  <a:gd name="connsiteX0" fmla="*/ 5429 w 5454"/>
                  <a:gd name="connsiteY0" fmla="*/ 0 h 8684"/>
                  <a:gd name="connsiteX1" fmla="*/ 5429 w 5454"/>
                  <a:gd name="connsiteY1" fmla="*/ 3620 h 8684"/>
                  <a:gd name="connsiteX2" fmla="*/ 2191 w 5454"/>
                  <a:gd name="connsiteY2" fmla="*/ 8668 h 8684"/>
                  <a:gd name="connsiteX3" fmla="*/ 0 w 5454"/>
                  <a:gd name="connsiteY3" fmla="*/ 4191 h 8684"/>
                  <a:gd name="connsiteX4" fmla="*/ 5429 w 5454"/>
                  <a:gd name="connsiteY4" fmla="*/ 0 h 8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4" h="8684">
                    <a:moveTo>
                      <a:pt x="5429" y="0"/>
                    </a:moveTo>
                    <a:cubicBezTo>
                      <a:pt x="5429" y="1238"/>
                      <a:pt x="5334" y="2477"/>
                      <a:pt x="5429" y="3620"/>
                    </a:cubicBezTo>
                    <a:cubicBezTo>
                      <a:pt x="5620" y="6096"/>
                      <a:pt x="4763" y="8477"/>
                      <a:pt x="2191" y="8668"/>
                    </a:cubicBezTo>
                    <a:cubicBezTo>
                      <a:pt x="-1238" y="8954"/>
                      <a:pt x="1238" y="5525"/>
                      <a:pt x="0" y="4191"/>
                    </a:cubicBezTo>
                    <a:cubicBezTo>
                      <a:pt x="1429" y="2191"/>
                      <a:pt x="3143" y="667"/>
                      <a:pt x="5429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501F1EC-F57B-4BBB-B127-F090A1BC9F2D}"/>
                  </a:ext>
                </a:extLst>
              </p:cNvPr>
              <p:cNvSpPr/>
              <p:nvPr/>
            </p:nvSpPr>
            <p:spPr>
              <a:xfrm>
                <a:off x="6155053" y="3914965"/>
                <a:ext cx="5145" cy="8313"/>
              </a:xfrm>
              <a:custGeom>
                <a:avLst/>
                <a:gdLst>
                  <a:gd name="connsiteX0" fmla="*/ 5144 w 5145"/>
                  <a:gd name="connsiteY0" fmla="*/ 3048 h 8313"/>
                  <a:gd name="connsiteX1" fmla="*/ 3430 w 5145"/>
                  <a:gd name="connsiteY1" fmla="*/ 8287 h 8313"/>
                  <a:gd name="connsiteX2" fmla="*/ 382 w 5145"/>
                  <a:gd name="connsiteY2" fmla="*/ 0 h 8313"/>
                  <a:gd name="connsiteX3" fmla="*/ 5144 w 5145"/>
                  <a:gd name="connsiteY3" fmla="*/ 3048 h 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5" h="8313">
                    <a:moveTo>
                      <a:pt x="5144" y="3048"/>
                    </a:moveTo>
                    <a:cubicBezTo>
                      <a:pt x="4477" y="4858"/>
                      <a:pt x="6382" y="8668"/>
                      <a:pt x="3430" y="8287"/>
                    </a:cubicBezTo>
                    <a:cubicBezTo>
                      <a:pt x="-1333" y="7715"/>
                      <a:pt x="191" y="3238"/>
                      <a:pt x="382" y="0"/>
                    </a:cubicBezTo>
                    <a:cubicBezTo>
                      <a:pt x="2287" y="476"/>
                      <a:pt x="3715" y="1714"/>
                      <a:pt x="5144" y="3048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82FBA62-FE58-43DC-AD6C-4E9CE96B7FBD}"/>
                  </a:ext>
                </a:extLst>
              </p:cNvPr>
              <p:cNvSpPr/>
              <p:nvPr/>
            </p:nvSpPr>
            <p:spPr>
              <a:xfrm>
                <a:off x="6056661" y="3912774"/>
                <a:ext cx="5461" cy="8017"/>
              </a:xfrm>
              <a:custGeom>
                <a:avLst/>
                <a:gdLst>
                  <a:gd name="connsiteX0" fmla="*/ 5429 w 5461"/>
                  <a:gd name="connsiteY0" fmla="*/ 0 h 8017"/>
                  <a:gd name="connsiteX1" fmla="*/ 5429 w 5461"/>
                  <a:gd name="connsiteY1" fmla="*/ 2381 h 8017"/>
                  <a:gd name="connsiteX2" fmla="*/ 2476 w 5461"/>
                  <a:gd name="connsiteY2" fmla="*/ 8001 h 8017"/>
                  <a:gd name="connsiteX3" fmla="*/ 0 w 5461"/>
                  <a:gd name="connsiteY3" fmla="*/ 3143 h 8017"/>
                  <a:gd name="connsiteX4" fmla="*/ 5429 w 5461"/>
                  <a:gd name="connsiteY4" fmla="*/ 0 h 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1" h="8017">
                    <a:moveTo>
                      <a:pt x="5429" y="0"/>
                    </a:moveTo>
                    <a:cubicBezTo>
                      <a:pt x="5429" y="762"/>
                      <a:pt x="5429" y="1619"/>
                      <a:pt x="5429" y="2381"/>
                    </a:cubicBezTo>
                    <a:cubicBezTo>
                      <a:pt x="5524" y="4858"/>
                      <a:pt x="5620" y="7811"/>
                      <a:pt x="2476" y="8001"/>
                    </a:cubicBezTo>
                    <a:cubicBezTo>
                      <a:pt x="-1143" y="8287"/>
                      <a:pt x="1143" y="4667"/>
                      <a:pt x="0" y="3143"/>
                    </a:cubicBezTo>
                    <a:cubicBezTo>
                      <a:pt x="1429" y="1619"/>
                      <a:pt x="3143" y="381"/>
                      <a:pt x="5429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500D150B-C3EB-4A82-AFD2-6FB6457340B5}"/>
                  </a:ext>
                </a:extLst>
              </p:cNvPr>
              <p:cNvSpPr/>
              <p:nvPr/>
            </p:nvSpPr>
            <p:spPr>
              <a:xfrm>
                <a:off x="6164513" y="3921728"/>
                <a:ext cx="5590" cy="8858"/>
              </a:xfrm>
              <a:custGeom>
                <a:avLst/>
                <a:gdLst>
                  <a:gd name="connsiteX0" fmla="*/ 5591 w 5590"/>
                  <a:gd name="connsiteY0" fmla="*/ 4572 h 8858"/>
                  <a:gd name="connsiteX1" fmla="*/ 3876 w 5590"/>
                  <a:gd name="connsiteY1" fmla="*/ 8858 h 8858"/>
                  <a:gd name="connsiteX2" fmla="*/ 733 w 5590"/>
                  <a:gd name="connsiteY2" fmla="*/ 0 h 8858"/>
                  <a:gd name="connsiteX3" fmla="*/ 5591 w 5590"/>
                  <a:gd name="connsiteY3" fmla="*/ 4572 h 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90" h="8858">
                    <a:moveTo>
                      <a:pt x="5591" y="4572"/>
                    </a:moveTo>
                    <a:cubicBezTo>
                      <a:pt x="5019" y="6001"/>
                      <a:pt x="4448" y="7429"/>
                      <a:pt x="3876" y="8858"/>
                    </a:cubicBezTo>
                    <a:cubicBezTo>
                      <a:pt x="-600" y="7144"/>
                      <a:pt x="-505" y="3810"/>
                      <a:pt x="733" y="0"/>
                    </a:cubicBezTo>
                    <a:cubicBezTo>
                      <a:pt x="2638" y="1143"/>
                      <a:pt x="4543" y="2381"/>
                      <a:pt x="5591" y="4572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1BA1A76-B7DB-4901-9E28-B111CED152E8}"/>
                  </a:ext>
                </a:extLst>
              </p:cNvPr>
              <p:cNvSpPr/>
              <p:nvPr/>
            </p:nvSpPr>
            <p:spPr>
              <a:xfrm>
                <a:off x="6172866" y="3928871"/>
                <a:ext cx="4857" cy="9345"/>
              </a:xfrm>
              <a:custGeom>
                <a:avLst/>
                <a:gdLst>
                  <a:gd name="connsiteX0" fmla="*/ 4858 w 4857"/>
                  <a:gd name="connsiteY0" fmla="*/ 4953 h 9345"/>
                  <a:gd name="connsiteX1" fmla="*/ 3334 w 4857"/>
                  <a:gd name="connsiteY1" fmla="*/ 9335 h 9345"/>
                  <a:gd name="connsiteX2" fmla="*/ 286 w 4857"/>
                  <a:gd name="connsiteY2" fmla="*/ 5334 h 9345"/>
                  <a:gd name="connsiteX3" fmla="*/ 0 w 4857"/>
                  <a:gd name="connsiteY3" fmla="*/ 0 h 9345"/>
                  <a:gd name="connsiteX4" fmla="*/ 4858 w 4857"/>
                  <a:gd name="connsiteY4" fmla="*/ 4953 h 9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" h="9345">
                    <a:moveTo>
                      <a:pt x="4858" y="4953"/>
                    </a:moveTo>
                    <a:cubicBezTo>
                      <a:pt x="4286" y="6477"/>
                      <a:pt x="5810" y="9144"/>
                      <a:pt x="3334" y="9335"/>
                    </a:cubicBezTo>
                    <a:cubicBezTo>
                      <a:pt x="1429" y="9525"/>
                      <a:pt x="667" y="7144"/>
                      <a:pt x="286" y="5334"/>
                    </a:cubicBezTo>
                    <a:cubicBezTo>
                      <a:pt x="-95" y="3620"/>
                      <a:pt x="95" y="1715"/>
                      <a:pt x="0" y="0"/>
                    </a:cubicBezTo>
                    <a:cubicBezTo>
                      <a:pt x="2191" y="1048"/>
                      <a:pt x="3619" y="2858"/>
                      <a:pt x="4858" y="4953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71D102F-2421-466E-BA57-571F77863924}"/>
                  </a:ext>
                </a:extLst>
              </p:cNvPr>
              <p:cNvSpPr/>
              <p:nvPr/>
            </p:nvSpPr>
            <p:spPr>
              <a:xfrm>
                <a:off x="6181343" y="3938492"/>
                <a:ext cx="4191" cy="9603"/>
              </a:xfrm>
              <a:custGeom>
                <a:avLst/>
                <a:gdLst>
                  <a:gd name="connsiteX0" fmla="*/ 4191 w 4191"/>
                  <a:gd name="connsiteY0" fmla="*/ 6477 h 9603"/>
                  <a:gd name="connsiteX1" fmla="*/ 2667 w 4191"/>
                  <a:gd name="connsiteY1" fmla="*/ 9525 h 9603"/>
                  <a:gd name="connsiteX2" fmla="*/ 476 w 4191"/>
                  <a:gd name="connsiteY2" fmla="*/ 7239 h 9603"/>
                  <a:gd name="connsiteX3" fmla="*/ 0 w 4191"/>
                  <a:gd name="connsiteY3" fmla="*/ 0 h 9603"/>
                  <a:gd name="connsiteX4" fmla="*/ 4191 w 4191"/>
                  <a:gd name="connsiteY4" fmla="*/ 6477 h 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" h="9603">
                    <a:moveTo>
                      <a:pt x="4191" y="6477"/>
                    </a:moveTo>
                    <a:cubicBezTo>
                      <a:pt x="3715" y="7525"/>
                      <a:pt x="3429" y="9239"/>
                      <a:pt x="2667" y="9525"/>
                    </a:cubicBezTo>
                    <a:cubicBezTo>
                      <a:pt x="1238" y="10001"/>
                      <a:pt x="667" y="8192"/>
                      <a:pt x="476" y="7239"/>
                    </a:cubicBezTo>
                    <a:cubicBezTo>
                      <a:pt x="95" y="4858"/>
                      <a:pt x="95" y="2476"/>
                      <a:pt x="0" y="0"/>
                    </a:cubicBezTo>
                    <a:cubicBezTo>
                      <a:pt x="2191" y="1619"/>
                      <a:pt x="3429" y="3905"/>
                      <a:pt x="4191" y="6477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0005D4C5-ECDA-40F0-A395-8626A1056095}"/>
                  </a:ext>
                </a:extLst>
              </p:cNvPr>
              <p:cNvSpPr/>
              <p:nvPr/>
            </p:nvSpPr>
            <p:spPr>
              <a:xfrm>
                <a:off x="6038182" y="3927062"/>
                <a:ext cx="4221" cy="9715"/>
              </a:xfrm>
              <a:custGeom>
                <a:avLst/>
                <a:gdLst>
                  <a:gd name="connsiteX0" fmla="*/ 4000 w 4221"/>
                  <a:gd name="connsiteY0" fmla="*/ 0 h 9715"/>
                  <a:gd name="connsiteX1" fmla="*/ 571 w 4221"/>
                  <a:gd name="connsiteY1" fmla="*/ 9716 h 9715"/>
                  <a:gd name="connsiteX2" fmla="*/ 0 w 4221"/>
                  <a:gd name="connsiteY2" fmla="*/ 4096 h 9715"/>
                  <a:gd name="connsiteX3" fmla="*/ 4000 w 4221"/>
                  <a:gd name="connsiteY3" fmla="*/ 0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21" h="9715">
                    <a:moveTo>
                      <a:pt x="4000" y="0"/>
                    </a:moveTo>
                    <a:cubicBezTo>
                      <a:pt x="4000" y="3524"/>
                      <a:pt x="5525" y="7525"/>
                      <a:pt x="571" y="9716"/>
                    </a:cubicBezTo>
                    <a:cubicBezTo>
                      <a:pt x="381" y="7715"/>
                      <a:pt x="190" y="5906"/>
                      <a:pt x="0" y="4096"/>
                    </a:cubicBezTo>
                    <a:cubicBezTo>
                      <a:pt x="1429" y="2667"/>
                      <a:pt x="2762" y="1333"/>
                      <a:pt x="4000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CA5F363-C0C2-4D97-A7EB-BCA1348B6D0C}"/>
                  </a:ext>
                </a:extLst>
              </p:cNvPr>
              <p:cNvSpPr/>
              <p:nvPr/>
            </p:nvSpPr>
            <p:spPr>
              <a:xfrm>
                <a:off x="6030848" y="3935253"/>
                <a:ext cx="3947" cy="8766"/>
              </a:xfrm>
              <a:custGeom>
                <a:avLst/>
                <a:gdLst>
                  <a:gd name="connsiteX0" fmla="*/ 3905 w 3947"/>
                  <a:gd name="connsiteY0" fmla="*/ 0 h 8766"/>
                  <a:gd name="connsiteX1" fmla="*/ 3905 w 3947"/>
                  <a:gd name="connsiteY1" fmla="*/ 4763 h 8766"/>
                  <a:gd name="connsiteX2" fmla="*/ 1143 w 3947"/>
                  <a:gd name="connsiteY2" fmla="*/ 8763 h 8766"/>
                  <a:gd name="connsiteX3" fmla="*/ 0 w 3947"/>
                  <a:gd name="connsiteY3" fmla="*/ 4763 h 8766"/>
                  <a:gd name="connsiteX4" fmla="*/ 3905 w 3947"/>
                  <a:gd name="connsiteY4" fmla="*/ 0 h 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7" h="8766">
                    <a:moveTo>
                      <a:pt x="3905" y="0"/>
                    </a:moveTo>
                    <a:cubicBezTo>
                      <a:pt x="3905" y="1619"/>
                      <a:pt x="4000" y="3239"/>
                      <a:pt x="3905" y="4763"/>
                    </a:cubicBezTo>
                    <a:cubicBezTo>
                      <a:pt x="3810" y="6668"/>
                      <a:pt x="3048" y="8858"/>
                      <a:pt x="1143" y="8763"/>
                    </a:cubicBezTo>
                    <a:cubicBezTo>
                      <a:pt x="-762" y="8573"/>
                      <a:pt x="571" y="6096"/>
                      <a:pt x="0" y="4763"/>
                    </a:cubicBezTo>
                    <a:cubicBezTo>
                      <a:pt x="952" y="2858"/>
                      <a:pt x="2000" y="1048"/>
                      <a:pt x="3905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A71C947-1B2B-4B9B-BB1C-26C952DB0605}"/>
                  </a:ext>
                </a:extLst>
              </p:cNvPr>
              <p:cNvSpPr/>
              <p:nvPr/>
            </p:nvSpPr>
            <p:spPr>
              <a:xfrm>
                <a:off x="6024752" y="3944397"/>
                <a:ext cx="3746" cy="10953"/>
              </a:xfrm>
              <a:custGeom>
                <a:avLst/>
                <a:gdLst>
                  <a:gd name="connsiteX0" fmla="*/ 3715 w 3746"/>
                  <a:gd name="connsiteY0" fmla="*/ 0 h 10953"/>
                  <a:gd name="connsiteX1" fmla="*/ 476 w 3746"/>
                  <a:gd name="connsiteY1" fmla="*/ 10954 h 10953"/>
                  <a:gd name="connsiteX2" fmla="*/ 0 w 3746"/>
                  <a:gd name="connsiteY2" fmla="*/ 5620 h 10953"/>
                  <a:gd name="connsiteX3" fmla="*/ 3715 w 3746"/>
                  <a:gd name="connsiteY3" fmla="*/ 0 h 10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6" h="10953">
                    <a:moveTo>
                      <a:pt x="3715" y="0"/>
                    </a:moveTo>
                    <a:cubicBezTo>
                      <a:pt x="3810" y="3715"/>
                      <a:pt x="3905" y="7429"/>
                      <a:pt x="476" y="10954"/>
                    </a:cubicBezTo>
                    <a:cubicBezTo>
                      <a:pt x="286" y="8858"/>
                      <a:pt x="95" y="7239"/>
                      <a:pt x="0" y="5620"/>
                    </a:cubicBezTo>
                    <a:cubicBezTo>
                      <a:pt x="667" y="3429"/>
                      <a:pt x="1810" y="1429"/>
                      <a:pt x="3715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DDA6790-C78C-41E0-9487-23E889A8E174}"/>
                  </a:ext>
                </a:extLst>
              </p:cNvPr>
              <p:cNvSpPr/>
              <p:nvPr/>
            </p:nvSpPr>
            <p:spPr>
              <a:xfrm>
                <a:off x="6103196" y="3901630"/>
                <a:ext cx="3704" cy="5915"/>
              </a:xfrm>
              <a:custGeom>
                <a:avLst/>
                <a:gdLst>
                  <a:gd name="connsiteX0" fmla="*/ 3662 w 3704"/>
                  <a:gd name="connsiteY0" fmla="*/ 0 h 5915"/>
                  <a:gd name="connsiteX1" fmla="*/ 3662 w 3704"/>
                  <a:gd name="connsiteY1" fmla="*/ 1810 h 5915"/>
                  <a:gd name="connsiteX2" fmla="*/ 1566 w 3704"/>
                  <a:gd name="connsiteY2" fmla="*/ 5906 h 5915"/>
                  <a:gd name="connsiteX3" fmla="*/ 42 w 3704"/>
                  <a:gd name="connsiteY3" fmla="*/ 1810 h 5915"/>
                  <a:gd name="connsiteX4" fmla="*/ 42 w 3704"/>
                  <a:gd name="connsiteY4" fmla="*/ 0 h 5915"/>
                  <a:gd name="connsiteX5" fmla="*/ 3662 w 3704"/>
                  <a:gd name="connsiteY5" fmla="*/ 0 h 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04" h="5915">
                    <a:moveTo>
                      <a:pt x="3662" y="0"/>
                    </a:moveTo>
                    <a:cubicBezTo>
                      <a:pt x="3662" y="571"/>
                      <a:pt x="3757" y="1238"/>
                      <a:pt x="3662" y="1810"/>
                    </a:cubicBezTo>
                    <a:cubicBezTo>
                      <a:pt x="3376" y="3429"/>
                      <a:pt x="4519" y="6096"/>
                      <a:pt x="1566" y="5906"/>
                    </a:cubicBezTo>
                    <a:cubicBezTo>
                      <a:pt x="-720" y="5715"/>
                      <a:pt x="233" y="3334"/>
                      <a:pt x="42" y="1810"/>
                    </a:cubicBezTo>
                    <a:cubicBezTo>
                      <a:pt x="-53" y="1238"/>
                      <a:pt x="42" y="571"/>
                      <a:pt x="42" y="0"/>
                    </a:cubicBezTo>
                    <a:cubicBezTo>
                      <a:pt x="1185" y="0"/>
                      <a:pt x="2424" y="0"/>
                      <a:pt x="3662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C73AB89-9824-4CE5-AE87-AEC499C0DA69}"/>
                  </a:ext>
                </a:extLst>
              </p:cNvPr>
              <p:cNvSpPr/>
              <p:nvPr/>
            </p:nvSpPr>
            <p:spPr>
              <a:xfrm>
                <a:off x="6014461" y="3901535"/>
                <a:ext cx="184481" cy="184908"/>
              </a:xfrm>
              <a:custGeom>
                <a:avLst/>
                <a:gdLst>
                  <a:gd name="connsiteX0" fmla="*/ 184408 w 184481"/>
                  <a:gd name="connsiteY0" fmla="*/ 93345 h 184908"/>
                  <a:gd name="connsiteX1" fmla="*/ 180122 w 184481"/>
                  <a:gd name="connsiteY1" fmla="*/ 63151 h 184908"/>
                  <a:gd name="connsiteX2" fmla="*/ 171073 w 184481"/>
                  <a:gd name="connsiteY2" fmla="*/ 43434 h 184908"/>
                  <a:gd name="connsiteX3" fmla="*/ 169549 w 184481"/>
                  <a:gd name="connsiteY3" fmla="*/ 46482 h 184908"/>
                  <a:gd name="connsiteX4" fmla="*/ 167358 w 184481"/>
                  <a:gd name="connsiteY4" fmla="*/ 44196 h 184908"/>
                  <a:gd name="connsiteX5" fmla="*/ 166882 w 184481"/>
                  <a:gd name="connsiteY5" fmla="*/ 36957 h 184908"/>
                  <a:gd name="connsiteX6" fmla="*/ 163262 w 184481"/>
                  <a:gd name="connsiteY6" fmla="*/ 32290 h 184908"/>
                  <a:gd name="connsiteX7" fmla="*/ 161738 w 184481"/>
                  <a:gd name="connsiteY7" fmla="*/ 36671 h 184908"/>
                  <a:gd name="connsiteX8" fmla="*/ 158690 w 184481"/>
                  <a:gd name="connsiteY8" fmla="*/ 32671 h 184908"/>
                  <a:gd name="connsiteX9" fmla="*/ 158405 w 184481"/>
                  <a:gd name="connsiteY9" fmla="*/ 27337 h 184908"/>
                  <a:gd name="connsiteX10" fmla="*/ 155642 w 184481"/>
                  <a:gd name="connsiteY10" fmla="*/ 24765 h 184908"/>
                  <a:gd name="connsiteX11" fmla="*/ 153928 w 184481"/>
                  <a:gd name="connsiteY11" fmla="*/ 29051 h 184908"/>
                  <a:gd name="connsiteX12" fmla="*/ 150785 w 184481"/>
                  <a:gd name="connsiteY12" fmla="*/ 20193 h 184908"/>
                  <a:gd name="connsiteX13" fmla="*/ 145832 w 184481"/>
                  <a:gd name="connsiteY13" fmla="*/ 16478 h 184908"/>
                  <a:gd name="connsiteX14" fmla="*/ 144117 w 184481"/>
                  <a:gd name="connsiteY14" fmla="*/ 21717 h 184908"/>
                  <a:gd name="connsiteX15" fmla="*/ 141069 w 184481"/>
                  <a:gd name="connsiteY15" fmla="*/ 13430 h 184908"/>
                  <a:gd name="connsiteX16" fmla="*/ 136116 w 184481"/>
                  <a:gd name="connsiteY16" fmla="*/ 10858 h 184908"/>
                  <a:gd name="connsiteX17" fmla="*/ 133544 w 184481"/>
                  <a:gd name="connsiteY17" fmla="*/ 15907 h 184908"/>
                  <a:gd name="connsiteX18" fmla="*/ 129830 w 184481"/>
                  <a:gd name="connsiteY18" fmla="*/ 7715 h 184908"/>
                  <a:gd name="connsiteX19" fmla="*/ 124972 w 184481"/>
                  <a:gd name="connsiteY19" fmla="*/ 5905 h 184908"/>
                  <a:gd name="connsiteX20" fmla="*/ 122305 w 184481"/>
                  <a:gd name="connsiteY20" fmla="*/ 11716 h 184908"/>
                  <a:gd name="connsiteX21" fmla="*/ 118590 w 184481"/>
                  <a:gd name="connsiteY21" fmla="*/ 3810 h 184908"/>
                  <a:gd name="connsiteX22" fmla="*/ 113447 w 184481"/>
                  <a:gd name="connsiteY22" fmla="*/ 2572 h 184908"/>
                  <a:gd name="connsiteX23" fmla="*/ 112494 w 184481"/>
                  <a:gd name="connsiteY23" fmla="*/ 6096 h 184908"/>
                  <a:gd name="connsiteX24" fmla="*/ 109922 w 184481"/>
                  <a:gd name="connsiteY24" fmla="*/ 8668 h 184908"/>
                  <a:gd name="connsiteX25" fmla="*/ 106398 w 184481"/>
                  <a:gd name="connsiteY25" fmla="*/ 6001 h 184908"/>
                  <a:gd name="connsiteX26" fmla="*/ 106208 w 184481"/>
                  <a:gd name="connsiteY26" fmla="*/ 1143 h 184908"/>
                  <a:gd name="connsiteX27" fmla="*/ 100016 w 184481"/>
                  <a:gd name="connsiteY27" fmla="*/ 191 h 184908"/>
                  <a:gd name="connsiteX28" fmla="*/ 100016 w 184481"/>
                  <a:gd name="connsiteY28" fmla="*/ 4477 h 184908"/>
                  <a:gd name="connsiteX29" fmla="*/ 96873 w 184481"/>
                  <a:gd name="connsiteY29" fmla="*/ 7239 h 184908"/>
                  <a:gd name="connsiteX30" fmla="*/ 93825 w 184481"/>
                  <a:gd name="connsiteY30" fmla="*/ 4286 h 184908"/>
                  <a:gd name="connsiteX31" fmla="*/ 93825 w 184481"/>
                  <a:gd name="connsiteY31" fmla="*/ 0 h 184908"/>
                  <a:gd name="connsiteX32" fmla="*/ 92587 w 184481"/>
                  <a:gd name="connsiteY32" fmla="*/ 0 h 184908"/>
                  <a:gd name="connsiteX33" fmla="*/ 92587 w 184481"/>
                  <a:gd name="connsiteY33" fmla="*/ 1810 h 184908"/>
                  <a:gd name="connsiteX34" fmla="*/ 90491 w 184481"/>
                  <a:gd name="connsiteY34" fmla="*/ 5905 h 184908"/>
                  <a:gd name="connsiteX35" fmla="*/ 88967 w 184481"/>
                  <a:gd name="connsiteY35" fmla="*/ 1810 h 184908"/>
                  <a:gd name="connsiteX36" fmla="*/ 88967 w 184481"/>
                  <a:gd name="connsiteY36" fmla="*/ 0 h 184908"/>
                  <a:gd name="connsiteX37" fmla="*/ 82586 w 184481"/>
                  <a:gd name="connsiteY37" fmla="*/ 381 h 184908"/>
                  <a:gd name="connsiteX38" fmla="*/ 82586 w 184481"/>
                  <a:gd name="connsiteY38" fmla="*/ 953 h 184908"/>
                  <a:gd name="connsiteX39" fmla="*/ 79633 w 184481"/>
                  <a:gd name="connsiteY39" fmla="*/ 7334 h 184908"/>
                  <a:gd name="connsiteX40" fmla="*/ 76490 w 184481"/>
                  <a:gd name="connsiteY40" fmla="*/ 1238 h 184908"/>
                  <a:gd name="connsiteX41" fmla="*/ 70203 w 184481"/>
                  <a:gd name="connsiteY41" fmla="*/ 2476 h 184908"/>
                  <a:gd name="connsiteX42" fmla="*/ 70298 w 184481"/>
                  <a:gd name="connsiteY42" fmla="*/ 3715 h 184908"/>
                  <a:gd name="connsiteX43" fmla="*/ 66869 w 184481"/>
                  <a:gd name="connsiteY43" fmla="*/ 10287 h 184908"/>
                  <a:gd name="connsiteX44" fmla="*/ 63345 w 184481"/>
                  <a:gd name="connsiteY44" fmla="*/ 4858 h 184908"/>
                  <a:gd name="connsiteX45" fmla="*/ 59059 w 184481"/>
                  <a:gd name="connsiteY45" fmla="*/ 6096 h 184908"/>
                  <a:gd name="connsiteX46" fmla="*/ 59059 w 184481"/>
                  <a:gd name="connsiteY46" fmla="*/ 8572 h 184908"/>
                  <a:gd name="connsiteX47" fmla="*/ 55249 w 184481"/>
                  <a:gd name="connsiteY47" fmla="*/ 14288 h 184908"/>
                  <a:gd name="connsiteX48" fmla="*/ 52963 w 184481"/>
                  <a:gd name="connsiteY48" fmla="*/ 8572 h 184908"/>
                  <a:gd name="connsiteX49" fmla="*/ 47915 w 184481"/>
                  <a:gd name="connsiteY49" fmla="*/ 11144 h 184908"/>
                  <a:gd name="connsiteX50" fmla="*/ 47915 w 184481"/>
                  <a:gd name="connsiteY50" fmla="*/ 13525 h 184908"/>
                  <a:gd name="connsiteX51" fmla="*/ 44962 w 184481"/>
                  <a:gd name="connsiteY51" fmla="*/ 19145 h 184908"/>
                  <a:gd name="connsiteX52" fmla="*/ 42485 w 184481"/>
                  <a:gd name="connsiteY52" fmla="*/ 14288 h 184908"/>
                  <a:gd name="connsiteX53" fmla="*/ 38009 w 184481"/>
                  <a:gd name="connsiteY53" fmla="*/ 17335 h 184908"/>
                  <a:gd name="connsiteX54" fmla="*/ 38009 w 184481"/>
                  <a:gd name="connsiteY54" fmla="*/ 20955 h 184908"/>
                  <a:gd name="connsiteX55" fmla="*/ 34770 w 184481"/>
                  <a:gd name="connsiteY55" fmla="*/ 26003 h 184908"/>
                  <a:gd name="connsiteX56" fmla="*/ 32579 w 184481"/>
                  <a:gd name="connsiteY56" fmla="*/ 21526 h 184908"/>
                  <a:gd name="connsiteX57" fmla="*/ 28007 w 184481"/>
                  <a:gd name="connsiteY57" fmla="*/ 25241 h 184908"/>
                  <a:gd name="connsiteX58" fmla="*/ 24578 w 184481"/>
                  <a:gd name="connsiteY58" fmla="*/ 34957 h 184908"/>
                  <a:gd name="connsiteX59" fmla="*/ 24007 w 184481"/>
                  <a:gd name="connsiteY59" fmla="*/ 29337 h 184908"/>
                  <a:gd name="connsiteX60" fmla="*/ 20483 w 184481"/>
                  <a:gd name="connsiteY60" fmla="*/ 33528 h 184908"/>
                  <a:gd name="connsiteX61" fmla="*/ 20483 w 184481"/>
                  <a:gd name="connsiteY61" fmla="*/ 38291 h 184908"/>
                  <a:gd name="connsiteX62" fmla="*/ 17720 w 184481"/>
                  <a:gd name="connsiteY62" fmla="*/ 42291 h 184908"/>
                  <a:gd name="connsiteX63" fmla="*/ 16577 w 184481"/>
                  <a:gd name="connsiteY63" fmla="*/ 38291 h 184908"/>
                  <a:gd name="connsiteX64" fmla="*/ 14101 w 184481"/>
                  <a:gd name="connsiteY64" fmla="*/ 42577 h 184908"/>
                  <a:gd name="connsiteX65" fmla="*/ 10862 w 184481"/>
                  <a:gd name="connsiteY65" fmla="*/ 53530 h 184908"/>
                  <a:gd name="connsiteX66" fmla="*/ 10386 w 184481"/>
                  <a:gd name="connsiteY66" fmla="*/ 48196 h 184908"/>
                  <a:gd name="connsiteX67" fmla="*/ 1052 w 184481"/>
                  <a:gd name="connsiteY67" fmla="*/ 77438 h 184908"/>
                  <a:gd name="connsiteX68" fmla="*/ 3814 w 184481"/>
                  <a:gd name="connsiteY68" fmla="*/ 120491 h 184908"/>
                  <a:gd name="connsiteX69" fmla="*/ 110303 w 184481"/>
                  <a:gd name="connsiteY69" fmla="*/ 183166 h 184908"/>
                  <a:gd name="connsiteX70" fmla="*/ 184408 w 184481"/>
                  <a:gd name="connsiteY70" fmla="*/ 93345 h 184908"/>
                  <a:gd name="connsiteX71" fmla="*/ 142593 w 184481"/>
                  <a:gd name="connsiteY71" fmla="*/ 94488 h 184908"/>
                  <a:gd name="connsiteX72" fmla="*/ 97254 w 184481"/>
                  <a:gd name="connsiteY72" fmla="*/ 52388 h 184908"/>
                  <a:gd name="connsiteX73" fmla="*/ 95159 w 184481"/>
                  <a:gd name="connsiteY73" fmla="*/ 44577 h 184908"/>
                  <a:gd name="connsiteX74" fmla="*/ 100588 w 184481"/>
                  <a:gd name="connsiteY74" fmla="*/ 41434 h 184908"/>
                  <a:gd name="connsiteX75" fmla="*/ 104493 w 184481"/>
                  <a:gd name="connsiteY75" fmla="*/ 43720 h 184908"/>
                  <a:gd name="connsiteX76" fmla="*/ 150308 w 184481"/>
                  <a:gd name="connsiteY76" fmla="*/ 86201 h 184908"/>
                  <a:gd name="connsiteX77" fmla="*/ 151261 w 184481"/>
                  <a:gd name="connsiteY77" fmla="*/ 94297 h 184908"/>
                  <a:gd name="connsiteX78" fmla="*/ 142593 w 184481"/>
                  <a:gd name="connsiteY78" fmla="*/ 94488 h 184908"/>
                  <a:gd name="connsiteX79" fmla="*/ 145451 w 184481"/>
                  <a:gd name="connsiteY79" fmla="*/ 106966 h 184908"/>
                  <a:gd name="connsiteX80" fmla="*/ 142117 w 184481"/>
                  <a:gd name="connsiteY80" fmla="*/ 112109 h 184908"/>
                  <a:gd name="connsiteX81" fmla="*/ 136402 w 184481"/>
                  <a:gd name="connsiteY81" fmla="*/ 111633 h 184908"/>
                  <a:gd name="connsiteX82" fmla="*/ 123638 w 184481"/>
                  <a:gd name="connsiteY82" fmla="*/ 99917 h 184908"/>
                  <a:gd name="connsiteX83" fmla="*/ 123162 w 184481"/>
                  <a:gd name="connsiteY83" fmla="*/ 92583 h 184908"/>
                  <a:gd name="connsiteX84" fmla="*/ 129734 w 184481"/>
                  <a:gd name="connsiteY84" fmla="*/ 90964 h 184908"/>
                  <a:gd name="connsiteX85" fmla="*/ 144593 w 184481"/>
                  <a:gd name="connsiteY85" fmla="*/ 104680 h 184908"/>
                  <a:gd name="connsiteX86" fmla="*/ 145451 w 184481"/>
                  <a:gd name="connsiteY86" fmla="*/ 106966 h 184908"/>
                  <a:gd name="connsiteX87" fmla="*/ 106589 w 184481"/>
                  <a:gd name="connsiteY87" fmla="*/ 31433 h 184908"/>
                  <a:gd name="connsiteX88" fmla="*/ 114399 w 184481"/>
                  <a:gd name="connsiteY88" fmla="*/ 31337 h 184908"/>
                  <a:gd name="connsiteX89" fmla="*/ 126686 w 184481"/>
                  <a:gd name="connsiteY89" fmla="*/ 42577 h 184908"/>
                  <a:gd name="connsiteX90" fmla="*/ 127734 w 184481"/>
                  <a:gd name="connsiteY90" fmla="*/ 49339 h 184908"/>
                  <a:gd name="connsiteX91" fmla="*/ 122019 w 184481"/>
                  <a:gd name="connsiteY91" fmla="*/ 52102 h 184908"/>
                  <a:gd name="connsiteX92" fmla="*/ 119733 w 184481"/>
                  <a:gd name="connsiteY92" fmla="*/ 51245 h 184908"/>
                  <a:gd name="connsiteX93" fmla="*/ 106589 w 184481"/>
                  <a:gd name="connsiteY93" fmla="*/ 39148 h 184908"/>
                  <a:gd name="connsiteX94" fmla="*/ 106589 w 184481"/>
                  <a:gd name="connsiteY94" fmla="*/ 31433 h 18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84481" h="184908">
                    <a:moveTo>
                      <a:pt x="184408" y="93345"/>
                    </a:moveTo>
                    <a:cubicBezTo>
                      <a:pt x="184027" y="83153"/>
                      <a:pt x="184122" y="73247"/>
                      <a:pt x="180122" y="63151"/>
                    </a:cubicBezTo>
                    <a:cubicBezTo>
                      <a:pt x="177455" y="56388"/>
                      <a:pt x="175645" y="49339"/>
                      <a:pt x="171073" y="43434"/>
                    </a:cubicBezTo>
                    <a:cubicBezTo>
                      <a:pt x="170597" y="44482"/>
                      <a:pt x="170311" y="46196"/>
                      <a:pt x="169549" y="46482"/>
                    </a:cubicBezTo>
                    <a:cubicBezTo>
                      <a:pt x="168120" y="46958"/>
                      <a:pt x="167549" y="45149"/>
                      <a:pt x="167358" y="44196"/>
                    </a:cubicBezTo>
                    <a:cubicBezTo>
                      <a:pt x="166977" y="41815"/>
                      <a:pt x="166977" y="39433"/>
                      <a:pt x="166882" y="36957"/>
                    </a:cubicBezTo>
                    <a:cubicBezTo>
                      <a:pt x="166310" y="34862"/>
                      <a:pt x="164882" y="33528"/>
                      <a:pt x="163262" y="32290"/>
                    </a:cubicBezTo>
                    <a:cubicBezTo>
                      <a:pt x="162691" y="33814"/>
                      <a:pt x="164215" y="36481"/>
                      <a:pt x="161738" y="36671"/>
                    </a:cubicBezTo>
                    <a:cubicBezTo>
                      <a:pt x="159833" y="36862"/>
                      <a:pt x="159071" y="34480"/>
                      <a:pt x="158690" y="32671"/>
                    </a:cubicBezTo>
                    <a:cubicBezTo>
                      <a:pt x="158309" y="30956"/>
                      <a:pt x="158500" y="29051"/>
                      <a:pt x="158405" y="27337"/>
                    </a:cubicBezTo>
                    <a:cubicBezTo>
                      <a:pt x="158119" y="25813"/>
                      <a:pt x="157166" y="24955"/>
                      <a:pt x="155642" y="24765"/>
                    </a:cubicBezTo>
                    <a:cubicBezTo>
                      <a:pt x="155071" y="26194"/>
                      <a:pt x="154499" y="27622"/>
                      <a:pt x="153928" y="29051"/>
                    </a:cubicBezTo>
                    <a:cubicBezTo>
                      <a:pt x="149451" y="27337"/>
                      <a:pt x="149546" y="24003"/>
                      <a:pt x="150785" y="20193"/>
                    </a:cubicBezTo>
                    <a:cubicBezTo>
                      <a:pt x="149165" y="18955"/>
                      <a:pt x="147451" y="17717"/>
                      <a:pt x="145832" y="16478"/>
                    </a:cubicBezTo>
                    <a:cubicBezTo>
                      <a:pt x="145165" y="18288"/>
                      <a:pt x="147070" y="22098"/>
                      <a:pt x="144117" y="21717"/>
                    </a:cubicBezTo>
                    <a:cubicBezTo>
                      <a:pt x="139355" y="21146"/>
                      <a:pt x="140879" y="16669"/>
                      <a:pt x="141069" y="13430"/>
                    </a:cubicBezTo>
                    <a:cubicBezTo>
                      <a:pt x="139450" y="12573"/>
                      <a:pt x="137831" y="11716"/>
                      <a:pt x="136116" y="10858"/>
                    </a:cubicBezTo>
                    <a:cubicBezTo>
                      <a:pt x="135259" y="12573"/>
                      <a:pt x="137069" y="16288"/>
                      <a:pt x="133544" y="15907"/>
                    </a:cubicBezTo>
                    <a:cubicBezTo>
                      <a:pt x="128401" y="15335"/>
                      <a:pt x="129925" y="10954"/>
                      <a:pt x="129830" y="7715"/>
                    </a:cubicBezTo>
                    <a:cubicBezTo>
                      <a:pt x="128210" y="7144"/>
                      <a:pt x="126591" y="6477"/>
                      <a:pt x="124972" y="5905"/>
                    </a:cubicBezTo>
                    <a:cubicBezTo>
                      <a:pt x="123638" y="7620"/>
                      <a:pt x="126877" y="11906"/>
                      <a:pt x="122305" y="11716"/>
                    </a:cubicBezTo>
                    <a:cubicBezTo>
                      <a:pt x="116971" y="11430"/>
                      <a:pt x="118876" y="6953"/>
                      <a:pt x="118590" y="3810"/>
                    </a:cubicBezTo>
                    <a:cubicBezTo>
                      <a:pt x="117066" y="2476"/>
                      <a:pt x="115256" y="2381"/>
                      <a:pt x="113447" y="2572"/>
                    </a:cubicBezTo>
                    <a:cubicBezTo>
                      <a:pt x="113161" y="3715"/>
                      <a:pt x="112685" y="4858"/>
                      <a:pt x="112494" y="6096"/>
                    </a:cubicBezTo>
                    <a:cubicBezTo>
                      <a:pt x="112304" y="7715"/>
                      <a:pt x="111732" y="8763"/>
                      <a:pt x="109922" y="8668"/>
                    </a:cubicBezTo>
                    <a:cubicBezTo>
                      <a:pt x="108113" y="8572"/>
                      <a:pt x="106684" y="8001"/>
                      <a:pt x="106398" y="6001"/>
                    </a:cubicBezTo>
                    <a:cubicBezTo>
                      <a:pt x="106208" y="4382"/>
                      <a:pt x="106303" y="2762"/>
                      <a:pt x="106208" y="1143"/>
                    </a:cubicBezTo>
                    <a:cubicBezTo>
                      <a:pt x="104303" y="-191"/>
                      <a:pt x="102112" y="191"/>
                      <a:pt x="100016" y="191"/>
                    </a:cubicBezTo>
                    <a:cubicBezTo>
                      <a:pt x="100016" y="1619"/>
                      <a:pt x="100016" y="3048"/>
                      <a:pt x="100016" y="4477"/>
                    </a:cubicBezTo>
                    <a:cubicBezTo>
                      <a:pt x="100016" y="6667"/>
                      <a:pt x="98778" y="7239"/>
                      <a:pt x="96873" y="7239"/>
                    </a:cubicBezTo>
                    <a:cubicBezTo>
                      <a:pt x="94873" y="7239"/>
                      <a:pt x="93825" y="6382"/>
                      <a:pt x="93825" y="4286"/>
                    </a:cubicBezTo>
                    <a:cubicBezTo>
                      <a:pt x="93825" y="2858"/>
                      <a:pt x="93825" y="1429"/>
                      <a:pt x="93825" y="0"/>
                    </a:cubicBezTo>
                    <a:cubicBezTo>
                      <a:pt x="93444" y="0"/>
                      <a:pt x="92968" y="0"/>
                      <a:pt x="92587" y="0"/>
                    </a:cubicBezTo>
                    <a:cubicBezTo>
                      <a:pt x="92587" y="571"/>
                      <a:pt x="92682" y="1238"/>
                      <a:pt x="92587" y="1810"/>
                    </a:cubicBezTo>
                    <a:cubicBezTo>
                      <a:pt x="92301" y="3429"/>
                      <a:pt x="93444" y="6096"/>
                      <a:pt x="90491" y="5905"/>
                    </a:cubicBezTo>
                    <a:cubicBezTo>
                      <a:pt x="88205" y="5715"/>
                      <a:pt x="89158" y="3334"/>
                      <a:pt x="88967" y="1810"/>
                    </a:cubicBezTo>
                    <a:cubicBezTo>
                      <a:pt x="88872" y="1238"/>
                      <a:pt x="88967" y="571"/>
                      <a:pt x="88967" y="0"/>
                    </a:cubicBezTo>
                    <a:cubicBezTo>
                      <a:pt x="86872" y="95"/>
                      <a:pt x="84681" y="191"/>
                      <a:pt x="82586" y="381"/>
                    </a:cubicBezTo>
                    <a:cubicBezTo>
                      <a:pt x="82586" y="571"/>
                      <a:pt x="82681" y="762"/>
                      <a:pt x="82586" y="953"/>
                    </a:cubicBezTo>
                    <a:cubicBezTo>
                      <a:pt x="82109" y="3334"/>
                      <a:pt x="84395" y="7144"/>
                      <a:pt x="79633" y="7334"/>
                    </a:cubicBezTo>
                    <a:cubicBezTo>
                      <a:pt x="74680" y="7525"/>
                      <a:pt x="77061" y="3524"/>
                      <a:pt x="76490" y="1238"/>
                    </a:cubicBezTo>
                    <a:cubicBezTo>
                      <a:pt x="74299" y="1048"/>
                      <a:pt x="72203" y="1524"/>
                      <a:pt x="70203" y="2476"/>
                    </a:cubicBezTo>
                    <a:cubicBezTo>
                      <a:pt x="70203" y="2858"/>
                      <a:pt x="70298" y="3334"/>
                      <a:pt x="70298" y="3715"/>
                    </a:cubicBezTo>
                    <a:cubicBezTo>
                      <a:pt x="70298" y="6477"/>
                      <a:pt x="71156" y="9620"/>
                      <a:pt x="66869" y="10287"/>
                    </a:cubicBezTo>
                    <a:cubicBezTo>
                      <a:pt x="61631" y="11049"/>
                      <a:pt x="65631" y="6001"/>
                      <a:pt x="63345" y="4858"/>
                    </a:cubicBezTo>
                    <a:cubicBezTo>
                      <a:pt x="61726" y="4572"/>
                      <a:pt x="60202" y="4858"/>
                      <a:pt x="59059" y="6096"/>
                    </a:cubicBezTo>
                    <a:cubicBezTo>
                      <a:pt x="59059" y="6953"/>
                      <a:pt x="58964" y="7715"/>
                      <a:pt x="59059" y="8572"/>
                    </a:cubicBezTo>
                    <a:cubicBezTo>
                      <a:pt x="59345" y="11621"/>
                      <a:pt x="58583" y="14383"/>
                      <a:pt x="55249" y="14288"/>
                    </a:cubicBezTo>
                    <a:cubicBezTo>
                      <a:pt x="51153" y="14192"/>
                      <a:pt x="53820" y="10478"/>
                      <a:pt x="52963" y="8572"/>
                    </a:cubicBezTo>
                    <a:cubicBezTo>
                      <a:pt x="51058" y="8954"/>
                      <a:pt x="49343" y="9716"/>
                      <a:pt x="47915" y="11144"/>
                    </a:cubicBezTo>
                    <a:cubicBezTo>
                      <a:pt x="47915" y="11906"/>
                      <a:pt x="47915" y="12763"/>
                      <a:pt x="47915" y="13525"/>
                    </a:cubicBezTo>
                    <a:cubicBezTo>
                      <a:pt x="48010" y="16002"/>
                      <a:pt x="48105" y="18955"/>
                      <a:pt x="44962" y="19145"/>
                    </a:cubicBezTo>
                    <a:cubicBezTo>
                      <a:pt x="41342" y="19431"/>
                      <a:pt x="43628" y="15812"/>
                      <a:pt x="42485" y="14288"/>
                    </a:cubicBezTo>
                    <a:cubicBezTo>
                      <a:pt x="40676" y="14859"/>
                      <a:pt x="39152" y="15812"/>
                      <a:pt x="38009" y="17335"/>
                    </a:cubicBezTo>
                    <a:cubicBezTo>
                      <a:pt x="38009" y="18574"/>
                      <a:pt x="37913" y="19812"/>
                      <a:pt x="38009" y="20955"/>
                    </a:cubicBezTo>
                    <a:cubicBezTo>
                      <a:pt x="38199" y="23432"/>
                      <a:pt x="37342" y="25813"/>
                      <a:pt x="34770" y="26003"/>
                    </a:cubicBezTo>
                    <a:cubicBezTo>
                      <a:pt x="31341" y="26289"/>
                      <a:pt x="33818" y="22860"/>
                      <a:pt x="32579" y="21526"/>
                    </a:cubicBezTo>
                    <a:cubicBezTo>
                      <a:pt x="30674" y="22288"/>
                      <a:pt x="29246" y="23622"/>
                      <a:pt x="28007" y="25241"/>
                    </a:cubicBezTo>
                    <a:cubicBezTo>
                      <a:pt x="28007" y="28766"/>
                      <a:pt x="29531" y="32766"/>
                      <a:pt x="24578" y="34957"/>
                    </a:cubicBezTo>
                    <a:cubicBezTo>
                      <a:pt x="24388" y="32957"/>
                      <a:pt x="24197" y="31147"/>
                      <a:pt x="24007" y="29337"/>
                    </a:cubicBezTo>
                    <a:cubicBezTo>
                      <a:pt x="22483" y="30480"/>
                      <a:pt x="21054" y="31623"/>
                      <a:pt x="20483" y="33528"/>
                    </a:cubicBezTo>
                    <a:cubicBezTo>
                      <a:pt x="20483" y="35147"/>
                      <a:pt x="20578" y="36767"/>
                      <a:pt x="20483" y="38291"/>
                    </a:cubicBezTo>
                    <a:cubicBezTo>
                      <a:pt x="20387" y="40196"/>
                      <a:pt x="19625" y="42386"/>
                      <a:pt x="17720" y="42291"/>
                    </a:cubicBezTo>
                    <a:cubicBezTo>
                      <a:pt x="15815" y="42100"/>
                      <a:pt x="17149" y="39624"/>
                      <a:pt x="16577" y="38291"/>
                    </a:cubicBezTo>
                    <a:cubicBezTo>
                      <a:pt x="15339" y="39433"/>
                      <a:pt x="14291" y="40767"/>
                      <a:pt x="14101" y="42577"/>
                    </a:cubicBezTo>
                    <a:cubicBezTo>
                      <a:pt x="14196" y="46292"/>
                      <a:pt x="14291" y="50006"/>
                      <a:pt x="10862" y="53530"/>
                    </a:cubicBezTo>
                    <a:cubicBezTo>
                      <a:pt x="10672" y="51435"/>
                      <a:pt x="10481" y="49816"/>
                      <a:pt x="10386" y="48196"/>
                    </a:cubicBezTo>
                    <a:cubicBezTo>
                      <a:pt x="4957" y="57150"/>
                      <a:pt x="2290" y="67342"/>
                      <a:pt x="1052" y="77438"/>
                    </a:cubicBezTo>
                    <a:cubicBezTo>
                      <a:pt x="-758" y="91726"/>
                      <a:pt x="-472" y="106299"/>
                      <a:pt x="3814" y="120491"/>
                    </a:cubicBezTo>
                    <a:cubicBezTo>
                      <a:pt x="16958" y="164592"/>
                      <a:pt x="64202" y="192310"/>
                      <a:pt x="110303" y="183166"/>
                    </a:cubicBezTo>
                    <a:cubicBezTo>
                      <a:pt x="154499" y="174784"/>
                      <a:pt x="186218" y="136303"/>
                      <a:pt x="184408" y="93345"/>
                    </a:cubicBezTo>
                    <a:close/>
                    <a:moveTo>
                      <a:pt x="142593" y="94488"/>
                    </a:moveTo>
                    <a:cubicBezTo>
                      <a:pt x="127544" y="80391"/>
                      <a:pt x="112399" y="66389"/>
                      <a:pt x="97254" y="52388"/>
                    </a:cubicBezTo>
                    <a:cubicBezTo>
                      <a:pt x="94873" y="50197"/>
                      <a:pt x="93920" y="47625"/>
                      <a:pt x="95159" y="44577"/>
                    </a:cubicBezTo>
                    <a:cubicBezTo>
                      <a:pt x="96016" y="42482"/>
                      <a:pt x="98016" y="41815"/>
                      <a:pt x="100588" y="41434"/>
                    </a:cubicBezTo>
                    <a:cubicBezTo>
                      <a:pt x="101731" y="42100"/>
                      <a:pt x="103350" y="42672"/>
                      <a:pt x="104493" y="43720"/>
                    </a:cubicBezTo>
                    <a:cubicBezTo>
                      <a:pt x="119828" y="57817"/>
                      <a:pt x="135068" y="72009"/>
                      <a:pt x="150308" y="86201"/>
                    </a:cubicBezTo>
                    <a:cubicBezTo>
                      <a:pt x="152975" y="88678"/>
                      <a:pt x="153833" y="91535"/>
                      <a:pt x="151261" y="94297"/>
                    </a:cubicBezTo>
                    <a:cubicBezTo>
                      <a:pt x="148594" y="97155"/>
                      <a:pt x="145641" y="97346"/>
                      <a:pt x="142593" y="94488"/>
                    </a:cubicBezTo>
                    <a:close/>
                    <a:moveTo>
                      <a:pt x="145451" y="106966"/>
                    </a:moveTo>
                    <a:cubicBezTo>
                      <a:pt x="145355" y="109538"/>
                      <a:pt x="143927" y="110966"/>
                      <a:pt x="142117" y="112109"/>
                    </a:cubicBezTo>
                    <a:cubicBezTo>
                      <a:pt x="140117" y="113443"/>
                      <a:pt x="138116" y="113157"/>
                      <a:pt x="136402" y="111633"/>
                    </a:cubicBezTo>
                    <a:cubicBezTo>
                      <a:pt x="132116" y="107823"/>
                      <a:pt x="127829" y="103918"/>
                      <a:pt x="123638" y="99917"/>
                    </a:cubicBezTo>
                    <a:cubicBezTo>
                      <a:pt x="121448" y="97726"/>
                      <a:pt x="121352" y="95059"/>
                      <a:pt x="123162" y="92583"/>
                    </a:cubicBezTo>
                    <a:cubicBezTo>
                      <a:pt x="124877" y="90202"/>
                      <a:pt x="127639" y="89535"/>
                      <a:pt x="129734" y="90964"/>
                    </a:cubicBezTo>
                    <a:cubicBezTo>
                      <a:pt x="135259" y="94869"/>
                      <a:pt x="140117" y="99632"/>
                      <a:pt x="144593" y="104680"/>
                    </a:cubicBezTo>
                    <a:cubicBezTo>
                      <a:pt x="145165" y="105442"/>
                      <a:pt x="145260" y="106394"/>
                      <a:pt x="145451" y="106966"/>
                    </a:cubicBezTo>
                    <a:close/>
                    <a:moveTo>
                      <a:pt x="106589" y="31433"/>
                    </a:moveTo>
                    <a:cubicBezTo>
                      <a:pt x="109065" y="29146"/>
                      <a:pt x="111923" y="29242"/>
                      <a:pt x="114399" y="31337"/>
                    </a:cubicBezTo>
                    <a:cubicBezTo>
                      <a:pt x="118590" y="34957"/>
                      <a:pt x="122591" y="38767"/>
                      <a:pt x="126686" y="42577"/>
                    </a:cubicBezTo>
                    <a:cubicBezTo>
                      <a:pt x="128782" y="44482"/>
                      <a:pt x="129068" y="46958"/>
                      <a:pt x="127734" y="49339"/>
                    </a:cubicBezTo>
                    <a:cubicBezTo>
                      <a:pt x="126686" y="51245"/>
                      <a:pt x="124877" y="52197"/>
                      <a:pt x="122019" y="52102"/>
                    </a:cubicBezTo>
                    <a:cubicBezTo>
                      <a:pt x="121638" y="51911"/>
                      <a:pt x="120400" y="51816"/>
                      <a:pt x="119733" y="51245"/>
                    </a:cubicBezTo>
                    <a:cubicBezTo>
                      <a:pt x="115256" y="47339"/>
                      <a:pt x="110780" y="43339"/>
                      <a:pt x="106589" y="39148"/>
                    </a:cubicBezTo>
                    <a:cubicBezTo>
                      <a:pt x="104398" y="36957"/>
                      <a:pt x="104017" y="33909"/>
                      <a:pt x="106589" y="31433"/>
                    </a:cubicBezTo>
                    <a:close/>
                  </a:path>
                </a:pathLst>
              </a:custGeom>
              <a:solidFill>
                <a:srgbClr val="FFC4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7152D85-7C36-496E-A1FB-EDF7350A50C9}"/>
                  </a:ext>
                </a:extLst>
              </p:cNvPr>
              <p:cNvSpPr/>
              <p:nvPr/>
            </p:nvSpPr>
            <p:spPr>
              <a:xfrm>
                <a:off x="6109171" y="3942969"/>
                <a:ext cx="58096" cy="55091"/>
              </a:xfrm>
              <a:custGeom>
                <a:avLst/>
                <a:gdLst>
                  <a:gd name="connsiteX0" fmla="*/ 5878 w 58096"/>
                  <a:gd name="connsiteY0" fmla="*/ 0 h 55091"/>
                  <a:gd name="connsiteX1" fmla="*/ 9783 w 58096"/>
                  <a:gd name="connsiteY1" fmla="*/ 2286 h 55091"/>
                  <a:gd name="connsiteX2" fmla="*/ 55598 w 58096"/>
                  <a:gd name="connsiteY2" fmla="*/ 44767 h 55091"/>
                  <a:gd name="connsiteX3" fmla="*/ 56551 w 58096"/>
                  <a:gd name="connsiteY3" fmla="*/ 52864 h 55091"/>
                  <a:gd name="connsiteX4" fmla="*/ 47978 w 58096"/>
                  <a:gd name="connsiteY4" fmla="*/ 52959 h 55091"/>
                  <a:gd name="connsiteX5" fmla="*/ 2639 w 58096"/>
                  <a:gd name="connsiteY5" fmla="*/ 10858 h 55091"/>
                  <a:gd name="connsiteX6" fmla="*/ 544 w 58096"/>
                  <a:gd name="connsiteY6" fmla="*/ 3048 h 55091"/>
                  <a:gd name="connsiteX7" fmla="*/ 5878 w 58096"/>
                  <a:gd name="connsiteY7" fmla="*/ 0 h 5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096" h="55091">
                    <a:moveTo>
                      <a:pt x="5878" y="0"/>
                    </a:moveTo>
                    <a:cubicBezTo>
                      <a:pt x="7021" y="667"/>
                      <a:pt x="8640" y="1238"/>
                      <a:pt x="9783" y="2286"/>
                    </a:cubicBezTo>
                    <a:cubicBezTo>
                      <a:pt x="25118" y="16383"/>
                      <a:pt x="40358" y="30575"/>
                      <a:pt x="55598" y="44767"/>
                    </a:cubicBezTo>
                    <a:cubicBezTo>
                      <a:pt x="58265" y="47244"/>
                      <a:pt x="59122" y="50101"/>
                      <a:pt x="56551" y="52864"/>
                    </a:cubicBezTo>
                    <a:cubicBezTo>
                      <a:pt x="53979" y="55721"/>
                      <a:pt x="51026" y="55912"/>
                      <a:pt x="47978" y="52959"/>
                    </a:cubicBezTo>
                    <a:cubicBezTo>
                      <a:pt x="32928" y="38862"/>
                      <a:pt x="17784" y="24860"/>
                      <a:pt x="2639" y="10858"/>
                    </a:cubicBezTo>
                    <a:cubicBezTo>
                      <a:pt x="258" y="8668"/>
                      <a:pt x="-695" y="6096"/>
                      <a:pt x="544" y="3048"/>
                    </a:cubicBezTo>
                    <a:cubicBezTo>
                      <a:pt x="1305" y="1048"/>
                      <a:pt x="3306" y="381"/>
                      <a:pt x="5878" y="0"/>
                    </a:cubicBezTo>
                    <a:close/>
                  </a:path>
                </a:pathLst>
              </a:custGeom>
              <a:solidFill>
                <a:srgbClr val="FFEF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034B203-BE75-4715-BBDF-0EC018AE0B06}"/>
                  </a:ext>
                </a:extLst>
              </p:cNvPr>
              <p:cNvSpPr/>
              <p:nvPr/>
            </p:nvSpPr>
            <p:spPr>
              <a:xfrm>
                <a:off x="6034277" y="4023359"/>
                <a:ext cx="147161" cy="53775"/>
              </a:xfrm>
              <a:custGeom>
                <a:avLst/>
                <a:gdLst>
                  <a:gd name="connsiteX0" fmla="*/ 762 w 147161"/>
                  <a:gd name="connsiteY0" fmla="*/ 5525 h 53775"/>
                  <a:gd name="connsiteX1" fmla="*/ 39338 w 147161"/>
                  <a:gd name="connsiteY1" fmla="*/ 42577 h 53775"/>
                  <a:gd name="connsiteX2" fmla="*/ 143161 w 147161"/>
                  <a:gd name="connsiteY2" fmla="*/ 6763 h 53775"/>
                  <a:gd name="connsiteX3" fmla="*/ 147161 w 147161"/>
                  <a:gd name="connsiteY3" fmla="*/ 0 h 53775"/>
                  <a:gd name="connsiteX4" fmla="*/ 147161 w 147161"/>
                  <a:gd name="connsiteY4" fmla="*/ 0 h 53775"/>
                  <a:gd name="connsiteX5" fmla="*/ 122206 w 147161"/>
                  <a:gd name="connsiteY5" fmla="*/ 36576 h 53775"/>
                  <a:gd name="connsiteX6" fmla="*/ 3143 w 147161"/>
                  <a:gd name="connsiteY6" fmla="*/ 13621 h 53775"/>
                  <a:gd name="connsiteX7" fmla="*/ 0 w 147161"/>
                  <a:gd name="connsiteY7" fmla="*/ 6287 h 53775"/>
                  <a:gd name="connsiteX8" fmla="*/ 762 w 147161"/>
                  <a:gd name="connsiteY8" fmla="*/ 5525 h 5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161" h="53775">
                    <a:moveTo>
                      <a:pt x="762" y="5525"/>
                    </a:moveTo>
                    <a:cubicBezTo>
                      <a:pt x="9716" y="21908"/>
                      <a:pt x="22193" y="34576"/>
                      <a:pt x="39338" y="42577"/>
                    </a:cubicBezTo>
                    <a:cubicBezTo>
                      <a:pt x="77343" y="60389"/>
                      <a:pt x="124301" y="44291"/>
                      <a:pt x="143161" y="6763"/>
                    </a:cubicBezTo>
                    <a:cubicBezTo>
                      <a:pt x="144304" y="4477"/>
                      <a:pt x="144780" y="1619"/>
                      <a:pt x="147161" y="0"/>
                    </a:cubicBezTo>
                    <a:cubicBezTo>
                      <a:pt x="147161" y="0"/>
                      <a:pt x="147161" y="0"/>
                      <a:pt x="147161" y="0"/>
                    </a:cubicBezTo>
                    <a:cubicBezTo>
                      <a:pt x="143637" y="15431"/>
                      <a:pt x="134207" y="26956"/>
                      <a:pt x="122206" y="36576"/>
                    </a:cubicBezTo>
                    <a:cubicBezTo>
                      <a:pt x="84677" y="66961"/>
                      <a:pt x="26765" y="55721"/>
                      <a:pt x="3143" y="13621"/>
                    </a:cubicBezTo>
                    <a:cubicBezTo>
                      <a:pt x="1810" y="11335"/>
                      <a:pt x="1048" y="8668"/>
                      <a:pt x="0" y="6287"/>
                    </a:cubicBezTo>
                    <a:cubicBezTo>
                      <a:pt x="381" y="6096"/>
                      <a:pt x="667" y="5906"/>
                      <a:pt x="762" y="5525"/>
                    </a:cubicBezTo>
                    <a:close/>
                  </a:path>
                </a:pathLst>
              </a:custGeom>
              <a:solidFill>
                <a:srgbClr val="FFEF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3532DE5-11C0-4AEB-A9B2-28D9D6DF4403}"/>
                  </a:ext>
                </a:extLst>
              </p:cNvPr>
              <p:cNvSpPr/>
              <p:nvPr/>
            </p:nvSpPr>
            <p:spPr>
              <a:xfrm>
                <a:off x="6035420" y="3917896"/>
                <a:ext cx="141160" cy="46408"/>
              </a:xfrm>
              <a:custGeom>
                <a:avLst/>
                <a:gdLst>
                  <a:gd name="connsiteX0" fmla="*/ 140875 w 141160"/>
                  <a:gd name="connsiteY0" fmla="*/ 43742 h 46408"/>
                  <a:gd name="connsiteX1" fmla="*/ 110681 w 141160"/>
                  <a:gd name="connsiteY1" fmla="*/ 14214 h 46408"/>
                  <a:gd name="connsiteX2" fmla="*/ 23146 w 141160"/>
                  <a:gd name="connsiteY2" fmla="*/ 20024 h 46408"/>
                  <a:gd name="connsiteX3" fmla="*/ 0 w 141160"/>
                  <a:gd name="connsiteY3" fmla="*/ 46409 h 46408"/>
                  <a:gd name="connsiteX4" fmla="*/ 10192 w 141160"/>
                  <a:gd name="connsiteY4" fmla="*/ 28311 h 46408"/>
                  <a:gd name="connsiteX5" fmla="*/ 74200 w 141160"/>
                  <a:gd name="connsiteY5" fmla="*/ 117 h 46408"/>
                  <a:gd name="connsiteX6" fmla="*/ 141161 w 141160"/>
                  <a:gd name="connsiteY6" fmla="*/ 41932 h 46408"/>
                  <a:gd name="connsiteX7" fmla="*/ 140875 w 141160"/>
                  <a:gd name="connsiteY7" fmla="*/ 43742 h 4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160" h="46408">
                    <a:moveTo>
                      <a:pt x="140875" y="43742"/>
                    </a:moveTo>
                    <a:cubicBezTo>
                      <a:pt x="132683" y="31931"/>
                      <a:pt x="123539" y="21453"/>
                      <a:pt x="110681" y="14214"/>
                    </a:cubicBezTo>
                    <a:cubicBezTo>
                      <a:pt x="83820" y="-1121"/>
                      <a:pt x="48101" y="1165"/>
                      <a:pt x="23146" y="20024"/>
                    </a:cubicBezTo>
                    <a:cubicBezTo>
                      <a:pt x="13621" y="27263"/>
                      <a:pt x="6667" y="36598"/>
                      <a:pt x="0" y="46409"/>
                    </a:cubicBezTo>
                    <a:cubicBezTo>
                      <a:pt x="1429" y="39265"/>
                      <a:pt x="5715" y="33550"/>
                      <a:pt x="10192" y="28311"/>
                    </a:cubicBezTo>
                    <a:cubicBezTo>
                      <a:pt x="27051" y="8880"/>
                      <a:pt x="48577" y="-1216"/>
                      <a:pt x="74200" y="117"/>
                    </a:cubicBezTo>
                    <a:cubicBezTo>
                      <a:pt x="103918" y="1641"/>
                      <a:pt x="126968" y="14881"/>
                      <a:pt x="141161" y="41932"/>
                    </a:cubicBezTo>
                    <a:cubicBezTo>
                      <a:pt x="141065" y="42503"/>
                      <a:pt x="140970" y="43075"/>
                      <a:pt x="140875" y="43742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91CE415-0099-47AA-BEA1-3B3E0E097C82}"/>
                  </a:ext>
                </a:extLst>
              </p:cNvPr>
              <p:cNvSpPr/>
              <p:nvPr/>
            </p:nvSpPr>
            <p:spPr>
              <a:xfrm>
                <a:off x="6119261" y="3931372"/>
                <a:ext cx="23745" cy="22366"/>
              </a:xfrm>
              <a:custGeom>
                <a:avLst/>
                <a:gdLst>
                  <a:gd name="connsiteX0" fmla="*/ 17219 w 23745"/>
                  <a:gd name="connsiteY0" fmla="*/ 22360 h 22366"/>
                  <a:gd name="connsiteX1" fmla="*/ 14933 w 23745"/>
                  <a:gd name="connsiteY1" fmla="*/ 21503 h 22366"/>
                  <a:gd name="connsiteX2" fmla="*/ 1789 w 23745"/>
                  <a:gd name="connsiteY2" fmla="*/ 9406 h 22366"/>
                  <a:gd name="connsiteX3" fmla="*/ 1789 w 23745"/>
                  <a:gd name="connsiteY3" fmla="*/ 1691 h 22366"/>
                  <a:gd name="connsiteX4" fmla="*/ 9599 w 23745"/>
                  <a:gd name="connsiteY4" fmla="*/ 1595 h 22366"/>
                  <a:gd name="connsiteX5" fmla="*/ 21887 w 23745"/>
                  <a:gd name="connsiteY5" fmla="*/ 12835 h 22366"/>
                  <a:gd name="connsiteX6" fmla="*/ 22934 w 23745"/>
                  <a:gd name="connsiteY6" fmla="*/ 19598 h 22366"/>
                  <a:gd name="connsiteX7" fmla="*/ 17219 w 23745"/>
                  <a:gd name="connsiteY7" fmla="*/ 22360 h 2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745" h="22366">
                    <a:moveTo>
                      <a:pt x="17219" y="22360"/>
                    </a:moveTo>
                    <a:cubicBezTo>
                      <a:pt x="16838" y="22170"/>
                      <a:pt x="15600" y="22074"/>
                      <a:pt x="14933" y="21503"/>
                    </a:cubicBezTo>
                    <a:cubicBezTo>
                      <a:pt x="10457" y="17597"/>
                      <a:pt x="5980" y="13597"/>
                      <a:pt x="1789" y="9406"/>
                    </a:cubicBezTo>
                    <a:cubicBezTo>
                      <a:pt x="-402" y="7120"/>
                      <a:pt x="-783" y="4167"/>
                      <a:pt x="1789" y="1691"/>
                    </a:cubicBezTo>
                    <a:cubicBezTo>
                      <a:pt x="4265" y="-595"/>
                      <a:pt x="7123" y="-500"/>
                      <a:pt x="9599" y="1595"/>
                    </a:cubicBezTo>
                    <a:cubicBezTo>
                      <a:pt x="13790" y="5215"/>
                      <a:pt x="17791" y="9025"/>
                      <a:pt x="21887" y="12835"/>
                    </a:cubicBezTo>
                    <a:cubicBezTo>
                      <a:pt x="23982" y="14740"/>
                      <a:pt x="24268" y="17216"/>
                      <a:pt x="22934" y="19598"/>
                    </a:cubicBezTo>
                    <a:cubicBezTo>
                      <a:pt x="21887" y="21503"/>
                      <a:pt x="20077" y="22455"/>
                      <a:pt x="17219" y="22360"/>
                    </a:cubicBezTo>
                    <a:close/>
                  </a:path>
                </a:pathLst>
              </a:custGeom>
              <a:solidFill>
                <a:srgbClr val="FFEF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C776F8C1-B64C-4AE6-A69C-FE967161EC04}"/>
                  </a:ext>
                </a:extLst>
              </p:cNvPr>
              <p:cNvSpPr/>
              <p:nvPr/>
            </p:nvSpPr>
            <p:spPr>
              <a:xfrm>
                <a:off x="6136354" y="3991752"/>
                <a:ext cx="23558" cy="22744"/>
              </a:xfrm>
              <a:custGeom>
                <a:avLst/>
                <a:gdLst>
                  <a:gd name="connsiteX0" fmla="*/ 23558 w 23558"/>
                  <a:gd name="connsiteY0" fmla="*/ 16748 h 22744"/>
                  <a:gd name="connsiteX1" fmla="*/ 20224 w 23558"/>
                  <a:gd name="connsiteY1" fmla="*/ 21892 h 22744"/>
                  <a:gd name="connsiteX2" fmla="*/ 14509 w 23558"/>
                  <a:gd name="connsiteY2" fmla="*/ 21416 h 22744"/>
                  <a:gd name="connsiteX3" fmla="*/ 1746 w 23558"/>
                  <a:gd name="connsiteY3" fmla="*/ 9700 h 22744"/>
                  <a:gd name="connsiteX4" fmla="*/ 1270 w 23558"/>
                  <a:gd name="connsiteY4" fmla="*/ 2366 h 22744"/>
                  <a:gd name="connsiteX5" fmla="*/ 7842 w 23558"/>
                  <a:gd name="connsiteY5" fmla="*/ 746 h 22744"/>
                  <a:gd name="connsiteX6" fmla="*/ 22701 w 23558"/>
                  <a:gd name="connsiteY6" fmla="*/ 14463 h 22744"/>
                  <a:gd name="connsiteX7" fmla="*/ 23558 w 23558"/>
                  <a:gd name="connsiteY7" fmla="*/ 16748 h 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58" h="22744">
                    <a:moveTo>
                      <a:pt x="23558" y="16748"/>
                    </a:moveTo>
                    <a:cubicBezTo>
                      <a:pt x="23463" y="19320"/>
                      <a:pt x="22034" y="20749"/>
                      <a:pt x="20224" y="21892"/>
                    </a:cubicBezTo>
                    <a:cubicBezTo>
                      <a:pt x="18224" y="23226"/>
                      <a:pt x="16224" y="22940"/>
                      <a:pt x="14509" y="21416"/>
                    </a:cubicBezTo>
                    <a:cubicBezTo>
                      <a:pt x="10223" y="17606"/>
                      <a:pt x="5937" y="13701"/>
                      <a:pt x="1746" y="9700"/>
                    </a:cubicBezTo>
                    <a:cubicBezTo>
                      <a:pt x="-445" y="7509"/>
                      <a:pt x="-540" y="4842"/>
                      <a:pt x="1270" y="2366"/>
                    </a:cubicBezTo>
                    <a:cubicBezTo>
                      <a:pt x="2984" y="-16"/>
                      <a:pt x="5746" y="-682"/>
                      <a:pt x="7842" y="746"/>
                    </a:cubicBezTo>
                    <a:cubicBezTo>
                      <a:pt x="13366" y="4652"/>
                      <a:pt x="18224" y="9414"/>
                      <a:pt x="22701" y="14463"/>
                    </a:cubicBezTo>
                    <a:cubicBezTo>
                      <a:pt x="23272" y="15224"/>
                      <a:pt x="23368" y="16177"/>
                      <a:pt x="23558" y="16748"/>
                    </a:cubicBezTo>
                    <a:close/>
                  </a:path>
                </a:pathLst>
              </a:custGeom>
              <a:solidFill>
                <a:srgbClr val="FFEF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34" name="Graphic 71">
              <a:extLst>
                <a:ext uri="{FF2B5EF4-FFF2-40B4-BE49-F238E27FC236}">
                  <a16:creationId xmlns:a16="http://schemas.microsoft.com/office/drawing/2014/main" id="{2BC5A971-6C3F-48B1-B367-C2DA627EC205}"/>
                </a:ext>
              </a:extLst>
            </p:cNvPr>
            <p:cNvGrpSpPr/>
            <p:nvPr/>
          </p:nvGrpSpPr>
          <p:grpSpPr>
            <a:xfrm>
              <a:off x="6158384" y="4056030"/>
              <a:ext cx="184481" cy="184908"/>
              <a:chOff x="6158384" y="4056030"/>
              <a:chExt cx="184481" cy="184908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1FF64EB-129F-4958-B9C3-DF4EC8A37B0C}"/>
                  </a:ext>
                </a:extLst>
              </p:cNvPr>
              <p:cNvSpPr/>
              <p:nvPr/>
            </p:nvSpPr>
            <p:spPr>
              <a:xfrm>
                <a:off x="6276773" y="4059832"/>
                <a:ext cx="6487" cy="7919"/>
              </a:xfrm>
              <a:custGeom>
                <a:avLst/>
                <a:gdLst>
                  <a:gd name="connsiteX0" fmla="*/ 6488 w 6487"/>
                  <a:gd name="connsiteY0" fmla="*/ 2103 h 7919"/>
                  <a:gd name="connsiteX1" fmla="*/ 3821 w 6487"/>
                  <a:gd name="connsiteY1" fmla="*/ 7914 h 7919"/>
                  <a:gd name="connsiteX2" fmla="*/ 106 w 6487"/>
                  <a:gd name="connsiteY2" fmla="*/ 8 h 7919"/>
                  <a:gd name="connsiteX3" fmla="*/ 6488 w 6487"/>
                  <a:gd name="connsiteY3" fmla="*/ 2103 h 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7" h="7919">
                    <a:moveTo>
                      <a:pt x="6488" y="2103"/>
                    </a:moveTo>
                    <a:cubicBezTo>
                      <a:pt x="5154" y="3818"/>
                      <a:pt x="8393" y="8104"/>
                      <a:pt x="3821" y="7914"/>
                    </a:cubicBezTo>
                    <a:cubicBezTo>
                      <a:pt x="-1513" y="7628"/>
                      <a:pt x="392" y="3151"/>
                      <a:pt x="106" y="8"/>
                    </a:cubicBezTo>
                    <a:cubicBezTo>
                      <a:pt x="2487" y="-87"/>
                      <a:pt x="4583" y="675"/>
                      <a:pt x="6488" y="2103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28E8199-870F-49F3-95BE-B4A877B802B8}"/>
                  </a:ext>
                </a:extLst>
              </p:cNvPr>
              <p:cNvSpPr/>
              <p:nvPr/>
            </p:nvSpPr>
            <p:spPr>
              <a:xfrm>
                <a:off x="6210890" y="4062317"/>
                <a:ext cx="6226" cy="8193"/>
              </a:xfrm>
              <a:custGeom>
                <a:avLst/>
                <a:gdLst>
                  <a:gd name="connsiteX0" fmla="*/ 6171 w 6226"/>
                  <a:gd name="connsiteY0" fmla="*/ 0 h 8193"/>
                  <a:gd name="connsiteX1" fmla="*/ 6171 w 6226"/>
                  <a:gd name="connsiteY1" fmla="*/ 2476 h 8193"/>
                  <a:gd name="connsiteX2" fmla="*/ 2361 w 6226"/>
                  <a:gd name="connsiteY2" fmla="*/ 8192 h 8193"/>
                  <a:gd name="connsiteX3" fmla="*/ 75 w 6226"/>
                  <a:gd name="connsiteY3" fmla="*/ 2476 h 8193"/>
                  <a:gd name="connsiteX4" fmla="*/ 6171 w 6226"/>
                  <a:gd name="connsiteY4" fmla="*/ 0 h 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6" h="8193">
                    <a:moveTo>
                      <a:pt x="6171" y="0"/>
                    </a:moveTo>
                    <a:cubicBezTo>
                      <a:pt x="6171" y="857"/>
                      <a:pt x="6076" y="1619"/>
                      <a:pt x="6171" y="2476"/>
                    </a:cubicBezTo>
                    <a:cubicBezTo>
                      <a:pt x="6457" y="5525"/>
                      <a:pt x="5695" y="8287"/>
                      <a:pt x="2361" y="8192"/>
                    </a:cubicBezTo>
                    <a:cubicBezTo>
                      <a:pt x="-1734" y="8096"/>
                      <a:pt x="933" y="4381"/>
                      <a:pt x="75" y="2476"/>
                    </a:cubicBezTo>
                    <a:cubicBezTo>
                      <a:pt x="1885" y="1048"/>
                      <a:pt x="3885" y="95"/>
                      <a:pt x="6171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952A3BB-9F00-4E04-B717-3922FA48546E}"/>
                  </a:ext>
                </a:extLst>
              </p:cNvPr>
              <p:cNvSpPr/>
              <p:nvPr/>
            </p:nvSpPr>
            <p:spPr>
              <a:xfrm>
                <a:off x="6221443" y="4058697"/>
                <a:ext cx="7023" cy="7888"/>
              </a:xfrm>
              <a:custGeom>
                <a:avLst/>
                <a:gdLst>
                  <a:gd name="connsiteX0" fmla="*/ 6858 w 7023"/>
                  <a:gd name="connsiteY0" fmla="*/ 0 h 7888"/>
                  <a:gd name="connsiteX1" fmla="*/ 6953 w 7023"/>
                  <a:gd name="connsiteY1" fmla="*/ 1238 h 7888"/>
                  <a:gd name="connsiteX2" fmla="*/ 3524 w 7023"/>
                  <a:gd name="connsiteY2" fmla="*/ 7810 h 7888"/>
                  <a:gd name="connsiteX3" fmla="*/ 0 w 7023"/>
                  <a:gd name="connsiteY3" fmla="*/ 2381 h 7888"/>
                  <a:gd name="connsiteX4" fmla="*/ 6858 w 7023"/>
                  <a:gd name="connsiteY4" fmla="*/ 0 h 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3" h="7888">
                    <a:moveTo>
                      <a:pt x="6858" y="0"/>
                    </a:moveTo>
                    <a:cubicBezTo>
                      <a:pt x="6858" y="381"/>
                      <a:pt x="6953" y="857"/>
                      <a:pt x="6953" y="1238"/>
                    </a:cubicBezTo>
                    <a:cubicBezTo>
                      <a:pt x="6953" y="4000"/>
                      <a:pt x="7810" y="7144"/>
                      <a:pt x="3524" y="7810"/>
                    </a:cubicBezTo>
                    <a:cubicBezTo>
                      <a:pt x="-1715" y="8572"/>
                      <a:pt x="2286" y="3524"/>
                      <a:pt x="0" y="2381"/>
                    </a:cubicBezTo>
                    <a:cubicBezTo>
                      <a:pt x="1905" y="571"/>
                      <a:pt x="4286" y="0"/>
                      <a:pt x="6858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8C1F9C0E-CE0A-4583-9E9B-8269B9257BC3}"/>
                  </a:ext>
                </a:extLst>
              </p:cNvPr>
              <p:cNvSpPr/>
              <p:nvPr/>
            </p:nvSpPr>
            <p:spPr>
              <a:xfrm>
                <a:off x="6264401" y="4057139"/>
                <a:ext cx="7239" cy="7565"/>
              </a:xfrm>
              <a:custGeom>
                <a:avLst/>
                <a:gdLst>
                  <a:gd name="connsiteX0" fmla="*/ 7239 w 7239"/>
                  <a:gd name="connsiteY0" fmla="*/ 1463 h 7565"/>
                  <a:gd name="connsiteX1" fmla="*/ 6286 w 7239"/>
                  <a:gd name="connsiteY1" fmla="*/ 4987 h 7565"/>
                  <a:gd name="connsiteX2" fmla="*/ 3715 w 7239"/>
                  <a:gd name="connsiteY2" fmla="*/ 7559 h 7565"/>
                  <a:gd name="connsiteX3" fmla="*/ 190 w 7239"/>
                  <a:gd name="connsiteY3" fmla="*/ 4892 h 7565"/>
                  <a:gd name="connsiteX4" fmla="*/ 0 w 7239"/>
                  <a:gd name="connsiteY4" fmla="*/ 34 h 7565"/>
                  <a:gd name="connsiteX5" fmla="*/ 7239 w 7239"/>
                  <a:gd name="connsiteY5" fmla="*/ 1463 h 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39" h="7565">
                    <a:moveTo>
                      <a:pt x="7239" y="1463"/>
                    </a:moveTo>
                    <a:cubicBezTo>
                      <a:pt x="6953" y="2606"/>
                      <a:pt x="6477" y="3749"/>
                      <a:pt x="6286" y="4987"/>
                    </a:cubicBezTo>
                    <a:cubicBezTo>
                      <a:pt x="6096" y="6607"/>
                      <a:pt x="5525" y="7654"/>
                      <a:pt x="3715" y="7559"/>
                    </a:cubicBezTo>
                    <a:cubicBezTo>
                      <a:pt x="1905" y="7464"/>
                      <a:pt x="476" y="6892"/>
                      <a:pt x="190" y="4892"/>
                    </a:cubicBezTo>
                    <a:cubicBezTo>
                      <a:pt x="0" y="3273"/>
                      <a:pt x="95" y="1653"/>
                      <a:pt x="0" y="34"/>
                    </a:cubicBezTo>
                    <a:cubicBezTo>
                      <a:pt x="2572" y="-61"/>
                      <a:pt x="5048" y="-61"/>
                      <a:pt x="7239" y="1463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69140DB5-B528-464E-A745-400B280EF345}"/>
                  </a:ext>
                </a:extLst>
              </p:cNvPr>
              <p:cNvSpPr/>
              <p:nvPr/>
            </p:nvSpPr>
            <p:spPr>
              <a:xfrm>
                <a:off x="6252018" y="4056125"/>
                <a:ext cx="6191" cy="7239"/>
              </a:xfrm>
              <a:custGeom>
                <a:avLst/>
                <a:gdLst>
                  <a:gd name="connsiteX0" fmla="*/ 6191 w 6191"/>
                  <a:gd name="connsiteY0" fmla="*/ 191 h 7239"/>
                  <a:gd name="connsiteX1" fmla="*/ 6191 w 6191"/>
                  <a:gd name="connsiteY1" fmla="*/ 4477 h 7239"/>
                  <a:gd name="connsiteX2" fmla="*/ 3048 w 6191"/>
                  <a:gd name="connsiteY2" fmla="*/ 7239 h 7239"/>
                  <a:gd name="connsiteX3" fmla="*/ 0 w 6191"/>
                  <a:gd name="connsiteY3" fmla="*/ 4286 h 7239"/>
                  <a:gd name="connsiteX4" fmla="*/ 0 w 6191"/>
                  <a:gd name="connsiteY4" fmla="*/ 0 h 7239"/>
                  <a:gd name="connsiteX5" fmla="*/ 6191 w 6191"/>
                  <a:gd name="connsiteY5" fmla="*/ 191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" h="7239">
                    <a:moveTo>
                      <a:pt x="6191" y="191"/>
                    </a:moveTo>
                    <a:cubicBezTo>
                      <a:pt x="6191" y="1619"/>
                      <a:pt x="6191" y="3048"/>
                      <a:pt x="6191" y="4477"/>
                    </a:cubicBezTo>
                    <a:cubicBezTo>
                      <a:pt x="6191" y="6667"/>
                      <a:pt x="4953" y="7239"/>
                      <a:pt x="3048" y="7239"/>
                    </a:cubicBezTo>
                    <a:cubicBezTo>
                      <a:pt x="1048" y="7239"/>
                      <a:pt x="0" y="6382"/>
                      <a:pt x="0" y="4286"/>
                    </a:cubicBezTo>
                    <a:cubicBezTo>
                      <a:pt x="0" y="2858"/>
                      <a:pt x="0" y="1429"/>
                      <a:pt x="0" y="0"/>
                    </a:cubicBezTo>
                    <a:cubicBezTo>
                      <a:pt x="2096" y="95"/>
                      <a:pt x="4096" y="95"/>
                      <a:pt x="6191" y="191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5A92B679-0D95-49CA-95C8-A9AA2F424D29}"/>
                  </a:ext>
                </a:extLst>
              </p:cNvPr>
              <p:cNvSpPr/>
              <p:nvPr/>
            </p:nvSpPr>
            <p:spPr>
              <a:xfrm>
                <a:off x="6287978" y="4063745"/>
                <a:ext cx="6426" cy="8218"/>
              </a:xfrm>
              <a:custGeom>
                <a:avLst/>
                <a:gdLst>
                  <a:gd name="connsiteX0" fmla="*/ 6427 w 6426"/>
                  <a:gd name="connsiteY0" fmla="*/ 3143 h 8218"/>
                  <a:gd name="connsiteX1" fmla="*/ 3855 w 6426"/>
                  <a:gd name="connsiteY1" fmla="*/ 8192 h 8218"/>
                  <a:gd name="connsiteX2" fmla="*/ 140 w 6426"/>
                  <a:gd name="connsiteY2" fmla="*/ 0 h 8218"/>
                  <a:gd name="connsiteX3" fmla="*/ 6427 w 6426"/>
                  <a:gd name="connsiteY3" fmla="*/ 3143 h 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" h="8218">
                    <a:moveTo>
                      <a:pt x="6427" y="3143"/>
                    </a:moveTo>
                    <a:cubicBezTo>
                      <a:pt x="5569" y="4858"/>
                      <a:pt x="7379" y="8572"/>
                      <a:pt x="3855" y="8192"/>
                    </a:cubicBezTo>
                    <a:cubicBezTo>
                      <a:pt x="-1289" y="7620"/>
                      <a:pt x="235" y="3238"/>
                      <a:pt x="140" y="0"/>
                    </a:cubicBezTo>
                    <a:cubicBezTo>
                      <a:pt x="2521" y="476"/>
                      <a:pt x="4712" y="1333"/>
                      <a:pt x="6427" y="3143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EC1A2D9B-CAB8-49A4-953C-94E37C03DC8B}"/>
                  </a:ext>
                </a:extLst>
              </p:cNvPr>
              <p:cNvSpPr/>
              <p:nvPr/>
            </p:nvSpPr>
            <p:spPr>
              <a:xfrm>
                <a:off x="6234408" y="4056507"/>
                <a:ext cx="6322" cy="6959"/>
              </a:xfrm>
              <a:custGeom>
                <a:avLst/>
                <a:gdLst>
                  <a:gd name="connsiteX0" fmla="*/ 6181 w 6322"/>
                  <a:gd name="connsiteY0" fmla="*/ 0 h 6959"/>
                  <a:gd name="connsiteX1" fmla="*/ 6181 w 6322"/>
                  <a:gd name="connsiteY1" fmla="*/ 571 h 6959"/>
                  <a:gd name="connsiteX2" fmla="*/ 3228 w 6322"/>
                  <a:gd name="connsiteY2" fmla="*/ 6953 h 6959"/>
                  <a:gd name="connsiteX3" fmla="*/ 85 w 6322"/>
                  <a:gd name="connsiteY3" fmla="*/ 857 h 6959"/>
                  <a:gd name="connsiteX4" fmla="*/ 6181 w 6322"/>
                  <a:gd name="connsiteY4" fmla="*/ 0 h 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2" h="6959">
                    <a:moveTo>
                      <a:pt x="6181" y="0"/>
                    </a:moveTo>
                    <a:cubicBezTo>
                      <a:pt x="6181" y="190"/>
                      <a:pt x="6276" y="381"/>
                      <a:pt x="6181" y="571"/>
                    </a:cubicBezTo>
                    <a:cubicBezTo>
                      <a:pt x="5705" y="2953"/>
                      <a:pt x="7991" y="6763"/>
                      <a:pt x="3228" y="6953"/>
                    </a:cubicBezTo>
                    <a:cubicBezTo>
                      <a:pt x="-1725" y="7144"/>
                      <a:pt x="656" y="3143"/>
                      <a:pt x="85" y="857"/>
                    </a:cubicBezTo>
                    <a:cubicBezTo>
                      <a:pt x="2180" y="571"/>
                      <a:pt x="4181" y="286"/>
                      <a:pt x="6181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69C39C1-3947-4173-B68A-644DC237A905}"/>
                  </a:ext>
                </a:extLst>
              </p:cNvPr>
              <p:cNvSpPr/>
              <p:nvPr/>
            </p:nvSpPr>
            <p:spPr>
              <a:xfrm>
                <a:off x="6190582" y="4073556"/>
                <a:ext cx="5454" cy="8684"/>
              </a:xfrm>
              <a:custGeom>
                <a:avLst/>
                <a:gdLst>
                  <a:gd name="connsiteX0" fmla="*/ 5429 w 5454"/>
                  <a:gd name="connsiteY0" fmla="*/ 0 h 8684"/>
                  <a:gd name="connsiteX1" fmla="*/ 5429 w 5454"/>
                  <a:gd name="connsiteY1" fmla="*/ 3620 h 8684"/>
                  <a:gd name="connsiteX2" fmla="*/ 2191 w 5454"/>
                  <a:gd name="connsiteY2" fmla="*/ 8668 h 8684"/>
                  <a:gd name="connsiteX3" fmla="*/ 0 w 5454"/>
                  <a:gd name="connsiteY3" fmla="*/ 4191 h 8684"/>
                  <a:gd name="connsiteX4" fmla="*/ 5429 w 5454"/>
                  <a:gd name="connsiteY4" fmla="*/ 0 h 8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4" h="8684">
                    <a:moveTo>
                      <a:pt x="5429" y="0"/>
                    </a:moveTo>
                    <a:cubicBezTo>
                      <a:pt x="5429" y="1238"/>
                      <a:pt x="5334" y="2476"/>
                      <a:pt x="5429" y="3620"/>
                    </a:cubicBezTo>
                    <a:cubicBezTo>
                      <a:pt x="5620" y="6096"/>
                      <a:pt x="4763" y="8477"/>
                      <a:pt x="2191" y="8668"/>
                    </a:cubicBezTo>
                    <a:cubicBezTo>
                      <a:pt x="-1238" y="8954"/>
                      <a:pt x="1238" y="5525"/>
                      <a:pt x="0" y="4191"/>
                    </a:cubicBezTo>
                    <a:cubicBezTo>
                      <a:pt x="1333" y="2286"/>
                      <a:pt x="3048" y="667"/>
                      <a:pt x="5429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2243783-D055-4316-9DF8-6548E89B077D}"/>
                  </a:ext>
                </a:extLst>
              </p:cNvPr>
              <p:cNvSpPr/>
              <p:nvPr/>
            </p:nvSpPr>
            <p:spPr>
              <a:xfrm>
                <a:off x="6298976" y="4069461"/>
                <a:ext cx="5145" cy="8313"/>
              </a:xfrm>
              <a:custGeom>
                <a:avLst/>
                <a:gdLst>
                  <a:gd name="connsiteX0" fmla="*/ 5144 w 5145"/>
                  <a:gd name="connsiteY0" fmla="*/ 3048 h 8313"/>
                  <a:gd name="connsiteX1" fmla="*/ 3430 w 5145"/>
                  <a:gd name="connsiteY1" fmla="*/ 8287 h 8313"/>
                  <a:gd name="connsiteX2" fmla="*/ 382 w 5145"/>
                  <a:gd name="connsiteY2" fmla="*/ 0 h 8313"/>
                  <a:gd name="connsiteX3" fmla="*/ 5144 w 5145"/>
                  <a:gd name="connsiteY3" fmla="*/ 3048 h 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5" h="8313">
                    <a:moveTo>
                      <a:pt x="5144" y="3048"/>
                    </a:moveTo>
                    <a:cubicBezTo>
                      <a:pt x="4477" y="4858"/>
                      <a:pt x="6382" y="8668"/>
                      <a:pt x="3430" y="8287"/>
                    </a:cubicBezTo>
                    <a:cubicBezTo>
                      <a:pt x="-1333" y="7715"/>
                      <a:pt x="191" y="3238"/>
                      <a:pt x="382" y="0"/>
                    </a:cubicBezTo>
                    <a:cubicBezTo>
                      <a:pt x="2287" y="476"/>
                      <a:pt x="3715" y="1714"/>
                      <a:pt x="5144" y="3048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F27C5F3-A0B2-43E6-A58E-0D3FFC2554E1}"/>
                  </a:ext>
                </a:extLst>
              </p:cNvPr>
              <p:cNvSpPr/>
              <p:nvPr/>
            </p:nvSpPr>
            <p:spPr>
              <a:xfrm>
                <a:off x="6200488" y="4067365"/>
                <a:ext cx="5461" cy="8016"/>
              </a:xfrm>
              <a:custGeom>
                <a:avLst/>
                <a:gdLst>
                  <a:gd name="connsiteX0" fmla="*/ 5429 w 5461"/>
                  <a:gd name="connsiteY0" fmla="*/ 0 h 8016"/>
                  <a:gd name="connsiteX1" fmla="*/ 5429 w 5461"/>
                  <a:gd name="connsiteY1" fmla="*/ 2381 h 8016"/>
                  <a:gd name="connsiteX2" fmla="*/ 2477 w 5461"/>
                  <a:gd name="connsiteY2" fmla="*/ 8001 h 8016"/>
                  <a:gd name="connsiteX3" fmla="*/ 0 w 5461"/>
                  <a:gd name="connsiteY3" fmla="*/ 3143 h 8016"/>
                  <a:gd name="connsiteX4" fmla="*/ 5429 w 5461"/>
                  <a:gd name="connsiteY4" fmla="*/ 0 h 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1" h="8016">
                    <a:moveTo>
                      <a:pt x="5429" y="0"/>
                    </a:moveTo>
                    <a:cubicBezTo>
                      <a:pt x="5429" y="762"/>
                      <a:pt x="5429" y="1619"/>
                      <a:pt x="5429" y="2381"/>
                    </a:cubicBezTo>
                    <a:cubicBezTo>
                      <a:pt x="5525" y="4858"/>
                      <a:pt x="5620" y="7810"/>
                      <a:pt x="2477" y="8001"/>
                    </a:cubicBezTo>
                    <a:cubicBezTo>
                      <a:pt x="-1143" y="8287"/>
                      <a:pt x="1143" y="4667"/>
                      <a:pt x="0" y="3143"/>
                    </a:cubicBezTo>
                    <a:cubicBezTo>
                      <a:pt x="1524" y="1524"/>
                      <a:pt x="3238" y="286"/>
                      <a:pt x="5429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C8500064-195D-440D-8DA7-559DDE536DCC}"/>
                  </a:ext>
                </a:extLst>
              </p:cNvPr>
              <p:cNvSpPr/>
              <p:nvPr/>
            </p:nvSpPr>
            <p:spPr>
              <a:xfrm>
                <a:off x="6308340" y="4076223"/>
                <a:ext cx="5590" cy="8858"/>
              </a:xfrm>
              <a:custGeom>
                <a:avLst/>
                <a:gdLst>
                  <a:gd name="connsiteX0" fmla="*/ 5591 w 5590"/>
                  <a:gd name="connsiteY0" fmla="*/ 4572 h 8858"/>
                  <a:gd name="connsiteX1" fmla="*/ 3876 w 5590"/>
                  <a:gd name="connsiteY1" fmla="*/ 8858 h 8858"/>
                  <a:gd name="connsiteX2" fmla="*/ 733 w 5590"/>
                  <a:gd name="connsiteY2" fmla="*/ 0 h 8858"/>
                  <a:gd name="connsiteX3" fmla="*/ 5591 w 5590"/>
                  <a:gd name="connsiteY3" fmla="*/ 4572 h 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90" h="8858">
                    <a:moveTo>
                      <a:pt x="5591" y="4572"/>
                    </a:moveTo>
                    <a:cubicBezTo>
                      <a:pt x="5019" y="6001"/>
                      <a:pt x="4448" y="7429"/>
                      <a:pt x="3876" y="8858"/>
                    </a:cubicBezTo>
                    <a:cubicBezTo>
                      <a:pt x="-600" y="7144"/>
                      <a:pt x="-505" y="3810"/>
                      <a:pt x="733" y="0"/>
                    </a:cubicBezTo>
                    <a:cubicBezTo>
                      <a:pt x="2733" y="1143"/>
                      <a:pt x="4543" y="2381"/>
                      <a:pt x="5591" y="4572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66B70BA-9CBB-489F-880A-D1C9CD1747D8}"/>
                  </a:ext>
                </a:extLst>
              </p:cNvPr>
              <p:cNvSpPr/>
              <p:nvPr/>
            </p:nvSpPr>
            <p:spPr>
              <a:xfrm>
                <a:off x="6316789" y="4083367"/>
                <a:ext cx="4857" cy="9345"/>
              </a:xfrm>
              <a:custGeom>
                <a:avLst/>
                <a:gdLst>
                  <a:gd name="connsiteX0" fmla="*/ 4858 w 4857"/>
                  <a:gd name="connsiteY0" fmla="*/ 4953 h 9345"/>
                  <a:gd name="connsiteX1" fmla="*/ 3334 w 4857"/>
                  <a:gd name="connsiteY1" fmla="*/ 9334 h 9345"/>
                  <a:gd name="connsiteX2" fmla="*/ 286 w 4857"/>
                  <a:gd name="connsiteY2" fmla="*/ 5334 h 9345"/>
                  <a:gd name="connsiteX3" fmla="*/ 0 w 4857"/>
                  <a:gd name="connsiteY3" fmla="*/ 0 h 9345"/>
                  <a:gd name="connsiteX4" fmla="*/ 4858 w 4857"/>
                  <a:gd name="connsiteY4" fmla="*/ 4953 h 9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" h="9345">
                    <a:moveTo>
                      <a:pt x="4858" y="4953"/>
                    </a:moveTo>
                    <a:cubicBezTo>
                      <a:pt x="4286" y="6477"/>
                      <a:pt x="5810" y="9144"/>
                      <a:pt x="3334" y="9334"/>
                    </a:cubicBezTo>
                    <a:cubicBezTo>
                      <a:pt x="1429" y="9525"/>
                      <a:pt x="667" y="7144"/>
                      <a:pt x="286" y="5334"/>
                    </a:cubicBezTo>
                    <a:cubicBezTo>
                      <a:pt x="-95" y="3620"/>
                      <a:pt x="95" y="1715"/>
                      <a:pt x="0" y="0"/>
                    </a:cubicBezTo>
                    <a:cubicBezTo>
                      <a:pt x="2096" y="1048"/>
                      <a:pt x="3619" y="2858"/>
                      <a:pt x="4858" y="4953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16E7F9A-2823-413E-8B3B-8FB6F8FD3D70}"/>
                  </a:ext>
                </a:extLst>
              </p:cNvPr>
              <p:cNvSpPr/>
              <p:nvPr/>
            </p:nvSpPr>
            <p:spPr>
              <a:xfrm>
                <a:off x="6325266" y="4092987"/>
                <a:ext cx="4191" cy="9603"/>
              </a:xfrm>
              <a:custGeom>
                <a:avLst/>
                <a:gdLst>
                  <a:gd name="connsiteX0" fmla="*/ 4191 w 4191"/>
                  <a:gd name="connsiteY0" fmla="*/ 6477 h 9603"/>
                  <a:gd name="connsiteX1" fmla="*/ 2667 w 4191"/>
                  <a:gd name="connsiteY1" fmla="*/ 9525 h 9603"/>
                  <a:gd name="connsiteX2" fmla="*/ 476 w 4191"/>
                  <a:gd name="connsiteY2" fmla="*/ 7239 h 9603"/>
                  <a:gd name="connsiteX3" fmla="*/ 0 w 4191"/>
                  <a:gd name="connsiteY3" fmla="*/ 0 h 9603"/>
                  <a:gd name="connsiteX4" fmla="*/ 4191 w 4191"/>
                  <a:gd name="connsiteY4" fmla="*/ 6477 h 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" h="9603">
                    <a:moveTo>
                      <a:pt x="4191" y="6477"/>
                    </a:moveTo>
                    <a:cubicBezTo>
                      <a:pt x="3715" y="7525"/>
                      <a:pt x="3429" y="9239"/>
                      <a:pt x="2667" y="9525"/>
                    </a:cubicBezTo>
                    <a:cubicBezTo>
                      <a:pt x="1238" y="10001"/>
                      <a:pt x="667" y="8192"/>
                      <a:pt x="476" y="7239"/>
                    </a:cubicBezTo>
                    <a:cubicBezTo>
                      <a:pt x="95" y="4858"/>
                      <a:pt x="95" y="2476"/>
                      <a:pt x="0" y="0"/>
                    </a:cubicBezTo>
                    <a:cubicBezTo>
                      <a:pt x="2191" y="1619"/>
                      <a:pt x="3334" y="3905"/>
                      <a:pt x="4191" y="6477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10B22B7-812B-4670-9BF6-0FC378B0EB9D}"/>
                  </a:ext>
                </a:extLst>
              </p:cNvPr>
              <p:cNvSpPr/>
              <p:nvPr/>
            </p:nvSpPr>
            <p:spPr>
              <a:xfrm>
                <a:off x="6182105" y="4081557"/>
                <a:ext cx="4221" cy="9715"/>
              </a:xfrm>
              <a:custGeom>
                <a:avLst/>
                <a:gdLst>
                  <a:gd name="connsiteX0" fmla="*/ 4000 w 4221"/>
                  <a:gd name="connsiteY0" fmla="*/ 0 h 9715"/>
                  <a:gd name="connsiteX1" fmla="*/ 571 w 4221"/>
                  <a:gd name="connsiteY1" fmla="*/ 9716 h 9715"/>
                  <a:gd name="connsiteX2" fmla="*/ 0 w 4221"/>
                  <a:gd name="connsiteY2" fmla="*/ 4096 h 9715"/>
                  <a:gd name="connsiteX3" fmla="*/ 4000 w 4221"/>
                  <a:gd name="connsiteY3" fmla="*/ 0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21" h="9715">
                    <a:moveTo>
                      <a:pt x="4000" y="0"/>
                    </a:moveTo>
                    <a:cubicBezTo>
                      <a:pt x="4000" y="3524"/>
                      <a:pt x="5525" y="7525"/>
                      <a:pt x="571" y="9716"/>
                    </a:cubicBezTo>
                    <a:cubicBezTo>
                      <a:pt x="381" y="7715"/>
                      <a:pt x="190" y="5906"/>
                      <a:pt x="0" y="4096"/>
                    </a:cubicBezTo>
                    <a:cubicBezTo>
                      <a:pt x="1333" y="2667"/>
                      <a:pt x="2667" y="1333"/>
                      <a:pt x="4000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92452ED5-7339-4CF2-BA47-0E584BC010E2}"/>
                  </a:ext>
                </a:extLst>
              </p:cNvPr>
              <p:cNvSpPr/>
              <p:nvPr/>
            </p:nvSpPr>
            <p:spPr>
              <a:xfrm>
                <a:off x="6174771" y="4089749"/>
                <a:ext cx="3947" cy="8765"/>
              </a:xfrm>
              <a:custGeom>
                <a:avLst/>
                <a:gdLst>
                  <a:gd name="connsiteX0" fmla="*/ 3905 w 3947"/>
                  <a:gd name="connsiteY0" fmla="*/ 0 h 8765"/>
                  <a:gd name="connsiteX1" fmla="*/ 3905 w 3947"/>
                  <a:gd name="connsiteY1" fmla="*/ 4763 h 8765"/>
                  <a:gd name="connsiteX2" fmla="*/ 1143 w 3947"/>
                  <a:gd name="connsiteY2" fmla="*/ 8763 h 8765"/>
                  <a:gd name="connsiteX3" fmla="*/ 0 w 3947"/>
                  <a:gd name="connsiteY3" fmla="*/ 4763 h 8765"/>
                  <a:gd name="connsiteX4" fmla="*/ 3905 w 3947"/>
                  <a:gd name="connsiteY4" fmla="*/ 0 h 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7" h="8765">
                    <a:moveTo>
                      <a:pt x="3905" y="0"/>
                    </a:moveTo>
                    <a:cubicBezTo>
                      <a:pt x="3905" y="1619"/>
                      <a:pt x="4001" y="3239"/>
                      <a:pt x="3905" y="4763"/>
                    </a:cubicBezTo>
                    <a:cubicBezTo>
                      <a:pt x="3810" y="6668"/>
                      <a:pt x="3048" y="8858"/>
                      <a:pt x="1143" y="8763"/>
                    </a:cubicBezTo>
                    <a:cubicBezTo>
                      <a:pt x="-762" y="8573"/>
                      <a:pt x="572" y="6096"/>
                      <a:pt x="0" y="4763"/>
                    </a:cubicBezTo>
                    <a:cubicBezTo>
                      <a:pt x="953" y="2953"/>
                      <a:pt x="1905" y="1143"/>
                      <a:pt x="3905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29B7709-6910-4C00-9F44-32337ABA771A}"/>
                  </a:ext>
                </a:extLst>
              </p:cNvPr>
              <p:cNvSpPr/>
              <p:nvPr/>
            </p:nvSpPr>
            <p:spPr>
              <a:xfrm>
                <a:off x="6168675" y="4098893"/>
                <a:ext cx="3746" cy="10953"/>
              </a:xfrm>
              <a:custGeom>
                <a:avLst/>
                <a:gdLst>
                  <a:gd name="connsiteX0" fmla="*/ 3715 w 3746"/>
                  <a:gd name="connsiteY0" fmla="*/ 0 h 10953"/>
                  <a:gd name="connsiteX1" fmla="*/ 476 w 3746"/>
                  <a:gd name="connsiteY1" fmla="*/ 10954 h 10953"/>
                  <a:gd name="connsiteX2" fmla="*/ 0 w 3746"/>
                  <a:gd name="connsiteY2" fmla="*/ 5620 h 10953"/>
                  <a:gd name="connsiteX3" fmla="*/ 3715 w 3746"/>
                  <a:gd name="connsiteY3" fmla="*/ 0 h 10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6" h="10953">
                    <a:moveTo>
                      <a:pt x="3715" y="0"/>
                    </a:moveTo>
                    <a:cubicBezTo>
                      <a:pt x="3810" y="3715"/>
                      <a:pt x="3905" y="7429"/>
                      <a:pt x="476" y="10954"/>
                    </a:cubicBezTo>
                    <a:cubicBezTo>
                      <a:pt x="286" y="8858"/>
                      <a:pt x="95" y="7239"/>
                      <a:pt x="0" y="5620"/>
                    </a:cubicBezTo>
                    <a:cubicBezTo>
                      <a:pt x="667" y="3429"/>
                      <a:pt x="1715" y="1429"/>
                      <a:pt x="3715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D5A1D7E-D211-4354-A28C-7494CA78E11A}"/>
                  </a:ext>
                </a:extLst>
              </p:cNvPr>
              <p:cNvSpPr/>
              <p:nvPr/>
            </p:nvSpPr>
            <p:spPr>
              <a:xfrm>
                <a:off x="6247023" y="4056125"/>
                <a:ext cx="3704" cy="5915"/>
              </a:xfrm>
              <a:custGeom>
                <a:avLst/>
                <a:gdLst>
                  <a:gd name="connsiteX0" fmla="*/ 3662 w 3704"/>
                  <a:gd name="connsiteY0" fmla="*/ 0 h 5915"/>
                  <a:gd name="connsiteX1" fmla="*/ 3662 w 3704"/>
                  <a:gd name="connsiteY1" fmla="*/ 1810 h 5915"/>
                  <a:gd name="connsiteX2" fmla="*/ 1566 w 3704"/>
                  <a:gd name="connsiteY2" fmla="*/ 5906 h 5915"/>
                  <a:gd name="connsiteX3" fmla="*/ 42 w 3704"/>
                  <a:gd name="connsiteY3" fmla="*/ 1810 h 5915"/>
                  <a:gd name="connsiteX4" fmla="*/ 42 w 3704"/>
                  <a:gd name="connsiteY4" fmla="*/ 0 h 5915"/>
                  <a:gd name="connsiteX5" fmla="*/ 3662 w 3704"/>
                  <a:gd name="connsiteY5" fmla="*/ 0 h 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04" h="5915">
                    <a:moveTo>
                      <a:pt x="3662" y="0"/>
                    </a:moveTo>
                    <a:cubicBezTo>
                      <a:pt x="3662" y="571"/>
                      <a:pt x="3757" y="1238"/>
                      <a:pt x="3662" y="1810"/>
                    </a:cubicBezTo>
                    <a:cubicBezTo>
                      <a:pt x="3376" y="3429"/>
                      <a:pt x="4519" y="6096"/>
                      <a:pt x="1566" y="5906"/>
                    </a:cubicBezTo>
                    <a:cubicBezTo>
                      <a:pt x="-720" y="5715"/>
                      <a:pt x="233" y="3334"/>
                      <a:pt x="42" y="1810"/>
                    </a:cubicBezTo>
                    <a:cubicBezTo>
                      <a:pt x="-53" y="1238"/>
                      <a:pt x="42" y="571"/>
                      <a:pt x="42" y="0"/>
                    </a:cubicBezTo>
                    <a:cubicBezTo>
                      <a:pt x="1185" y="0"/>
                      <a:pt x="2424" y="0"/>
                      <a:pt x="3662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F33DE2A-92C9-438D-B4AE-606B87766EC1}"/>
                  </a:ext>
                </a:extLst>
              </p:cNvPr>
              <p:cNvSpPr/>
              <p:nvPr/>
            </p:nvSpPr>
            <p:spPr>
              <a:xfrm>
                <a:off x="6158384" y="4056030"/>
                <a:ext cx="184481" cy="184908"/>
              </a:xfrm>
              <a:custGeom>
                <a:avLst/>
                <a:gdLst>
                  <a:gd name="connsiteX0" fmla="*/ 184408 w 184481"/>
                  <a:gd name="connsiteY0" fmla="*/ 93345 h 184908"/>
                  <a:gd name="connsiteX1" fmla="*/ 180122 w 184481"/>
                  <a:gd name="connsiteY1" fmla="*/ 63151 h 184908"/>
                  <a:gd name="connsiteX2" fmla="*/ 171073 w 184481"/>
                  <a:gd name="connsiteY2" fmla="*/ 43434 h 184908"/>
                  <a:gd name="connsiteX3" fmla="*/ 169549 w 184481"/>
                  <a:gd name="connsiteY3" fmla="*/ 46482 h 184908"/>
                  <a:gd name="connsiteX4" fmla="*/ 167358 w 184481"/>
                  <a:gd name="connsiteY4" fmla="*/ 44196 h 184908"/>
                  <a:gd name="connsiteX5" fmla="*/ 166882 w 184481"/>
                  <a:gd name="connsiteY5" fmla="*/ 36957 h 184908"/>
                  <a:gd name="connsiteX6" fmla="*/ 163262 w 184481"/>
                  <a:gd name="connsiteY6" fmla="*/ 32290 h 184908"/>
                  <a:gd name="connsiteX7" fmla="*/ 161738 w 184481"/>
                  <a:gd name="connsiteY7" fmla="*/ 36671 h 184908"/>
                  <a:gd name="connsiteX8" fmla="*/ 158690 w 184481"/>
                  <a:gd name="connsiteY8" fmla="*/ 32671 h 184908"/>
                  <a:gd name="connsiteX9" fmla="*/ 158405 w 184481"/>
                  <a:gd name="connsiteY9" fmla="*/ 27337 h 184908"/>
                  <a:gd name="connsiteX10" fmla="*/ 155642 w 184481"/>
                  <a:gd name="connsiteY10" fmla="*/ 24765 h 184908"/>
                  <a:gd name="connsiteX11" fmla="*/ 153928 w 184481"/>
                  <a:gd name="connsiteY11" fmla="*/ 29051 h 184908"/>
                  <a:gd name="connsiteX12" fmla="*/ 150785 w 184481"/>
                  <a:gd name="connsiteY12" fmla="*/ 20193 h 184908"/>
                  <a:gd name="connsiteX13" fmla="*/ 145832 w 184481"/>
                  <a:gd name="connsiteY13" fmla="*/ 16478 h 184908"/>
                  <a:gd name="connsiteX14" fmla="*/ 144117 w 184481"/>
                  <a:gd name="connsiteY14" fmla="*/ 21717 h 184908"/>
                  <a:gd name="connsiteX15" fmla="*/ 141069 w 184481"/>
                  <a:gd name="connsiteY15" fmla="*/ 13430 h 184908"/>
                  <a:gd name="connsiteX16" fmla="*/ 136116 w 184481"/>
                  <a:gd name="connsiteY16" fmla="*/ 10858 h 184908"/>
                  <a:gd name="connsiteX17" fmla="*/ 133544 w 184481"/>
                  <a:gd name="connsiteY17" fmla="*/ 15907 h 184908"/>
                  <a:gd name="connsiteX18" fmla="*/ 129830 w 184481"/>
                  <a:gd name="connsiteY18" fmla="*/ 7715 h 184908"/>
                  <a:gd name="connsiteX19" fmla="*/ 124972 w 184481"/>
                  <a:gd name="connsiteY19" fmla="*/ 5905 h 184908"/>
                  <a:gd name="connsiteX20" fmla="*/ 122305 w 184481"/>
                  <a:gd name="connsiteY20" fmla="*/ 11716 h 184908"/>
                  <a:gd name="connsiteX21" fmla="*/ 118590 w 184481"/>
                  <a:gd name="connsiteY21" fmla="*/ 3810 h 184908"/>
                  <a:gd name="connsiteX22" fmla="*/ 113447 w 184481"/>
                  <a:gd name="connsiteY22" fmla="*/ 2572 h 184908"/>
                  <a:gd name="connsiteX23" fmla="*/ 112494 w 184481"/>
                  <a:gd name="connsiteY23" fmla="*/ 6096 h 184908"/>
                  <a:gd name="connsiteX24" fmla="*/ 109922 w 184481"/>
                  <a:gd name="connsiteY24" fmla="*/ 8668 h 184908"/>
                  <a:gd name="connsiteX25" fmla="*/ 106398 w 184481"/>
                  <a:gd name="connsiteY25" fmla="*/ 6001 h 184908"/>
                  <a:gd name="connsiteX26" fmla="*/ 106208 w 184481"/>
                  <a:gd name="connsiteY26" fmla="*/ 1143 h 184908"/>
                  <a:gd name="connsiteX27" fmla="*/ 100016 w 184481"/>
                  <a:gd name="connsiteY27" fmla="*/ 191 h 184908"/>
                  <a:gd name="connsiteX28" fmla="*/ 100016 w 184481"/>
                  <a:gd name="connsiteY28" fmla="*/ 4477 h 184908"/>
                  <a:gd name="connsiteX29" fmla="*/ 96873 w 184481"/>
                  <a:gd name="connsiteY29" fmla="*/ 7239 h 184908"/>
                  <a:gd name="connsiteX30" fmla="*/ 93825 w 184481"/>
                  <a:gd name="connsiteY30" fmla="*/ 4286 h 184908"/>
                  <a:gd name="connsiteX31" fmla="*/ 93825 w 184481"/>
                  <a:gd name="connsiteY31" fmla="*/ 0 h 184908"/>
                  <a:gd name="connsiteX32" fmla="*/ 92587 w 184481"/>
                  <a:gd name="connsiteY32" fmla="*/ 0 h 184908"/>
                  <a:gd name="connsiteX33" fmla="*/ 92587 w 184481"/>
                  <a:gd name="connsiteY33" fmla="*/ 1810 h 184908"/>
                  <a:gd name="connsiteX34" fmla="*/ 90491 w 184481"/>
                  <a:gd name="connsiteY34" fmla="*/ 5905 h 184908"/>
                  <a:gd name="connsiteX35" fmla="*/ 88967 w 184481"/>
                  <a:gd name="connsiteY35" fmla="*/ 1810 h 184908"/>
                  <a:gd name="connsiteX36" fmla="*/ 88967 w 184481"/>
                  <a:gd name="connsiteY36" fmla="*/ 0 h 184908"/>
                  <a:gd name="connsiteX37" fmla="*/ 82586 w 184481"/>
                  <a:gd name="connsiteY37" fmla="*/ 381 h 184908"/>
                  <a:gd name="connsiteX38" fmla="*/ 82586 w 184481"/>
                  <a:gd name="connsiteY38" fmla="*/ 952 h 184908"/>
                  <a:gd name="connsiteX39" fmla="*/ 79633 w 184481"/>
                  <a:gd name="connsiteY39" fmla="*/ 7334 h 184908"/>
                  <a:gd name="connsiteX40" fmla="*/ 76490 w 184481"/>
                  <a:gd name="connsiteY40" fmla="*/ 1238 h 184908"/>
                  <a:gd name="connsiteX41" fmla="*/ 70203 w 184481"/>
                  <a:gd name="connsiteY41" fmla="*/ 2476 h 184908"/>
                  <a:gd name="connsiteX42" fmla="*/ 70298 w 184481"/>
                  <a:gd name="connsiteY42" fmla="*/ 3715 h 184908"/>
                  <a:gd name="connsiteX43" fmla="*/ 66869 w 184481"/>
                  <a:gd name="connsiteY43" fmla="*/ 10287 h 184908"/>
                  <a:gd name="connsiteX44" fmla="*/ 63345 w 184481"/>
                  <a:gd name="connsiteY44" fmla="*/ 4858 h 184908"/>
                  <a:gd name="connsiteX45" fmla="*/ 59059 w 184481"/>
                  <a:gd name="connsiteY45" fmla="*/ 6096 h 184908"/>
                  <a:gd name="connsiteX46" fmla="*/ 59059 w 184481"/>
                  <a:gd name="connsiteY46" fmla="*/ 8572 h 184908"/>
                  <a:gd name="connsiteX47" fmla="*/ 55249 w 184481"/>
                  <a:gd name="connsiteY47" fmla="*/ 14288 h 184908"/>
                  <a:gd name="connsiteX48" fmla="*/ 52963 w 184481"/>
                  <a:gd name="connsiteY48" fmla="*/ 8572 h 184908"/>
                  <a:gd name="connsiteX49" fmla="*/ 47915 w 184481"/>
                  <a:gd name="connsiteY49" fmla="*/ 11144 h 184908"/>
                  <a:gd name="connsiteX50" fmla="*/ 47915 w 184481"/>
                  <a:gd name="connsiteY50" fmla="*/ 13525 h 184908"/>
                  <a:gd name="connsiteX51" fmla="*/ 44962 w 184481"/>
                  <a:gd name="connsiteY51" fmla="*/ 19145 h 184908"/>
                  <a:gd name="connsiteX52" fmla="*/ 42485 w 184481"/>
                  <a:gd name="connsiteY52" fmla="*/ 14288 h 184908"/>
                  <a:gd name="connsiteX53" fmla="*/ 38009 w 184481"/>
                  <a:gd name="connsiteY53" fmla="*/ 17335 h 184908"/>
                  <a:gd name="connsiteX54" fmla="*/ 38009 w 184481"/>
                  <a:gd name="connsiteY54" fmla="*/ 20955 h 184908"/>
                  <a:gd name="connsiteX55" fmla="*/ 34770 w 184481"/>
                  <a:gd name="connsiteY55" fmla="*/ 26003 h 184908"/>
                  <a:gd name="connsiteX56" fmla="*/ 32579 w 184481"/>
                  <a:gd name="connsiteY56" fmla="*/ 21526 h 184908"/>
                  <a:gd name="connsiteX57" fmla="*/ 28007 w 184481"/>
                  <a:gd name="connsiteY57" fmla="*/ 25241 h 184908"/>
                  <a:gd name="connsiteX58" fmla="*/ 24578 w 184481"/>
                  <a:gd name="connsiteY58" fmla="*/ 34957 h 184908"/>
                  <a:gd name="connsiteX59" fmla="*/ 24007 w 184481"/>
                  <a:gd name="connsiteY59" fmla="*/ 29337 h 184908"/>
                  <a:gd name="connsiteX60" fmla="*/ 20483 w 184481"/>
                  <a:gd name="connsiteY60" fmla="*/ 33528 h 184908"/>
                  <a:gd name="connsiteX61" fmla="*/ 20483 w 184481"/>
                  <a:gd name="connsiteY61" fmla="*/ 38291 h 184908"/>
                  <a:gd name="connsiteX62" fmla="*/ 17720 w 184481"/>
                  <a:gd name="connsiteY62" fmla="*/ 42291 h 184908"/>
                  <a:gd name="connsiteX63" fmla="*/ 16577 w 184481"/>
                  <a:gd name="connsiteY63" fmla="*/ 38291 h 184908"/>
                  <a:gd name="connsiteX64" fmla="*/ 14101 w 184481"/>
                  <a:gd name="connsiteY64" fmla="*/ 42577 h 184908"/>
                  <a:gd name="connsiteX65" fmla="*/ 10862 w 184481"/>
                  <a:gd name="connsiteY65" fmla="*/ 53530 h 184908"/>
                  <a:gd name="connsiteX66" fmla="*/ 10386 w 184481"/>
                  <a:gd name="connsiteY66" fmla="*/ 48196 h 184908"/>
                  <a:gd name="connsiteX67" fmla="*/ 1052 w 184481"/>
                  <a:gd name="connsiteY67" fmla="*/ 77438 h 184908"/>
                  <a:gd name="connsiteX68" fmla="*/ 3814 w 184481"/>
                  <a:gd name="connsiteY68" fmla="*/ 120491 h 184908"/>
                  <a:gd name="connsiteX69" fmla="*/ 110303 w 184481"/>
                  <a:gd name="connsiteY69" fmla="*/ 183166 h 184908"/>
                  <a:gd name="connsiteX70" fmla="*/ 184408 w 184481"/>
                  <a:gd name="connsiteY70" fmla="*/ 93345 h 184908"/>
                  <a:gd name="connsiteX71" fmla="*/ 142593 w 184481"/>
                  <a:gd name="connsiteY71" fmla="*/ 94488 h 184908"/>
                  <a:gd name="connsiteX72" fmla="*/ 97254 w 184481"/>
                  <a:gd name="connsiteY72" fmla="*/ 52388 h 184908"/>
                  <a:gd name="connsiteX73" fmla="*/ 95159 w 184481"/>
                  <a:gd name="connsiteY73" fmla="*/ 44577 h 184908"/>
                  <a:gd name="connsiteX74" fmla="*/ 100588 w 184481"/>
                  <a:gd name="connsiteY74" fmla="*/ 41434 h 184908"/>
                  <a:gd name="connsiteX75" fmla="*/ 104493 w 184481"/>
                  <a:gd name="connsiteY75" fmla="*/ 43720 h 184908"/>
                  <a:gd name="connsiteX76" fmla="*/ 150308 w 184481"/>
                  <a:gd name="connsiteY76" fmla="*/ 86201 h 184908"/>
                  <a:gd name="connsiteX77" fmla="*/ 151261 w 184481"/>
                  <a:gd name="connsiteY77" fmla="*/ 94297 h 184908"/>
                  <a:gd name="connsiteX78" fmla="*/ 142593 w 184481"/>
                  <a:gd name="connsiteY78" fmla="*/ 94488 h 184908"/>
                  <a:gd name="connsiteX79" fmla="*/ 145451 w 184481"/>
                  <a:gd name="connsiteY79" fmla="*/ 107061 h 184908"/>
                  <a:gd name="connsiteX80" fmla="*/ 142117 w 184481"/>
                  <a:gd name="connsiteY80" fmla="*/ 112204 h 184908"/>
                  <a:gd name="connsiteX81" fmla="*/ 136402 w 184481"/>
                  <a:gd name="connsiteY81" fmla="*/ 111728 h 184908"/>
                  <a:gd name="connsiteX82" fmla="*/ 123638 w 184481"/>
                  <a:gd name="connsiteY82" fmla="*/ 100013 h 184908"/>
                  <a:gd name="connsiteX83" fmla="*/ 123162 w 184481"/>
                  <a:gd name="connsiteY83" fmla="*/ 92678 h 184908"/>
                  <a:gd name="connsiteX84" fmla="*/ 129734 w 184481"/>
                  <a:gd name="connsiteY84" fmla="*/ 91059 h 184908"/>
                  <a:gd name="connsiteX85" fmla="*/ 144593 w 184481"/>
                  <a:gd name="connsiteY85" fmla="*/ 104775 h 184908"/>
                  <a:gd name="connsiteX86" fmla="*/ 145451 w 184481"/>
                  <a:gd name="connsiteY86" fmla="*/ 107061 h 184908"/>
                  <a:gd name="connsiteX87" fmla="*/ 106589 w 184481"/>
                  <a:gd name="connsiteY87" fmla="*/ 31528 h 184908"/>
                  <a:gd name="connsiteX88" fmla="*/ 114399 w 184481"/>
                  <a:gd name="connsiteY88" fmla="*/ 31433 h 184908"/>
                  <a:gd name="connsiteX89" fmla="*/ 126686 w 184481"/>
                  <a:gd name="connsiteY89" fmla="*/ 42672 h 184908"/>
                  <a:gd name="connsiteX90" fmla="*/ 127734 w 184481"/>
                  <a:gd name="connsiteY90" fmla="*/ 49435 h 184908"/>
                  <a:gd name="connsiteX91" fmla="*/ 122019 w 184481"/>
                  <a:gd name="connsiteY91" fmla="*/ 52197 h 184908"/>
                  <a:gd name="connsiteX92" fmla="*/ 119733 w 184481"/>
                  <a:gd name="connsiteY92" fmla="*/ 51340 h 184908"/>
                  <a:gd name="connsiteX93" fmla="*/ 106589 w 184481"/>
                  <a:gd name="connsiteY93" fmla="*/ 39243 h 184908"/>
                  <a:gd name="connsiteX94" fmla="*/ 106589 w 184481"/>
                  <a:gd name="connsiteY94" fmla="*/ 31528 h 18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84481" h="184908">
                    <a:moveTo>
                      <a:pt x="184408" y="93345"/>
                    </a:moveTo>
                    <a:cubicBezTo>
                      <a:pt x="184027" y="83153"/>
                      <a:pt x="184122" y="73247"/>
                      <a:pt x="180122" y="63151"/>
                    </a:cubicBezTo>
                    <a:cubicBezTo>
                      <a:pt x="177455" y="56388"/>
                      <a:pt x="175645" y="49339"/>
                      <a:pt x="171073" y="43434"/>
                    </a:cubicBezTo>
                    <a:cubicBezTo>
                      <a:pt x="170597" y="44482"/>
                      <a:pt x="170311" y="46196"/>
                      <a:pt x="169549" y="46482"/>
                    </a:cubicBezTo>
                    <a:cubicBezTo>
                      <a:pt x="168120" y="46958"/>
                      <a:pt x="167549" y="45149"/>
                      <a:pt x="167358" y="44196"/>
                    </a:cubicBezTo>
                    <a:cubicBezTo>
                      <a:pt x="166977" y="41815"/>
                      <a:pt x="166977" y="39433"/>
                      <a:pt x="166882" y="36957"/>
                    </a:cubicBezTo>
                    <a:cubicBezTo>
                      <a:pt x="166310" y="34862"/>
                      <a:pt x="164882" y="33528"/>
                      <a:pt x="163262" y="32290"/>
                    </a:cubicBezTo>
                    <a:cubicBezTo>
                      <a:pt x="162691" y="33814"/>
                      <a:pt x="164215" y="36481"/>
                      <a:pt x="161738" y="36671"/>
                    </a:cubicBezTo>
                    <a:cubicBezTo>
                      <a:pt x="159833" y="36862"/>
                      <a:pt x="159071" y="34480"/>
                      <a:pt x="158690" y="32671"/>
                    </a:cubicBezTo>
                    <a:cubicBezTo>
                      <a:pt x="158309" y="30956"/>
                      <a:pt x="158500" y="29051"/>
                      <a:pt x="158405" y="27337"/>
                    </a:cubicBezTo>
                    <a:cubicBezTo>
                      <a:pt x="158119" y="25813"/>
                      <a:pt x="157166" y="24955"/>
                      <a:pt x="155642" y="24765"/>
                    </a:cubicBezTo>
                    <a:cubicBezTo>
                      <a:pt x="155071" y="26194"/>
                      <a:pt x="154499" y="27622"/>
                      <a:pt x="153928" y="29051"/>
                    </a:cubicBezTo>
                    <a:cubicBezTo>
                      <a:pt x="149451" y="27337"/>
                      <a:pt x="149546" y="24003"/>
                      <a:pt x="150785" y="20193"/>
                    </a:cubicBezTo>
                    <a:cubicBezTo>
                      <a:pt x="149165" y="18955"/>
                      <a:pt x="147451" y="17717"/>
                      <a:pt x="145832" y="16478"/>
                    </a:cubicBezTo>
                    <a:cubicBezTo>
                      <a:pt x="145165" y="18288"/>
                      <a:pt x="147070" y="22098"/>
                      <a:pt x="144117" y="21717"/>
                    </a:cubicBezTo>
                    <a:cubicBezTo>
                      <a:pt x="139355" y="21146"/>
                      <a:pt x="140879" y="16669"/>
                      <a:pt x="141069" y="13430"/>
                    </a:cubicBezTo>
                    <a:cubicBezTo>
                      <a:pt x="139450" y="12573"/>
                      <a:pt x="137831" y="11716"/>
                      <a:pt x="136116" y="10858"/>
                    </a:cubicBezTo>
                    <a:cubicBezTo>
                      <a:pt x="135259" y="12573"/>
                      <a:pt x="137069" y="16288"/>
                      <a:pt x="133544" y="15907"/>
                    </a:cubicBezTo>
                    <a:cubicBezTo>
                      <a:pt x="128401" y="15335"/>
                      <a:pt x="129925" y="10954"/>
                      <a:pt x="129830" y="7715"/>
                    </a:cubicBezTo>
                    <a:cubicBezTo>
                      <a:pt x="128210" y="7144"/>
                      <a:pt x="126591" y="6477"/>
                      <a:pt x="124972" y="5905"/>
                    </a:cubicBezTo>
                    <a:cubicBezTo>
                      <a:pt x="123638" y="7620"/>
                      <a:pt x="126877" y="11906"/>
                      <a:pt x="122305" y="11716"/>
                    </a:cubicBezTo>
                    <a:cubicBezTo>
                      <a:pt x="116971" y="11430"/>
                      <a:pt x="118876" y="6953"/>
                      <a:pt x="118590" y="3810"/>
                    </a:cubicBezTo>
                    <a:cubicBezTo>
                      <a:pt x="117066" y="2476"/>
                      <a:pt x="115256" y="2381"/>
                      <a:pt x="113447" y="2572"/>
                    </a:cubicBezTo>
                    <a:cubicBezTo>
                      <a:pt x="113161" y="3715"/>
                      <a:pt x="112685" y="4858"/>
                      <a:pt x="112494" y="6096"/>
                    </a:cubicBezTo>
                    <a:cubicBezTo>
                      <a:pt x="112304" y="7715"/>
                      <a:pt x="111732" y="8763"/>
                      <a:pt x="109922" y="8668"/>
                    </a:cubicBezTo>
                    <a:cubicBezTo>
                      <a:pt x="108113" y="8572"/>
                      <a:pt x="106684" y="8001"/>
                      <a:pt x="106398" y="6001"/>
                    </a:cubicBezTo>
                    <a:cubicBezTo>
                      <a:pt x="106208" y="4381"/>
                      <a:pt x="106303" y="2762"/>
                      <a:pt x="106208" y="1143"/>
                    </a:cubicBezTo>
                    <a:cubicBezTo>
                      <a:pt x="104303" y="-191"/>
                      <a:pt x="102112" y="191"/>
                      <a:pt x="100016" y="191"/>
                    </a:cubicBezTo>
                    <a:cubicBezTo>
                      <a:pt x="100016" y="1619"/>
                      <a:pt x="100016" y="3048"/>
                      <a:pt x="100016" y="4477"/>
                    </a:cubicBezTo>
                    <a:cubicBezTo>
                      <a:pt x="100016" y="6667"/>
                      <a:pt x="98778" y="7239"/>
                      <a:pt x="96873" y="7239"/>
                    </a:cubicBezTo>
                    <a:cubicBezTo>
                      <a:pt x="94873" y="7239"/>
                      <a:pt x="93825" y="6382"/>
                      <a:pt x="93825" y="4286"/>
                    </a:cubicBezTo>
                    <a:cubicBezTo>
                      <a:pt x="93825" y="2858"/>
                      <a:pt x="93825" y="1429"/>
                      <a:pt x="93825" y="0"/>
                    </a:cubicBezTo>
                    <a:cubicBezTo>
                      <a:pt x="93444" y="0"/>
                      <a:pt x="92968" y="0"/>
                      <a:pt x="92587" y="0"/>
                    </a:cubicBezTo>
                    <a:cubicBezTo>
                      <a:pt x="92587" y="571"/>
                      <a:pt x="92682" y="1238"/>
                      <a:pt x="92587" y="1810"/>
                    </a:cubicBezTo>
                    <a:cubicBezTo>
                      <a:pt x="92301" y="3429"/>
                      <a:pt x="93444" y="6096"/>
                      <a:pt x="90491" y="5905"/>
                    </a:cubicBezTo>
                    <a:cubicBezTo>
                      <a:pt x="88205" y="5715"/>
                      <a:pt x="89158" y="3334"/>
                      <a:pt x="88967" y="1810"/>
                    </a:cubicBezTo>
                    <a:cubicBezTo>
                      <a:pt x="88872" y="1238"/>
                      <a:pt x="88967" y="571"/>
                      <a:pt x="88967" y="0"/>
                    </a:cubicBezTo>
                    <a:cubicBezTo>
                      <a:pt x="86872" y="95"/>
                      <a:pt x="84681" y="191"/>
                      <a:pt x="82586" y="381"/>
                    </a:cubicBezTo>
                    <a:cubicBezTo>
                      <a:pt x="82586" y="571"/>
                      <a:pt x="82681" y="762"/>
                      <a:pt x="82586" y="952"/>
                    </a:cubicBezTo>
                    <a:cubicBezTo>
                      <a:pt x="82109" y="3334"/>
                      <a:pt x="84395" y="7144"/>
                      <a:pt x="79633" y="7334"/>
                    </a:cubicBezTo>
                    <a:cubicBezTo>
                      <a:pt x="74680" y="7525"/>
                      <a:pt x="77061" y="3524"/>
                      <a:pt x="76490" y="1238"/>
                    </a:cubicBezTo>
                    <a:cubicBezTo>
                      <a:pt x="74299" y="1048"/>
                      <a:pt x="72203" y="1524"/>
                      <a:pt x="70203" y="2476"/>
                    </a:cubicBezTo>
                    <a:cubicBezTo>
                      <a:pt x="70203" y="2858"/>
                      <a:pt x="70298" y="3334"/>
                      <a:pt x="70298" y="3715"/>
                    </a:cubicBezTo>
                    <a:cubicBezTo>
                      <a:pt x="70298" y="6477"/>
                      <a:pt x="71156" y="9620"/>
                      <a:pt x="66869" y="10287"/>
                    </a:cubicBezTo>
                    <a:cubicBezTo>
                      <a:pt x="61631" y="11049"/>
                      <a:pt x="65631" y="6001"/>
                      <a:pt x="63345" y="4858"/>
                    </a:cubicBezTo>
                    <a:cubicBezTo>
                      <a:pt x="61726" y="4572"/>
                      <a:pt x="60202" y="4858"/>
                      <a:pt x="59059" y="6096"/>
                    </a:cubicBezTo>
                    <a:cubicBezTo>
                      <a:pt x="59059" y="6953"/>
                      <a:pt x="58964" y="7715"/>
                      <a:pt x="59059" y="8572"/>
                    </a:cubicBezTo>
                    <a:cubicBezTo>
                      <a:pt x="59345" y="11621"/>
                      <a:pt x="58583" y="14383"/>
                      <a:pt x="55249" y="14288"/>
                    </a:cubicBezTo>
                    <a:cubicBezTo>
                      <a:pt x="51153" y="14192"/>
                      <a:pt x="53820" y="10477"/>
                      <a:pt x="52963" y="8572"/>
                    </a:cubicBezTo>
                    <a:cubicBezTo>
                      <a:pt x="51058" y="8954"/>
                      <a:pt x="49343" y="9716"/>
                      <a:pt x="47915" y="11144"/>
                    </a:cubicBezTo>
                    <a:cubicBezTo>
                      <a:pt x="47915" y="11906"/>
                      <a:pt x="47915" y="12763"/>
                      <a:pt x="47915" y="13525"/>
                    </a:cubicBezTo>
                    <a:cubicBezTo>
                      <a:pt x="48010" y="16002"/>
                      <a:pt x="48105" y="18955"/>
                      <a:pt x="44962" y="19145"/>
                    </a:cubicBezTo>
                    <a:cubicBezTo>
                      <a:pt x="41342" y="19431"/>
                      <a:pt x="43628" y="15812"/>
                      <a:pt x="42485" y="14288"/>
                    </a:cubicBezTo>
                    <a:cubicBezTo>
                      <a:pt x="40676" y="14859"/>
                      <a:pt x="39152" y="15812"/>
                      <a:pt x="38009" y="17335"/>
                    </a:cubicBezTo>
                    <a:cubicBezTo>
                      <a:pt x="38009" y="18574"/>
                      <a:pt x="37913" y="19812"/>
                      <a:pt x="38009" y="20955"/>
                    </a:cubicBezTo>
                    <a:cubicBezTo>
                      <a:pt x="38199" y="23431"/>
                      <a:pt x="37342" y="25813"/>
                      <a:pt x="34770" y="26003"/>
                    </a:cubicBezTo>
                    <a:cubicBezTo>
                      <a:pt x="31341" y="26289"/>
                      <a:pt x="33818" y="22860"/>
                      <a:pt x="32579" y="21526"/>
                    </a:cubicBezTo>
                    <a:cubicBezTo>
                      <a:pt x="30674" y="22288"/>
                      <a:pt x="29246" y="23622"/>
                      <a:pt x="28007" y="25241"/>
                    </a:cubicBezTo>
                    <a:cubicBezTo>
                      <a:pt x="28007" y="28766"/>
                      <a:pt x="29531" y="32766"/>
                      <a:pt x="24578" y="34957"/>
                    </a:cubicBezTo>
                    <a:cubicBezTo>
                      <a:pt x="24388" y="32956"/>
                      <a:pt x="24197" y="31147"/>
                      <a:pt x="24007" y="29337"/>
                    </a:cubicBezTo>
                    <a:cubicBezTo>
                      <a:pt x="22483" y="30480"/>
                      <a:pt x="21054" y="31623"/>
                      <a:pt x="20483" y="33528"/>
                    </a:cubicBezTo>
                    <a:cubicBezTo>
                      <a:pt x="20483" y="35147"/>
                      <a:pt x="20578" y="36767"/>
                      <a:pt x="20483" y="38291"/>
                    </a:cubicBezTo>
                    <a:cubicBezTo>
                      <a:pt x="20387" y="40196"/>
                      <a:pt x="19625" y="42386"/>
                      <a:pt x="17720" y="42291"/>
                    </a:cubicBezTo>
                    <a:cubicBezTo>
                      <a:pt x="15815" y="42100"/>
                      <a:pt x="17149" y="39624"/>
                      <a:pt x="16577" y="38291"/>
                    </a:cubicBezTo>
                    <a:cubicBezTo>
                      <a:pt x="15339" y="39433"/>
                      <a:pt x="14291" y="40767"/>
                      <a:pt x="14101" y="42577"/>
                    </a:cubicBezTo>
                    <a:cubicBezTo>
                      <a:pt x="14196" y="46292"/>
                      <a:pt x="14291" y="50006"/>
                      <a:pt x="10862" y="53530"/>
                    </a:cubicBezTo>
                    <a:cubicBezTo>
                      <a:pt x="10672" y="51435"/>
                      <a:pt x="10481" y="49816"/>
                      <a:pt x="10386" y="48196"/>
                    </a:cubicBezTo>
                    <a:cubicBezTo>
                      <a:pt x="4957" y="57150"/>
                      <a:pt x="2290" y="67342"/>
                      <a:pt x="1052" y="77438"/>
                    </a:cubicBezTo>
                    <a:cubicBezTo>
                      <a:pt x="-758" y="91726"/>
                      <a:pt x="-472" y="106299"/>
                      <a:pt x="3814" y="120491"/>
                    </a:cubicBezTo>
                    <a:cubicBezTo>
                      <a:pt x="16958" y="164592"/>
                      <a:pt x="64202" y="192310"/>
                      <a:pt x="110303" y="183166"/>
                    </a:cubicBezTo>
                    <a:cubicBezTo>
                      <a:pt x="154499" y="174784"/>
                      <a:pt x="186218" y="136303"/>
                      <a:pt x="184408" y="93345"/>
                    </a:cubicBezTo>
                    <a:close/>
                    <a:moveTo>
                      <a:pt x="142593" y="94488"/>
                    </a:moveTo>
                    <a:cubicBezTo>
                      <a:pt x="127544" y="80391"/>
                      <a:pt x="112399" y="66389"/>
                      <a:pt x="97254" y="52388"/>
                    </a:cubicBezTo>
                    <a:cubicBezTo>
                      <a:pt x="94873" y="50197"/>
                      <a:pt x="93920" y="47625"/>
                      <a:pt x="95159" y="44577"/>
                    </a:cubicBezTo>
                    <a:cubicBezTo>
                      <a:pt x="96016" y="42481"/>
                      <a:pt x="98016" y="41815"/>
                      <a:pt x="100588" y="41434"/>
                    </a:cubicBezTo>
                    <a:cubicBezTo>
                      <a:pt x="101731" y="42100"/>
                      <a:pt x="103350" y="42672"/>
                      <a:pt x="104493" y="43720"/>
                    </a:cubicBezTo>
                    <a:cubicBezTo>
                      <a:pt x="119828" y="57817"/>
                      <a:pt x="135068" y="72009"/>
                      <a:pt x="150308" y="86201"/>
                    </a:cubicBezTo>
                    <a:cubicBezTo>
                      <a:pt x="152975" y="88678"/>
                      <a:pt x="153833" y="91535"/>
                      <a:pt x="151261" y="94297"/>
                    </a:cubicBezTo>
                    <a:cubicBezTo>
                      <a:pt x="148594" y="97250"/>
                      <a:pt x="145641" y="97441"/>
                      <a:pt x="142593" y="94488"/>
                    </a:cubicBezTo>
                    <a:close/>
                    <a:moveTo>
                      <a:pt x="145451" y="107061"/>
                    </a:moveTo>
                    <a:cubicBezTo>
                      <a:pt x="145355" y="109633"/>
                      <a:pt x="143927" y="111062"/>
                      <a:pt x="142117" y="112204"/>
                    </a:cubicBezTo>
                    <a:cubicBezTo>
                      <a:pt x="140117" y="113538"/>
                      <a:pt x="138116" y="113252"/>
                      <a:pt x="136402" y="111728"/>
                    </a:cubicBezTo>
                    <a:cubicBezTo>
                      <a:pt x="132116" y="107918"/>
                      <a:pt x="127829" y="104013"/>
                      <a:pt x="123638" y="100013"/>
                    </a:cubicBezTo>
                    <a:cubicBezTo>
                      <a:pt x="121448" y="97822"/>
                      <a:pt x="121352" y="95155"/>
                      <a:pt x="123162" y="92678"/>
                    </a:cubicBezTo>
                    <a:cubicBezTo>
                      <a:pt x="124877" y="90297"/>
                      <a:pt x="127639" y="89630"/>
                      <a:pt x="129734" y="91059"/>
                    </a:cubicBezTo>
                    <a:cubicBezTo>
                      <a:pt x="135259" y="94964"/>
                      <a:pt x="140117" y="99727"/>
                      <a:pt x="144593" y="104775"/>
                    </a:cubicBezTo>
                    <a:cubicBezTo>
                      <a:pt x="145165" y="105442"/>
                      <a:pt x="145260" y="106394"/>
                      <a:pt x="145451" y="107061"/>
                    </a:cubicBezTo>
                    <a:close/>
                    <a:moveTo>
                      <a:pt x="106589" y="31528"/>
                    </a:moveTo>
                    <a:cubicBezTo>
                      <a:pt x="109065" y="29242"/>
                      <a:pt x="111923" y="29337"/>
                      <a:pt x="114399" y="31433"/>
                    </a:cubicBezTo>
                    <a:cubicBezTo>
                      <a:pt x="118590" y="35052"/>
                      <a:pt x="122591" y="38862"/>
                      <a:pt x="126686" y="42672"/>
                    </a:cubicBezTo>
                    <a:cubicBezTo>
                      <a:pt x="128782" y="44577"/>
                      <a:pt x="129068" y="47054"/>
                      <a:pt x="127734" y="49435"/>
                    </a:cubicBezTo>
                    <a:cubicBezTo>
                      <a:pt x="126686" y="51340"/>
                      <a:pt x="124877" y="52292"/>
                      <a:pt x="122019" y="52197"/>
                    </a:cubicBezTo>
                    <a:cubicBezTo>
                      <a:pt x="121638" y="52006"/>
                      <a:pt x="120400" y="51911"/>
                      <a:pt x="119733" y="51340"/>
                    </a:cubicBezTo>
                    <a:cubicBezTo>
                      <a:pt x="115256" y="47434"/>
                      <a:pt x="110780" y="43434"/>
                      <a:pt x="106589" y="39243"/>
                    </a:cubicBezTo>
                    <a:cubicBezTo>
                      <a:pt x="104398" y="36957"/>
                      <a:pt x="103922" y="33909"/>
                      <a:pt x="106589" y="31528"/>
                    </a:cubicBezTo>
                    <a:close/>
                  </a:path>
                </a:pathLst>
              </a:custGeom>
              <a:solidFill>
                <a:srgbClr val="FFC4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5A7C69D-920F-4025-BA5C-CAE69556AD58}"/>
                  </a:ext>
                </a:extLst>
              </p:cNvPr>
              <p:cNvSpPr/>
              <p:nvPr/>
            </p:nvSpPr>
            <p:spPr>
              <a:xfrm>
                <a:off x="6253094" y="4097464"/>
                <a:ext cx="58096" cy="55091"/>
              </a:xfrm>
              <a:custGeom>
                <a:avLst/>
                <a:gdLst>
                  <a:gd name="connsiteX0" fmla="*/ 5878 w 58096"/>
                  <a:gd name="connsiteY0" fmla="*/ 0 h 55091"/>
                  <a:gd name="connsiteX1" fmla="*/ 9783 w 58096"/>
                  <a:gd name="connsiteY1" fmla="*/ 2286 h 55091"/>
                  <a:gd name="connsiteX2" fmla="*/ 55598 w 58096"/>
                  <a:gd name="connsiteY2" fmla="*/ 44768 h 55091"/>
                  <a:gd name="connsiteX3" fmla="*/ 56551 w 58096"/>
                  <a:gd name="connsiteY3" fmla="*/ 52864 h 55091"/>
                  <a:gd name="connsiteX4" fmla="*/ 47978 w 58096"/>
                  <a:gd name="connsiteY4" fmla="*/ 52959 h 55091"/>
                  <a:gd name="connsiteX5" fmla="*/ 2639 w 58096"/>
                  <a:gd name="connsiteY5" fmla="*/ 10859 h 55091"/>
                  <a:gd name="connsiteX6" fmla="*/ 544 w 58096"/>
                  <a:gd name="connsiteY6" fmla="*/ 3048 h 55091"/>
                  <a:gd name="connsiteX7" fmla="*/ 5878 w 58096"/>
                  <a:gd name="connsiteY7" fmla="*/ 0 h 5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096" h="55091">
                    <a:moveTo>
                      <a:pt x="5878" y="0"/>
                    </a:moveTo>
                    <a:cubicBezTo>
                      <a:pt x="7021" y="667"/>
                      <a:pt x="8640" y="1238"/>
                      <a:pt x="9783" y="2286"/>
                    </a:cubicBezTo>
                    <a:cubicBezTo>
                      <a:pt x="25118" y="16383"/>
                      <a:pt x="40358" y="30575"/>
                      <a:pt x="55598" y="44768"/>
                    </a:cubicBezTo>
                    <a:cubicBezTo>
                      <a:pt x="58265" y="47244"/>
                      <a:pt x="59122" y="50102"/>
                      <a:pt x="56551" y="52864"/>
                    </a:cubicBezTo>
                    <a:cubicBezTo>
                      <a:pt x="53979" y="55721"/>
                      <a:pt x="51026" y="55912"/>
                      <a:pt x="47978" y="52959"/>
                    </a:cubicBezTo>
                    <a:cubicBezTo>
                      <a:pt x="32928" y="38862"/>
                      <a:pt x="17784" y="24860"/>
                      <a:pt x="2639" y="10859"/>
                    </a:cubicBezTo>
                    <a:cubicBezTo>
                      <a:pt x="258" y="8668"/>
                      <a:pt x="-695" y="6096"/>
                      <a:pt x="544" y="3048"/>
                    </a:cubicBezTo>
                    <a:cubicBezTo>
                      <a:pt x="1305" y="1048"/>
                      <a:pt x="3306" y="381"/>
                      <a:pt x="5878" y="0"/>
                    </a:cubicBezTo>
                    <a:close/>
                  </a:path>
                </a:pathLst>
              </a:custGeom>
              <a:solidFill>
                <a:srgbClr val="FFEF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5AE666F-8405-43E1-B907-CD3BAE37DE1F}"/>
                  </a:ext>
                </a:extLst>
              </p:cNvPr>
              <p:cNvSpPr/>
              <p:nvPr/>
            </p:nvSpPr>
            <p:spPr>
              <a:xfrm>
                <a:off x="6178200" y="4177855"/>
                <a:ext cx="147161" cy="53775"/>
              </a:xfrm>
              <a:custGeom>
                <a:avLst/>
                <a:gdLst>
                  <a:gd name="connsiteX0" fmla="*/ 762 w 147161"/>
                  <a:gd name="connsiteY0" fmla="*/ 5525 h 53775"/>
                  <a:gd name="connsiteX1" fmla="*/ 39338 w 147161"/>
                  <a:gd name="connsiteY1" fmla="*/ 42577 h 53775"/>
                  <a:gd name="connsiteX2" fmla="*/ 143161 w 147161"/>
                  <a:gd name="connsiteY2" fmla="*/ 6763 h 53775"/>
                  <a:gd name="connsiteX3" fmla="*/ 147161 w 147161"/>
                  <a:gd name="connsiteY3" fmla="*/ 0 h 53775"/>
                  <a:gd name="connsiteX4" fmla="*/ 147161 w 147161"/>
                  <a:gd name="connsiteY4" fmla="*/ 0 h 53775"/>
                  <a:gd name="connsiteX5" fmla="*/ 122206 w 147161"/>
                  <a:gd name="connsiteY5" fmla="*/ 36576 h 53775"/>
                  <a:gd name="connsiteX6" fmla="*/ 3143 w 147161"/>
                  <a:gd name="connsiteY6" fmla="*/ 13621 h 53775"/>
                  <a:gd name="connsiteX7" fmla="*/ 0 w 147161"/>
                  <a:gd name="connsiteY7" fmla="*/ 6287 h 53775"/>
                  <a:gd name="connsiteX8" fmla="*/ 762 w 147161"/>
                  <a:gd name="connsiteY8" fmla="*/ 5525 h 5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161" h="53775">
                    <a:moveTo>
                      <a:pt x="762" y="5525"/>
                    </a:moveTo>
                    <a:cubicBezTo>
                      <a:pt x="9716" y="21908"/>
                      <a:pt x="22193" y="34576"/>
                      <a:pt x="39338" y="42577"/>
                    </a:cubicBezTo>
                    <a:cubicBezTo>
                      <a:pt x="77343" y="60389"/>
                      <a:pt x="124301" y="44291"/>
                      <a:pt x="143161" y="6763"/>
                    </a:cubicBezTo>
                    <a:cubicBezTo>
                      <a:pt x="144304" y="4477"/>
                      <a:pt x="144780" y="1619"/>
                      <a:pt x="147161" y="0"/>
                    </a:cubicBezTo>
                    <a:cubicBezTo>
                      <a:pt x="147161" y="0"/>
                      <a:pt x="147161" y="0"/>
                      <a:pt x="147161" y="0"/>
                    </a:cubicBezTo>
                    <a:cubicBezTo>
                      <a:pt x="143637" y="15431"/>
                      <a:pt x="134207" y="26956"/>
                      <a:pt x="122206" y="36576"/>
                    </a:cubicBezTo>
                    <a:cubicBezTo>
                      <a:pt x="84677" y="66961"/>
                      <a:pt x="26765" y="55721"/>
                      <a:pt x="3143" y="13621"/>
                    </a:cubicBezTo>
                    <a:cubicBezTo>
                      <a:pt x="1810" y="11335"/>
                      <a:pt x="1048" y="8668"/>
                      <a:pt x="0" y="6287"/>
                    </a:cubicBezTo>
                    <a:cubicBezTo>
                      <a:pt x="286" y="6191"/>
                      <a:pt x="572" y="5906"/>
                      <a:pt x="762" y="5525"/>
                    </a:cubicBezTo>
                    <a:close/>
                  </a:path>
                </a:pathLst>
              </a:custGeom>
              <a:solidFill>
                <a:srgbClr val="FFEF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2297B8F-9C70-431E-B97E-FA84E3896538}"/>
                  </a:ext>
                </a:extLst>
              </p:cNvPr>
              <p:cNvSpPr/>
              <p:nvPr/>
            </p:nvSpPr>
            <p:spPr>
              <a:xfrm>
                <a:off x="6179247" y="4072391"/>
                <a:ext cx="141160" cy="46408"/>
              </a:xfrm>
              <a:custGeom>
                <a:avLst/>
                <a:gdLst>
                  <a:gd name="connsiteX0" fmla="*/ 140875 w 141160"/>
                  <a:gd name="connsiteY0" fmla="*/ 43742 h 46408"/>
                  <a:gd name="connsiteX1" fmla="*/ 110681 w 141160"/>
                  <a:gd name="connsiteY1" fmla="*/ 14214 h 46408"/>
                  <a:gd name="connsiteX2" fmla="*/ 23146 w 141160"/>
                  <a:gd name="connsiteY2" fmla="*/ 20024 h 46408"/>
                  <a:gd name="connsiteX3" fmla="*/ 0 w 141160"/>
                  <a:gd name="connsiteY3" fmla="*/ 46409 h 46408"/>
                  <a:gd name="connsiteX4" fmla="*/ 10192 w 141160"/>
                  <a:gd name="connsiteY4" fmla="*/ 28311 h 46408"/>
                  <a:gd name="connsiteX5" fmla="*/ 74200 w 141160"/>
                  <a:gd name="connsiteY5" fmla="*/ 117 h 46408"/>
                  <a:gd name="connsiteX6" fmla="*/ 141161 w 141160"/>
                  <a:gd name="connsiteY6" fmla="*/ 41932 h 46408"/>
                  <a:gd name="connsiteX7" fmla="*/ 140875 w 141160"/>
                  <a:gd name="connsiteY7" fmla="*/ 43742 h 4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160" h="46408">
                    <a:moveTo>
                      <a:pt x="140875" y="43742"/>
                    </a:moveTo>
                    <a:cubicBezTo>
                      <a:pt x="132683" y="31931"/>
                      <a:pt x="123539" y="21453"/>
                      <a:pt x="110681" y="14214"/>
                    </a:cubicBezTo>
                    <a:cubicBezTo>
                      <a:pt x="83820" y="-1121"/>
                      <a:pt x="48101" y="1165"/>
                      <a:pt x="23146" y="20024"/>
                    </a:cubicBezTo>
                    <a:cubicBezTo>
                      <a:pt x="13621" y="27263"/>
                      <a:pt x="6668" y="36598"/>
                      <a:pt x="0" y="46409"/>
                    </a:cubicBezTo>
                    <a:cubicBezTo>
                      <a:pt x="1429" y="39265"/>
                      <a:pt x="5715" y="33550"/>
                      <a:pt x="10192" y="28311"/>
                    </a:cubicBezTo>
                    <a:cubicBezTo>
                      <a:pt x="27051" y="8880"/>
                      <a:pt x="48577" y="-1216"/>
                      <a:pt x="74200" y="117"/>
                    </a:cubicBezTo>
                    <a:cubicBezTo>
                      <a:pt x="103918" y="1641"/>
                      <a:pt x="126968" y="14881"/>
                      <a:pt x="141161" y="41932"/>
                    </a:cubicBezTo>
                    <a:cubicBezTo>
                      <a:pt x="141161" y="42503"/>
                      <a:pt x="141065" y="43170"/>
                      <a:pt x="140875" y="43742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159EEF5D-B477-4CE2-B3E9-A3032DB65FD8}"/>
                  </a:ext>
                </a:extLst>
              </p:cNvPr>
              <p:cNvSpPr/>
              <p:nvPr/>
            </p:nvSpPr>
            <p:spPr>
              <a:xfrm>
                <a:off x="6263088" y="4085867"/>
                <a:ext cx="23745" cy="22366"/>
              </a:xfrm>
              <a:custGeom>
                <a:avLst/>
                <a:gdLst>
                  <a:gd name="connsiteX0" fmla="*/ 17219 w 23745"/>
                  <a:gd name="connsiteY0" fmla="*/ 22360 h 22366"/>
                  <a:gd name="connsiteX1" fmla="*/ 14933 w 23745"/>
                  <a:gd name="connsiteY1" fmla="*/ 21503 h 22366"/>
                  <a:gd name="connsiteX2" fmla="*/ 1789 w 23745"/>
                  <a:gd name="connsiteY2" fmla="*/ 9406 h 22366"/>
                  <a:gd name="connsiteX3" fmla="*/ 1789 w 23745"/>
                  <a:gd name="connsiteY3" fmla="*/ 1691 h 22366"/>
                  <a:gd name="connsiteX4" fmla="*/ 9599 w 23745"/>
                  <a:gd name="connsiteY4" fmla="*/ 1595 h 22366"/>
                  <a:gd name="connsiteX5" fmla="*/ 21886 w 23745"/>
                  <a:gd name="connsiteY5" fmla="*/ 12835 h 22366"/>
                  <a:gd name="connsiteX6" fmla="*/ 22934 w 23745"/>
                  <a:gd name="connsiteY6" fmla="*/ 19598 h 22366"/>
                  <a:gd name="connsiteX7" fmla="*/ 17219 w 23745"/>
                  <a:gd name="connsiteY7" fmla="*/ 22360 h 2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745" h="22366">
                    <a:moveTo>
                      <a:pt x="17219" y="22360"/>
                    </a:moveTo>
                    <a:cubicBezTo>
                      <a:pt x="16838" y="22169"/>
                      <a:pt x="15600" y="22074"/>
                      <a:pt x="14933" y="21503"/>
                    </a:cubicBezTo>
                    <a:cubicBezTo>
                      <a:pt x="10457" y="17597"/>
                      <a:pt x="5980" y="13597"/>
                      <a:pt x="1789" y="9406"/>
                    </a:cubicBezTo>
                    <a:cubicBezTo>
                      <a:pt x="-402" y="7120"/>
                      <a:pt x="-783" y="4167"/>
                      <a:pt x="1789" y="1691"/>
                    </a:cubicBezTo>
                    <a:cubicBezTo>
                      <a:pt x="4265" y="-595"/>
                      <a:pt x="7123" y="-500"/>
                      <a:pt x="9599" y="1595"/>
                    </a:cubicBezTo>
                    <a:cubicBezTo>
                      <a:pt x="13790" y="5215"/>
                      <a:pt x="17791" y="9025"/>
                      <a:pt x="21886" y="12835"/>
                    </a:cubicBezTo>
                    <a:cubicBezTo>
                      <a:pt x="23982" y="14740"/>
                      <a:pt x="24268" y="17216"/>
                      <a:pt x="22934" y="19598"/>
                    </a:cubicBezTo>
                    <a:cubicBezTo>
                      <a:pt x="21886" y="21503"/>
                      <a:pt x="20077" y="22455"/>
                      <a:pt x="17219" y="22360"/>
                    </a:cubicBezTo>
                    <a:close/>
                  </a:path>
                </a:pathLst>
              </a:custGeom>
              <a:solidFill>
                <a:srgbClr val="FFEF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A72515F-FF4A-43F0-8B6A-352338ACCF70}"/>
                  </a:ext>
                </a:extLst>
              </p:cNvPr>
              <p:cNvSpPr/>
              <p:nvPr/>
            </p:nvSpPr>
            <p:spPr>
              <a:xfrm>
                <a:off x="6280276" y="4146343"/>
                <a:ext cx="23558" cy="22744"/>
              </a:xfrm>
              <a:custGeom>
                <a:avLst/>
                <a:gdLst>
                  <a:gd name="connsiteX0" fmla="*/ 23558 w 23558"/>
                  <a:gd name="connsiteY0" fmla="*/ 16749 h 22744"/>
                  <a:gd name="connsiteX1" fmla="*/ 20224 w 23558"/>
                  <a:gd name="connsiteY1" fmla="*/ 21892 h 22744"/>
                  <a:gd name="connsiteX2" fmla="*/ 14509 w 23558"/>
                  <a:gd name="connsiteY2" fmla="*/ 21416 h 22744"/>
                  <a:gd name="connsiteX3" fmla="*/ 1746 w 23558"/>
                  <a:gd name="connsiteY3" fmla="*/ 9700 h 22744"/>
                  <a:gd name="connsiteX4" fmla="*/ 1270 w 23558"/>
                  <a:gd name="connsiteY4" fmla="*/ 2366 h 22744"/>
                  <a:gd name="connsiteX5" fmla="*/ 7842 w 23558"/>
                  <a:gd name="connsiteY5" fmla="*/ 746 h 22744"/>
                  <a:gd name="connsiteX6" fmla="*/ 22701 w 23558"/>
                  <a:gd name="connsiteY6" fmla="*/ 14462 h 22744"/>
                  <a:gd name="connsiteX7" fmla="*/ 23558 w 23558"/>
                  <a:gd name="connsiteY7" fmla="*/ 16749 h 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58" h="22744">
                    <a:moveTo>
                      <a:pt x="23558" y="16749"/>
                    </a:moveTo>
                    <a:cubicBezTo>
                      <a:pt x="23463" y="19320"/>
                      <a:pt x="22034" y="20749"/>
                      <a:pt x="20224" y="21892"/>
                    </a:cubicBezTo>
                    <a:cubicBezTo>
                      <a:pt x="18224" y="23225"/>
                      <a:pt x="16224" y="22940"/>
                      <a:pt x="14509" y="21416"/>
                    </a:cubicBezTo>
                    <a:cubicBezTo>
                      <a:pt x="10223" y="17606"/>
                      <a:pt x="5937" y="13700"/>
                      <a:pt x="1746" y="9700"/>
                    </a:cubicBezTo>
                    <a:cubicBezTo>
                      <a:pt x="-445" y="7509"/>
                      <a:pt x="-540" y="4842"/>
                      <a:pt x="1270" y="2366"/>
                    </a:cubicBezTo>
                    <a:cubicBezTo>
                      <a:pt x="2984" y="-16"/>
                      <a:pt x="5746" y="-682"/>
                      <a:pt x="7842" y="746"/>
                    </a:cubicBezTo>
                    <a:cubicBezTo>
                      <a:pt x="13366" y="4652"/>
                      <a:pt x="18224" y="9414"/>
                      <a:pt x="22701" y="14462"/>
                    </a:cubicBezTo>
                    <a:cubicBezTo>
                      <a:pt x="23272" y="15129"/>
                      <a:pt x="23368" y="16082"/>
                      <a:pt x="23558" y="16749"/>
                    </a:cubicBezTo>
                    <a:close/>
                  </a:path>
                </a:pathLst>
              </a:custGeom>
              <a:solidFill>
                <a:srgbClr val="FFEF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8" name="Graphic 71">
              <a:extLst>
                <a:ext uri="{FF2B5EF4-FFF2-40B4-BE49-F238E27FC236}">
                  <a16:creationId xmlns:a16="http://schemas.microsoft.com/office/drawing/2014/main" id="{2BC5A971-6C3F-48B1-B367-C2DA627EC205}"/>
                </a:ext>
              </a:extLst>
            </p:cNvPr>
            <p:cNvGrpSpPr/>
            <p:nvPr/>
          </p:nvGrpSpPr>
          <p:grpSpPr>
            <a:xfrm>
              <a:off x="5926926" y="4092225"/>
              <a:ext cx="184474" cy="184908"/>
              <a:chOff x="5926926" y="4092225"/>
              <a:chExt cx="184474" cy="184908"/>
            </a:xfrm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E1B8B9F-47DE-4832-BB51-CE0AC420A989}"/>
                  </a:ext>
                </a:extLst>
              </p:cNvPr>
              <p:cNvSpPr/>
              <p:nvPr/>
            </p:nvSpPr>
            <p:spPr>
              <a:xfrm>
                <a:off x="6045220" y="4096027"/>
                <a:ext cx="6487" cy="7919"/>
              </a:xfrm>
              <a:custGeom>
                <a:avLst/>
                <a:gdLst>
                  <a:gd name="connsiteX0" fmla="*/ 6488 w 6487"/>
                  <a:gd name="connsiteY0" fmla="*/ 2103 h 7919"/>
                  <a:gd name="connsiteX1" fmla="*/ 3821 w 6487"/>
                  <a:gd name="connsiteY1" fmla="*/ 7914 h 7919"/>
                  <a:gd name="connsiteX2" fmla="*/ 106 w 6487"/>
                  <a:gd name="connsiteY2" fmla="*/ 8 h 7919"/>
                  <a:gd name="connsiteX3" fmla="*/ 6488 w 6487"/>
                  <a:gd name="connsiteY3" fmla="*/ 2103 h 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7" h="7919">
                    <a:moveTo>
                      <a:pt x="6488" y="2103"/>
                    </a:moveTo>
                    <a:cubicBezTo>
                      <a:pt x="5154" y="3818"/>
                      <a:pt x="8393" y="8104"/>
                      <a:pt x="3821" y="7914"/>
                    </a:cubicBezTo>
                    <a:cubicBezTo>
                      <a:pt x="-1513" y="7628"/>
                      <a:pt x="392" y="3151"/>
                      <a:pt x="106" y="8"/>
                    </a:cubicBezTo>
                    <a:cubicBezTo>
                      <a:pt x="2487" y="-87"/>
                      <a:pt x="4583" y="675"/>
                      <a:pt x="6488" y="2103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B64B6C42-BA74-4004-BE62-E8805F10CA11}"/>
                  </a:ext>
                </a:extLst>
              </p:cNvPr>
              <p:cNvSpPr/>
              <p:nvPr/>
            </p:nvSpPr>
            <p:spPr>
              <a:xfrm>
                <a:off x="5979433" y="4098512"/>
                <a:ext cx="6226" cy="8193"/>
              </a:xfrm>
              <a:custGeom>
                <a:avLst/>
                <a:gdLst>
                  <a:gd name="connsiteX0" fmla="*/ 6171 w 6226"/>
                  <a:gd name="connsiteY0" fmla="*/ 0 h 8193"/>
                  <a:gd name="connsiteX1" fmla="*/ 6171 w 6226"/>
                  <a:gd name="connsiteY1" fmla="*/ 2477 h 8193"/>
                  <a:gd name="connsiteX2" fmla="*/ 2361 w 6226"/>
                  <a:gd name="connsiteY2" fmla="*/ 8192 h 8193"/>
                  <a:gd name="connsiteX3" fmla="*/ 75 w 6226"/>
                  <a:gd name="connsiteY3" fmla="*/ 2477 h 8193"/>
                  <a:gd name="connsiteX4" fmla="*/ 6171 w 6226"/>
                  <a:gd name="connsiteY4" fmla="*/ 0 h 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6" h="8193">
                    <a:moveTo>
                      <a:pt x="6171" y="0"/>
                    </a:moveTo>
                    <a:cubicBezTo>
                      <a:pt x="6171" y="857"/>
                      <a:pt x="6076" y="1619"/>
                      <a:pt x="6171" y="2477"/>
                    </a:cubicBezTo>
                    <a:cubicBezTo>
                      <a:pt x="6457" y="5525"/>
                      <a:pt x="5695" y="8287"/>
                      <a:pt x="2361" y="8192"/>
                    </a:cubicBezTo>
                    <a:cubicBezTo>
                      <a:pt x="-1734" y="8096"/>
                      <a:pt x="933" y="4382"/>
                      <a:pt x="75" y="2477"/>
                    </a:cubicBezTo>
                    <a:cubicBezTo>
                      <a:pt x="1790" y="1048"/>
                      <a:pt x="3790" y="95"/>
                      <a:pt x="6171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36AE114C-5E34-4107-9E85-49974775A735}"/>
                  </a:ext>
                </a:extLst>
              </p:cNvPr>
              <p:cNvSpPr/>
              <p:nvPr/>
            </p:nvSpPr>
            <p:spPr>
              <a:xfrm>
                <a:off x="5989986" y="4094892"/>
                <a:ext cx="7023" cy="7888"/>
              </a:xfrm>
              <a:custGeom>
                <a:avLst/>
                <a:gdLst>
                  <a:gd name="connsiteX0" fmla="*/ 6858 w 7023"/>
                  <a:gd name="connsiteY0" fmla="*/ 0 h 7888"/>
                  <a:gd name="connsiteX1" fmla="*/ 6953 w 7023"/>
                  <a:gd name="connsiteY1" fmla="*/ 1238 h 7888"/>
                  <a:gd name="connsiteX2" fmla="*/ 3524 w 7023"/>
                  <a:gd name="connsiteY2" fmla="*/ 7810 h 7888"/>
                  <a:gd name="connsiteX3" fmla="*/ 0 w 7023"/>
                  <a:gd name="connsiteY3" fmla="*/ 2381 h 7888"/>
                  <a:gd name="connsiteX4" fmla="*/ 6858 w 7023"/>
                  <a:gd name="connsiteY4" fmla="*/ 0 h 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3" h="7888">
                    <a:moveTo>
                      <a:pt x="6858" y="0"/>
                    </a:moveTo>
                    <a:cubicBezTo>
                      <a:pt x="6858" y="381"/>
                      <a:pt x="6953" y="857"/>
                      <a:pt x="6953" y="1238"/>
                    </a:cubicBezTo>
                    <a:cubicBezTo>
                      <a:pt x="6953" y="4000"/>
                      <a:pt x="7810" y="7144"/>
                      <a:pt x="3524" y="7810"/>
                    </a:cubicBezTo>
                    <a:cubicBezTo>
                      <a:pt x="-1715" y="8572"/>
                      <a:pt x="2286" y="3524"/>
                      <a:pt x="0" y="2381"/>
                    </a:cubicBezTo>
                    <a:cubicBezTo>
                      <a:pt x="1905" y="571"/>
                      <a:pt x="4286" y="95"/>
                      <a:pt x="6858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1E655F3-F88E-46E0-8CD8-731E6067A262}"/>
                  </a:ext>
                </a:extLst>
              </p:cNvPr>
              <p:cNvSpPr/>
              <p:nvPr/>
            </p:nvSpPr>
            <p:spPr>
              <a:xfrm>
                <a:off x="6032943" y="4093367"/>
                <a:ext cx="7239" cy="7531"/>
              </a:xfrm>
              <a:custGeom>
                <a:avLst/>
                <a:gdLst>
                  <a:gd name="connsiteX0" fmla="*/ 7239 w 7239"/>
                  <a:gd name="connsiteY0" fmla="*/ 1430 h 7531"/>
                  <a:gd name="connsiteX1" fmla="*/ 6287 w 7239"/>
                  <a:gd name="connsiteY1" fmla="*/ 4954 h 7531"/>
                  <a:gd name="connsiteX2" fmla="*/ 3715 w 7239"/>
                  <a:gd name="connsiteY2" fmla="*/ 7526 h 7531"/>
                  <a:gd name="connsiteX3" fmla="*/ 191 w 7239"/>
                  <a:gd name="connsiteY3" fmla="*/ 4859 h 7531"/>
                  <a:gd name="connsiteX4" fmla="*/ 0 w 7239"/>
                  <a:gd name="connsiteY4" fmla="*/ 1 h 7531"/>
                  <a:gd name="connsiteX5" fmla="*/ 7239 w 7239"/>
                  <a:gd name="connsiteY5" fmla="*/ 1430 h 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39" h="7531">
                    <a:moveTo>
                      <a:pt x="7239" y="1430"/>
                    </a:moveTo>
                    <a:cubicBezTo>
                      <a:pt x="6953" y="2573"/>
                      <a:pt x="6477" y="3716"/>
                      <a:pt x="6287" y="4954"/>
                    </a:cubicBezTo>
                    <a:cubicBezTo>
                      <a:pt x="6096" y="6573"/>
                      <a:pt x="5525" y="7621"/>
                      <a:pt x="3715" y="7526"/>
                    </a:cubicBezTo>
                    <a:cubicBezTo>
                      <a:pt x="1905" y="7431"/>
                      <a:pt x="476" y="6859"/>
                      <a:pt x="191" y="4859"/>
                    </a:cubicBezTo>
                    <a:cubicBezTo>
                      <a:pt x="0" y="3240"/>
                      <a:pt x="95" y="1620"/>
                      <a:pt x="0" y="1"/>
                    </a:cubicBezTo>
                    <a:cubicBezTo>
                      <a:pt x="2477" y="1"/>
                      <a:pt x="5048" y="-94"/>
                      <a:pt x="7239" y="143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CF9F76B-FB49-4EF3-A83C-F0F3E0709A9A}"/>
                  </a:ext>
                </a:extLst>
              </p:cNvPr>
              <p:cNvSpPr/>
              <p:nvPr/>
            </p:nvSpPr>
            <p:spPr>
              <a:xfrm>
                <a:off x="6020561" y="4092320"/>
                <a:ext cx="6191" cy="7238"/>
              </a:xfrm>
              <a:custGeom>
                <a:avLst/>
                <a:gdLst>
                  <a:gd name="connsiteX0" fmla="*/ 6191 w 6191"/>
                  <a:gd name="connsiteY0" fmla="*/ 191 h 7238"/>
                  <a:gd name="connsiteX1" fmla="*/ 6191 w 6191"/>
                  <a:gd name="connsiteY1" fmla="*/ 4477 h 7238"/>
                  <a:gd name="connsiteX2" fmla="*/ 3048 w 6191"/>
                  <a:gd name="connsiteY2" fmla="*/ 7239 h 7238"/>
                  <a:gd name="connsiteX3" fmla="*/ 0 w 6191"/>
                  <a:gd name="connsiteY3" fmla="*/ 4286 h 7238"/>
                  <a:gd name="connsiteX4" fmla="*/ 0 w 6191"/>
                  <a:gd name="connsiteY4" fmla="*/ 0 h 7238"/>
                  <a:gd name="connsiteX5" fmla="*/ 6191 w 6191"/>
                  <a:gd name="connsiteY5" fmla="*/ 191 h 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" h="7238">
                    <a:moveTo>
                      <a:pt x="6191" y="191"/>
                    </a:moveTo>
                    <a:cubicBezTo>
                      <a:pt x="6191" y="1619"/>
                      <a:pt x="6191" y="3048"/>
                      <a:pt x="6191" y="4477"/>
                    </a:cubicBezTo>
                    <a:cubicBezTo>
                      <a:pt x="6191" y="6667"/>
                      <a:pt x="4953" y="7239"/>
                      <a:pt x="3048" y="7239"/>
                    </a:cubicBezTo>
                    <a:cubicBezTo>
                      <a:pt x="1048" y="7239"/>
                      <a:pt x="0" y="6382"/>
                      <a:pt x="0" y="4286"/>
                    </a:cubicBezTo>
                    <a:cubicBezTo>
                      <a:pt x="0" y="2858"/>
                      <a:pt x="0" y="1429"/>
                      <a:pt x="0" y="0"/>
                    </a:cubicBezTo>
                    <a:cubicBezTo>
                      <a:pt x="2000" y="95"/>
                      <a:pt x="4096" y="95"/>
                      <a:pt x="6191" y="191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BD5B5B5D-CA98-4F4B-853E-F906F5575C57}"/>
                  </a:ext>
                </a:extLst>
              </p:cNvPr>
              <p:cNvSpPr/>
              <p:nvPr/>
            </p:nvSpPr>
            <p:spPr>
              <a:xfrm>
                <a:off x="6056425" y="4099941"/>
                <a:ext cx="6426" cy="8218"/>
              </a:xfrm>
              <a:custGeom>
                <a:avLst/>
                <a:gdLst>
                  <a:gd name="connsiteX0" fmla="*/ 6427 w 6426"/>
                  <a:gd name="connsiteY0" fmla="*/ 3143 h 8218"/>
                  <a:gd name="connsiteX1" fmla="*/ 3855 w 6426"/>
                  <a:gd name="connsiteY1" fmla="*/ 8192 h 8218"/>
                  <a:gd name="connsiteX2" fmla="*/ 140 w 6426"/>
                  <a:gd name="connsiteY2" fmla="*/ 0 h 8218"/>
                  <a:gd name="connsiteX3" fmla="*/ 6427 w 6426"/>
                  <a:gd name="connsiteY3" fmla="*/ 3143 h 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" h="8218">
                    <a:moveTo>
                      <a:pt x="6427" y="3143"/>
                    </a:moveTo>
                    <a:cubicBezTo>
                      <a:pt x="5569" y="4858"/>
                      <a:pt x="7379" y="8572"/>
                      <a:pt x="3855" y="8192"/>
                    </a:cubicBezTo>
                    <a:cubicBezTo>
                      <a:pt x="-1289" y="7620"/>
                      <a:pt x="235" y="3238"/>
                      <a:pt x="140" y="0"/>
                    </a:cubicBezTo>
                    <a:cubicBezTo>
                      <a:pt x="2521" y="571"/>
                      <a:pt x="4712" y="1333"/>
                      <a:pt x="6427" y="3143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2F682165-E93A-4EEF-90FE-FDAA6C4E2038}"/>
                  </a:ext>
                </a:extLst>
              </p:cNvPr>
              <p:cNvSpPr/>
              <p:nvPr/>
            </p:nvSpPr>
            <p:spPr>
              <a:xfrm>
                <a:off x="6002950" y="4092701"/>
                <a:ext cx="6322" cy="6959"/>
              </a:xfrm>
              <a:custGeom>
                <a:avLst/>
                <a:gdLst>
                  <a:gd name="connsiteX0" fmla="*/ 6181 w 6322"/>
                  <a:gd name="connsiteY0" fmla="*/ 0 h 6959"/>
                  <a:gd name="connsiteX1" fmla="*/ 6181 w 6322"/>
                  <a:gd name="connsiteY1" fmla="*/ 572 h 6959"/>
                  <a:gd name="connsiteX2" fmla="*/ 3228 w 6322"/>
                  <a:gd name="connsiteY2" fmla="*/ 6953 h 6959"/>
                  <a:gd name="connsiteX3" fmla="*/ 85 w 6322"/>
                  <a:gd name="connsiteY3" fmla="*/ 857 h 6959"/>
                  <a:gd name="connsiteX4" fmla="*/ 6181 w 6322"/>
                  <a:gd name="connsiteY4" fmla="*/ 0 h 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2" h="6959">
                    <a:moveTo>
                      <a:pt x="6181" y="0"/>
                    </a:moveTo>
                    <a:cubicBezTo>
                      <a:pt x="6181" y="191"/>
                      <a:pt x="6276" y="381"/>
                      <a:pt x="6181" y="572"/>
                    </a:cubicBezTo>
                    <a:cubicBezTo>
                      <a:pt x="5705" y="2953"/>
                      <a:pt x="7991" y="6763"/>
                      <a:pt x="3228" y="6953"/>
                    </a:cubicBezTo>
                    <a:cubicBezTo>
                      <a:pt x="-1725" y="7144"/>
                      <a:pt x="656" y="3143"/>
                      <a:pt x="85" y="857"/>
                    </a:cubicBezTo>
                    <a:cubicBezTo>
                      <a:pt x="2085" y="667"/>
                      <a:pt x="4181" y="381"/>
                      <a:pt x="6181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45E42C64-752A-4632-B5EF-654F2F5019F5}"/>
                  </a:ext>
                </a:extLst>
              </p:cNvPr>
              <p:cNvSpPr/>
              <p:nvPr/>
            </p:nvSpPr>
            <p:spPr>
              <a:xfrm>
                <a:off x="5959125" y="4109846"/>
                <a:ext cx="5454" cy="8684"/>
              </a:xfrm>
              <a:custGeom>
                <a:avLst/>
                <a:gdLst>
                  <a:gd name="connsiteX0" fmla="*/ 5429 w 5454"/>
                  <a:gd name="connsiteY0" fmla="*/ 0 h 8684"/>
                  <a:gd name="connsiteX1" fmla="*/ 5429 w 5454"/>
                  <a:gd name="connsiteY1" fmla="*/ 3620 h 8684"/>
                  <a:gd name="connsiteX2" fmla="*/ 2191 w 5454"/>
                  <a:gd name="connsiteY2" fmla="*/ 8668 h 8684"/>
                  <a:gd name="connsiteX3" fmla="*/ 0 w 5454"/>
                  <a:gd name="connsiteY3" fmla="*/ 4191 h 8684"/>
                  <a:gd name="connsiteX4" fmla="*/ 5429 w 5454"/>
                  <a:gd name="connsiteY4" fmla="*/ 0 h 8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4" h="8684">
                    <a:moveTo>
                      <a:pt x="5429" y="0"/>
                    </a:moveTo>
                    <a:cubicBezTo>
                      <a:pt x="5429" y="1238"/>
                      <a:pt x="5334" y="2477"/>
                      <a:pt x="5429" y="3620"/>
                    </a:cubicBezTo>
                    <a:cubicBezTo>
                      <a:pt x="5620" y="6096"/>
                      <a:pt x="4763" y="8477"/>
                      <a:pt x="2191" y="8668"/>
                    </a:cubicBezTo>
                    <a:cubicBezTo>
                      <a:pt x="-1238" y="8954"/>
                      <a:pt x="1238" y="5525"/>
                      <a:pt x="0" y="4191"/>
                    </a:cubicBezTo>
                    <a:cubicBezTo>
                      <a:pt x="1333" y="2191"/>
                      <a:pt x="3048" y="667"/>
                      <a:pt x="5429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772BBF41-FA4D-44AB-919E-E59370773A17}"/>
                  </a:ext>
                </a:extLst>
              </p:cNvPr>
              <p:cNvSpPr/>
              <p:nvPr/>
            </p:nvSpPr>
            <p:spPr>
              <a:xfrm>
                <a:off x="6067423" y="4105655"/>
                <a:ext cx="5145" cy="8313"/>
              </a:xfrm>
              <a:custGeom>
                <a:avLst/>
                <a:gdLst>
                  <a:gd name="connsiteX0" fmla="*/ 5144 w 5145"/>
                  <a:gd name="connsiteY0" fmla="*/ 3048 h 8313"/>
                  <a:gd name="connsiteX1" fmla="*/ 3430 w 5145"/>
                  <a:gd name="connsiteY1" fmla="*/ 8287 h 8313"/>
                  <a:gd name="connsiteX2" fmla="*/ 382 w 5145"/>
                  <a:gd name="connsiteY2" fmla="*/ 0 h 8313"/>
                  <a:gd name="connsiteX3" fmla="*/ 5144 w 5145"/>
                  <a:gd name="connsiteY3" fmla="*/ 3048 h 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5" h="8313">
                    <a:moveTo>
                      <a:pt x="5144" y="3048"/>
                    </a:moveTo>
                    <a:cubicBezTo>
                      <a:pt x="4477" y="4858"/>
                      <a:pt x="6382" y="8668"/>
                      <a:pt x="3430" y="8287"/>
                    </a:cubicBezTo>
                    <a:cubicBezTo>
                      <a:pt x="-1333" y="7715"/>
                      <a:pt x="191" y="3239"/>
                      <a:pt x="382" y="0"/>
                    </a:cubicBezTo>
                    <a:cubicBezTo>
                      <a:pt x="2287" y="476"/>
                      <a:pt x="3715" y="1715"/>
                      <a:pt x="5144" y="3048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01D9452-A3C9-480D-9FB5-EBD551A02C6F}"/>
                  </a:ext>
                </a:extLst>
              </p:cNvPr>
              <p:cNvSpPr/>
              <p:nvPr/>
            </p:nvSpPr>
            <p:spPr>
              <a:xfrm>
                <a:off x="5969031" y="4103560"/>
                <a:ext cx="5461" cy="8016"/>
              </a:xfrm>
              <a:custGeom>
                <a:avLst/>
                <a:gdLst>
                  <a:gd name="connsiteX0" fmla="*/ 5429 w 5461"/>
                  <a:gd name="connsiteY0" fmla="*/ 0 h 8016"/>
                  <a:gd name="connsiteX1" fmla="*/ 5429 w 5461"/>
                  <a:gd name="connsiteY1" fmla="*/ 2381 h 8016"/>
                  <a:gd name="connsiteX2" fmla="*/ 2477 w 5461"/>
                  <a:gd name="connsiteY2" fmla="*/ 8001 h 8016"/>
                  <a:gd name="connsiteX3" fmla="*/ 0 w 5461"/>
                  <a:gd name="connsiteY3" fmla="*/ 3143 h 8016"/>
                  <a:gd name="connsiteX4" fmla="*/ 5429 w 5461"/>
                  <a:gd name="connsiteY4" fmla="*/ 0 h 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1" h="8016">
                    <a:moveTo>
                      <a:pt x="5429" y="0"/>
                    </a:moveTo>
                    <a:cubicBezTo>
                      <a:pt x="5429" y="762"/>
                      <a:pt x="5429" y="1619"/>
                      <a:pt x="5429" y="2381"/>
                    </a:cubicBezTo>
                    <a:cubicBezTo>
                      <a:pt x="5525" y="4858"/>
                      <a:pt x="5620" y="7810"/>
                      <a:pt x="2477" y="8001"/>
                    </a:cubicBezTo>
                    <a:cubicBezTo>
                      <a:pt x="-1143" y="8287"/>
                      <a:pt x="1143" y="4667"/>
                      <a:pt x="0" y="3143"/>
                    </a:cubicBezTo>
                    <a:cubicBezTo>
                      <a:pt x="1524" y="1619"/>
                      <a:pt x="3143" y="381"/>
                      <a:pt x="5429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EB5D53D2-A336-486C-A6F9-1235C957129D}"/>
                  </a:ext>
                </a:extLst>
              </p:cNvPr>
              <p:cNvSpPr/>
              <p:nvPr/>
            </p:nvSpPr>
            <p:spPr>
              <a:xfrm>
                <a:off x="6076883" y="4112418"/>
                <a:ext cx="5590" cy="8858"/>
              </a:xfrm>
              <a:custGeom>
                <a:avLst/>
                <a:gdLst>
                  <a:gd name="connsiteX0" fmla="*/ 5591 w 5590"/>
                  <a:gd name="connsiteY0" fmla="*/ 4572 h 8858"/>
                  <a:gd name="connsiteX1" fmla="*/ 3876 w 5590"/>
                  <a:gd name="connsiteY1" fmla="*/ 8858 h 8858"/>
                  <a:gd name="connsiteX2" fmla="*/ 733 w 5590"/>
                  <a:gd name="connsiteY2" fmla="*/ 0 h 8858"/>
                  <a:gd name="connsiteX3" fmla="*/ 5591 w 5590"/>
                  <a:gd name="connsiteY3" fmla="*/ 4572 h 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90" h="8858">
                    <a:moveTo>
                      <a:pt x="5591" y="4572"/>
                    </a:moveTo>
                    <a:cubicBezTo>
                      <a:pt x="5019" y="6001"/>
                      <a:pt x="4448" y="7429"/>
                      <a:pt x="3876" y="8858"/>
                    </a:cubicBezTo>
                    <a:cubicBezTo>
                      <a:pt x="-600" y="7144"/>
                      <a:pt x="-505" y="3810"/>
                      <a:pt x="733" y="0"/>
                    </a:cubicBezTo>
                    <a:cubicBezTo>
                      <a:pt x="2638" y="1143"/>
                      <a:pt x="4543" y="2476"/>
                      <a:pt x="5591" y="4572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F1FE800-C52F-410E-9397-39247E97DB42}"/>
                  </a:ext>
                </a:extLst>
              </p:cNvPr>
              <p:cNvSpPr/>
              <p:nvPr/>
            </p:nvSpPr>
            <p:spPr>
              <a:xfrm>
                <a:off x="6085236" y="4119562"/>
                <a:ext cx="4857" cy="9345"/>
              </a:xfrm>
              <a:custGeom>
                <a:avLst/>
                <a:gdLst>
                  <a:gd name="connsiteX0" fmla="*/ 4858 w 4857"/>
                  <a:gd name="connsiteY0" fmla="*/ 4953 h 9345"/>
                  <a:gd name="connsiteX1" fmla="*/ 3334 w 4857"/>
                  <a:gd name="connsiteY1" fmla="*/ 9334 h 9345"/>
                  <a:gd name="connsiteX2" fmla="*/ 286 w 4857"/>
                  <a:gd name="connsiteY2" fmla="*/ 5334 h 9345"/>
                  <a:gd name="connsiteX3" fmla="*/ 0 w 4857"/>
                  <a:gd name="connsiteY3" fmla="*/ 0 h 9345"/>
                  <a:gd name="connsiteX4" fmla="*/ 4858 w 4857"/>
                  <a:gd name="connsiteY4" fmla="*/ 4953 h 9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" h="9345">
                    <a:moveTo>
                      <a:pt x="4858" y="4953"/>
                    </a:moveTo>
                    <a:cubicBezTo>
                      <a:pt x="4286" y="6477"/>
                      <a:pt x="5810" y="9144"/>
                      <a:pt x="3334" y="9334"/>
                    </a:cubicBezTo>
                    <a:cubicBezTo>
                      <a:pt x="1429" y="9525"/>
                      <a:pt x="667" y="7144"/>
                      <a:pt x="286" y="5334"/>
                    </a:cubicBezTo>
                    <a:cubicBezTo>
                      <a:pt x="-95" y="3620"/>
                      <a:pt x="95" y="1714"/>
                      <a:pt x="0" y="0"/>
                    </a:cubicBezTo>
                    <a:cubicBezTo>
                      <a:pt x="2191" y="1143"/>
                      <a:pt x="3619" y="2953"/>
                      <a:pt x="4858" y="4953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49622A6-8D2A-4204-858D-99984BCAC568}"/>
                  </a:ext>
                </a:extLst>
              </p:cNvPr>
              <p:cNvSpPr/>
              <p:nvPr/>
            </p:nvSpPr>
            <p:spPr>
              <a:xfrm>
                <a:off x="6093713" y="4129278"/>
                <a:ext cx="4190" cy="9603"/>
              </a:xfrm>
              <a:custGeom>
                <a:avLst/>
                <a:gdLst>
                  <a:gd name="connsiteX0" fmla="*/ 4191 w 4190"/>
                  <a:gd name="connsiteY0" fmla="*/ 6477 h 9603"/>
                  <a:gd name="connsiteX1" fmla="*/ 2667 w 4190"/>
                  <a:gd name="connsiteY1" fmla="*/ 9525 h 9603"/>
                  <a:gd name="connsiteX2" fmla="*/ 476 w 4190"/>
                  <a:gd name="connsiteY2" fmla="*/ 7239 h 9603"/>
                  <a:gd name="connsiteX3" fmla="*/ 0 w 4190"/>
                  <a:gd name="connsiteY3" fmla="*/ 0 h 9603"/>
                  <a:gd name="connsiteX4" fmla="*/ 4191 w 4190"/>
                  <a:gd name="connsiteY4" fmla="*/ 6477 h 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0" h="9603">
                    <a:moveTo>
                      <a:pt x="4191" y="6477"/>
                    </a:moveTo>
                    <a:cubicBezTo>
                      <a:pt x="3715" y="7525"/>
                      <a:pt x="3429" y="9239"/>
                      <a:pt x="2667" y="9525"/>
                    </a:cubicBezTo>
                    <a:cubicBezTo>
                      <a:pt x="1238" y="10001"/>
                      <a:pt x="667" y="8192"/>
                      <a:pt x="476" y="7239"/>
                    </a:cubicBezTo>
                    <a:cubicBezTo>
                      <a:pt x="95" y="4858"/>
                      <a:pt x="95" y="2476"/>
                      <a:pt x="0" y="0"/>
                    </a:cubicBezTo>
                    <a:cubicBezTo>
                      <a:pt x="2191" y="1524"/>
                      <a:pt x="3429" y="3905"/>
                      <a:pt x="4191" y="6477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C61041AA-4079-4102-90E6-95DF3280E001}"/>
                  </a:ext>
                </a:extLst>
              </p:cNvPr>
              <p:cNvSpPr/>
              <p:nvPr/>
            </p:nvSpPr>
            <p:spPr>
              <a:xfrm>
                <a:off x="5950552" y="4117752"/>
                <a:ext cx="4221" cy="9715"/>
              </a:xfrm>
              <a:custGeom>
                <a:avLst/>
                <a:gdLst>
                  <a:gd name="connsiteX0" fmla="*/ 4000 w 4221"/>
                  <a:gd name="connsiteY0" fmla="*/ 0 h 9715"/>
                  <a:gd name="connsiteX1" fmla="*/ 571 w 4221"/>
                  <a:gd name="connsiteY1" fmla="*/ 9716 h 9715"/>
                  <a:gd name="connsiteX2" fmla="*/ 0 w 4221"/>
                  <a:gd name="connsiteY2" fmla="*/ 4096 h 9715"/>
                  <a:gd name="connsiteX3" fmla="*/ 4000 w 4221"/>
                  <a:gd name="connsiteY3" fmla="*/ 0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21" h="9715">
                    <a:moveTo>
                      <a:pt x="4000" y="0"/>
                    </a:moveTo>
                    <a:cubicBezTo>
                      <a:pt x="4000" y="3524"/>
                      <a:pt x="5524" y="7525"/>
                      <a:pt x="571" y="9716"/>
                    </a:cubicBezTo>
                    <a:cubicBezTo>
                      <a:pt x="381" y="7715"/>
                      <a:pt x="190" y="5905"/>
                      <a:pt x="0" y="4096"/>
                    </a:cubicBezTo>
                    <a:cubicBezTo>
                      <a:pt x="1429" y="2762"/>
                      <a:pt x="2762" y="1429"/>
                      <a:pt x="4000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FEDCD15-4CE8-4424-A0B2-59639A73B7FD}"/>
                  </a:ext>
                </a:extLst>
              </p:cNvPr>
              <p:cNvSpPr/>
              <p:nvPr/>
            </p:nvSpPr>
            <p:spPr>
              <a:xfrm>
                <a:off x="5943218" y="4126039"/>
                <a:ext cx="3947" cy="8766"/>
              </a:xfrm>
              <a:custGeom>
                <a:avLst/>
                <a:gdLst>
                  <a:gd name="connsiteX0" fmla="*/ 3905 w 3947"/>
                  <a:gd name="connsiteY0" fmla="*/ 0 h 8766"/>
                  <a:gd name="connsiteX1" fmla="*/ 3905 w 3947"/>
                  <a:gd name="connsiteY1" fmla="*/ 4763 h 8766"/>
                  <a:gd name="connsiteX2" fmla="*/ 1143 w 3947"/>
                  <a:gd name="connsiteY2" fmla="*/ 8763 h 8766"/>
                  <a:gd name="connsiteX3" fmla="*/ 0 w 3947"/>
                  <a:gd name="connsiteY3" fmla="*/ 4763 h 8766"/>
                  <a:gd name="connsiteX4" fmla="*/ 3905 w 3947"/>
                  <a:gd name="connsiteY4" fmla="*/ 0 h 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7" h="8766">
                    <a:moveTo>
                      <a:pt x="3905" y="0"/>
                    </a:moveTo>
                    <a:cubicBezTo>
                      <a:pt x="3905" y="1619"/>
                      <a:pt x="4000" y="3239"/>
                      <a:pt x="3905" y="4763"/>
                    </a:cubicBezTo>
                    <a:cubicBezTo>
                      <a:pt x="3810" y="6668"/>
                      <a:pt x="3048" y="8858"/>
                      <a:pt x="1143" y="8763"/>
                    </a:cubicBezTo>
                    <a:cubicBezTo>
                      <a:pt x="-762" y="8573"/>
                      <a:pt x="571" y="6096"/>
                      <a:pt x="0" y="4763"/>
                    </a:cubicBezTo>
                    <a:cubicBezTo>
                      <a:pt x="952" y="2858"/>
                      <a:pt x="2000" y="1048"/>
                      <a:pt x="3905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63053B82-AA80-41C1-93B9-ACE0EDDF2BB1}"/>
                  </a:ext>
                </a:extLst>
              </p:cNvPr>
              <p:cNvSpPr/>
              <p:nvPr/>
            </p:nvSpPr>
            <p:spPr>
              <a:xfrm>
                <a:off x="5937122" y="4135088"/>
                <a:ext cx="3746" cy="10953"/>
              </a:xfrm>
              <a:custGeom>
                <a:avLst/>
                <a:gdLst>
                  <a:gd name="connsiteX0" fmla="*/ 3715 w 3746"/>
                  <a:gd name="connsiteY0" fmla="*/ 0 h 10953"/>
                  <a:gd name="connsiteX1" fmla="*/ 476 w 3746"/>
                  <a:gd name="connsiteY1" fmla="*/ 10954 h 10953"/>
                  <a:gd name="connsiteX2" fmla="*/ 0 w 3746"/>
                  <a:gd name="connsiteY2" fmla="*/ 5620 h 10953"/>
                  <a:gd name="connsiteX3" fmla="*/ 3715 w 3746"/>
                  <a:gd name="connsiteY3" fmla="*/ 0 h 10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6" h="10953">
                    <a:moveTo>
                      <a:pt x="3715" y="0"/>
                    </a:moveTo>
                    <a:cubicBezTo>
                      <a:pt x="3810" y="3715"/>
                      <a:pt x="3905" y="7429"/>
                      <a:pt x="476" y="10954"/>
                    </a:cubicBezTo>
                    <a:cubicBezTo>
                      <a:pt x="286" y="8858"/>
                      <a:pt x="95" y="7239"/>
                      <a:pt x="0" y="5620"/>
                    </a:cubicBezTo>
                    <a:cubicBezTo>
                      <a:pt x="667" y="3429"/>
                      <a:pt x="1810" y="1429"/>
                      <a:pt x="3715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4041546A-A42B-4D9D-92B1-0B915668CDCE}"/>
                  </a:ext>
                </a:extLst>
              </p:cNvPr>
              <p:cNvSpPr/>
              <p:nvPr/>
            </p:nvSpPr>
            <p:spPr>
              <a:xfrm>
                <a:off x="6015566" y="4092416"/>
                <a:ext cx="3704" cy="5915"/>
              </a:xfrm>
              <a:custGeom>
                <a:avLst/>
                <a:gdLst>
                  <a:gd name="connsiteX0" fmla="*/ 3662 w 3704"/>
                  <a:gd name="connsiteY0" fmla="*/ 0 h 5915"/>
                  <a:gd name="connsiteX1" fmla="*/ 3662 w 3704"/>
                  <a:gd name="connsiteY1" fmla="*/ 1810 h 5915"/>
                  <a:gd name="connsiteX2" fmla="*/ 1566 w 3704"/>
                  <a:gd name="connsiteY2" fmla="*/ 5906 h 5915"/>
                  <a:gd name="connsiteX3" fmla="*/ 42 w 3704"/>
                  <a:gd name="connsiteY3" fmla="*/ 1810 h 5915"/>
                  <a:gd name="connsiteX4" fmla="*/ 42 w 3704"/>
                  <a:gd name="connsiteY4" fmla="*/ 0 h 5915"/>
                  <a:gd name="connsiteX5" fmla="*/ 3662 w 3704"/>
                  <a:gd name="connsiteY5" fmla="*/ 0 h 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04" h="5915">
                    <a:moveTo>
                      <a:pt x="3662" y="0"/>
                    </a:moveTo>
                    <a:cubicBezTo>
                      <a:pt x="3662" y="572"/>
                      <a:pt x="3757" y="1238"/>
                      <a:pt x="3662" y="1810"/>
                    </a:cubicBezTo>
                    <a:cubicBezTo>
                      <a:pt x="3376" y="3429"/>
                      <a:pt x="4519" y="6096"/>
                      <a:pt x="1566" y="5906"/>
                    </a:cubicBezTo>
                    <a:cubicBezTo>
                      <a:pt x="-720" y="5715"/>
                      <a:pt x="233" y="3334"/>
                      <a:pt x="42" y="1810"/>
                    </a:cubicBezTo>
                    <a:cubicBezTo>
                      <a:pt x="-53" y="1238"/>
                      <a:pt x="42" y="572"/>
                      <a:pt x="42" y="0"/>
                    </a:cubicBezTo>
                    <a:cubicBezTo>
                      <a:pt x="1185" y="0"/>
                      <a:pt x="2424" y="0"/>
                      <a:pt x="3662" y="0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BC92AF2-ED35-4523-82A1-4EB52D0B3EFB}"/>
                  </a:ext>
                </a:extLst>
              </p:cNvPr>
              <p:cNvSpPr/>
              <p:nvPr/>
            </p:nvSpPr>
            <p:spPr>
              <a:xfrm>
                <a:off x="5926926" y="4092225"/>
                <a:ext cx="184474" cy="184908"/>
              </a:xfrm>
              <a:custGeom>
                <a:avLst/>
                <a:gdLst>
                  <a:gd name="connsiteX0" fmla="*/ 184408 w 184474"/>
                  <a:gd name="connsiteY0" fmla="*/ 93345 h 184908"/>
                  <a:gd name="connsiteX1" fmla="*/ 180122 w 184474"/>
                  <a:gd name="connsiteY1" fmla="*/ 63151 h 184908"/>
                  <a:gd name="connsiteX2" fmla="*/ 171073 w 184474"/>
                  <a:gd name="connsiteY2" fmla="*/ 43434 h 184908"/>
                  <a:gd name="connsiteX3" fmla="*/ 169549 w 184474"/>
                  <a:gd name="connsiteY3" fmla="*/ 46482 h 184908"/>
                  <a:gd name="connsiteX4" fmla="*/ 167358 w 184474"/>
                  <a:gd name="connsiteY4" fmla="*/ 44196 h 184908"/>
                  <a:gd name="connsiteX5" fmla="*/ 166882 w 184474"/>
                  <a:gd name="connsiteY5" fmla="*/ 36957 h 184908"/>
                  <a:gd name="connsiteX6" fmla="*/ 163262 w 184474"/>
                  <a:gd name="connsiteY6" fmla="*/ 32290 h 184908"/>
                  <a:gd name="connsiteX7" fmla="*/ 161739 w 184474"/>
                  <a:gd name="connsiteY7" fmla="*/ 36671 h 184908"/>
                  <a:gd name="connsiteX8" fmla="*/ 158691 w 184474"/>
                  <a:gd name="connsiteY8" fmla="*/ 32671 h 184908"/>
                  <a:gd name="connsiteX9" fmla="*/ 158405 w 184474"/>
                  <a:gd name="connsiteY9" fmla="*/ 27337 h 184908"/>
                  <a:gd name="connsiteX10" fmla="*/ 155642 w 184474"/>
                  <a:gd name="connsiteY10" fmla="*/ 24765 h 184908"/>
                  <a:gd name="connsiteX11" fmla="*/ 153928 w 184474"/>
                  <a:gd name="connsiteY11" fmla="*/ 29051 h 184908"/>
                  <a:gd name="connsiteX12" fmla="*/ 150785 w 184474"/>
                  <a:gd name="connsiteY12" fmla="*/ 20193 h 184908"/>
                  <a:gd name="connsiteX13" fmla="*/ 145832 w 184474"/>
                  <a:gd name="connsiteY13" fmla="*/ 16478 h 184908"/>
                  <a:gd name="connsiteX14" fmla="*/ 144117 w 184474"/>
                  <a:gd name="connsiteY14" fmla="*/ 21717 h 184908"/>
                  <a:gd name="connsiteX15" fmla="*/ 141069 w 184474"/>
                  <a:gd name="connsiteY15" fmla="*/ 13430 h 184908"/>
                  <a:gd name="connsiteX16" fmla="*/ 136116 w 184474"/>
                  <a:gd name="connsiteY16" fmla="*/ 10858 h 184908"/>
                  <a:gd name="connsiteX17" fmla="*/ 133544 w 184474"/>
                  <a:gd name="connsiteY17" fmla="*/ 15907 h 184908"/>
                  <a:gd name="connsiteX18" fmla="*/ 129830 w 184474"/>
                  <a:gd name="connsiteY18" fmla="*/ 7715 h 184908"/>
                  <a:gd name="connsiteX19" fmla="*/ 124972 w 184474"/>
                  <a:gd name="connsiteY19" fmla="*/ 5905 h 184908"/>
                  <a:gd name="connsiteX20" fmla="*/ 122305 w 184474"/>
                  <a:gd name="connsiteY20" fmla="*/ 11716 h 184908"/>
                  <a:gd name="connsiteX21" fmla="*/ 118590 w 184474"/>
                  <a:gd name="connsiteY21" fmla="*/ 3810 h 184908"/>
                  <a:gd name="connsiteX22" fmla="*/ 113447 w 184474"/>
                  <a:gd name="connsiteY22" fmla="*/ 2572 h 184908"/>
                  <a:gd name="connsiteX23" fmla="*/ 112494 w 184474"/>
                  <a:gd name="connsiteY23" fmla="*/ 6096 h 184908"/>
                  <a:gd name="connsiteX24" fmla="*/ 109922 w 184474"/>
                  <a:gd name="connsiteY24" fmla="*/ 8668 h 184908"/>
                  <a:gd name="connsiteX25" fmla="*/ 106398 w 184474"/>
                  <a:gd name="connsiteY25" fmla="*/ 6001 h 184908"/>
                  <a:gd name="connsiteX26" fmla="*/ 106208 w 184474"/>
                  <a:gd name="connsiteY26" fmla="*/ 1143 h 184908"/>
                  <a:gd name="connsiteX27" fmla="*/ 100016 w 184474"/>
                  <a:gd name="connsiteY27" fmla="*/ 190 h 184908"/>
                  <a:gd name="connsiteX28" fmla="*/ 100016 w 184474"/>
                  <a:gd name="connsiteY28" fmla="*/ 4477 h 184908"/>
                  <a:gd name="connsiteX29" fmla="*/ 96873 w 184474"/>
                  <a:gd name="connsiteY29" fmla="*/ 7239 h 184908"/>
                  <a:gd name="connsiteX30" fmla="*/ 93825 w 184474"/>
                  <a:gd name="connsiteY30" fmla="*/ 4286 h 184908"/>
                  <a:gd name="connsiteX31" fmla="*/ 93825 w 184474"/>
                  <a:gd name="connsiteY31" fmla="*/ 0 h 184908"/>
                  <a:gd name="connsiteX32" fmla="*/ 92587 w 184474"/>
                  <a:gd name="connsiteY32" fmla="*/ 0 h 184908"/>
                  <a:gd name="connsiteX33" fmla="*/ 92587 w 184474"/>
                  <a:gd name="connsiteY33" fmla="*/ 1810 h 184908"/>
                  <a:gd name="connsiteX34" fmla="*/ 90491 w 184474"/>
                  <a:gd name="connsiteY34" fmla="*/ 5905 h 184908"/>
                  <a:gd name="connsiteX35" fmla="*/ 88967 w 184474"/>
                  <a:gd name="connsiteY35" fmla="*/ 1810 h 184908"/>
                  <a:gd name="connsiteX36" fmla="*/ 88967 w 184474"/>
                  <a:gd name="connsiteY36" fmla="*/ 0 h 184908"/>
                  <a:gd name="connsiteX37" fmla="*/ 82586 w 184474"/>
                  <a:gd name="connsiteY37" fmla="*/ 381 h 184908"/>
                  <a:gd name="connsiteX38" fmla="*/ 82586 w 184474"/>
                  <a:gd name="connsiteY38" fmla="*/ 952 h 184908"/>
                  <a:gd name="connsiteX39" fmla="*/ 79633 w 184474"/>
                  <a:gd name="connsiteY39" fmla="*/ 7334 h 184908"/>
                  <a:gd name="connsiteX40" fmla="*/ 76490 w 184474"/>
                  <a:gd name="connsiteY40" fmla="*/ 1238 h 184908"/>
                  <a:gd name="connsiteX41" fmla="*/ 70203 w 184474"/>
                  <a:gd name="connsiteY41" fmla="*/ 2476 h 184908"/>
                  <a:gd name="connsiteX42" fmla="*/ 70298 w 184474"/>
                  <a:gd name="connsiteY42" fmla="*/ 3715 h 184908"/>
                  <a:gd name="connsiteX43" fmla="*/ 66869 w 184474"/>
                  <a:gd name="connsiteY43" fmla="*/ 10287 h 184908"/>
                  <a:gd name="connsiteX44" fmla="*/ 63345 w 184474"/>
                  <a:gd name="connsiteY44" fmla="*/ 4858 h 184908"/>
                  <a:gd name="connsiteX45" fmla="*/ 59059 w 184474"/>
                  <a:gd name="connsiteY45" fmla="*/ 6096 h 184908"/>
                  <a:gd name="connsiteX46" fmla="*/ 59059 w 184474"/>
                  <a:gd name="connsiteY46" fmla="*/ 8572 h 184908"/>
                  <a:gd name="connsiteX47" fmla="*/ 55249 w 184474"/>
                  <a:gd name="connsiteY47" fmla="*/ 14288 h 184908"/>
                  <a:gd name="connsiteX48" fmla="*/ 52963 w 184474"/>
                  <a:gd name="connsiteY48" fmla="*/ 8572 h 184908"/>
                  <a:gd name="connsiteX49" fmla="*/ 47915 w 184474"/>
                  <a:gd name="connsiteY49" fmla="*/ 11144 h 184908"/>
                  <a:gd name="connsiteX50" fmla="*/ 47915 w 184474"/>
                  <a:gd name="connsiteY50" fmla="*/ 13525 h 184908"/>
                  <a:gd name="connsiteX51" fmla="*/ 44962 w 184474"/>
                  <a:gd name="connsiteY51" fmla="*/ 19145 h 184908"/>
                  <a:gd name="connsiteX52" fmla="*/ 42485 w 184474"/>
                  <a:gd name="connsiteY52" fmla="*/ 14288 h 184908"/>
                  <a:gd name="connsiteX53" fmla="*/ 38009 w 184474"/>
                  <a:gd name="connsiteY53" fmla="*/ 17335 h 184908"/>
                  <a:gd name="connsiteX54" fmla="*/ 38009 w 184474"/>
                  <a:gd name="connsiteY54" fmla="*/ 20955 h 184908"/>
                  <a:gd name="connsiteX55" fmla="*/ 34770 w 184474"/>
                  <a:gd name="connsiteY55" fmla="*/ 26003 h 184908"/>
                  <a:gd name="connsiteX56" fmla="*/ 32579 w 184474"/>
                  <a:gd name="connsiteY56" fmla="*/ 21526 h 184908"/>
                  <a:gd name="connsiteX57" fmla="*/ 28007 w 184474"/>
                  <a:gd name="connsiteY57" fmla="*/ 25241 h 184908"/>
                  <a:gd name="connsiteX58" fmla="*/ 24578 w 184474"/>
                  <a:gd name="connsiteY58" fmla="*/ 34957 h 184908"/>
                  <a:gd name="connsiteX59" fmla="*/ 24007 w 184474"/>
                  <a:gd name="connsiteY59" fmla="*/ 29337 h 184908"/>
                  <a:gd name="connsiteX60" fmla="*/ 20483 w 184474"/>
                  <a:gd name="connsiteY60" fmla="*/ 33528 h 184908"/>
                  <a:gd name="connsiteX61" fmla="*/ 20483 w 184474"/>
                  <a:gd name="connsiteY61" fmla="*/ 38290 h 184908"/>
                  <a:gd name="connsiteX62" fmla="*/ 17720 w 184474"/>
                  <a:gd name="connsiteY62" fmla="*/ 42291 h 184908"/>
                  <a:gd name="connsiteX63" fmla="*/ 16577 w 184474"/>
                  <a:gd name="connsiteY63" fmla="*/ 38290 h 184908"/>
                  <a:gd name="connsiteX64" fmla="*/ 14101 w 184474"/>
                  <a:gd name="connsiteY64" fmla="*/ 42577 h 184908"/>
                  <a:gd name="connsiteX65" fmla="*/ 10862 w 184474"/>
                  <a:gd name="connsiteY65" fmla="*/ 53530 h 184908"/>
                  <a:gd name="connsiteX66" fmla="*/ 10386 w 184474"/>
                  <a:gd name="connsiteY66" fmla="*/ 48196 h 184908"/>
                  <a:gd name="connsiteX67" fmla="*/ 1052 w 184474"/>
                  <a:gd name="connsiteY67" fmla="*/ 77438 h 184908"/>
                  <a:gd name="connsiteX68" fmla="*/ 3814 w 184474"/>
                  <a:gd name="connsiteY68" fmla="*/ 120491 h 184908"/>
                  <a:gd name="connsiteX69" fmla="*/ 110303 w 184474"/>
                  <a:gd name="connsiteY69" fmla="*/ 183166 h 184908"/>
                  <a:gd name="connsiteX70" fmla="*/ 184408 w 184474"/>
                  <a:gd name="connsiteY70" fmla="*/ 93345 h 184908"/>
                  <a:gd name="connsiteX71" fmla="*/ 142498 w 184474"/>
                  <a:gd name="connsiteY71" fmla="*/ 94583 h 184908"/>
                  <a:gd name="connsiteX72" fmla="*/ 97159 w 184474"/>
                  <a:gd name="connsiteY72" fmla="*/ 52483 h 184908"/>
                  <a:gd name="connsiteX73" fmla="*/ 95064 w 184474"/>
                  <a:gd name="connsiteY73" fmla="*/ 44672 h 184908"/>
                  <a:gd name="connsiteX74" fmla="*/ 100493 w 184474"/>
                  <a:gd name="connsiteY74" fmla="*/ 41529 h 184908"/>
                  <a:gd name="connsiteX75" fmla="*/ 104398 w 184474"/>
                  <a:gd name="connsiteY75" fmla="*/ 43815 h 184908"/>
                  <a:gd name="connsiteX76" fmla="*/ 150213 w 184474"/>
                  <a:gd name="connsiteY76" fmla="*/ 86296 h 184908"/>
                  <a:gd name="connsiteX77" fmla="*/ 151166 w 184474"/>
                  <a:gd name="connsiteY77" fmla="*/ 94393 h 184908"/>
                  <a:gd name="connsiteX78" fmla="*/ 142498 w 184474"/>
                  <a:gd name="connsiteY78" fmla="*/ 94583 h 184908"/>
                  <a:gd name="connsiteX79" fmla="*/ 145451 w 184474"/>
                  <a:gd name="connsiteY79" fmla="*/ 107061 h 184908"/>
                  <a:gd name="connsiteX80" fmla="*/ 142117 w 184474"/>
                  <a:gd name="connsiteY80" fmla="*/ 112204 h 184908"/>
                  <a:gd name="connsiteX81" fmla="*/ 136402 w 184474"/>
                  <a:gd name="connsiteY81" fmla="*/ 111728 h 184908"/>
                  <a:gd name="connsiteX82" fmla="*/ 123639 w 184474"/>
                  <a:gd name="connsiteY82" fmla="*/ 100013 h 184908"/>
                  <a:gd name="connsiteX83" fmla="*/ 123162 w 184474"/>
                  <a:gd name="connsiteY83" fmla="*/ 92678 h 184908"/>
                  <a:gd name="connsiteX84" fmla="*/ 129735 w 184474"/>
                  <a:gd name="connsiteY84" fmla="*/ 91059 h 184908"/>
                  <a:gd name="connsiteX85" fmla="*/ 144593 w 184474"/>
                  <a:gd name="connsiteY85" fmla="*/ 104775 h 184908"/>
                  <a:gd name="connsiteX86" fmla="*/ 145451 w 184474"/>
                  <a:gd name="connsiteY86" fmla="*/ 107061 h 184908"/>
                  <a:gd name="connsiteX87" fmla="*/ 106493 w 184474"/>
                  <a:gd name="connsiteY87" fmla="*/ 31528 h 184908"/>
                  <a:gd name="connsiteX88" fmla="*/ 114304 w 184474"/>
                  <a:gd name="connsiteY88" fmla="*/ 31432 h 184908"/>
                  <a:gd name="connsiteX89" fmla="*/ 126591 w 184474"/>
                  <a:gd name="connsiteY89" fmla="*/ 42672 h 184908"/>
                  <a:gd name="connsiteX90" fmla="*/ 127639 w 184474"/>
                  <a:gd name="connsiteY90" fmla="*/ 49435 h 184908"/>
                  <a:gd name="connsiteX91" fmla="*/ 121924 w 184474"/>
                  <a:gd name="connsiteY91" fmla="*/ 52197 h 184908"/>
                  <a:gd name="connsiteX92" fmla="*/ 119638 w 184474"/>
                  <a:gd name="connsiteY92" fmla="*/ 51340 h 184908"/>
                  <a:gd name="connsiteX93" fmla="*/ 106493 w 184474"/>
                  <a:gd name="connsiteY93" fmla="*/ 39243 h 184908"/>
                  <a:gd name="connsiteX94" fmla="*/ 106493 w 184474"/>
                  <a:gd name="connsiteY94" fmla="*/ 31528 h 184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84474" h="184908">
                    <a:moveTo>
                      <a:pt x="184408" y="93345"/>
                    </a:moveTo>
                    <a:cubicBezTo>
                      <a:pt x="184027" y="83153"/>
                      <a:pt x="184122" y="73247"/>
                      <a:pt x="180122" y="63151"/>
                    </a:cubicBezTo>
                    <a:cubicBezTo>
                      <a:pt x="177455" y="56388"/>
                      <a:pt x="175645" y="49339"/>
                      <a:pt x="171073" y="43434"/>
                    </a:cubicBezTo>
                    <a:cubicBezTo>
                      <a:pt x="170597" y="44482"/>
                      <a:pt x="170311" y="46196"/>
                      <a:pt x="169549" y="46482"/>
                    </a:cubicBezTo>
                    <a:cubicBezTo>
                      <a:pt x="168120" y="46958"/>
                      <a:pt x="167549" y="45148"/>
                      <a:pt x="167358" y="44196"/>
                    </a:cubicBezTo>
                    <a:cubicBezTo>
                      <a:pt x="166977" y="41815"/>
                      <a:pt x="166977" y="39433"/>
                      <a:pt x="166882" y="36957"/>
                    </a:cubicBezTo>
                    <a:cubicBezTo>
                      <a:pt x="166310" y="34861"/>
                      <a:pt x="164882" y="33528"/>
                      <a:pt x="163262" y="32290"/>
                    </a:cubicBezTo>
                    <a:cubicBezTo>
                      <a:pt x="162691" y="33814"/>
                      <a:pt x="164215" y="36481"/>
                      <a:pt x="161739" y="36671"/>
                    </a:cubicBezTo>
                    <a:cubicBezTo>
                      <a:pt x="159833" y="36862"/>
                      <a:pt x="159071" y="34480"/>
                      <a:pt x="158691" y="32671"/>
                    </a:cubicBezTo>
                    <a:cubicBezTo>
                      <a:pt x="158310" y="30956"/>
                      <a:pt x="158500" y="29051"/>
                      <a:pt x="158405" y="27337"/>
                    </a:cubicBezTo>
                    <a:cubicBezTo>
                      <a:pt x="158119" y="25813"/>
                      <a:pt x="157166" y="24955"/>
                      <a:pt x="155642" y="24765"/>
                    </a:cubicBezTo>
                    <a:cubicBezTo>
                      <a:pt x="155071" y="26194"/>
                      <a:pt x="154499" y="27622"/>
                      <a:pt x="153928" y="29051"/>
                    </a:cubicBezTo>
                    <a:cubicBezTo>
                      <a:pt x="149451" y="27337"/>
                      <a:pt x="149546" y="24003"/>
                      <a:pt x="150785" y="20193"/>
                    </a:cubicBezTo>
                    <a:cubicBezTo>
                      <a:pt x="149166" y="18955"/>
                      <a:pt x="147451" y="17717"/>
                      <a:pt x="145832" y="16478"/>
                    </a:cubicBezTo>
                    <a:cubicBezTo>
                      <a:pt x="145165" y="18288"/>
                      <a:pt x="147070" y="22098"/>
                      <a:pt x="144117" y="21717"/>
                    </a:cubicBezTo>
                    <a:cubicBezTo>
                      <a:pt x="139355" y="21146"/>
                      <a:pt x="140879" y="16669"/>
                      <a:pt x="141069" y="13430"/>
                    </a:cubicBezTo>
                    <a:cubicBezTo>
                      <a:pt x="139450" y="12573"/>
                      <a:pt x="137831" y="11716"/>
                      <a:pt x="136116" y="10858"/>
                    </a:cubicBezTo>
                    <a:cubicBezTo>
                      <a:pt x="135259" y="12573"/>
                      <a:pt x="137069" y="16288"/>
                      <a:pt x="133544" y="15907"/>
                    </a:cubicBezTo>
                    <a:cubicBezTo>
                      <a:pt x="128401" y="15335"/>
                      <a:pt x="129925" y="10954"/>
                      <a:pt x="129830" y="7715"/>
                    </a:cubicBezTo>
                    <a:cubicBezTo>
                      <a:pt x="128210" y="7144"/>
                      <a:pt x="126591" y="6477"/>
                      <a:pt x="124972" y="5905"/>
                    </a:cubicBezTo>
                    <a:cubicBezTo>
                      <a:pt x="123639" y="7620"/>
                      <a:pt x="126877" y="11906"/>
                      <a:pt x="122305" y="11716"/>
                    </a:cubicBezTo>
                    <a:cubicBezTo>
                      <a:pt x="116971" y="11430"/>
                      <a:pt x="118876" y="6953"/>
                      <a:pt x="118590" y="3810"/>
                    </a:cubicBezTo>
                    <a:cubicBezTo>
                      <a:pt x="117066" y="2476"/>
                      <a:pt x="115256" y="2381"/>
                      <a:pt x="113447" y="2572"/>
                    </a:cubicBezTo>
                    <a:cubicBezTo>
                      <a:pt x="113161" y="3715"/>
                      <a:pt x="112685" y="4858"/>
                      <a:pt x="112494" y="6096"/>
                    </a:cubicBezTo>
                    <a:cubicBezTo>
                      <a:pt x="112304" y="7715"/>
                      <a:pt x="111732" y="8763"/>
                      <a:pt x="109922" y="8668"/>
                    </a:cubicBezTo>
                    <a:cubicBezTo>
                      <a:pt x="108113" y="8572"/>
                      <a:pt x="106684" y="8001"/>
                      <a:pt x="106398" y="6001"/>
                    </a:cubicBezTo>
                    <a:cubicBezTo>
                      <a:pt x="106208" y="4381"/>
                      <a:pt x="106303" y="2762"/>
                      <a:pt x="106208" y="1143"/>
                    </a:cubicBezTo>
                    <a:cubicBezTo>
                      <a:pt x="104303" y="-191"/>
                      <a:pt x="102112" y="190"/>
                      <a:pt x="100016" y="190"/>
                    </a:cubicBezTo>
                    <a:cubicBezTo>
                      <a:pt x="100016" y="1619"/>
                      <a:pt x="100016" y="3048"/>
                      <a:pt x="100016" y="4477"/>
                    </a:cubicBezTo>
                    <a:cubicBezTo>
                      <a:pt x="100016" y="6667"/>
                      <a:pt x="98778" y="7239"/>
                      <a:pt x="96873" y="7239"/>
                    </a:cubicBezTo>
                    <a:cubicBezTo>
                      <a:pt x="94873" y="7239"/>
                      <a:pt x="93825" y="6382"/>
                      <a:pt x="93825" y="4286"/>
                    </a:cubicBezTo>
                    <a:cubicBezTo>
                      <a:pt x="93825" y="2857"/>
                      <a:pt x="93825" y="1429"/>
                      <a:pt x="93825" y="0"/>
                    </a:cubicBezTo>
                    <a:cubicBezTo>
                      <a:pt x="93444" y="0"/>
                      <a:pt x="92968" y="0"/>
                      <a:pt x="92587" y="0"/>
                    </a:cubicBezTo>
                    <a:cubicBezTo>
                      <a:pt x="92587" y="571"/>
                      <a:pt x="92682" y="1238"/>
                      <a:pt x="92587" y="1810"/>
                    </a:cubicBezTo>
                    <a:cubicBezTo>
                      <a:pt x="92301" y="3429"/>
                      <a:pt x="93444" y="6096"/>
                      <a:pt x="90491" y="5905"/>
                    </a:cubicBezTo>
                    <a:cubicBezTo>
                      <a:pt x="88205" y="5715"/>
                      <a:pt x="89158" y="3334"/>
                      <a:pt x="88967" y="1810"/>
                    </a:cubicBezTo>
                    <a:cubicBezTo>
                      <a:pt x="88872" y="1238"/>
                      <a:pt x="88967" y="571"/>
                      <a:pt x="88967" y="0"/>
                    </a:cubicBezTo>
                    <a:cubicBezTo>
                      <a:pt x="86872" y="95"/>
                      <a:pt x="84681" y="190"/>
                      <a:pt x="82586" y="381"/>
                    </a:cubicBezTo>
                    <a:cubicBezTo>
                      <a:pt x="82586" y="571"/>
                      <a:pt x="82681" y="762"/>
                      <a:pt x="82586" y="952"/>
                    </a:cubicBezTo>
                    <a:cubicBezTo>
                      <a:pt x="82110" y="3334"/>
                      <a:pt x="84395" y="7144"/>
                      <a:pt x="79633" y="7334"/>
                    </a:cubicBezTo>
                    <a:cubicBezTo>
                      <a:pt x="74680" y="7525"/>
                      <a:pt x="77061" y="3524"/>
                      <a:pt x="76490" y="1238"/>
                    </a:cubicBezTo>
                    <a:cubicBezTo>
                      <a:pt x="74299" y="1048"/>
                      <a:pt x="72203" y="1524"/>
                      <a:pt x="70203" y="2476"/>
                    </a:cubicBezTo>
                    <a:cubicBezTo>
                      <a:pt x="70203" y="2857"/>
                      <a:pt x="70298" y="3334"/>
                      <a:pt x="70298" y="3715"/>
                    </a:cubicBezTo>
                    <a:cubicBezTo>
                      <a:pt x="70298" y="6477"/>
                      <a:pt x="71156" y="9620"/>
                      <a:pt x="66869" y="10287"/>
                    </a:cubicBezTo>
                    <a:cubicBezTo>
                      <a:pt x="61631" y="11049"/>
                      <a:pt x="65631" y="6001"/>
                      <a:pt x="63345" y="4858"/>
                    </a:cubicBezTo>
                    <a:cubicBezTo>
                      <a:pt x="61726" y="4572"/>
                      <a:pt x="60202" y="4858"/>
                      <a:pt x="59059" y="6096"/>
                    </a:cubicBezTo>
                    <a:cubicBezTo>
                      <a:pt x="59059" y="6953"/>
                      <a:pt x="58964" y="7715"/>
                      <a:pt x="59059" y="8572"/>
                    </a:cubicBezTo>
                    <a:cubicBezTo>
                      <a:pt x="59345" y="11621"/>
                      <a:pt x="58583" y="14383"/>
                      <a:pt x="55249" y="14288"/>
                    </a:cubicBezTo>
                    <a:cubicBezTo>
                      <a:pt x="51153" y="14192"/>
                      <a:pt x="53820" y="10477"/>
                      <a:pt x="52963" y="8572"/>
                    </a:cubicBezTo>
                    <a:cubicBezTo>
                      <a:pt x="51058" y="8954"/>
                      <a:pt x="49343" y="9715"/>
                      <a:pt x="47915" y="11144"/>
                    </a:cubicBezTo>
                    <a:cubicBezTo>
                      <a:pt x="47915" y="11906"/>
                      <a:pt x="47915" y="12763"/>
                      <a:pt x="47915" y="13525"/>
                    </a:cubicBezTo>
                    <a:cubicBezTo>
                      <a:pt x="48010" y="16002"/>
                      <a:pt x="48105" y="18955"/>
                      <a:pt x="44962" y="19145"/>
                    </a:cubicBezTo>
                    <a:cubicBezTo>
                      <a:pt x="41342" y="19431"/>
                      <a:pt x="43628" y="15811"/>
                      <a:pt x="42485" y="14288"/>
                    </a:cubicBezTo>
                    <a:cubicBezTo>
                      <a:pt x="40676" y="14859"/>
                      <a:pt x="39152" y="15811"/>
                      <a:pt x="38009" y="17335"/>
                    </a:cubicBezTo>
                    <a:cubicBezTo>
                      <a:pt x="38009" y="18574"/>
                      <a:pt x="37914" y="19812"/>
                      <a:pt x="38009" y="20955"/>
                    </a:cubicBezTo>
                    <a:cubicBezTo>
                      <a:pt x="38199" y="23431"/>
                      <a:pt x="37342" y="25813"/>
                      <a:pt x="34770" y="26003"/>
                    </a:cubicBezTo>
                    <a:cubicBezTo>
                      <a:pt x="31341" y="26289"/>
                      <a:pt x="33818" y="22860"/>
                      <a:pt x="32579" y="21526"/>
                    </a:cubicBezTo>
                    <a:cubicBezTo>
                      <a:pt x="30674" y="22288"/>
                      <a:pt x="29246" y="23622"/>
                      <a:pt x="28007" y="25241"/>
                    </a:cubicBezTo>
                    <a:cubicBezTo>
                      <a:pt x="28007" y="28765"/>
                      <a:pt x="29531" y="32766"/>
                      <a:pt x="24578" y="34957"/>
                    </a:cubicBezTo>
                    <a:cubicBezTo>
                      <a:pt x="24388" y="32956"/>
                      <a:pt x="24197" y="31147"/>
                      <a:pt x="24007" y="29337"/>
                    </a:cubicBezTo>
                    <a:cubicBezTo>
                      <a:pt x="22483" y="30480"/>
                      <a:pt x="21054" y="31623"/>
                      <a:pt x="20483" y="33528"/>
                    </a:cubicBezTo>
                    <a:cubicBezTo>
                      <a:pt x="20483" y="35147"/>
                      <a:pt x="20578" y="36767"/>
                      <a:pt x="20483" y="38290"/>
                    </a:cubicBezTo>
                    <a:cubicBezTo>
                      <a:pt x="20387" y="40196"/>
                      <a:pt x="19625" y="42386"/>
                      <a:pt x="17720" y="42291"/>
                    </a:cubicBezTo>
                    <a:cubicBezTo>
                      <a:pt x="15816" y="42100"/>
                      <a:pt x="17149" y="39624"/>
                      <a:pt x="16577" y="38290"/>
                    </a:cubicBezTo>
                    <a:cubicBezTo>
                      <a:pt x="15339" y="39433"/>
                      <a:pt x="14291" y="40767"/>
                      <a:pt x="14101" y="42577"/>
                    </a:cubicBezTo>
                    <a:cubicBezTo>
                      <a:pt x="14196" y="46292"/>
                      <a:pt x="14291" y="50006"/>
                      <a:pt x="10862" y="53530"/>
                    </a:cubicBezTo>
                    <a:cubicBezTo>
                      <a:pt x="10672" y="51435"/>
                      <a:pt x="10481" y="49816"/>
                      <a:pt x="10386" y="48196"/>
                    </a:cubicBezTo>
                    <a:cubicBezTo>
                      <a:pt x="4957" y="57150"/>
                      <a:pt x="2290" y="67342"/>
                      <a:pt x="1052" y="77438"/>
                    </a:cubicBezTo>
                    <a:cubicBezTo>
                      <a:pt x="-758" y="91726"/>
                      <a:pt x="-472" y="106299"/>
                      <a:pt x="3814" y="120491"/>
                    </a:cubicBezTo>
                    <a:cubicBezTo>
                      <a:pt x="16958" y="164592"/>
                      <a:pt x="64202" y="192310"/>
                      <a:pt x="110303" y="183166"/>
                    </a:cubicBezTo>
                    <a:cubicBezTo>
                      <a:pt x="154404" y="174784"/>
                      <a:pt x="186122" y="136398"/>
                      <a:pt x="184408" y="93345"/>
                    </a:cubicBezTo>
                    <a:close/>
                    <a:moveTo>
                      <a:pt x="142498" y="94583"/>
                    </a:moveTo>
                    <a:cubicBezTo>
                      <a:pt x="127448" y="80486"/>
                      <a:pt x="112304" y="66484"/>
                      <a:pt x="97159" y="52483"/>
                    </a:cubicBezTo>
                    <a:cubicBezTo>
                      <a:pt x="94778" y="50292"/>
                      <a:pt x="93825" y="47720"/>
                      <a:pt x="95064" y="44672"/>
                    </a:cubicBezTo>
                    <a:cubicBezTo>
                      <a:pt x="95921" y="42577"/>
                      <a:pt x="97921" y="41910"/>
                      <a:pt x="100493" y="41529"/>
                    </a:cubicBezTo>
                    <a:cubicBezTo>
                      <a:pt x="101636" y="42196"/>
                      <a:pt x="103255" y="42767"/>
                      <a:pt x="104398" y="43815"/>
                    </a:cubicBezTo>
                    <a:cubicBezTo>
                      <a:pt x="119733" y="57912"/>
                      <a:pt x="134973" y="72104"/>
                      <a:pt x="150213" y="86296"/>
                    </a:cubicBezTo>
                    <a:cubicBezTo>
                      <a:pt x="152880" y="88773"/>
                      <a:pt x="153737" y="91630"/>
                      <a:pt x="151166" y="94393"/>
                    </a:cubicBezTo>
                    <a:cubicBezTo>
                      <a:pt x="148499" y="97250"/>
                      <a:pt x="145641" y="97441"/>
                      <a:pt x="142498" y="94583"/>
                    </a:cubicBezTo>
                    <a:close/>
                    <a:moveTo>
                      <a:pt x="145451" y="107061"/>
                    </a:moveTo>
                    <a:cubicBezTo>
                      <a:pt x="145355" y="109633"/>
                      <a:pt x="143927" y="111061"/>
                      <a:pt x="142117" y="112204"/>
                    </a:cubicBezTo>
                    <a:cubicBezTo>
                      <a:pt x="140117" y="113538"/>
                      <a:pt x="138116" y="113252"/>
                      <a:pt x="136402" y="111728"/>
                    </a:cubicBezTo>
                    <a:cubicBezTo>
                      <a:pt x="132116" y="107918"/>
                      <a:pt x="127829" y="104013"/>
                      <a:pt x="123639" y="100013"/>
                    </a:cubicBezTo>
                    <a:cubicBezTo>
                      <a:pt x="121448" y="97822"/>
                      <a:pt x="121352" y="95155"/>
                      <a:pt x="123162" y="92678"/>
                    </a:cubicBezTo>
                    <a:cubicBezTo>
                      <a:pt x="124877" y="90297"/>
                      <a:pt x="127639" y="89630"/>
                      <a:pt x="129735" y="91059"/>
                    </a:cubicBezTo>
                    <a:cubicBezTo>
                      <a:pt x="135259" y="94964"/>
                      <a:pt x="140117" y="99727"/>
                      <a:pt x="144593" y="104775"/>
                    </a:cubicBezTo>
                    <a:cubicBezTo>
                      <a:pt x="145165" y="105537"/>
                      <a:pt x="145165" y="106489"/>
                      <a:pt x="145451" y="107061"/>
                    </a:cubicBezTo>
                    <a:close/>
                    <a:moveTo>
                      <a:pt x="106493" y="31528"/>
                    </a:moveTo>
                    <a:cubicBezTo>
                      <a:pt x="108970" y="29242"/>
                      <a:pt x="111827" y="29337"/>
                      <a:pt x="114304" y="31432"/>
                    </a:cubicBezTo>
                    <a:cubicBezTo>
                      <a:pt x="118495" y="35052"/>
                      <a:pt x="122495" y="38862"/>
                      <a:pt x="126591" y="42672"/>
                    </a:cubicBezTo>
                    <a:cubicBezTo>
                      <a:pt x="128687" y="44577"/>
                      <a:pt x="128972" y="47054"/>
                      <a:pt x="127639" y="49435"/>
                    </a:cubicBezTo>
                    <a:cubicBezTo>
                      <a:pt x="126591" y="51340"/>
                      <a:pt x="124781" y="52292"/>
                      <a:pt x="121924" y="52197"/>
                    </a:cubicBezTo>
                    <a:cubicBezTo>
                      <a:pt x="121543" y="52006"/>
                      <a:pt x="120305" y="51911"/>
                      <a:pt x="119638" y="51340"/>
                    </a:cubicBezTo>
                    <a:cubicBezTo>
                      <a:pt x="115161" y="47434"/>
                      <a:pt x="110685" y="43434"/>
                      <a:pt x="106493" y="39243"/>
                    </a:cubicBezTo>
                    <a:cubicBezTo>
                      <a:pt x="104303" y="36957"/>
                      <a:pt x="103922" y="34004"/>
                      <a:pt x="106493" y="31528"/>
                    </a:cubicBezTo>
                    <a:close/>
                  </a:path>
                </a:pathLst>
              </a:custGeom>
              <a:solidFill>
                <a:srgbClr val="FFC4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966ACEFF-7DD6-4810-8BF6-80FDFAF97C88}"/>
                  </a:ext>
                </a:extLst>
              </p:cNvPr>
              <p:cNvSpPr/>
              <p:nvPr/>
            </p:nvSpPr>
            <p:spPr>
              <a:xfrm>
                <a:off x="6021541" y="4133659"/>
                <a:ext cx="58096" cy="55091"/>
              </a:xfrm>
              <a:custGeom>
                <a:avLst/>
                <a:gdLst>
                  <a:gd name="connsiteX0" fmla="*/ 5878 w 58096"/>
                  <a:gd name="connsiteY0" fmla="*/ 0 h 55091"/>
                  <a:gd name="connsiteX1" fmla="*/ 9783 w 58096"/>
                  <a:gd name="connsiteY1" fmla="*/ 2286 h 55091"/>
                  <a:gd name="connsiteX2" fmla="*/ 55598 w 58096"/>
                  <a:gd name="connsiteY2" fmla="*/ 44767 h 55091"/>
                  <a:gd name="connsiteX3" fmla="*/ 56551 w 58096"/>
                  <a:gd name="connsiteY3" fmla="*/ 52864 h 55091"/>
                  <a:gd name="connsiteX4" fmla="*/ 47978 w 58096"/>
                  <a:gd name="connsiteY4" fmla="*/ 52959 h 55091"/>
                  <a:gd name="connsiteX5" fmla="*/ 2639 w 58096"/>
                  <a:gd name="connsiteY5" fmla="*/ 10858 h 55091"/>
                  <a:gd name="connsiteX6" fmla="*/ 544 w 58096"/>
                  <a:gd name="connsiteY6" fmla="*/ 3048 h 55091"/>
                  <a:gd name="connsiteX7" fmla="*/ 5878 w 58096"/>
                  <a:gd name="connsiteY7" fmla="*/ 0 h 5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096" h="55091">
                    <a:moveTo>
                      <a:pt x="5878" y="0"/>
                    </a:moveTo>
                    <a:cubicBezTo>
                      <a:pt x="7021" y="667"/>
                      <a:pt x="8640" y="1238"/>
                      <a:pt x="9783" y="2286"/>
                    </a:cubicBezTo>
                    <a:cubicBezTo>
                      <a:pt x="25118" y="16383"/>
                      <a:pt x="40358" y="30575"/>
                      <a:pt x="55598" y="44767"/>
                    </a:cubicBezTo>
                    <a:cubicBezTo>
                      <a:pt x="58265" y="47244"/>
                      <a:pt x="59122" y="50102"/>
                      <a:pt x="56551" y="52864"/>
                    </a:cubicBezTo>
                    <a:cubicBezTo>
                      <a:pt x="53979" y="55721"/>
                      <a:pt x="51026" y="55912"/>
                      <a:pt x="47978" y="52959"/>
                    </a:cubicBezTo>
                    <a:cubicBezTo>
                      <a:pt x="32929" y="38862"/>
                      <a:pt x="17784" y="24860"/>
                      <a:pt x="2639" y="10858"/>
                    </a:cubicBezTo>
                    <a:cubicBezTo>
                      <a:pt x="258" y="8668"/>
                      <a:pt x="-695" y="6096"/>
                      <a:pt x="544" y="3048"/>
                    </a:cubicBezTo>
                    <a:cubicBezTo>
                      <a:pt x="1306" y="1048"/>
                      <a:pt x="3306" y="381"/>
                      <a:pt x="5878" y="0"/>
                    </a:cubicBezTo>
                    <a:close/>
                  </a:path>
                </a:pathLst>
              </a:custGeom>
              <a:solidFill>
                <a:srgbClr val="FFEF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ABD81EC5-F5BE-4C23-87C1-CBB2C50B9C40}"/>
                  </a:ext>
                </a:extLst>
              </p:cNvPr>
              <p:cNvSpPr/>
              <p:nvPr/>
            </p:nvSpPr>
            <p:spPr>
              <a:xfrm>
                <a:off x="5946647" y="4214050"/>
                <a:ext cx="147161" cy="53775"/>
              </a:xfrm>
              <a:custGeom>
                <a:avLst/>
                <a:gdLst>
                  <a:gd name="connsiteX0" fmla="*/ 762 w 147161"/>
                  <a:gd name="connsiteY0" fmla="*/ 5525 h 53775"/>
                  <a:gd name="connsiteX1" fmla="*/ 39338 w 147161"/>
                  <a:gd name="connsiteY1" fmla="*/ 42577 h 53775"/>
                  <a:gd name="connsiteX2" fmla="*/ 143161 w 147161"/>
                  <a:gd name="connsiteY2" fmla="*/ 6763 h 53775"/>
                  <a:gd name="connsiteX3" fmla="*/ 147161 w 147161"/>
                  <a:gd name="connsiteY3" fmla="*/ 0 h 53775"/>
                  <a:gd name="connsiteX4" fmla="*/ 147161 w 147161"/>
                  <a:gd name="connsiteY4" fmla="*/ 0 h 53775"/>
                  <a:gd name="connsiteX5" fmla="*/ 122206 w 147161"/>
                  <a:gd name="connsiteY5" fmla="*/ 36576 h 53775"/>
                  <a:gd name="connsiteX6" fmla="*/ 3143 w 147161"/>
                  <a:gd name="connsiteY6" fmla="*/ 13621 h 53775"/>
                  <a:gd name="connsiteX7" fmla="*/ 0 w 147161"/>
                  <a:gd name="connsiteY7" fmla="*/ 6287 h 53775"/>
                  <a:gd name="connsiteX8" fmla="*/ 762 w 147161"/>
                  <a:gd name="connsiteY8" fmla="*/ 5525 h 5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161" h="53775">
                    <a:moveTo>
                      <a:pt x="762" y="5525"/>
                    </a:moveTo>
                    <a:cubicBezTo>
                      <a:pt x="9715" y="21908"/>
                      <a:pt x="22193" y="34576"/>
                      <a:pt x="39338" y="42577"/>
                    </a:cubicBezTo>
                    <a:cubicBezTo>
                      <a:pt x="77343" y="60388"/>
                      <a:pt x="124301" y="44291"/>
                      <a:pt x="143161" y="6763"/>
                    </a:cubicBezTo>
                    <a:cubicBezTo>
                      <a:pt x="144304" y="4477"/>
                      <a:pt x="144780" y="1619"/>
                      <a:pt x="147161" y="0"/>
                    </a:cubicBezTo>
                    <a:cubicBezTo>
                      <a:pt x="147161" y="0"/>
                      <a:pt x="147161" y="0"/>
                      <a:pt x="147161" y="0"/>
                    </a:cubicBezTo>
                    <a:cubicBezTo>
                      <a:pt x="143637" y="15430"/>
                      <a:pt x="134207" y="26956"/>
                      <a:pt x="122206" y="36576"/>
                    </a:cubicBezTo>
                    <a:cubicBezTo>
                      <a:pt x="84677" y="66961"/>
                      <a:pt x="26765" y="55721"/>
                      <a:pt x="3143" y="13621"/>
                    </a:cubicBezTo>
                    <a:cubicBezTo>
                      <a:pt x="1810" y="11335"/>
                      <a:pt x="1048" y="8668"/>
                      <a:pt x="0" y="6287"/>
                    </a:cubicBezTo>
                    <a:cubicBezTo>
                      <a:pt x="381" y="6191"/>
                      <a:pt x="667" y="5905"/>
                      <a:pt x="762" y="5525"/>
                    </a:cubicBezTo>
                    <a:close/>
                  </a:path>
                </a:pathLst>
              </a:custGeom>
              <a:solidFill>
                <a:srgbClr val="FFEF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C31465B-9F89-4E54-96D0-1B86E7FB1EB8}"/>
                  </a:ext>
                </a:extLst>
              </p:cNvPr>
              <p:cNvSpPr/>
              <p:nvPr/>
            </p:nvSpPr>
            <p:spPr>
              <a:xfrm>
                <a:off x="5947790" y="4108682"/>
                <a:ext cx="141160" cy="46408"/>
              </a:xfrm>
              <a:custGeom>
                <a:avLst/>
                <a:gdLst>
                  <a:gd name="connsiteX0" fmla="*/ 140875 w 141160"/>
                  <a:gd name="connsiteY0" fmla="*/ 43742 h 46408"/>
                  <a:gd name="connsiteX1" fmla="*/ 110680 w 141160"/>
                  <a:gd name="connsiteY1" fmla="*/ 14214 h 46408"/>
                  <a:gd name="connsiteX2" fmla="*/ 23146 w 141160"/>
                  <a:gd name="connsiteY2" fmla="*/ 20024 h 46408"/>
                  <a:gd name="connsiteX3" fmla="*/ 0 w 141160"/>
                  <a:gd name="connsiteY3" fmla="*/ 46409 h 46408"/>
                  <a:gd name="connsiteX4" fmla="*/ 10192 w 141160"/>
                  <a:gd name="connsiteY4" fmla="*/ 28311 h 46408"/>
                  <a:gd name="connsiteX5" fmla="*/ 74200 w 141160"/>
                  <a:gd name="connsiteY5" fmla="*/ 117 h 46408"/>
                  <a:gd name="connsiteX6" fmla="*/ 141161 w 141160"/>
                  <a:gd name="connsiteY6" fmla="*/ 41932 h 46408"/>
                  <a:gd name="connsiteX7" fmla="*/ 140875 w 141160"/>
                  <a:gd name="connsiteY7" fmla="*/ 43742 h 4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160" h="46408">
                    <a:moveTo>
                      <a:pt x="140875" y="43742"/>
                    </a:moveTo>
                    <a:cubicBezTo>
                      <a:pt x="132683" y="31931"/>
                      <a:pt x="123539" y="21453"/>
                      <a:pt x="110680" y="14214"/>
                    </a:cubicBezTo>
                    <a:cubicBezTo>
                      <a:pt x="83820" y="-1121"/>
                      <a:pt x="48101" y="1165"/>
                      <a:pt x="23146" y="20024"/>
                    </a:cubicBezTo>
                    <a:cubicBezTo>
                      <a:pt x="13621" y="27263"/>
                      <a:pt x="6667" y="36598"/>
                      <a:pt x="0" y="46409"/>
                    </a:cubicBezTo>
                    <a:cubicBezTo>
                      <a:pt x="1429" y="39265"/>
                      <a:pt x="5715" y="33550"/>
                      <a:pt x="10192" y="28311"/>
                    </a:cubicBezTo>
                    <a:cubicBezTo>
                      <a:pt x="27051" y="8880"/>
                      <a:pt x="48577" y="-1216"/>
                      <a:pt x="74200" y="117"/>
                    </a:cubicBezTo>
                    <a:cubicBezTo>
                      <a:pt x="103918" y="1641"/>
                      <a:pt x="126968" y="14881"/>
                      <a:pt x="141161" y="41932"/>
                    </a:cubicBezTo>
                    <a:cubicBezTo>
                      <a:pt x="141065" y="42408"/>
                      <a:pt x="140970" y="43075"/>
                      <a:pt x="140875" y="43742"/>
                    </a:cubicBezTo>
                    <a:close/>
                  </a:path>
                </a:pathLst>
              </a:custGeom>
              <a:solidFill>
                <a:srgbClr val="BF9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B705D6E-749E-4DEE-A46F-A361C889AE4C}"/>
                  </a:ext>
                </a:extLst>
              </p:cNvPr>
              <p:cNvSpPr/>
              <p:nvPr/>
            </p:nvSpPr>
            <p:spPr>
              <a:xfrm>
                <a:off x="6031631" y="4122062"/>
                <a:ext cx="23745" cy="22366"/>
              </a:xfrm>
              <a:custGeom>
                <a:avLst/>
                <a:gdLst>
                  <a:gd name="connsiteX0" fmla="*/ 17219 w 23745"/>
                  <a:gd name="connsiteY0" fmla="*/ 22360 h 22366"/>
                  <a:gd name="connsiteX1" fmla="*/ 14933 w 23745"/>
                  <a:gd name="connsiteY1" fmla="*/ 21503 h 22366"/>
                  <a:gd name="connsiteX2" fmla="*/ 1789 w 23745"/>
                  <a:gd name="connsiteY2" fmla="*/ 9406 h 22366"/>
                  <a:gd name="connsiteX3" fmla="*/ 1789 w 23745"/>
                  <a:gd name="connsiteY3" fmla="*/ 1691 h 22366"/>
                  <a:gd name="connsiteX4" fmla="*/ 9599 w 23745"/>
                  <a:gd name="connsiteY4" fmla="*/ 1595 h 22366"/>
                  <a:gd name="connsiteX5" fmla="*/ 21887 w 23745"/>
                  <a:gd name="connsiteY5" fmla="*/ 12835 h 22366"/>
                  <a:gd name="connsiteX6" fmla="*/ 22934 w 23745"/>
                  <a:gd name="connsiteY6" fmla="*/ 19598 h 22366"/>
                  <a:gd name="connsiteX7" fmla="*/ 17219 w 23745"/>
                  <a:gd name="connsiteY7" fmla="*/ 22360 h 2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745" h="22366">
                    <a:moveTo>
                      <a:pt x="17219" y="22360"/>
                    </a:moveTo>
                    <a:cubicBezTo>
                      <a:pt x="16838" y="22169"/>
                      <a:pt x="15600" y="22074"/>
                      <a:pt x="14933" y="21503"/>
                    </a:cubicBezTo>
                    <a:cubicBezTo>
                      <a:pt x="10456" y="17597"/>
                      <a:pt x="5980" y="13597"/>
                      <a:pt x="1789" y="9406"/>
                    </a:cubicBezTo>
                    <a:cubicBezTo>
                      <a:pt x="-402" y="7120"/>
                      <a:pt x="-783" y="4167"/>
                      <a:pt x="1789" y="1691"/>
                    </a:cubicBezTo>
                    <a:cubicBezTo>
                      <a:pt x="4265" y="-595"/>
                      <a:pt x="7123" y="-500"/>
                      <a:pt x="9599" y="1595"/>
                    </a:cubicBezTo>
                    <a:cubicBezTo>
                      <a:pt x="13790" y="5215"/>
                      <a:pt x="17791" y="9025"/>
                      <a:pt x="21887" y="12835"/>
                    </a:cubicBezTo>
                    <a:cubicBezTo>
                      <a:pt x="23982" y="14740"/>
                      <a:pt x="24268" y="17217"/>
                      <a:pt x="22934" y="19598"/>
                    </a:cubicBezTo>
                    <a:cubicBezTo>
                      <a:pt x="21887" y="21503"/>
                      <a:pt x="20077" y="22455"/>
                      <a:pt x="17219" y="22360"/>
                    </a:cubicBezTo>
                    <a:close/>
                  </a:path>
                </a:pathLst>
              </a:custGeom>
              <a:solidFill>
                <a:srgbClr val="FFEF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83402800-F508-4EC1-8F62-202189E63D36}"/>
                  </a:ext>
                </a:extLst>
              </p:cNvPr>
              <p:cNvSpPr/>
              <p:nvPr/>
            </p:nvSpPr>
            <p:spPr>
              <a:xfrm>
                <a:off x="6048819" y="4182538"/>
                <a:ext cx="23558" cy="22744"/>
              </a:xfrm>
              <a:custGeom>
                <a:avLst/>
                <a:gdLst>
                  <a:gd name="connsiteX0" fmla="*/ 23558 w 23558"/>
                  <a:gd name="connsiteY0" fmla="*/ 16748 h 22744"/>
                  <a:gd name="connsiteX1" fmla="*/ 20224 w 23558"/>
                  <a:gd name="connsiteY1" fmla="*/ 21892 h 22744"/>
                  <a:gd name="connsiteX2" fmla="*/ 14509 w 23558"/>
                  <a:gd name="connsiteY2" fmla="*/ 21416 h 22744"/>
                  <a:gd name="connsiteX3" fmla="*/ 1746 w 23558"/>
                  <a:gd name="connsiteY3" fmla="*/ 9700 h 22744"/>
                  <a:gd name="connsiteX4" fmla="*/ 1270 w 23558"/>
                  <a:gd name="connsiteY4" fmla="*/ 2366 h 22744"/>
                  <a:gd name="connsiteX5" fmla="*/ 7842 w 23558"/>
                  <a:gd name="connsiteY5" fmla="*/ 746 h 22744"/>
                  <a:gd name="connsiteX6" fmla="*/ 22701 w 23558"/>
                  <a:gd name="connsiteY6" fmla="*/ 14463 h 22744"/>
                  <a:gd name="connsiteX7" fmla="*/ 23558 w 23558"/>
                  <a:gd name="connsiteY7" fmla="*/ 16748 h 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58" h="22744">
                    <a:moveTo>
                      <a:pt x="23558" y="16748"/>
                    </a:moveTo>
                    <a:cubicBezTo>
                      <a:pt x="23463" y="19320"/>
                      <a:pt x="22034" y="20749"/>
                      <a:pt x="20224" y="21892"/>
                    </a:cubicBezTo>
                    <a:cubicBezTo>
                      <a:pt x="18224" y="23226"/>
                      <a:pt x="16224" y="22940"/>
                      <a:pt x="14509" y="21416"/>
                    </a:cubicBezTo>
                    <a:cubicBezTo>
                      <a:pt x="10223" y="17606"/>
                      <a:pt x="5937" y="13701"/>
                      <a:pt x="1746" y="9700"/>
                    </a:cubicBezTo>
                    <a:cubicBezTo>
                      <a:pt x="-445" y="7509"/>
                      <a:pt x="-540" y="4842"/>
                      <a:pt x="1270" y="2366"/>
                    </a:cubicBezTo>
                    <a:cubicBezTo>
                      <a:pt x="2984" y="-16"/>
                      <a:pt x="5746" y="-682"/>
                      <a:pt x="7842" y="746"/>
                    </a:cubicBezTo>
                    <a:cubicBezTo>
                      <a:pt x="13366" y="4652"/>
                      <a:pt x="18224" y="9414"/>
                      <a:pt x="22701" y="14463"/>
                    </a:cubicBezTo>
                    <a:cubicBezTo>
                      <a:pt x="23272" y="15225"/>
                      <a:pt x="23272" y="16177"/>
                      <a:pt x="23558" y="16748"/>
                    </a:cubicBezTo>
                    <a:close/>
                  </a:path>
                </a:pathLst>
              </a:custGeom>
              <a:solidFill>
                <a:srgbClr val="FFEF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87FDF48-23A7-400F-B701-F28D8E148A52}"/>
              </a:ext>
            </a:extLst>
          </p:cNvPr>
          <p:cNvGrpSpPr/>
          <p:nvPr/>
        </p:nvGrpSpPr>
        <p:grpSpPr>
          <a:xfrm>
            <a:off x="971285" y="1849169"/>
            <a:ext cx="2653426" cy="1492945"/>
            <a:chOff x="1222072" y="1920240"/>
            <a:chExt cx="3182288" cy="1905000"/>
          </a:xfrm>
        </p:grpSpPr>
        <p:grpSp>
          <p:nvGrpSpPr>
            <p:cNvPr id="6" name="Graphic 3">
              <a:extLst>
                <a:ext uri="{FF2B5EF4-FFF2-40B4-BE49-F238E27FC236}">
                  <a16:creationId xmlns:a16="http://schemas.microsoft.com/office/drawing/2014/main" id="{E2BB18FA-D046-4B3B-B74E-DB679CEB7D9B}"/>
                </a:ext>
              </a:extLst>
            </p:cNvPr>
            <p:cNvGrpSpPr/>
            <p:nvPr/>
          </p:nvGrpSpPr>
          <p:grpSpPr>
            <a:xfrm>
              <a:off x="1222072" y="1920240"/>
              <a:ext cx="3182288" cy="1905000"/>
              <a:chOff x="4529152" y="2419350"/>
              <a:chExt cx="3130987" cy="2022846"/>
            </a:xfrm>
          </p:grpSpPr>
          <p:grpSp>
            <p:nvGrpSpPr>
              <p:cNvPr id="7" name="Graphic 3">
                <a:extLst>
                  <a:ext uri="{FF2B5EF4-FFF2-40B4-BE49-F238E27FC236}">
                    <a16:creationId xmlns:a16="http://schemas.microsoft.com/office/drawing/2014/main" id="{E2BB18FA-D046-4B3B-B74E-DB679CEB7D9B}"/>
                  </a:ext>
                </a:extLst>
              </p:cNvPr>
              <p:cNvGrpSpPr/>
              <p:nvPr/>
            </p:nvGrpSpPr>
            <p:grpSpPr>
              <a:xfrm>
                <a:off x="4817839" y="2419350"/>
                <a:ext cx="1920144" cy="1462200"/>
                <a:chOff x="4817839" y="2419350"/>
                <a:chExt cx="1920144" cy="1462200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0D04E4D5-715C-4573-A50D-3E5F0D14435C}"/>
                    </a:ext>
                  </a:extLst>
                </p:cNvPr>
                <p:cNvSpPr/>
                <p:nvPr/>
              </p:nvSpPr>
              <p:spPr>
                <a:xfrm>
                  <a:off x="5793104" y="2419350"/>
                  <a:ext cx="944879" cy="305181"/>
                </a:xfrm>
                <a:custGeom>
                  <a:avLst/>
                  <a:gdLst>
                    <a:gd name="connsiteX0" fmla="*/ 261080 w 944879"/>
                    <a:gd name="connsiteY0" fmla="*/ 0 h 305181"/>
                    <a:gd name="connsiteX1" fmla="*/ 314992 w 944879"/>
                    <a:gd name="connsiteY1" fmla="*/ 8858 h 305181"/>
                    <a:gd name="connsiteX2" fmla="*/ 577310 w 944879"/>
                    <a:gd name="connsiteY2" fmla="*/ 46958 h 305181"/>
                    <a:gd name="connsiteX3" fmla="*/ 866394 w 944879"/>
                    <a:gd name="connsiteY3" fmla="*/ 88487 h 305181"/>
                    <a:gd name="connsiteX4" fmla="*/ 939832 w 944879"/>
                    <a:gd name="connsiteY4" fmla="*/ 99155 h 305181"/>
                    <a:gd name="connsiteX5" fmla="*/ 944880 w 944879"/>
                    <a:gd name="connsiteY5" fmla="*/ 101060 h 305181"/>
                    <a:gd name="connsiteX6" fmla="*/ 887063 w 944879"/>
                    <a:gd name="connsiteY6" fmla="*/ 138589 h 305181"/>
                    <a:gd name="connsiteX7" fmla="*/ 635032 w 944879"/>
                    <a:gd name="connsiteY7" fmla="*/ 300990 h 305181"/>
                    <a:gd name="connsiteX8" fmla="*/ 631698 w 944879"/>
                    <a:gd name="connsiteY8" fmla="*/ 302895 h 305181"/>
                    <a:gd name="connsiteX9" fmla="*/ 620268 w 944879"/>
                    <a:gd name="connsiteY9" fmla="*/ 305181 h 305181"/>
                    <a:gd name="connsiteX10" fmla="*/ 598837 w 944879"/>
                    <a:gd name="connsiteY10" fmla="*/ 298228 h 305181"/>
                    <a:gd name="connsiteX11" fmla="*/ 481870 w 944879"/>
                    <a:gd name="connsiteY11" fmla="*/ 277749 h 305181"/>
                    <a:gd name="connsiteX12" fmla="*/ 412337 w 944879"/>
                    <a:gd name="connsiteY12" fmla="*/ 265176 h 305181"/>
                    <a:gd name="connsiteX13" fmla="*/ 364236 w 944879"/>
                    <a:gd name="connsiteY13" fmla="*/ 257175 h 305181"/>
                    <a:gd name="connsiteX14" fmla="*/ 295942 w 944879"/>
                    <a:gd name="connsiteY14" fmla="*/ 244221 h 305181"/>
                    <a:gd name="connsiteX15" fmla="*/ 215837 w 944879"/>
                    <a:gd name="connsiteY15" fmla="*/ 230219 h 305181"/>
                    <a:gd name="connsiteX16" fmla="*/ 168688 w 944879"/>
                    <a:gd name="connsiteY16" fmla="*/ 222028 h 305181"/>
                    <a:gd name="connsiteX17" fmla="*/ 95155 w 944879"/>
                    <a:gd name="connsiteY17" fmla="*/ 209169 h 305181"/>
                    <a:gd name="connsiteX18" fmla="*/ 26479 w 944879"/>
                    <a:gd name="connsiteY18" fmla="*/ 196501 h 305181"/>
                    <a:gd name="connsiteX19" fmla="*/ 0 w 944879"/>
                    <a:gd name="connsiteY19" fmla="*/ 190595 h 305181"/>
                    <a:gd name="connsiteX20" fmla="*/ 5048 w 944879"/>
                    <a:gd name="connsiteY20" fmla="*/ 186023 h 305181"/>
                    <a:gd name="connsiteX21" fmla="*/ 153067 w 944879"/>
                    <a:gd name="connsiteY21" fmla="*/ 76010 h 305181"/>
                    <a:gd name="connsiteX22" fmla="*/ 253460 w 944879"/>
                    <a:gd name="connsiteY22" fmla="*/ 286 h 305181"/>
                    <a:gd name="connsiteX23" fmla="*/ 261080 w 944879"/>
                    <a:gd name="connsiteY23" fmla="*/ 0 h 30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44879" h="305181">
                      <a:moveTo>
                        <a:pt x="261080" y="0"/>
                      </a:moveTo>
                      <a:cubicBezTo>
                        <a:pt x="278702" y="5334"/>
                        <a:pt x="296990" y="6191"/>
                        <a:pt x="314992" y="8858"/>
                      </a:cubicBezTo>
                      <a:cubicBezTo>
                        <a:pt x="402431" y="21717"/>
                        <a:pt x="489871" y="34290"/>
                        <a:pt x="577310" y="46958"/>
                      </a:cubicBezTo>
                      <a:cubicBezTo>
                        <a:pt x="673703" y="60865"/>
                        <a:pt x="770001" y="74676"/>
                        <a:pt x="866394" y="88487"/>
                      </a:cubicBezTo>
                      <a:cubicBezTo>
                        <a:pt x="890873" y="92012"/>
                        <a:pt x="915353" y="95536"/>
                        <a:pt x="939832" y="99155"/>
                      </a:cubicBezTo>
                      <a:cubicBezTo>
                        <a:pt x="940975" y="99346"/>
                        <a:pt x="942118" y="100013"/>
                        <a:pt x="944880" y="101060"/>
                      </a:cubicBezTo>
                      <a:cubicBezTo>
                        <a:pt x="924782" y="114109"/>
                        <a:pt x="906018" y="126397"/>
                        <a:pt x="887063" y="138589"/>
                      </a:cubicBezTo>
                      <a:cubicBezTo>
                        <a:pt x="803053" y="192786"/>
                        <a:pt x="719042" y="246888"/>
                        <a:pt x="635032" y="300990"/>
                      </a:cubicBezTo>
                      <a:cubicBezTo>
                        <a:pt x="633984" y="301657"/>
                        <a:pt x="632746" y="302324"/>
                        <a:pt x="631698" y="302895"/>
                      </a:cubicBezTo>
                      <a:cubicBezTo>
                        <a:pt x="628174" y="305372"/>
                        <a:pt x="624269" y="305086"/>
                        <a:pt x="620268" y="305181"/>
                      </a:cubicBezTo>
                      <a:cubicBezTo>
                        <a:pt x="614744" y="297752"/>
                        <a:pt x="605695" y="299276"/>
                        <a:pt x="598837" y="298228"/>
                      </a:cubicBezTo>
                      <a:cubicBezTo>
                        <a:pt x="559689" y="292227"/>
                        <a:pt x="520827" y="284417"/>
                        <a:pt x="481870" y="277749"/>
                      </a:cubicBezTo>
                      <a:cubicBezTo>
                        <a:pt x="458629" y="273749"/>
                        <a:pt x="435483" y="269367"/>
                        <a:pt x="412337" y="265176"/>
                      </a:cubicBezTo>
                      <a:cubicBezTo>
                        <a:pt x="396335" y="262223"/>
                        <a:pt x="379857" y="261080"/>
                        <a:pt x="364236" y="257175"/>
                      </a:cubicBezTo>
                      <a:cubicBezTo>
                        <a:pt x="341662" y="251555"/>
                        <a:pt x="318611" y="248603"/>
                        <a:pt x="295942" y="244221"/>
                      </a:cubicBezTo>
                      <a:cubicBezTo>
                        <a:pt x="269367" y="239078"/>
                        <a:pt x="242602" y="234410"/>
                        <a:pt x="215837" y="230219"/>
                      </a:cubicBezTo>
                      <a:cubicBezTo>
                        <a:pt x="200120" y="227743"/>
                        <a:pt x="184404" y="224790"/>
                        <a:pt x="168688" y="222028"/>
                      </a:cubicBezTo>
                      <a:cubicBezTo>
                        <a:pt x="144209" y="217742"/>
                        <a:pt x="119634" y="213455"/>
                        <a:pt x="95155" y="209169"/>
                      </a:cubicBezTo>
                      <a:cubicBezTo>
                        <a:pt x="72200" y="205073"/>
                        <a:pt x="49244" y="201549"/>
                        <a:pt x="26479" y="196501"/>
                      </a:cubicBezTo>
                      <a:cubicBezTo>
                        <a:pt x="17621" y="194596"/>
                        <a:pt x="7525" y="198311"/>
                        <a:pt x="0" y="190595"/>
                      </a:cubicBezTo>
                      <a:cubicBezTo>
                        <a:pt x="1715" y="189071"/>
                        <a:pt x="3238" y="187357"/>
                        <a:pt x="5048" y="186023"/>
                      </a:cubicBezTo>
                      <a:cubicBezTo>
                        <a:pt x="54388" y="149352"/>
                        <a:pt x="103823" y="112871"/>
                        <a:pt x="153067" y="76010"/>
                      </a:cubicBezTo>
                      <a:cubicBezTo>
                        <a:pt x="186595" y="50864"/>
                        <a:pt x="221075" y="27051"/>
                        <a:pt x="253460" y="286"/>
                      </a:cubicBezTo>
                      <a:cubicBezTo>
                        <a:pt x="255937" y="95"/>
                        <a:pt x="258509" y="95"/>
                        <a:pt x="261080" y="0"/>
                      </a:cubicBezTo>
                      <a:close/>
                    </a:path>
                  </a:pathLst>
                </a:custGeom>
                <a:solidFill>
                  <a:srgbClr val="CCB17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28ED3F8C-6E9D-4E0E-9CE2-78477F0EAE24}"/>
                    </a:ext>
                  </a:extLst>
                </p:cNvPr>
                <p:cNvSpPr/>
                <p:nvPr/>
              </p:nvSpPr>
              <p:spPr>
                <a:xfrm>
                  <a:off x="4818696" y="2428779"/>
                  <a:ext cx="969549" cy="270700"/>
                </a:xfrm>
                <a:custGeom>
                  <a:avLst/>
                  <a:gdLst>
                    <a:gd name="connsiteX0" fmla="*/ 733806 w 969549"/>
                    <a:gd name="connsiteY0" fmla="*/ 381 h 270700"/>
                    <a:gd name="connsiteX1" fmla="*/ 755047 w 969549"/>
                    <a:gd name="connsiteY1" fmla="*/ 0 h 270700"/>
                    <a:gd name="connsiteX2" fmla="*/ 756095 w 969549"/>
                    <a:gd name="connsiteY2" fmla="*/ 1619 h 270700"/>
                    <a:gd name="connsiteX3" fmla="*/ 920020 w 969549"/>
                    <a:gd name="connsiteY3" fmla="*/ 138970 h 270700"/>
                    <a:gd name="connsiteX4" fmla="*/ 969550 w 969549"/>
                    <a:gd name="connsiteY4" fmla="*/ 181451 h 270700"/>
                    <a:gd name="connsiteX5" fmla="*/ 967073 w 969549"/>
                    <a:gd name="connsiteY5" fmla="*/ 182118 h 270700"/>
                    <a:gd name="connsiteX6" fmla="*/ 965073 w 969549"/>
                    <a:gd name="connsiteY6" fmla="*/ 183928 h 270700"/>
                    <a:gd name="connsiteX7" fmla="*/ 912686 w 969549"/>
                    <a:gd name="connsiteY7" fmla="*/ 189548 h 270700"/>
                    <a:gd name="connsiteX8" fmla="*/ 849059 w 969549"/>
                    <a:gd name="connsiteY8" fmla="*/ 198120 h 270700"/>
                    <a:gd name="connsiteX9" fmla="*/ 782384 w 969549"/>
                    <a:gd name="connsiteY9" fmla="*/ 205931 h 270700"/>
                    <a:gd name="connsiteX10" fmla="*/ 715899 w 969549"/>
                    <a:gd name="connsiteY10" fmla="*/ 214789 h 270700"/>
                    <a:gd name="connsiteX11" fmla="*/ 655034 w 969549"/>
                    <a:gd name="connsiteY11" fmla="*/ 222409 h 270700"/>
                    <a:gd name="connsiteX12" fmla="*/ 553403 w 969549"/>
                    <a:gd name="connsiteY12" fmla="*/ 235934 h 270700"/>
                    <a:gd name="connsiteX13" fmla="*/ 474440 w 969549"/>
                    <a:gd name="connsiteY13" fmla="*/ 245840 h 270700"/>
                    <a:gd name="connsiteX14" fmla="*/ 372809 w 969549"/>
                    <a:gd name="connsiteY14" fmla="*/ 259461 h 270700"/>
                    <a:gd name="connsiteX15" fmla="*/ 300609 w 969549"/>
                    <a:gd name="connsiteY15" fmla="*/ 268986 h 270700"/>
                    <a:gd name="connsiteX16" fmla="*/ 292227 w 969549"/>
                    <a:gd name="connsiteY16" fmla="*/ 270701 h 270700"/>
                    <a:gd name="connsiteX17" fmla="*/ 288989 w 969549"/>
                    <a:gd name="connsiteY17" fmla="*/ 263747 h 270700"/>
                    <a:gd name="connsiteX18" fmla="*/ 269939 w 969549"/>
                    <a:gd name="connsiteY18" fmla="*/ 250222 h 270700"/>
                    <a:gd name="connsiteX19" fmla="*/ 31718 w 969549"/>
                    <a:gd name="connsiteY19" fmla="*/ 87630 h 270700"/>
                    <a:gd name="connsiteX20" fmla="*/ 0 w 969549"/>
                    <a:gd name="connsiteY20" fmla="*/ 65532 h 270700"/>
                    <a:gd name="connsiteX21" fmla="*/ 11906 w 969549"/>
                    <a:gd name="connsiteY21" fmla="*/ 64484 h 270700"/>
                    <a:gd name="connsiteX22" fmla="*/ 140494 w 969549"/>
                    <a:gd name="connsiteY22" fmla="*/ 53626 h 270700"/>
                    <a:gd name="connsiteX23" fmla="*/ 342138 w 969549"/>
                    <a:gd name="connsiteY23" fmla="*/ 35909 h 270700"/>
                    <a:gd name="connsiteX24" fmla="*/ 441007 w 969549"/>
                    <a:gd name="connsiteY24" fmla="*/ 27527 h 270700"/>
                    <a:gd name="connsiteX25" fmla="*/ 601123 w 969549"/>
                    <a:gd name="connsiteY25" fmla="*/ 13240 h 270700"/>
                    <a:gd name="connsiteX26" fmla="*/ 706660 w 969549"/>
                    <a:gd name="connsiteY26" fmla="*/ 4191 h 270700"/>
                    <a:gd name="connsiteX27" fmla="*/ 733806 w 969549"/>
                    <a:gd name="connsiteY27" fmla="*/ 381 h 270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69549" h="270700">
                      <a:moveTo>
                        <a:pt x="733806" y="381"/>
                      </a:moveTo>
                      <a:cubicBezTo>
                        <a:pt x="740855" y="286"/>
                        <a:pt x="747998" y="95"/>
                        <a:pt x="755047" y="0"/>
                      </a:cubicBezTo>
                      <a:cubicBezTo>
                        <a:pt x="755428" y="571"/>
                        <a:pt x="755618" y="1238"/>
                        <a:pt x="756095" y="1619"/>
                      </a:cubicBezTo>
                      <a:cubicBezTo>
                        <a:pt x="810768" y="47339"/>
                        <a:pt x="865537" y="92964"/>
                        <a:pt x="920020" y="138970"/>
                      </a:cubicBezTo>
                      <a:cubicBezTo>
                        <a:pt x="936689" y="152972"/>
                        <a:pt x="954119" y="165926"/>
                        <a:pt x="969550" y="181451"/>
                      </a:cubicBezTo>
                      <a:cubicBezTo>
                        <a:pt x="968693" y="181642"/>
                        <a:pt x="967835" y="181928"/>
                        <a:pt x="967073" y="182118"/>
                      </a:cubicBezTo>
                      <a:cubicBezTo>
                        <a:pt x="966407" y="182690"/>
                        <a:pt x="965740" y="183356"/>
                        <a:pt x="965073" y="183928"/>
                      </a:cubicBezTo>
                      <a:cubicBezTo>
                        <a:pt x="947547" y="185833"/>
                        <a:pt x="930116" y="187452"/>
                        <a:pt x="912686" y="189548"/>
                      </a:cubicBezTo>
                      <a:cubicBezTo>
                        <a:pt x="891445" y="192215"/>
                        <a:pt x="870299" y="195453"/>
                        <a:pt x="849059" y="198120"/>
                      </a:cubicBezTo>
                      <a:cubicBezTo>
                        <a:pt x="826865" y="200882"/>
                        <a:pt x="804577" y="203168"/>
                        <a:pt x="782384" y="205931"/>
                      </a:cubicBezTo>
                      <a:cubicBezTo>
                        <a:pt x="760190" y="208693"/>
                        <a:pt x="738092" y="211931"/>
                        <a:pt x="715899" y="214789"/>
                      </a:cubicBezTo>
                      <a:cubicBezTo>
                        <a:pt x="695611" y="217456"/>
                        <a:pt x="675323" y="219742"/>
                        <a:pt x="655034" y="222409"/>
                      </a:cubicBezTo>
                      <a:cubicBezTo>
                        <a:pt x="621125" y="226886"/>
                        <a:pt x="587312" y="231553"/>
                        <a:pt x="553403" y="235934"/>
                      </a:cubicBezTo>
                      <a:cubicBezTo>
                        <a:pt x="527114" y="239363"/>
                        <a:pt x="500729" y="242411"/>
                        <a:pt x="474440" y="245840"/>
                      </a:cubicBezTo>
                      <a:cubicBezTo>
                        <a:pt x="440531" y="250222"/>
                        <a:pt x="406718" y="254889"/>
                        <a:pt x="372809" y="259461"/>
                      </a:cubicBezTo>
                      <a:cubicBezTo>
                        <a:pt x="348710" y="262700"/>
                        <a:pt x="324707" y="265843"/>
                        <a:pt x="300609" y="268986"/>
                      </a:cubicBezTo>
                      <a:cubicBezTo>
                        <a:pt x="297847" y="269558"/>
                        <a:pt x="294989" y="270129"/>
                        <a:pt x="292227" y="270701"/>
                      </a:cubicBezTo>
                      <a:cubicBezTo>
                        <a:pt x="294323" y="266795"/>
                        <a:pt x="291370" y="265462"/>
                        <a:pt x="288989" y="263747"/>
                      </a:cubicBezTo>
                      <a:cubicBezTo>
                        <a:pt x="282607" y="259270"/>
                        <a:pt x="276320" y="254603"/>
                        <a:pt x="269939" y="250222"/>
                      </a:cubicBezTo>
                      <a:cubicBezTo>
                        <a:pt x="190500" y="196025"/>
                        <a:pt x="111157" y="141827"/>
                        <a:pt x="31718" y="87630"/>
                      </a:cubicBezTo>
                      <a:cubicBezTo>
                        <a:pt x="21812" y="80867"/>
                        <a:pt x="11906" y="73819"/>
                        <a:pt x="0" y="65532"/>
                      </a:cubicBezTo>
                      <a:cubicBezTo>
                        <a:pt x="5715" y="65056"/>
                        <a:pt x="8858" y="64770"/>
                        <a:pt x="11906" y="64484"/>
                      </a:cubicBezTo>
                      <a:cubicBezTo>
                        <a:pt x="54769" y="60865"/>
                        <a:pt x="97631" y="57341"/>
                        <a:pt x="140494" y="53626"/>
                      </a:cubicBezTo>
                      <a:cubicBezTo>
                        <a:pt x="207836" y="47720"/>
                        <a:pt x="274987" y="41720"/>
                        <a:pt x="342138" y="35909"/>
                      </a:cubicBezTo>
                      <a:cubicBezTo>
                        <a:pt x="375095" y="33052"/>
                        <a:pt x="408051" y="30480"/>
                        <a:pt x="441007" y="27527"/>
                      </a:cubicBezTo>
                      <a:cubicBezTo>
                        <a:pt x="494348" y="22860"/>
                        <a:pt x="547783" y="17907"/>
                        <a:pt x="601123" y="13240"/>
                      </a:cubicBezTo>
                      <a:cubicBezTo>
                        <a:pt x="636270" y="10192"/>
                        <a:pt x="671513" y="7810"/>
                        <a:pt x="706660" y="4191"/>
                      </a:cubicBezTo>
                      <a:cubicBezTo>
                        <a:pt x="715613" y="3239"/>
                        <a:pt x="725138" y="4667"/>
                        <a:pt x="733806" y="381"/>
                      </a:cubicBezTo>
                      <a:close/>
                    </a:path>
                  </a:pathLst>
                </a:custGeom>
                <a:solidFill>
                  <a:srgbClr val="CCB17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6CA07685-10BF-4057-8157-AB50BDC2DAA0}"/>
                    </a:ext>
                  </a:extLst>
                </p:cNvPr>
                <p:cNvSpPr/>
                <p:nvPr/>
              </p:nvSpPr>
              <p:spPr>
                <a:xfrm>
                  <a:off x="5153119" y="2722149"/>
                  <a:ext cx="1576006" cy="1159382"/>
                </a:xfrm>
                <a:custGeom>
                  <a:avLst/>
                  <a:gdLst>
                    <a:gd name="connsiteX0" fmla="*/ 1260253 w 1576006"/>
                    <a:gd name="connsiteY0" fmla="*/ 2286 h 1159382"/>
                    <a:gd name="connsiteX1" fmla="*/ 1271683 w 1576006"/>
                    <a:gd name="connsiteY1" fmla="*/ 0 h 1159382"/>
                    <a:gd name="connsiteX2" fmla="*/ 1297115 w 1576006"/>
                    <a:gd name="connsiteY2" fmla="*/ 19050 h 1159382"/>
                    <a:gd name="connsiteX3" fmla="*/ 1564577 w 1576006"/>
                    <a:gd name="connsiteY3" fmla="*/ 198120 h 1159382"/>
                    <a:gd name="connsiteX4" fmla="*/ 1576007 w 1576006"/>
                    <a:gd name="connsiteY4" fmla="*/ 206312 h 1159382"/>
                    <a:gd name="connsiteX5" fmla="*/ 1535430 w 1576006"/>
                    <a:gd name="connsiteY5" fmla="*/ 220313 h 1159382"/>
                    <a:gd name="connsiteX6" fmla="*/ 1264729 w 1576006"/>
                    <a:gd name="connsiteY6" fmla="*/ 306038 h 1159382"/>
                    <a:gd name="connsiteX7" fmla="*/ 1257014 w 1576006"/>
                    <a:gd name="connsiteY7" fmla="*/ 314706 h 1159382"/>
                    <a:gd name="connsiteX8" fmla="*/ 1248537 w 1576006"/>
                    <a:gd name="connsiteY8" fmla="*/ 310991 h 1159382"/>
                    <a:gd name="connsiteX9" fmla="*/ 1156811 w 1576006"/>
                    <a:gd name="connsiteY9" fmla="*/ 340423 h 1159382"/>
                    <a:gd name="connsiteX10" fmla="*/ 984314 w 1576006"/>
                    <a:gd name="connsiteY10" fmla="*/ 395478 h 1159382"/>
                    <a:gd name="connsiteX11" fmla="*/ 843724 w 1576006"/>
                    <a:gd name="connsiteY11" fmla="*/ 439769 h 1159382"/>
                    <a:gd name="connsiteX12" fmla="*/ 832961 w 1576006"/>
                    <a:gd name="connsiteY12" fmla="*/ 438245 h 1159382"/>
                    <a:gd name="connsiteX13" fmla="*/ 739331 w 1576006"/>
                    <a:gd name="connsiteY13" fmla="*/ 358521 h 1159382"/>
                    <a:gd name="connsiteX14" fmla="*/ 648462 w 1576006"/>
                    <a:gd name="connsiteY14" fmla="*/ 280035 h 1159382"/>
                    <a:gd name="connsiteX15" fmla="*/ 528733 w 1576006"/>
                    <a:gd name="connsiteY15" fmla="*/ 178403 h 1159382"/>
                    <a:gd name="connsiteX16" fmla="*/ 496919 w 1576006"/>
                    <a:gd name="connsiteY16" fmla="*/ 153162 h 1159382"/>
                    <a:gd name="connsiteX17" fmla="*/ 496919 w 1576006"/>
                    <a:gd name="connsiteY17" fmla="*/ 153257 h 1159382"/>
                    <a:gd name="connsiteX18" fmla="*/ 494919 w 1576006"/>
                    <a:gd name="connsiteY18" fmla="*/ 151257 h 1159382"/>
                    <a:gd name="connsiteX19" fmla="*/ 495014 w 1576006"/>
                    <a:gd name="connsiteY19" fmla="*/ 151257 h 1159382"/>
                    <a:gd name="connsiteX20" fmla="*/ 491014 w 1576006"/>
                    <a:gd name="connsiteY20" fmla="*/ 147256 h 1159382"/>
                    <a:gd name="connsiteX21" fmla="*/ 485775 w 1576006"/>
                    <a:gd name="connsiteY21" fmla="*/ 144494 h 1159382"/>
                    <a:gd name="connsiteX22" fmla="*/ 483584 w 1576006"/>
                    <a:gd name="connsiteY22" fmla="*/ 150590 h 1159382"/>
                    <a:gd name="connsiteX23" fmla="*/ 485584 w 1576006"/>
                    <a:gd name="connsiteY23" fmla="*/ 163354 h 1159382"/>
                    <a:gd name="connsiteX24" fmla="*/ 489109 w 1576006"/>
                    <a:gd name="connsiteY24" fmla="*/ 265081 h 1159382"/>
                    <a:gd name="connsiteX25" fmla="*/ 492823 w 1576006"/>
                    <a:gd name="connsiteY25" fmla="*/ 359759 h 1159382"/>
                    <a:gd name="connsiteX26" fmla="*/ 497205 w 1576006"/>
                    <a:gd name="connsiteY26" fmla="*/ 474917 h 1159382"/>
                    <a:gd name="connsiteX27" fmla="*/ 500444 w 1576006"/>
                    <a:gd name="connsiteY27" fmla="*/ 561594 h 1159382"/>
                    <a:gd name="connsiteX28" fmla="*/ 505873 w 1576006"/>
                    <a:gd name="connsiteY28" fmla="*/ 723233 h 1159382"/>
                    <a:gd name="connsiteX29" fmla="*/ 509016 w 1576006"/>
                    <a:gd name="connsiteY29" fmla="*/ 789432 h 1159382"/>
                    <a:gd name="connsiteX30" fmla="*/ 512445 w 1576006"/>
                    <a:gd name="connsiteY30" fmla="*/ 870109 h 1159382"/>
                    <a:gd name="connsiteX31" fmla="*/ 516636 w 1576006"/>
                    <a:gd name="connsiteY31" fmla="*/ 1002792 h 1159382"/>
                    <a:gd name="connsiteX32" fmla="*/ 522256 w 1576006"/>
                    <a:gd name="connsiteY32" fmla="*/ 1159383 h 1159382"/>
                    <a:gd name="connsiteX33" fmla="*/ 476917 w 1576006"/>
                    <a:gd name="connsiteY33" fmla="*/ 1124426 h 1159382"/>
                    <a:gd name="connsiteX34" fmla="*/ 173736 w 1576006"/>
                    <a:gd name="connsiteY34" fmla="*/ 880682 h 1159382"/>
                    <a:gd name="connsiteX35" fmla="*/ 36767 w 1576006"/>
                    <a:gd name="connsiteY35" fmla="*/ 770382 h 1159382"/>
                    <a:gd name="connsiteX36" fmla="*/ 29813 w 1576006"/>
                    <a:gd name="connsiteY36" fmla="*/ 756095 h 1159382"/>
                    <a:gd name="connsiteX37" fmla="*/ 8477 w 1576006"/>
                    <a:gd name="connsiteY37" fmla="*/ 517588 h 1159382"/>
                    <a:gd name="connsiteX38" fmla="*/ 0 w 1576006"/>
                    <a:gd name="connsiteY38" fmla="*/ 413194 h 1159382"/>
                    <a:gd name="connsiteX39" fmla="*/ 4572 w 1576006"/>
                    <a:gd name="connsiteY39" fmla="*/ 414433 h 1159382"/>
                    <a:gd name="connsiteX40" fmla="*/ 93821 w 1576006"/>
                    <a:gd name="connsiteY40" fmla="*/ 456343 h 1159382"/>
                    <a:gd name="connsiteX41" fmla="*/ 206216 w 1576006"/>
                    <a:gd name="connsiteY41" fmla="*/ 508159 h 1159382"/>
                    <a:gd name="connsiteX42" fmla="*/ 219075 w 1576006"/>
                    <a:gd name="connsiteY42" fmla="*/ 504730 h 1159382"/>
                    <a:gd name="connsiteX43" fmla="*/ 312992 w 1576006"/>
                    <a:gd name="connsiteY43" fmla="*/ 375190 h 1159382"/>
                    <a:gd name="connsiteX44" fmla="*/ 373285 w 1576006"/>
                    <a:gd name="connsiteY44" fmla="*/ 292894 h 1159382"/>
                    <a:gd name="connsiteX45" fmla="*/ 441960 w 1576006"/>
                    <a:gd name="connsiteY45" fmla="*/ 197263 h 1159382"/>
                    <a:gd name="connsiteX46" fmla="*/ 471964 w 1576006"/>
                    <a:gd name="connsiteY46" fmla="*/ 153829 h 1159382"/>
                    <a:gd name="connsiteX47" fmla="*/ 481298 w 1576006"/>
                    <a:gd name="connsiteY47" fmla="*/ 139732 h 1159382"/>
                    <a:gd name="connsiteX48" fmla="*/ 556927 w 1576006"/>
                    <a:gd name="connsiteY48" fmla="*/ 127349 h 1159382"/>
                    <a:gd name="connsiteX49" fmla="*/ 642747 w 1576006"/>
                    <a:gd name="connsiteY49" fmla="*/ 112300 h 1159382"/>
                    <a:gd name="connsiteX50" fmla="*/ 702088 w 1576006"/>
                    <a:gd name="connsiteY50" fmla="*/ 101346 h 1159382"/>
                    <a:gd name="connsiteX51" fmla="*/ 788956 w 1576006"/>
                    <a:gd name="connsiteY51" fmla="*/ 86582 h 1159382"/>
                    <a:gd name="connsiteX52" fmla="*/ 858774 w 1576006"/>
                    <a:gd name="connsiteY52" fmla="*/ 74200 h 1159382"/>
                    <a:gd name="connsiteX53" fmla="*/ 944594 w 1576006"/>
                    <a:gd name="connsiteY53" fmla="*/ 58960 h 1159382"/>
                    <a:gd name="connsiteX54" fmla="*/ 1020985 w 1576006"/>
                    <a:gd name="connsiteY54" fmla="*/ 45148 h 1159382"/>
                    <a:gd name="connsiteX55" fmla="*/ 1119092 w 1576006"/>
                    <a:gd name="connsiteY55" fmla="*/ 27813 h 1159382"/>
                    <a:gd name="connsiteX56" fmla="*/ 1203103 w 1576006"/>
                    <a:gd name="connsiteY56" fmla="*/ 13335 h 1159382"/>
                    <a:gd name="connsiteX57" fmla="*/ 1260253 w 1576006"/>
                    <a:gd name="connsiteY57" fmla="*/ 2286 h 115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576006" h="1159382">
                      <a:moveTo>
                        <a:pt x="1260253" y="2286"/>
                      </a:moveTo>
                      <a:cubicBezTo>
                        <a:pt x="1264158" y="2286"/>
                        <a:pt x="1268158" y="2476"/>
                        <a:pt x="1271683" y="0"/>
                      </a:cubicBezTo>
                      <a:cubicBezTo>
                        <a:pt x="1278255" y="9049"/>
                        <a:pt x="1288352" y="13240"/>
                        <a:pt x="1297115" y="19050"/>
                      </a:cubicBezTo>
                      <a:cubicBezTo>
                        <a:pt x="1386173" y="78867"/>
                        <a:pt x="1475423" y="138398"/>
                        <a:pt x="1564577" y="198120"/>
                      </a:cubicBezTo>
                      <a:cubicBezTo>
                        <a:pt x="1568101" y="200406"/>
                        <a:pt x="1571435" y="202978"/>
                        <a:pt x="1576007" y="206312"/>
                      </a:cubicBezTo>
                      <a:cubicBezTo>
                        <a:pt x="1562291" y="213074"/>
                        <a:pt x="1548575" y="216122"/>
                        <a:pt x="1535430" y="220313"/>
                      </a:cubicBezTo>
                      <a:cubicBezTo>
                        <a:pt x="1445324" y="249174"/>
                        <a:pt x="1355027" y="277654"/>
                        <a:pt x="1264729" y="306038"/>
                      </a:cubicBezTo>
                      <a:cubicBezTo>
                        <a:pt x="1259777" y="307562"/>
                        <a:pt x="1258348" y="310610"/>
                        <a:pt x="1257014" y="314706"/>
                      </a:cubicBezTo>
                      <a:cubicBezTo>
                        <a:pt x="1256824" y="306896"/>
                        <a:pt x="1252252" y="309848"/>
                        <a:pt x="1248537" y="310991"/>
                      </a:cubicBezTo>
                      <a:cubicBezTo>
                        <a:pt x="1217962" y="320802"/>
                        <a:pt x="1187387" y="330613"/>
                        <a:pt x="1156811" y="340423"/>
                      </a:cubicBezTo>
                      <a:cubicBezTo>
                        <a:pt x="1099280" y="358807"/>
                        <a:pt x="1041845" y="377190"/>
                        <a:pt x="984314" y="395478"/>
                      </a:cubicBezTo>
                      <a:cubicBezTo>
                        <a:pt x="937450" y="410337"/>
                        <a:pt x="890587" y="425006"/>
                        <a:pt x="843724" y="439769"/>
                      </a:cubicBezTo>
                      <a:cubicBezTo>
                        <a:pt x="839819" y="441007"/>
                        <a:pt x="836390" y="441198"/>
                        <a:pt x="832961" y="438245"/>
                      </a:cubicBezTo>
                      <a:cubicBezTo>
                        <a:pt x="801815" y="411671"/>
                        <a:pt x="770477" y="385191"/>
                        <a:pt x="739331" y="358521"/>
                      </a:cubicBezTo>
                      <a:cubicBezTo>
                        <a:pt x="708946" y="332518"/>
                        <a:pt x="678847" y="306134"/>
                        <a:pt x="648462" y="280035"/>
                      </a:cubicBezTo>
                      <a:cubicBezTo>
                        <a:pt x="608648" y="246031"/>
                        <a:pt x="568928" y="211931"/>
                        <a:pt x="528733" y="178403"/>
                      </a:cubicBezTo>
                      <a:cubicBezTo>
                        <a:pt x="518350" y="169736"/>
                        <a:pt x="509588" y="158877"/>
                        <a:pt x="496919" y="153162"/>
                      </a:cubicBezTo>
                      <a:lnTo>
                        <a:pt x="496919" y="153257"/>
                      </a:lnTo>
                      <a:cubicBezTo>
                        <a:pt x="496253" y="152591"/>
                        <a:pt x="495586" y="151924"/>
                        <a:pt x="494919" y="151257"/>
                      </a:cubicBezTo>
                      <a:lnTo>
                        <a:pt x="495014" y="151257"/>
                      </a:lnTo>
                      <a:cubicBezTo>
                        <a:pt x="493681" y="149923"/>
                        <a:pt x="492347" y="148590"/>
                        <a:pt x="491014" y="147256"/>
                      </a:cubicBezTo>
                      <a:cubicBezTo>
                        <a:pt x="489871" y="145161"/>
                        <a:pt x="488442" y="142970"/>
                        <a:pt x="485775" y="144494"/>
                      </a:cubicBezTo>
                      <a:cubicBezTo>
                        <a:pt x="483584" y="145733"/>
                        <a:pt x="482917" y="148209"/>
                        <a:pt x="483584" y="150590"/>
                      </a:cubicBezTo>
                      <a:cubicBezTo>
                        <a:pt x="484727" y="154781"/>
                        <a:pt x="485394" y="158972"/>
                        <a:pt x="485584" y="163354"/>
                      </a:cubicBezTo>
                      <a:cubicBezTo>
                        <a:pt x="487109" y="197263"/>
                        <a:pt x="485870" y="231172"/>
                        <a:pt x="489109" y="265081"/>
                      </a:cubicBezTo>
                      <a:cubicBezTo>
                        <a:pt x="492061" y="296513"/>
                        <a:pt x="490538" y="328136"/>
                        <a:pt x="492823" y="359759"/>
                      </a:cubicBezTo>
                      <a:cubicBezTo>
                        <a:pt x="495681" y="398050"/>
                        <a:pt x="494157" y="436531"/>
                        <a:pt x="497205" y="474917"/>
                      </a:cubicBezTo>
                      <a:cubicBezTo>
                        <a:pt x="499491" y="503682"/>
                        <a:pt x="498919" y="532733"/>
                        <a:pt x="500444" y="561594"/>
                      </a:cubicBezTo>
                      <a:cubicBezTo>
                        <a:pt x="503301" y="615410"/>
                        <a:pt x="502920" y="669417"/>
                        <a:pt x="505873" y="723233"/>
                      </a:cubicBezTo>
                      <a:cubicBezTo>
                        <a:pt x="507111" y="745236"/>
                        <a:pt x="507587" y="767334"/>
                        <a:pt x="509016" y="789432"/>
                      </a:cubicBezTo>
                      <a:cubicBezTo>
                        <a:pt x="510730" y="816293"/>
                        <a:pt x="510540" y="843248"/>
                        <a:pt x="512445" y="870109"/>
                      </a:cubicBezTo>
                      <a:cubicBezTo>
                        <a:pt x="515493" y="914209"/>
                        <a:pt x="514731" y="958501"/>
                        <a:pt x="516636" y="1002792"/>
                      </a:cubicBezTo>
                      <a:cubicBezTo>
                        <a:pt x="518922" y="1054989"/>
                        <a:pt x="521780" y="1107186"/>
                        <a:pt x="522256" y="1159383"/>
                      </a:cubicBezTo>
                      <a:cubicBezTo>
                        <a:pt x="505682" y="1149763"/>
                        <a:pt x="491776" y="1136333"/>
                        <a:pt x="476917" y="1124426"/>
                      </a:cubicBezTo>
                      <a:cubicBezTo>
                        <a:pt x="375761" y="1043273"/>
                        <a:pt x="274796" y="962025"/>
                        <a:pt x="173736" y="880682"/>
                      </a:cubicBezTo>
                      <a:cubicBezTo>
                        <a:pt x="128016" y="843915"/>
                        <a:pt x="82486" y="807053"/>
                        <a:pt x="36767" y="770382"/>
                      </a:cubicBezTo>
                      <a:cubicBezTo>
                        <a:pt x="32004" y="766572"/>
                        <a:pt x="30290" y="762190"/>
                        <a:pt x="29813" y="756095"/>
                      </a:cubicBezTo>
                      <a:cubicBezTo>
                        <a:pt x="22860" y="676561"/>
                        <a:pt x="15430" y="597122"/>
                        <a:pt x="8477" y="517588"/>
                      </a:cubicBezTo>
                      <a:cubicBezTo>
                        <a:pt x="5429" y="482822"/>
                        <a:pt x="2857" y="447961"/>
                        <a:pt x="0" y="413194"/>
                      </a:cubicBezTo>
                      <a:cubicBezTo>
                        <a:pt x="1524" y="413575"/>
                        <a:pt x="3143" y="413766"/>
                        <a:pt x="4572" y="414433"/>
                      </a:cubicBezTo>
                      <a:cubicBezTo>
                        <a:pt x="34290" y="428339"/>
                        <a:pt x="64008" y="442532"/>
                        <a:pt x="93821" y="456343"/>
                      </a:cubicBezTo>
                      <a:cubicBezTo>
                        <a:pt x="131254" y="473678"/>
                        <a:pt x="168878" y="490633"/>
                        <a:pt x="206216" y="508159"/>
                      </a:cubicBezTo>
                      <a:cubicBezTo>
                        <a:pt x="212312" y="511016"/>
                        <a:pt x="215455" y="509683"/>
                        <a:pt x="219075" y="504730"/>
                      </a:cubicBezTo>
                      <a:cubicBezTo>
                        <a:pt x="250317" y="461486"/>
                        <a:pt x="281559" y="418243"/>
                        <a:pt x="312992" y="375190"/>
                      </a:cubicBezTo>
                      <a:cubicBezTo>
                        <a:pt x="332994" y="347663"/>
                        <a:pt x="354235" y="321088"/>
                        <a:pt x="373285" y="292894"/>
                      </a:cubicBezTo>
                      <a:cubicBezTo>
                        <a:pt x="395288" y="260318"/>
                        <a:pt x="420338" y="230124"/>
                        <a:pt x="441960" y="197263"/>
                      </a:cubicBezTo>
                      <a:cubicBezTo>
                        <a:pt x="451675" y="182594"/>
                        <a:pt x="464248" y="170021"/>
                        <a:pt x="471964" y="153829"/>
                      </a:cubicBezTo>
                      <a:cubicBezTo>
                        <a:pt x="476250" y="150019"/>
                        <a:pt x="481679" y="146971"/>
                        <a:pt x="481298" y="139732"/>
                      </a:cubicBezTo>
                      <a:cubicBezTo>
                        <a:pt x="506825" y="137827"/>
                        <a:pt x="531590" y="130969"/>
                        <a:pt x="556927" y="127349"/>
                      </a:cubicBezTo>
                      <a:cubicBezTo>
                        <a:pt x="585692" y="123158"/>
                        <a:pt x="614172" y="117348"/>
                        <a:pt x="642747" y="112300"/>
                      </a:cubicBezTo>
                      <a:cubicBezTo>
                        <a:pt x="662559" y="108680"/>
                        <a:pt x="682276" y="104870"/>
                        <a:pt x="702088" y="101346"/>
                      </a:cubicBezTo>
                      <a:cubicBezTo>
                        <a:pt x="731044" y="96298"/>
                        <a:pt x="760000" y="91535"/>
                        <a:pt x="788956" y="86582"/>
                      </a:cubicBezTo>
                      <a:cubicBezTo>
                        <a:pt x="812197" y="82582"/>
                        <a:pt x="835533" y="78295"/>
                        <a:pt x="858774" y="74200"/>
                      </a:cubicBezTo>
                      <a:cubicBezTo>
                        <a:pt x="887349" y="69151"/>
                        <a:pt x="916019" y="64103"/>
                        <a:pt x="944594" y="58960"/>
                      </a:cubicBezTo>
                      <a:cubicBezTo>
                        <a:pt x="970026" y="54388"/>
                        <a:pt x="995458" y="49720"/>
                        <a:pt x="1020985" y="45148"/>
                      </a:cubicBezTo>
                      <a:cubicBezTo>
                        <a:pt x="1053656" y="39338"/>
                        <a:pt x="1086326" y="33528"/>
                        <a:pt x="1119092" y="27813"/>
                      </a:cubicBezTo>
                      <a:cubicBezTo>
                        <a:pt x="1147096" y="22955"/>
                        <a:pt x="1175195" y="18764"/>
                        <a:pt x="1203103" y="13335"/>
                      </a:cubicBezTo>
                      <a:cubicBezTo>
                        <a:pt x="1222058" y="9525"/>
                        <a:pt x="1241489" y="8001"/>
                        <a:pt x="1260253" y="2286"/>
                      </a:cubicBezTo>
                      <a:close/>
                    </a:path>
                  </a:pathLst>
                </a:custGeom>
                <a:solidFill>
                  <a:srgbClr val="A872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4E05072-A56E-406D-B8FA-C21C34CE074A}"/>
                    </a:ext>
                  </a:extLst>
                </p:cNvPr>
                <p:cNvSpPr/>
                <p:nvPr/>
              </p:nvSpPr>
              <p:spPr>
                <a:xfrm>
                  <a:off x="5636443" y="2866174"/>
                  <a:ext cx="772071" cy="1015376"/>
                </a:xfrm>
                <a:custGeom>
                  <a:avLst/>
                  <a:gdLst>
                    <a:gd name="connsiteX0" fmla="*/ 38932 w 772071"/>
                    <a:gd name="connsiteY0" fmla="*/ 1015358 h 1015376"/>
                    <a:gd name="connsiteX1" fmla="*/ 33312 w 772071"/>
                    <a:gd name="connsiteY1" fmla="*/ 858767 h 1015376"/>
                    <a:gd name="connsiteX2" fmla="*/ 29121 w 772071"/>
                    <a:gd name="connsiteY2" fmla="*/ 726084 h 1015376"/>
                    <a:gd name="connsiteX3" fmla="*/ 25692 w 772071"/>
                    <a:gd name="connsiteY3" fmla="*/ 645407 h 1015376"/>
                    <a:gd name="connsiteX4" fmla="*/ 22549 w 772071"/>
                    <a:gd name="connsiteY4" fmla="*/ 579208 h 1015376"/>
                    <a:gd name="connsiteX5" fmla="*/ 17120 w 772071"/>
                    <a:gd name="connsiteY5" fmla="*/ 417569 h 1015376"/>
                    <a:gd name="connsiteX6" fmla="*/ 13881 w 772071"/>
                    <a:gd name="connsiteY6" fmla="*/ 330892 h 1015376"/>
                    <a:gd name="connsiteX7" fmla="*/ 9500 w 772071"/>
                    <a:gd name="connsiteY7" fmla="*/ 215734 h 1015376"/>
                    <a:gd name="connsiteX8" fmla="*/ 5785 w 772071"/>
                    <a:gd name="connsiteY8" fmla="*/ 121056 h 1015376"/>
                    <a:gd name="connsiteX9" fmla="*/ 2261 w 772071"/>
                    <a:gd name="connsiteY9" fmla="*/ 19329 h 1015376"/>
                    <a:gd name="connsiteX10" fmla="*/ 261 w 772071"/>
                    <a:gd name="connsiteY10" fmla="*/ 6565 h 1015376"/>
                    <a:gd name="connsiteX11" fmla="*/ 2451 w 772071"/>
                    <a:gd name="connsiteY11" fmla="*/ 469 h 1015376"/>
                    <a:gd name="connsiteX12" fmla="*/ 7690 w 772071"/>
                    <a:gd name="connsiteY12" fmla="*/ 3232 h 1015376"/>
                    <a:gd name="connsiteX13" fmla="*/ 11691 w 772071"/>
                    <a:gd name="connsiteY13" fmla="*/ 7232 h 1015376"/>
                    <a:gd name="connsiteX14" fmla="*/ 11595 w 772071"/>
                    <a:gd name="connsiteY14" fmla="*/ 7232 h 1015376"/>
                    <a:gd name="connsiteX15" fmla="*/ 13596 w 772071"/>
                    <a:gd name="connsiteY15" fmla="*/ 9232 h 1015376"/>
                    <a:gd name="connsiteX16" fmla="*/ 13596 w 772071"/>
                    <a:gd name="connsiteY16" fmla="*/ 9137 h 1015376"/>
                    <a:gd name="connsiteX17" fmla="*/ 17215 w 772071"/>
                    <a:gd name="connsiteY17" fmla="*/ 17900 h 1015376"/>
                    <a:gd name="connsiteX18" fmla="*/ 87891 w 772071"/>
                    <a:gd name="connsiteY18" fmla="*/ 108292 h 1015376"/>
                    <a:gd name="connsiteX19" fmla="*/ 175711 w 772071"/>
                    <a:gd name="connsiteY19" fmla="*/ 222688 h 1015376"/>
                    <a:gd name="connsiteX20" fmla="*/ 289821 w 772071"/>
                    <a:gd name="connsiteY20" fmla="*/ 368896 h 1015376"/>
                    <a:gd name="connsiteX21" fmla="*/ 306108 w 772071"/>
                    <a:gd name="connsiteY21" fmla="*/ 374040 h 1015376"/>
                    <a:gd name="connsiteX22" fmla="*/ 381261 w 772071"/>
                    <a:gd name="connsiteY22" fmla="*/ 346989 h 1015376"/>
                    <a:gd name="connsiteX23" fmla="*/ 521469 w 772071"/>
                    <a:gd name="connsiteY23" fmla="*/ 295554 h 1015376"/>
                    <a:gd name="connsiteX24" fmla="*/ 677012 w 772071"/>
                    <a:gd name="connsiteY24" fmla="*/ 238975 h 1015376"/>
                    <a:gd name="connsiteX25" fmla="*/ 772071 w 772071"/>
                    <a:gd name="connsiteY25" fmla="*/ 204495 h 1015376"/>
                    <a:gd name="connsiteX26" fmla="*/ 767976 w 772071"/>
                    <a:gd name="connsiteY26" fmla="*/ 327272 h 1015376"/>
                    <a:gd name="connsiteX27" fmla="*/ 763118 w 772071"/>
                    <a:gd name="connsiteY27" fmla="*/ 442048 h 1015376"/>
                    <a:gd name="connsiteX28" fmla="*/ 752736 w 772071"/>
                    <a:gd name="connsiteY28" fmla="*/ 698461 h 1015376"/>
                    <a:gd name="connsiteX29" fmla="*/ 751593 w 772071"/>
                    <a:gd name="connsiteY29" fmla="*/ 727417 h 1015376"/>
                    <a:gd name="connsiteX30" fmla="*/ 744354 w 772071"/>
                    <a:gd name="connsiteY30" fmla="*/ 737323 h 1015376"/>
                    <a:gd name="connsiteX31" fmla="*/ 530136 w 772071"/>
                    <a:gd name="connsiteY31" fmla="*/ 822001 h 1015376"/>
                    <a:gd name="connsiteX32" fmla="*/ 246006 w 772071"/>
                    <a:gd name="connsiteY32" fmla="*/ 934777 h 1015376"/>
                    <a:gd name="connsiteX33" fmla="*/ 49029 w 772071"/>
                    <a:gd name="connsiteY33" fmla="*/ 1012882 h 1015376"/>
                    <a:gd name="connsiteX34" fmla="*/ 38932 w 772071"/>
                    <a:gd name="connsiteY34" fmla="*/ 1015358 h 1015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772071" h="1015376">
                      <a:moveTo>
                        <a:pt x="38932" y="1015358"/>
                      </a:moveTo>
                      <a:cubicBezTo>
                        <a:pt x="38456" y="963066"/>
                        <a:pt x="35598" y="910869"/>
                        <a:pt x="33312" y="858767"/>
                      </a:cubicBezTo>
                      <a:cubicBezTo>
                        <a:pt x="31407" y="814571"/>
                        <a:pt x="32169" y="770185"/>
                        <a:pt x="29121" y="726084"/>
                      </a:cubicBezTo>
                      <a:cubicBezTo>
                        <a:pt x="27216" y="699128"/>
                        <a:pt x="27407" y="672268"/>
                        <a:pt x="25692" y="645407"/>
                      </a:cubicBezTo>
                      <a:cubicBezTo>
                        <a:pt x="24359" y="623309"/>
                        <a:pt x="23787" y="601306"/>
                        <a:pt x="22549" y="579208"/>
                      </a:cubicBezTo>
                      <a:cubicBezTo>
                        <a:pt x="19596" y="525392"/>
                        <a:pt x="19882" y="471385"/>
                        <a:pt x="17120" y="417569"/>
                      </a:cubicBezTo>
                      <a:cubicBezTo>
                        <a:pt x="15596" y="388613"/>
                        <a:pt x="16167" y="359657"/>
                        <a:pt x="13881" y="330892"/>
                      </a:cubicBezTo>
                      <a:cubicBezTo>
                        <a:pt x="10833" y="292506"/>
                        <a:pt x="12262" y="254025"/>
                        <a:pt x="9500" y="215734"/>
                      </a:cubicBezTo>
                      <a:cubicBezTo>
                        <a:pt x="7214" y="184111"/>
                        <a:pt x="8738" y="152488"/>
                        <a:pt x="5785" y="121056"/>
                      </a:cubicBezTo>
                      <a:cubicBezTo>
                        <a:pt x="2642" y="87147"/>
                        <a:pt x="3785" y="53238"/>
                        <a:pt x="2261" y="19329"/>
                      </a:cubicBezTo>
                      <a:cubicBezTo>
                        <a:pt x="2070" y="14947"/>
                        <a:pt x="1404" y="10756"/>
                        <a:pt x="261" y="6565"/>
                      </a:cubicBezTo>
                      <a:cubicBezTo>
                        <a:pt x="-406" y="4184"/>
                        <a:pt x="165" y="1612"/>
                        <a:pt x="2451" y="469"/>
                      </a:cubicBezTo>
                      <a:cubicBezTo>
                        <a:pt x="5118" y="-959"/>
                        <a:pt x="6547" y="1136"/>
                        <a:pt x="7690" y="3232"/>
                      </a:cubicBezTo>
                      <a:cubicBezTo>
                        <a:pt x="7785" y="5899"/>
                        <a:pt x="9024" y="7327"/>
                        <a:pt x="11691" y="7232"/>
                      </a:cubicBezTo>
                      <a:cubicBezTo>
                        <a:pt x="11691" y="7232"/>
                        <a:pt x="11595" y="7232"/>
                        <a:pt x="11595" y="7232"/>
                      </a:cubicBezTo>
                      <a:cubicBezTo>
                        <a:pt x="12262" y="7899"/>
                        <a:pt x="12929" y="8566"/>
                        <a:pt x="13596" y="9232"/>
                      </a:cubicBezTo>
                      <a:cubicBezTo>
                        <a:pt x="13596" y="9232"/>
                        <a:pt x="13596" y="9137"/>
                        <a:pt x="13596" y="9137"/>
                      </a:cubicBezTo>
                      <a:cubicBezTo>
                        <a:pt x="13119" y="12852"/>
                        <a:pt x="15120" y="15233"/>
                        <a:pt x="17215" y="17900"/>
                      </a:cubicBezTo>
                      <a:cubicBezTo>
                        <a:pt x="40837" y="47904"/>
                        <a:pt x="64554" y="78003"/>
                        <a:pt x="87891" y="108292"/>
                      </a:cubicBezTo>
                      <a:cubicBezTo>
                        <a:pt x="117323" y="146297"/>
                        <a:pt x="146279" y="184683"/>
                        <a:pt x="175711" y="222688"/>
                      </a:cubicBezTo>
                      <a:cubicBezTo>
                        <a:pt x="213621" y="271551"/>
                        <a:pt x="252102" y="319938"/>
                        <a:pt x="289821" y="368896"/>
                      </a:cubicBezTo>
                      <a:cubicBezTo>
                        <a:pt x="294774" y="375278"/>
                        <a:pt x="298965" y="376707"/>
                        <a:pt x="306108" y="374040"/>
                      </a:cubicBezTo>
                      <a:cubicBezTo>
                        <a:pt x="331064" y="364801"/>
                        <a:pt x="356210" y="356133"/>
                        <a:pt x="381261" y="346989"/>
                      </a:cubicBezTo>
                      <a:cubicBezTo>
                        <a:pt x="428028" y="329939"/>
                        <a:pt x="474701" y="312604"/>
                        <a:pt x="521469" y="295554"/>
                      </a:cubicBezTo>
                      <a:cubicBezTo>
                        <a:pt x="573285" y="276599"/>
                        <a:pt x="625196" y="257835"/>
                        <a:pt x="677012" y="238975"/>
                      </a:cubicBezTo>
                      <a:cubicBezTo>
                        <a:pt x="708730" y="227450"/>
                        <a:pt x="740448" y="216020"/>
                        <a:pt x="772071" y="204495"/>
                      </a:cubicBezTo>
                      <a:cubicBezTo>
                        <a:pt x="770738" y="245452"/>
                        <a:pt x="769500" y="286315"/>
                        <a:pt x="767976" y="327272"/>
                      </a:cubicBezTo>
                      <a:cubicBezTo>
                        <a:pt x="766547" y="365563"/>
                        <a:pt x="764737" y="403758"/>
                        <a:pt x="763118" y="442048"/>
                      </a:cubicBezTo>
                      <a:cubicBezTo>
                        <a:pt x="759594" y="527488"/>
                        <a:pt x="756165" y="613022"/>
                        <a:pt x="752736" y="698461"/>
                      </a:cubicBezTo>
                      <a:cubicBezTo>
                        <a:pt x="752355" y="708082"/>
                        <a:pt x="751497" y="717797"/>
                        <a:pt x="751593" y="727417"/>
                      </a:cubicBezTo>
                      <a:cubicBezTo>
                        <a:pt x="751688" y="733228"/>
                        <a:pt x="749116" y="735418"/>
                        <a:pt x="744354" y="737323"/>
                      </a:cubicBezTo>
                      <a:cubicBezTo>
                        <a:pt x="672916" y="765422"/>
                        <a:pt x="601574" y="793712"/>
                        <a:pt x="530136" y="822001"/>
                      </a:cubicBezTo>
                      <a:cubicBezTo>
                        <a:pt x="435363" y="859529"/>
                        <a:pt x="340684" y="897248"/>
                        <a:pt x="246006" y="934777"/>
                      </a:cubicBezTo>
                      <a:cubicBezTo>
                        <a:pt x="180378" y="960780"/>
                        <a:pt x="114656" y="986783"/>
                        <a:pt x="49029" y="1012882"/>
                      </a:cubicBezTo>
                      <a:cubicBezTo>
                        <a:pt x="45790" y="1014215"/>
                        <a:pt x="42552" y="1015549"/>
                        <a:pt x="38932" y="1015358"/>
                      </a:cubicBezTo>
                      <a:close/>
                    </a:path>
                  </a:pathLst>
                </a:custGeom>
                <a:solidFill>
                  <a:srgbClr val="CB996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E6BE7FB-99BD-4FED-BEEB-99857E407A44}"/>
                    </a:ext>
                  </a:extLst>
                </p:cNvPr>
                <p:cNvSpPr/>
                <p:nvPr/>
              </p:nvSpPr>
              <p:spPr>
                <a:xfrm>
                  <a:off x="4817839" y="2697765"/>
                  <a:ext cx="816502" cy="466115"/>
                </a:xfrm>
                <a:custGeom>
                  <a:avLst/>
                  <a:gdLst>
                    <a:gd name="connsiteX0" fmla="*/ 816483 w 816502"/>
                    <a:gd name="connsiteY0" fmla="*/ 164021 h 466115"/>
                    <a:gd name="connsiteX1" fmla="*/ 807149 w 816502"/>
                    <a:gd name="connsiteY1" fmla="*/ 178118 h 466115"/>
                    <a:gd name="connsiteX2" fmla="*/ 796100 w 816502"/>
                    <a:gd name="connsiteY2" fmla="*/ 184976 h 466115"/>
                    <a:gd name="connsiteX3" fmla="*/ 769239 w 816502"/>
                    <a:gd name="connsiteY3" fmla="*/ 208978 h 466115"/>
                    <a:gd name="connsiteX4" fmla="*/ 693420 w 816502"/>
                    <a:gd name="connsiteY4" fmla="*/ 276035 h 466115"/>
                    <a:gd name="connsiteX5" fmla="*/ 614553 w 816502"/>
                    <a:gd name="connsiteY5" fmla="*/ 347091 h 466115"/>
                    <a:gd name="connsiteX6" fmla="*/ 544449 w 816502"/>
                    <a:gd name="connsiteY6" fmla="*/ 408622 h 466115"/>
                    <a:gd name="connsiteX7" fmla="*/ 483775 w 816502"/>
                    <a:gd name="connsiteY7" fmla="*/ 463296 h 466115"/>
                    <a:gd name="connsiteX8" fmla="*/ 472631 w 816502"/>
                    <a:gd name="connsiteY8" fmla="*/ 464630 h 466115"/>
                    <a:gd name="connsiteX9" fmla="*/ 421862 w 816502"/>
                    <a:gd name="connsiteY9" fmla="*/ 440055 h 466115"/>
                    <a:gd name="connsiteX10" fmla="*/ 342424 w 816502"/>
                    <a:gd name="connsiteY10" fmla="*/ 400145 h 466115"/>
                    <a:gd name="connsiteX11" fmla="*/ 334613 w 816502"/>
                    <a:gd name="connsiteY11" fmla="*/ 404813 h 466115"/>
                    <a:gd name="connsiteX12" fmla="*/ 333185 w 816502"/>
                    <a:gd name="connsiteY12" fmla="*/ 415290 h 466115"/>
                    <a:gd name="connsiteX13" fmla="*/ 315659 w 816502"/>
                    <a:gd name="connsiteY13" fmla="*/ 386906 h 466115"/>
                    <a:gd name="connsiteX14" fmla="*/ 79915 w 816502"/>
                    <a:gd name="connsiteY14" fmla="*/ 272320 h 466115"/>
                    <a:gd name="connsiteX15" fmla="*/ 15240 w 816502"/>
                    <a:gd name="connsiteY15" fmla="*/ 241364 h 466115"/>
                    <a:gd name="connsiteX16" fmla="*/ 0 w 816502"/>
                    <a:gd name="connsiteY16" fmla="*/ 232220 h 466115"/>
                    <a:gd name="connsiteX17" fmla="*/ 43243 w 816502"/>
                    <a:gd name="connsiteY17" fmla="*/ 198025 h 466115"/>
                    <a:gd name="connsiteX18" fmla="*/ 290036 w 816502"/>
                    <a:gd name="connsiteY18" fmla="*/ 3715 h 466115"/>
                    <a:gd name="connsiteX19" fmla="*/ 293275 w 816502"/>
                    <a:gd name="connsiteY19" fmla="*/ 1715 h 466115"/>
                    <a:gd name="connsiteX20" fmla="*/ 301657 w 816502"/>
                    <a:gd name="connsiteY20" fmla="*/ 0 h 466115"/>
                    <a:gd name="connsiteX21" fmla="*/ 347091 w 816502"/>
                    <a:gd name="connsiteY21" fmla="*/ 14954 h 466115"/>
                    <a:gd name="connsiteX22" fmla="*/ 444151 w 816502"/>
                    <a:gd name="connsiteY22" fmla="*/ 46292 h 466115"/>
                    <a:gd name="connsiteX23" fmla="*/ 524161 w 816502"/>
                    <a:gd name="connsiteY23" fmla="*/ 71438 h 466115"/>
                    <a:gd name="connsiteX24" fmla="*/ 606838 w 816502"/>
                    <a:gd name="connsiteY24" fmla="*/ 97060 h 466115"/>
                    <a:gd name="connsiteX25" fmla="*/ 693039 w 816502"/>
                    <a:gd name="connsiteY25" fmla="*/ 124397 h 466115"/>
                    <a:gd name="connsiteX26" fmla="*/ 816483 w 816502"/>
                    <a:gd name="connsiteY26" fmla="*/ 164021 h 46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16502" h="466115">
                      <a:moveTo>
                        <a:pt x="816483" y="164021"/>
                      </a:moveTo>
                      <a:cubicBezTo>
                        <a:pt x="816864" y="171164"/>
                        <a:pt x="811530" y="174308"/>
                        <a:pt x="807149" y="178118"/>
                      </a:cubicBezTo>
                      <a:cubicBezTo>
                        <a:pt x="801815" y="177451"/>
                        <a:pt x="799338" y="182213"/>
                        <a:pt x="796100" y="184976"/>
                      </a:cubicBezTo>
                      <a:cubicBezTo>
                        <a:pt x="786956" y="192786"/>
                        <a:pt x="778097" y="200882"/>
                        <a:pt x="769239" y="208978"/>
                      </a:cubicBezTo>
                      <a:cubicBezTo>
                        <a:pt x="744474" y="231934"/>
                        <a:pt x="718661" y="253555"/>
                        <a:pt x="693420" y="276035"/>
                      </a:cubicBezTo>
                      <a:cubicBezTo>
                        <a:pt x="667036" y="299561"/>
                        <a:pt x="641033" y="323660"/>
                        <a:pt x="614553" y="347091"/>
                      </a:cubicBezTo>
                      <a:cubicBezTo>
                        <a:pt x="591312" y="367760"/>
                        <a:pt x="566452" y="386620"/>
                        <a:pt x="544449" y="408622"/>
                      </a:cubicBezTo>
                      <a:cubicBezTo>
                        <a:pt x="525018" y="427958"/>
                        <a:pt x="503301" y="444246"/>
                        <a:pt x="483775" y="463296"/>
                      </a:cubicBezTo>
                      <a:cubicBezTo>
                        <a:pt x="479870" y="467106"/>
                        <a:pt x="476631" y="466535"/>
                        <a:pt x="472631" y="464630"/>
                      </a:cubicBezTo>
                      <a:cubicBezTo>
                        <a:pt x="455676" y="456438"/>
                        <a:pt x="438722" y="448437"/>
                        <a:pt x="421862" y="440055"/>
                      </a:cubicBezTo>
                      <a:cubicBezTo>
                        <a:pt x="395287" y="426911"/>
                        <a:pt x="368808" y="413576"/>
                        <a:pt x="342424" y="400145"/>
                      </a:cubicBezTo>
                      <a:cubicBezTo>
                        <a:pt x="337090" y="397383"/>
                        <a:pt x="334042" y="397002"/>
                        <a:pt x="334613" y="404813"/>
                      </a:cubicBezTo>
                      <a:cubicBezTo>
                        <a:pt x="334899" y="408337"/>
                        <a:pt x="336042" y="412147"/>
                        <a:pt x="333185" y="415290"/>
                      </a:cubicBezTo>
                      <a:cubicBezTo>
                        <a:pt x="331565" y="403098"/>
                        <a:pt x="329851" y="393573"/>
                        <a:pt x="315659" y="386906"/>
                      </a:cubicBezTo>
                      <a:cubicBezTo>
                        <a:pt x="236601" y="349758"/>
                        <a:pt x="158401" y="310610"/>
                        <a:pt x="79915" y="272320"/>
                      </a:cubicBezTo>
                      <a:cubicBezTo>
                        <a:pt x="58484" y="261842"/>
                        <a:pt x="37433" y="250317"/>
                        <a:pt x="15240" y="241364"/>
                      </a:cubicBezTo>
                      <a:cubicBezTo>
                        <a:pt x="10573" y="238601"/>
                        <a:pt x="5906" y="235744"/>
                        <a:pt x="0" y="232220"/>
                      </a:cubicBezTo>
                      <a:cubicBezTo>
                        <a:pt x="14859" y="220409"/>
                        <a:pt x="29051" y="209169"/>
                        <a:pt x="43243" y="198025"/>
                      </a:cubicBezTo>
                      <a:cubicBezTo>
                        <a:pt x="125540" y="133255"/>
                        <a:pt x="207740" y="68485"/>
                        <a:pt x="290036" y="3715"/>
                      </a:cubicBezTo>
                      <a:cubicBezTo>
                        <a:pt x="291084" y="2953"/>
                        <a:pt x="292227" y="2381"/>
                        <a:pt x="293275" y="1715"/>
                      </a:cubicBezTo>
                      <a:cubicBezTo>
                        <a:pt x="296037" y="1143"/>
                        <a:pt x="298895" y="572"/>
                        <a:pt x="301657" y="0"/>
                      </a:cubicBezTo>
                      <a:cubicBezTo>
                        <a:pt x="316802" y="5048"/>
                        <a:pt x="331946" y="10097"/>
                        <a:pt x="347091" y="14954"/>
                      </a:cubicBezTo>
                      <a:cubicBezTo>
                        <a:pt x="379381" y="25432"/>
                        <a:pt x="411766" y="36004"/>
                        <a:pt x="444151" y="46292"/>
                      </a:cubicBezTo>
                      <a:cubicBezTo>
                        <a:pt x="470821" y="54769"/>
                        <a:pt x="497491" y="63151"/>
                        <a:pt x="524161" y="71438"/>
                      </a:cubicBezTo>
                      <a:cubicBezTo>
                        <a:pt x="551688" y="80010"/>
                        <a:pt x="579311" y="88487"/>
                        <a:pt x="606838" y="97060"/>
                      </a:cubicBezTo>
                      <a:cubicBezTo>
                        <a:pt x="635603" y="106108"/>
                        <a:pt x="664274" y="115157"/>
                        <a:pt x="693039" y="124397"/>
                      </a:cubicBezTo>
                      <a:cubicBezTo>
                        <a:pt x="734092" y="137636"/>
                        <a:pt x="775240" y="150876"/>
                        <a:pt x="816483" y="164021"/>
                      </a:cubicBezTo>
                      <a:close/>
                    </a:path>
                  </a:pathLst>
                </a:custGeom>
                <a:solidFill>
                  <a:srgbClr val="A872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D93A1CF-1CF1-442C-AEDB-033390360C81}"/>
                    </a:ext>
                  </a:extLst>
                </p:cNvPr>
                <p:cNvSpPr/>
                <p:nvPr/>
              </p:nvSpPr>
              <p:spPr>
                <a:xfrm>
                  <a:off x="5650063" y="2875407"/>
                  <a:ext cx="760166" cy="366177"/>
                </a:xfrm>
                <a:custGeom>
                  <a:avLst/>
                  <a:gdLst>
                    <a:gd name="connsiteX0" fmla="*/ 758547 w 760166"/>
                    <a:gd name="connsiteY0" fmla="*/ 195358 h 366177"/>
                    <a:gd name="connsiteX1" fmla="*/ 663487 w 760166"/>
                    <a:gd name="connsiteY1" fmla="*/ 229838 h 366177"/>
                    <a:gd name="connsiteX2" fmla="*/ 507944 w 760166"/>
                    <a:gd name="connsiteY2" fmla="*/ 286417 h 366177"/>
                    <a:gd name="connsiteX3" fmla="*/ 367736 w 760166"/>
                    <a:gd name="connsiteY3" fmla="*/ 337852 h 366177"/>
                    <a:gd name="connsiteX4" fmla="*/ 292584 w 760166"/>
                    <a:gd name="connsiteY4" fmla="*/ 364903 h 366177"/>
                    <a:gd name="connsiteX5" fmla="*/ 276296 w 760166"/>
                    <a:gd name="connsiteY5" fmla="*/ 359759 h 366177"/>
                    <a:gd name="connsiteX6" fmla="*/ 162187 w 760166"/>
                    <a:gd name="connsiteY6" fmla="*/ 213551 h 366177"/>
                    <a:gd name="connsiteX7" fmla="*/ 74366 w 760166"/>
                    <a:gd name="connsiteY7" fmla="*/ 99155 h 366177"/>
                    <a:gd name="connsiteX8" fmla="*/ 3690 w 760166"/>
                    <a:gd name="connsiteY8" fmla="*/ 8763 h 366177"/>
                    <a:gd name="connsiteX9" fmla="*/ 71 w 760166"/>
                    <a:gd name="connsiteY9" fmla="*/ 0 h 366177"/>
                    <a:gd name="connsiteX10" fmla="*/ 31884 w 760166"/>
                    <a:gd name="connsiteY10" fmla="*/ 25241 h 366177"/>
                    <a:gd name="connsiteX11" fmla="*/ 151614 w 760166"/>
                    <a:gd name="connsiteY11" fmla="*/ 126873 h 366177"/>
                    <a:gd name="connsiteX12" fmla="*/ 242482 w 760166"/>
                    <a:gd name="connsiteY12" fmla="*/ 205359 h 366177"/>
                    <a:gd name="connsiteX13" fmla="*/ 336113 w 760166"/>
                    <a:gd name="connsiteY13" fmla="*/ 285083 h 366177"/>
                    <a:gd name="connsiteX14" fmla="*/ 346876 w 760166"/>
                    <a:gd name="connsiteY14" fmla="*/ 286607 h 366177"/>
                    <a:gd name="connsiteX15" fmla="*/ 487465 w 760166"/>
                    <a:gd name="connsiteY15" fmla="*/ 242316 h 366177"/>
                    <a:gd name="connsiteX16" fmla="*/ 659963 w 760166"/>
                    <a:gd name="connsiteY16" fmla="*/ 187262 h 366177"/>
                    <a:gd name="connsiteX17" fmla="*/ 751689 w 760166"/>
                    <a:gd name="connsiteY17" fmla="*/ 157829 h 366177"/>
                    <a:gd name="connsiteX18" fmla="*/ 760166 w 760166"/>
                    <a:gd name="connsiteY18" fmla="*/ 161544 h 366177"/>
                    <a:gd name="connsiteX19" fmla="*/ 758547 w 760166"/>
                    <a:gd name="connsiteY19" fmla="*/ 195358 h 366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60166" h="366177">
                      <a:moveTo>
                        <a:pt x="758547" y="195358"/>
                      </a:moveTo>
                      <a:cubicBezTo>
                        <a:pt x="726829" y="206788"/>
                        <a:pt x="695110" y="218313"/>
                        <a:pt x="663487" y="229838"/>
                      </a:cubicBezTo>
                      <a:cubicBezTo>
                        <a:pt x="611576" y="248698"/>
                        <a:pt x="559760" y="267462"/>
                        <a:pt x="507944" y="286417"/>
                      </a:cubicBezTo>
                      <a:cubicBezTo>
                        <a:pt x="461176" y="303466"/>
                        <a:pt x="414504" y="320802"/>
                        <a:pt x="367736" y="337852"/>
                      </a:cubicBezTo>
                      <a:cubicBezTo>
                        <a:pt x="342685" y="346996"/>
                        <a:pt x="317539" y="355664"/>
                        <a:pt x="292584" y="364903"/>
                      </a:cubicBezTo>
                      <a:cubicBezTo>
                        <a:pt x="285440" y="367570"/>
                        <a:pt x="281249" y="366141"/>
                        <a:pt x="276296" y="359759"/>
                      </a:cubicBezTo>
                      <a:cubicBezTo>
                        <a:pt x="238482" y="310801"/>
                        <a:pt x="200096" y="262414"/>
                        <a:pt x="162187" y="213551"/>
                      </a:cubicBezTo>
                      <a:cubicBezTo>
                        <a:pt x="132659" y="175546"/>
                        <a:pt x="103703" y="137160"/>
                        <a:pt x="74366" y="99155"/>
                      </a:cubicBezTo>
                      <a:cubicBezTo>
                        <a:pt x="50934" y="68866"/>
                        <a:pt x="27312" y="38862"/>
                        <a:pt x="3690" y="8763"/>
                      </a:cubicBezTo>
                      <a:cubicBezTo>
                        <a:pt x="1595" y="6096"/>
                        <a:pt x="-405" y="3619"/>
                        <a:pt x="71" y="0"/>
                      </a:cubicBezTo>
                      <a:cubicBezTo>
                        <a:pt x="12644" y="5715"/>
                        <a:pt x="21502" y="16573"/>
                        <a:pt x="31884" y="25241"/>
                      </a:cubicBezTo>
                      <a:cubicBezTo>
                        <a:pt x="72080" y="58769"/>
                        <a:pt x="111894" y="92869"/>
                        <a:pt x="151614" y="126873"/>
                      </a:cubicBezTo>
                      <a:cubicBezTo>
                        <a:pt x="181998" y="152876"/>
                        <a:pt x="212097" y="179260"/>
                        <a:pt x="242482" y="205359"/>
                      </a:cubicBezTo>
                      <a:cubicBezTo>
                        <a:pt x="273629" y="232029"/>
                        <a:pt x="304966" y="258413"/>
                        <a:pt x="336113" y="285083"/>
                      </a:cubicBezTo>
                      <a:cubicBezTo>
                        <a:pt x="339542" y="288036"/>
                        <a:pt x="343066" y="287845"/>
                        <a:pt x="346876" y="286607"/>
                      </a:cubicBezTo>
                      <a:cubicBezTo>
                        <a:pt x="393739" y="271843"/>
                        <a:pt x="440602" y="257175"/>
                        <a:pt x="487465" y="242316"/>
                      </a:cubicBezTo>
                      <a:cubicBezTo>
                        <a:pt x="544996" y="224028"/>
                        <a:pt x="602527" y="205645"/>
                        <a:pt x="659963" y="187262"/>
                      </a:cubicBezTo>
                      <a:cubicBezTo>
                        <a:pt x="690538" y="177451"/>
                        <a:pt x="721113" y="167640"/>
                        <a:pt x="751689" y="157829"/>
                      </a:cubicBezTo>
                      <a:cubicBezTo>
                        <a:pt x="755404" y="156591"/>
                        <a:pt x="760071" y="153638"/>
                        <a:pt x="760166" y="161544"/>
                      </a:cubicBezTo>
                      <a:cubicBezTo>
                        <a:pt x="759880" y="172783"/>
                        <a:pt x="760738" y="184118"/>
                        <a:pt x="758547" y="195358"/>
                      </a:cubicBezTo>
                      <a:close/>
                    </a:path>
                  </a:pathLst>
                </a:custGeom>
                <a:solidFill>
                  <a:srgbClr val="99663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66E8E97B-55F1-4687-9BE8-0BE149F125E4}"/>
                    </a:ext>
                  </a:extLst>
                </p:cNvPr>
                <p:cNvSpPr/>
                <p:nvPr/>
              </p:nvSpPr>
              <p:spPr>
                <a:xfrm>
                  <a:off x="5151024" y="2875914"/>
                  <a:ext cx="473964" cy="355879"/>
                </a:xfrm>
                <a:custGeom>
                  <a:avLst/>
                  <a:gdLst>
                    <a:gd name="connsiteX0" fmla="*/ 0 w 473964"/>
                    <a:gd name="connsiteY0" fmla="*/ 237237 h 355879"/>
                    <a:gd name="connsiteX1" fmla="*/ 1429 w 473964"/>
                    <a:gd name="connsiteY1" fmla="*/ 226759 h 355879"/>
                    <a:gd name="connsiteX2" fmla="*/ 9239 w 473964"/>
                    <a:gd name="connsiteY2" fmla="*/ 222092 h 355879"/>
                    <a:gd name="connsiteX3" fmla="*/ 88678 w 473964"/>
                    <a:gd name="connsiteY3" fmla="*/ 262002 h 355879"/>
                    <a:gd name="connsiteX4" fmla="*/ 139446 w 473964"/>
                    <a:gd name="connsiteY4" fmla="*/ 286576 h 355879"/>
                    <a:gd name="connsiteX5" fmla="*/ 150590 w 473964"/>
                    <a:gd name="connsiteY5" fmla="*/ 285243 h 355879"/>
                    <a:gd name="connsiteX6" fmla="*/ 211265 w 473964"/>
                    <a:gd name="connsiteY6" fmla="*/ 230569 h 355879"/>
                    <a:gd name="connsiteX7" fmla="*/ 281369 w 473964"/>
                    <a:gd name="connsiteY7" fmla="*/ 169038 h 355879"/>
                    <a:gd name="connsiteX8" fmla="*/ 360236 w 473964"/>
                    <a:gd name="connsiteY8" fmla="*/ 97981 h 355879"/>
                    <a:gd name="connsiteX9" fmla="*/ 436055 w 473964"/>
                    <a:gd name="connsiteY9" fmla="*/ 30925 h 355879"/>
                    <a:gd name="connsiteX10" fmla="*/ 462915 w 473964"/>
                    <a:gd name="connsiteY10" fmla="*/ 6922 h 355879"/>
                    <a:gd name="connsiteX11" fmla="*/ 473964 w 473964"/>
                    <a:gd name="connsiteY11" fmla="*/ 64 h 355879"/>
                    <a:gd name="connsiteX12" fmla="*/ 443960 w 473964"/>
                    <a:gd name="connsiteY12" fmla="*/ 43498 h 355879"/>
                    <a:gd name="connsiteX13" fmla="*/ 375285 w 473964"/>
                    <a:gd name="connsiteY13" fmla="*/ 139129 h 355879"/>
                    <a:gd name="connsiteX14" fmla="*/ 314992 w 473964"/>
                    <a:gd name="connsiteY14" fmla="*/ 221425 h 355879"/>
                    <a:gd name="connsiteX15" fmla="*/ 221075 w 473964"/>
                    <a:gd name="connsiteY15" fmla="*/ 350965 h 355879"/>
                    <a:gd name="connsiteX16" fmla="*/ 208217 w 473964"/>
                    <a:gd name="connsiteY16" fmla="*/ 354394 h 355879"/>
                    <a:gd name="connsiteX17" fmla="*/ 95821 w 473964"/>
                    <a:gd name="connsiteY17" fmla="*/ 302578 h 355879"/>
                    <a:gd name="connsiteX18" fmla="*/ 6572 w 473964"/>
                    <a:gd name="connsiteY18" fmla="*/ 260668 h 355879"/>
                    <a:gd name="connsiteX19" fmla="*/ 2000 w 473964"/>
                    <a:gd name="connsiteY19" fmla="*/ 259430 h 355879"/>
                    <a:gd name="connsiteX20" fmla="*/ 0 w 473964"/>
                    <a:gd name="connsiteY20" fmla="*/ 237237 h 355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3964" h="355879">
                      <a:moveTo>
                        <a:pt x="0" y="237237"/>
                      </a:moveTo>
                      <a:cubicBezTo>
                        <a:pt x="2857" y="234094"/>
                        <a:pt x="1619" y="230188"/>
                        <a:pt x="1429" y="226759"/>
                      </a:cubicBezTo>
                      <a:cubicBezTo>
                        <a:pt x="857" y="219044"/>
                        <a:pt x="3905" y="219425"/>
                        <a:pt x="9239" y="222092"/>
                      </a:cubicBezTo>
                      <a:cubicBezTo>
                        <a:pt x="35623" y="235522"/>
                        <a:pt x="62103" y="248762"/>
                        <a:pt x="88678" y="262002"/>
                      </a:cubicBezTo>
                      <a:cubicBezTo>
                        <a:pt x="105537" y="270384"/>
                        <a:pt x="122587" y="278385"/>
                        <a:pt x="139446" y="286576"/>
                      </a:cubicBezTo>
                      <a:cubicBezTo>
                        <a:pt x="143542" y="288577"/>
                        <a:pt x="146685" y="289148"/>
                        <a:pt x="150590" y="285243"/>
                      </a:cubicBezTo>
                      <a:cubicBezTo>
                        <a:pt x="170117" y="266193"/>
                        <a:pt x="191929" y="249905"/>
                        <a:pt x="211265" y="230569"/>
                      </a:cubicBezTo>
                      <a:cubicBezTo>
                        <a:pt x="233267" y="208567"/>
                        <a:pt x="258127" y="189707"/>
                        <a:pt x="281369" y="169038"/>
                      </a:cubicBezTo>
                      <a:cubicBezTo>
                        <a:pt x="307848" y="145606"/>
                        <a:pt x="333756" y="121508"/>
                        <a:pt x="360236" y="97981"/>
                      </a:cubicBezTo>
                      <a:cubicBezTo>
                        <a:pt x="385382" y="75502"/>
                        <a:pt x="411290" y="53881"/>
                        <a:pt x="436055" y="30925"/>
                      </a:cubicBezTo>
                      <a:cubicBezTo>
                        <a:pt x="444913" y="22734"/>
                        <a:pt x="453771" y="14733"/>
                        <a:pt x="462915" y="6922"/>
                      </a:cubicBezTo>
                      <a:cubicBezTo>
                        <a:pt x="466154" y="4065"/>
                        <a:pt x="468630" y="-602"/>
                        <a:pt x="473964" y="64"/>
                      </a:cubicBezTo>
                      <a:cubicBezTo>
                        <a:pt x="466249" y="16257"/>
                        <a:pt x="453676" y="28735"/>
                        <a:pt x="443960" y="43498"/>
                      </a:cubicBezTo>
                      <a:cubicBezTo>
                        <a:pt x="422338" y="76360"/>
                        <a:pt x="397288" y="106554"/>
                        <a:pt x="375285" y="139129"/>
                      </a:cubicBezTo>
                      <a:cubicBezTo>
                        <a:pt x="356235" y="167323"/>
                        <a:pt x="334994" y="193993"/>
                        <a:pt x="314992" y="221425"/>
                      </a:cubicBezTo>
                      <a:cubicBezTo>
                        <a:pt x="283559" y="264478"/>
                        <a:pt x="252317" y="307722"/>
                        <a:pt x="221075" y="350965"/>
                      </a:cubicBezTo>
                      <a:cubicBezTo>
                        <a:pt x="217551" y="355918"/>
                        <a:pt x="214313" y="357252"/>
                        <a:pt x="208217" y="354394"/>
                      </a:cubicBezTo>
                      <a:cubicBezTo>
                        <a:pt x="170879" y="336868"/>
                        <a:pt x="133255" y="319914"/>
                        <a:pt x="95821" y="302578"/>
                      </a:cubicBezTo>
                      <a:cubicBezTo>
                        <a:pt x="66008" y="288767"/>
                        <a:pt x="36385" y="274575"/>
                        <a:pt x="6572" y="260668"/>
                      </a:cubicBezTo>
                      <a:cubicBezTo>
                        <a:pt x="5144" y="260002"/>
                        <a:pt x="3524" y="259811"/>
                        <a:pt x="2000" y="259430"/>
                      </a:cubicBezTo>
                      <a:cubicBezTo>
                        <a:pt x="-476" y="252096"/>
                        <a:pt x="190" y="244666"/>
                        <a:pt x="0" y="237237"/>
                      </a:cubicBezTo>
                      <a:close/>
                    </a:path>
                  </a:pathLst>
                </a:custGeom>
                <a:solidFill>
                  <a:srgbClr val="99663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054E34F-CC3D-41C1-854C-9E819A05A14B}"/>
                    </a:ext>
                  </a:extLst>
                </p:cNvPr>
                <p:cNvSpPr/>
                <p:nvPr/>
              </p:nvSpPr>
              <p:spPr>
                <a:xfrm>
                  <a:off x="5789485" y="2609659"/>
                  <a:ext cx="623887" cy="224694"/>
                </a:xfrm>
                <a:custGeom>
                  <a:avLst/>
                  <a:gdLst>
                    <a:gd name="connsiteX0" fmla="*/ 623888 w 623887"/>
                    <a:gd name="connsiteY0" fmla="*/ 114776 h 224694"/>
                    <a:gd name="connsiteX1" fmla="*/ 566547 w 623887"/>
                    <a:gd name="connsiteY1" fmla="*/ 125730 h 224694"/>
                    <a:gd name="connsiteX2" fmla="*/ 482536 w 623887"/>
                    <a:gd name="connsiteY2" fmla="*/ 140208 h 224694"/>
                    <a:gd name="connsiteX3" fmla="*/ 384429 w 623887"/>
                    <a:gd name="connsiteY3" fmla="*/ 157544 h 224694"/>
                    <a:gd name="connsiteX4" fmla="*/ 308038 w 623887"/>
                    <a:gd name="connsiteY4" fmla="*/ 171355 h 224694"/>
                    <a:gd name="connsiteX5" fmla="*/ 222218 w 623887"/>
                    <a:gd name="connsiteY5" fmla="*/ 186595 h 224694"/>
                    <a:gd name="connsiteX6" fmla="*/ 152400 w 623887"/>
                    <a:gd name="connsiteY6" fmla="*/ 198977 h 224694"/>
                    <a:gd name="connsiteX7" fmla="*/ 65532 w 623887"/>
                    <a:gd name="connsiteY7" fmla="*/ 213741 h 224694"/>
                    <a:gd name="connsiteX8" fmla="*/ 6191 w 623887"/>
                    <a:gd name="connsiteY8" fmla="*/ 224695 h 224694"/>
                    <a:gd name="connsiteX9" fmla="*/ 2191 w 623887"/>
                    <a:gd name="connsiteY9" fmla="*/ 11525 h 224694"/>
                    <a:gd name="connsiteX10" fmla="*/ 0 w 623887"/>
                    <a:gd name="connsiteY10" fmla="*/ 953 h 224694"/>
                    <a:gd name="connsiteX11" fmla="*/ 3429 w 623887"/>
                    <a:gd name="connsiteY11" fmla="*/ 0 h 224694"/>
                    <a:gd name="connsiteX12" fmla="*/ 29908 w 623887"/>
                    <a:gd name="connsiteY12" fmla="*/ 5906 h 224694"/>
                    <a:gd name="connsiteX13" fmla="*/ 98584 w 623887"/>
                    <a:gd name="connsiteY13" fmla="*/ 18574 h 224694"/>
                    <a:gd name="connsiteX14" fmla="*/ 172117 w 623887"/>
                    <a:gd name="connsiteY14" fmla="*/ 31433 h 224694"/>
                    <a:gd name="connsiteX15" fmla="*/ 219265 w 623887"/>
                    <a:gd name="connsiteY15" fmla="*/ 39624 h 224694"/>
                    <a:gd name="connsiteX16" fmla="*/ 299371 w 623887"/>
                    <a:gd name="connsiteY16" fmla="*/ 53626 h 224694"/>
                    <a:gd name="connsiteX17" fmla="*/ 367665 w 623887"/>
                    <a:gd name="connsiteY17" fmla="*/ 66580 h 224694"/>
                    <a:gd name="connsiteX18" fmla="*/ 415766 w 623887"/>
                    <a:gd name="connsiteY18" fmla="*/ 74581 h 224694"/>
                    <a:gd name="connsiteX19" fmla="*/ 485299 w 623887"/>
                    <a:gd name="connsiteY19" fmla="*/ 87154 h 224694"/>
                    <a:gd name="connsiteX20" fmla="*/ 602266 w 623887"/>
                    <a:gd name="connsiteY20" fmla="*/ 107633 h 224694"/>
                    <a:gd name="connsiteX21" fmla="*/ 623888 w 623887"/>
                    <a:gd name="connsiteY21" fmla="*/ 114776 h 224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23887" h="224694">
                      <a:moveTo>
                        <a:pt x="623888" y="114776"/>
                      </a:moveTo>
                      <a:cubicBezTo>
                        <a:pt x="605123" y="120491"/>
                        <a:pt x="585692" y="122015"/>
                        <a:pt x="566547" y="125730"/>
                      </a:cubicBezTo>
                      <a:cubicBezTo>
                        <a:pt x="538639" y="131159"/>
                        <a:pt x="510540" y="135350"/>
                        <a:pt x="482536" y="140208"/>
                      </a:cubicBezTo>
                      <a:cubicBezTo>
                        <a:pt x="449866" y="145923"/>
                        <a:pt x="417100" y="151733"/>
                        <a:pt x="384429" y="157544"/>
                      </a:cubicBezTo>
                      <a:cubicBezTo>
                        <a:pt x="358997" y="162116"/>
                        <a:pt x="333565" y="166783"/>
                        <a:pt x="308038" y="171355"/>
                      </a:cubicBezTo>
                      <a:cubicBezTo>
                        <a:pt x="279463" y="176498"/>
                        <a:pt x="250888" y="181547"/>
                        <a:pt x="222218" y="186595"/>
                      </a:cubicBezTo>
                      <a:cubicBezTo>
                        <a:pt x="198977" y="190691"/>
                        <a:pt x="175736" y="194977"/>
                        <a:pt x="152400" y="198977"/>
                      </a:cubicBezTo>
                      <a:cubicBezTo>
                        <a:pt x="123444" y="203930"/>
                        <a:pt x="94488" y="208693"/>
                        <a:pt x="65532" y="213741"/>
                      </a:cubicBezTo>
                      <a:cubicBezTo>
                        <a:pt x="45720" y="217170"/>
                        <a:pt x="26003" y="220980"/>
                        <a:pt x="6191" y="224695"/>
                      </a:cubicBezTo>
                      <a:cubicBezTo>
                        <a:pt x="4858" y="153638"/>
                        <a:pt x="3429" y="82582"/>
                        <a:pt x="2191" y="11525"/>
                      </a:cubicBezTo>
                      <a:cubicBezTo>
                        <a:pt x="2095" y="7810"/>
                        <a:pt x="2095" y="4191"/>
                        <a:pt x="0" y="953"/>
                      </a:cubicBezTo>
                      <a:cubicBezTo>
                        <a:pt x="1143" y="667"/>
                        <a:pt x="2286" y="381"/>
                        <a:pt x="3429" y="0"/>
                      </a:cubicBezTo>
                      <a:cubicBezTo>
                        <a:pt x="11049" y="7715"/>
                        <a:pt x="21145" y="4001"/>
                        <a:pt x="29908" y="5906"/>
                      </a:cubicBezTo>
                      <a:cubicBezTo>
                        <a:pt x="52673" y="10954"/>
                        <a:pt x="75628" y="14478"/>
                        <a:pt x="98584" y="18574"/>
                      </a:cubicBezTo>
                      <a:cubicBezTo>
                        <a:pt x="123063" y="22955"/>
                        <a:pt x="147638" y="27146"/>
                        <a:pt x="172117" y="31433"/>
                      </a:cubicBezTo>
                      <a:cubicBezTo>
                        <a:pt x="187833" y="34195"/>
                        <a:pt x="203454" y="37147"/>
                        <a:pt x="219265" y="39624"/>
                      </a:cubicBezTo>
                      <a:cubicBezTo>
                        <a:pt x="246031" y="43815"/>
                        <a:pt x="272796" y="48482"/>
                        <a:pt x="299371" y="53626"/>
                      </a:cubicBezTo>
                      <a:cubicBezTo>
                        <a:pt x="322040" y="58007"/>
                        <a:pt x="345091" y="60960"/>
                        <a:pt x="367665" y="66580"/>
                      </a:cubicBezTo>
                      <a:cubicBezTo>
                        <a:pt x="383286" y="70485"/>
                        <a:pt x="399764" y="71628"/>
                        <a:pt x="415766" y="74581"/>
                      </a:cubicBezTo>
                      <a:cubicBezTo>
                        <a:pt x="438912" y="78867"/>
                        <a:pt x="462153" y="83249"/>
                        <a:pt x="485299" y="87154"/>
                      </a:cubicBezTo>
                      <a:cubicBezTo>
                        <a:pt x="524351" y="93917"/>
                        <a:pt x="563118" y="101632"/>
                        <a:pt x="602266" y="107633"/>
                      </a:cubicBezTo>
                      <a:cubicBezTo>
                        <a:pt x="609314" y="108871"/>
                        <a:pt x="618363" y="107442"/>
                        <a:pt x="623888" y="114776"/>
                      </a:cubicBezTo>
                      <a:close/>
                    </a:path>
                  </a:pathLst>
                </a:custGeom>
                <a:solidFill>
                  <a:srgbClr val="99663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6F312F33-C92F-48E0-A502-02802D871CD4}"/>
                    </a:ext>
                  </a:extLst>
                </p:cNvPr>
                <p:cNvSpPr/>
                <p:nvPr/>
              </p:nvSpPr>
              <p:spPr>
                <a:xfrm>
                  <a:off x="5119401" y="2610206"/>
                  <a:ext cx="676370" cy="251580"/>
                </a:xfrm>
                <a:custGeom>
                  <a:avLst/>
                  <a:gdLst>
                    <a:gd name="connsiteX0" fmla="*/ 670179 w 676370"/>
                    <a:gd name="connsiteY0" fmla="*/ 406 h 251580"/>
                    <a:gd name="connsiteX1" fmla="*/ 672370 w 676370"/>
                    <a:gd name="connsiteY1" fmla="*/ 10979 h 251580"/>
                    <a:gd name="connsiteX2" fmla="*/ 676370 w 676370"/>
                    <a:gd name="connsiteY2" fmla="*/ 224148 h 251580"/>
                    <a:gd name="connsiteX3" fmla="*/ 590550 w 676370"/>
                    <a:gd name="connsiteY3" fmla="*/ 239198 h 251580"/>
                    <a:gd name="connsiteX4" fmla="*/ 514921 w 676370"/>
                    <a:gd name="connsiteY4" fmla="*/ 251580 h 251580"/>
                    <a:gd name="connsiteX5" fmla="*/ 391382 w 676370"/>
                    <a:gd name="connsiteY5" fmla="*/ 211956 h 251580"/>
                    <a:gd name="connsiteX6" fmla="*/ 305181 w 676370"/>
                    <a:gd name="connsiteY6" fmla="*/ 184619 h 251580"/>
                    <a:gd name="connsiteX7" fmla="*/ 222504 w 676370"/>
                    <a:gd name="connsiteY7" fmla="*/ 158997 h 251580"/>
                    <a:gd name="connsiteX8" fmla="*/ 142494 w 676370"/>
                    <a:gd name="connsiteY8" fmla="*/ 133851 h 251580"/>
                    <a:gd name="connsiteX9" fmla="*/ 45434 w 676370"/>
                    <a:gd name="connsiteY9" fmla="*/ 102514 h 251580"/>
                    <a:gd name="connsiteX10" fmla="*/ 0 w 676370"/>
                    <a:gd name="connsiteY10" fmla="*/ 87560 h 251580"/>
                    <a:gd name="connsiteX11" fmla="*/ 72200 w 676370"/>
                    <a:gd name="connsiteY11" fmla="*/ 78035 h 251580"/>
                    <a:gd name="connsiteX12" fmla="*/ 173831 w 676370"/>
                    <a:gd name="connsiteY12" fmla="*/ 64414 h 251580"/>
                    <a:gd name="connsiteX13" fmla="*/ 252794 w 676370"/>
                    <a:gd name="connsiteY13" fmla="*/ 54508 h 251580"/>
                    <a:gd name="connsiteX14" fmla="*/ 354425 w 676370"/>
                    <a:gd name="connsiteY14" fmla="*/ 40982 h 251580"/>
                    <a:gd name="connsiteX15" fmla="*/ 415290 w 676370"/>
                    <a:gd name="connsiteY15" fmla="*/ 33362 h 251580"/>
                    <a:gd name="connsiteX16" fmla="*/ 481775 w 676370"/>
                    <a:gd name="connsiteY16" fmla="*/ 24504 h 251580"/>
                    <a:gd name="connsiteX17" fmla="*/ 548450 w 676370"/>
                    <a:gd name="connsiteY17" fmla="*/ 16694 h 251580"/>
                    <a:gd name="connsiteX18" fmla="*/ 612077 w 676370"/>
                    <a:gd name="connsiteY18" fmla="*/ 8121 h 251580"/>
                    <a:gd name="connsiteX19" fmla="*/ 664464 w 676370"/>
                    <a:gd name="connsiteY19" fmla="*/ 2501 h 251580"/>
                    <a:gd name="connsiteX20" fmla="*/ 666464 w 676370"/>
                    <a:gd name="connsiteY20" fmla="*/ 692 h 251580"/>
                    <a:gd name="connsiteX21" fmla="*/ 668941 w 676370"/>
                    <a:gd name="connsiteY21" fmla="*/ 25 h 251580"/>
                    <a:gd name="connsiteX22" fmla="*/ 670179 w 676370"/>
                    <a:gd name="connsiteY22" fmla="*/ 406 h 2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76370" h="251580">
                      <a:moveTo>
                        <a:pt x="670179" y="406"/>
                      </a:moveTo>
                      <a:cubicBezTo>
                        <a:pt x="672179" y="3644"/>
                        <a:pt x="672275" y="7264"/>
                        <a:pt x="672370" y="10979"/>
                      </a:cubicBezTo>
                      <a:cubicBezTo>
                        <a:pt x="673703" y="82035"/>
                        <a:pt x="675037" y="153092"/>
                        <a:pt x="676370" y="224148"/>
                      </a:cubicBezTo>
                      <a:cubicBezTo>
                        <a:pt x="647795" y="229196"/>
                        <a:pt x="619220" y="235102"/>
                        <a:pt x="590550" y="239198"/>
                      </a:cubicBezTo>
                      <a:cubicBezTo>
                        <a:pt x="565213" y="242817"/>
                        <a:pt x="540449" y="249675"/>
                        <a:pt x="514921" y="251580"/>
                      </a:cubicBezTo>
                      <a:cubicBezTo>
                        <a:pt x="473773" y="238340"/>
                        <a:pt x="432625" y="225101"/>
                        <a:pt x="391382" y="211956"/>
                      </a:cubicBezTo>
                      <a:cubicBezTo>
                        <a:pt x="362712" y="202812"/>
                        <a:pt x="333946" y="193668"/>
                        <a:pt x="305181" y="184619"/>
                      </a:cubicBezTo>
                      <a:cubicBezTo>
                        <a:pt x="277654" y="175952"/>
                        <a:pt x="250127" y="167570"/>
                        <a:pt x="222504" y="158997"/>
                      </a:cubicBezTo>
                      <a:cubicBezTo>
                        <a:pt x="195834" y="150710"/>
                        <a:pt x="169164" y="142328"/>
                        <a:pt x="142494" y="133851"/>
                      </a:cubicBezTo>
                      <a:cubicBezTo>
                        <a:pt x="110109" y="123469"/>
                        <a:pt x="77819" y="112991"/>
                        <a:pt x="45434" y="102514"/>
                      </a:cubicBezTo>
                      <a:cubicBezTo>
                        <a:pt x="30290" y="97561"/>
                        <a:pt x="15145" y="92513"/>
                        <a:pt x="0" y="87560"/>
                      </a:cubicBezTo>
                      <a:cubicBezTo>
                        <a:pt x="24098" y="84416"/>
                        <a:pt x="48101" y="81273"/>
                        <a:pt x="72200" y="78035"/>
                      </a:cubicBezTo>
                      <a:cubicBezTo>
                        <a:pt x="106108" y="73558"/>
                        <a:pt x="139922" y="68795"/>
                        <a:pt x="173831" y="64414"/>
                      </a:cubicBezTo>
                      <a:cubicBezTo>
                        <a:pt x="200120" y="60985"/>
                        <a:pt x="226504" y="57937"/>
                        <a:pt x="252794" y="54508"/>
                      </a:cubicBezTo>
                      <a:cubicBezTo>
                        <a:pt x="286703" y="50126"/>
                        <a:pt x="320516" y="45459"/>
                        <a:pt x="354425" y="40982"/>
                      </a:cubicBezTo>
                      <a:cubicBezTo>
                        <a:pt x="374713" y="38315"/>
                        <a:pt x="395002" y="36029"/>
                        <a:pt x="415290" y="33362"/>
                      </a:cubicBezTo>
                      <a:cubicBezTo>
                        <a:pt x="437483" y="30505"/>
                        <a:pt x="459581" y="27266"/>
                        <a:pt x="481775" y="24504"/>
                      </a:cubicBezTo>
                      <a:cubicBezTo>
                        <a:pt x="503968" y="21742"/>
                        <a:pt x="526256" y="19551"/>
                        <a:pt x="548450" y="16694"/>
                      </a:cubicBezTo>
                      <a:cubicBezTo>
                        <a:pt x="569690" y="14027"/>
                        <a:pt x="590836" y="10693"/>
                        <a:pt x="612077" y="8121"/>
                      </a:cubicBezTo>
                      <a:cubicBezTo>
                        <a:pt x="629507" y="5930"/>
                        <a:pt x="647033" y="4311"/>
                        <a:pt x="664464" y="2501"/>
                      </a:cubicBezTo>
                      <a:cubicBezTo>
                        <a:pt x="665131" y="1930"/>
                        <a:pt x="665797" y="1263"/>
                        <a:pt x="666464" y="692"/>
                      </a:cubicBezTo>
                      <a:cubicBezTo>
                        <a:pt x="667322" y="501"/>
                        <a:pt x="668084" y="215"/>
                        <a:pt x="668941" y="25"/>
                      </a:cubicBezTo>
                      <a:cubicBezTo>
                        <a:pt x="669417" y="-70"/>
                        <a:pt x="669798" y="120"/>
                        <a:pt x="670179" y="406"/>
                      </a:cubicBezTo>
                      <a:close/>
                    </a:path>
                  </a:pathLst>
                </a:custGeom>
                <a:solidFill>
                  <a:srgbClr val="CB996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A890C299-6C67-4454-9E64-586BA48E6FAD}"/>
                    </a:ext>
                  </a:extLst>
                </p:cNvPr>
                <p:cNvSpPr/>
                <p:nvPr/>
              </p:nvSpPr>
              <p:spPr>
                <a:xfrm>
                  <a:off x="5783770" y="2610802"/>
                  <a:ext cx="2000" cy="1809"/>
                </a:xfrm>
                <a:custGeom>
                  <a:avLst/>
                  <a:gdLst>
                    <a:gd name="connsiteX0" fmla="*/ 2000 w 2000"/>
                    <a:gd name="connsiteY0" fmla="*/ 0 h 1809"/>
                    <a:gd name="connsiteX1" fmla="*/ 0 w 2000"/>
                    <a:gd name="connsiteY1" fmla="*/ 1810 h 1809"/>
                    <a:gd name="connsiteX2" fmla="*/ 2000 w 2000"/>
                    <a:gd name="connsiteY2" fmla="*/ 0 h 1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" h="1809">
                      <a:moveTo>
                        <a:pt x="2000" y="0"/>
                      </a:moveTo>
                      <a:cubicBezTo>
                        <a:pt x="1333" y="571"/>
                        <a:pt x="667" y="1238"/>
                        <a:pt x="0" y="1810"/>
                      </a:cubicBezTo>
                      <a:cubicBezTo>
                        <a:pt x="667" y="1238"/>
                        <a:pt x="1333" y="667"/>
                        <a:pt x="2000" y="0"/>
                      </a:cubicBezTo>
                      <a:close/>
                    </a:path>
                  </a:pathLst>
                </a:custGeom>
                <a:solidFill>
                  <a:srgbClr val="C193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CDB8E67-D975-4DE7-8E32-493C7BCA4512}"/>
                    </a:ext>
                  </a:extLst>
                </p:cNvPr>
                <p:cNvSpPr/>
                <p:nvPr/>
              </p:nvSpPr>
              <p:spPr>
                <a:xfrm>
                  <a:off x="5644038" y="2869406"/>
                  <a:ext cx="4000" cy="4004"/>
                </a:xfrm>
                <a:custGeom>
                  <a:avLst/>
                  <a:gdLst>
                    <a:gd name="connsiteX0" fmla="*/ 4000 w 4000"/>
                    <a:gd name="connsiteY0" fmla="*/ 4000 h 4004"/>
                    <a:gd name="connsiteX1" fmla="*/ 0 w 4000"/>
                    <a:gd name="connsiteY1" fmla="*/ 0 h 4004"/>
                    <a:gd name="connsiteX2" fmla="*/ 4000 w 4000"/>
                    <a:gd name="connsiteY2" fmla="*/ 4000 h 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0" h="4004">
                      <a:moveTo>
                        <a:pt x="4000" y="4000"/>
                      </a:moveTo>
                      <a:cubicBezTo>
                        <a:pt x="1333" y="4096"/>
                        <a:pt x="95" y="2667"/>
                        <a:pt x="0" y="0"/>
                      </a:cubicBezTo>
                      <a:cubicBezTo>
                        <a:pt x="1333" y="1333"/>
                        <a:pt x="2667" y="2667"/>
                        <a:pt x="4000" y="4000"/>
                      </a:cubicBezTo>
                      <a:close/>
                    </a:path>
                  </a:pathLst>
                </a:custGeom>
                <a:solidFill>
                  <a:srgbClr val="BD843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63D982D-09D8-49AE-B09B-9F99377EC465}"/>
                    </a:ext>
                  </a:extLst>
                </p:cNvPr>
                <p:cNvSpPr/>
                <p:nvPr/>
              </p:nvSpPr>
              <p:spPr>
                <a:xfrm>
                  <a:off x="5648038" y="2873406"/>
                  <a:ext cx="2000" cy="2000"/>
                </a:xfrm>
                <a:custGeom>
                  <a:avLst/>
                  <a:gdLst>
                    <a:gd name="connsiteX0" fmla="*/ 2000 w 2000"/>
                    <a:gd name="connsiteY0" fmla="*/ 2000 h 2000"/>
                    <a:gd name="connsiteX1" fmla="*/ 0 w 2000"/>
                    <a:gd name="connsiteY1" fmla="*/ 0 h 2000"/>
                    <a:gd name="connsiteX2" fmla="*/ 2000 w 2000"/>
                    <a:gd name="connsiteY2" fmla="*/ 2000 h 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" h="2000">
                      <a:moveTo>
                        <a:pt x="2000" y="2000"/>
                      </a:moveTo>
                      <a:cubicBezTo>
                        <a:pt x="1333" y="1334"/>
                        <a:pt x="667" y="667"/>
                        <a:pt x="0" y="0"/>
                      </a:cubicBezTo>
                      <a:cubicBezTo>
                        <a:pt x="667" y="667"/>
                        <a:pt x="1333" y="1334"/>
                        <a:pt x="2000" y="2000"/>
                      </a:cubicBezTo>
                      <a:close/>
                    </a:path>
                  </a:pathLst>
                </a:custGeom>
                <a:solidFill>
                  <a:srgbClr val="BD843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0" name="Graphic 3">
                <a:extLst>
                  <a:ext uri="{FF2B5EF4-FFF2-40B4-BE49-F238E27FC236}">
                    <a16:creationId xmlns:a16="http://schemas.microsoft.com/office/drawing/2014/main" id="{E2BB18FA-D046-4B3B-B74E-DB679CEB7D9B}"/>
                  </a:ext>
                </a:extLst>
              </p:cNvPr>
              <p:cNvGrpSpPr/>
              <p:nvPr/>
            </p:nvGrpSpPr>
            <p:grpSpPr>
              <a:xfrm>
                <a:off x="5908975" y="3160594"/>
                <a:ext cx="1080763" cy="1006084"/>
                <a:chOff x="5908975" y="3160594"/>
                <a:chExt cx="1080763" cy="1006084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288993C-3B5E-472C-93A9-DC852697AD73}"/>
                    </a:ext>
                  </a:extLst>
                </p:cNvPr>
                <p:cNvSpPr/>
                <p:nvPr/>
              </p:nvSpPr>
              <p:spPr>
                <a:xfrm>
                  <a:off x="5908975" y="3304162"/>
                  <a:ext cx="693525" cy="862516"/>
                </a:xfrm>
                <a:custGeom>
                  <a:avLst/>
                  <a:gdLst>
                    <a:gd name="connsiteX0" fmla="*/ 267796 w 693525"/>
                    <a:gd name="connsiteY0" fmla="*/ 817401 h 862516"/>
                    <a:gd name="connsiteX1" fmla="*/ 30052 w 693525"/>
                    <a:gd name="connsiteY1" fmla="*/ 793207 h 862516"/>
                    <a:gd name="connsiteX2" fmla="*/ 15193 w 693525"/>
                    <a:gd name="connsiteY2" fmla="*/ 771395 h 862516"/>
                    <a:gd name="connsiteX3" fmla="*/ 10526 w 693525"/>
                    <a:gd name="connsiteY3" fmla="*/ 529650 h 862516"/>
                    <a:gd name="connsiteX4" fmla="*/ 1001 w 693525"/>
                    <a:gd name="connsiteY4" fmla="*/ 30731 h 862516"/>
                    <a:gd name="connsiteX5" fmla="*/ 4144 w 693525"/>
                    <a:gd name="connsiteY5" fmla="*/ 5204 h 862516"/>
                    <a:gd name="connsiteX6" fmla="*/ 106919 w 693525"/>
                    <a:gd name="connsiteY6" fmla="*/ 5775 h 862516"/>
                    <a:gd name="connsiteX7" fmla="*/ 232268 w 693525"/>
                    <a:gd name="connsiteY7" fmla="*/ 15586 h 862516"/>
                    <a:gd name="connsiteX8" fmla="*/ 253318 w 693525"/>
                    <a:gd name="connsiteY8" fmla="*/ 20920 h 862516"/>
                    <a:gd name="connsiteX9" fmla="*/ 260462 w 693525"/>
                    <a:gd name="connsiteY9" fmla="*/ 50352 h 862516"/>
                    <a:gd name="connsiteX10" fmla="*/ 262462 w 693525"/>
                    <a:gd name="connsiteY10" fmla="*/ 143507 h 862516"/>
                    <a:gd name="connsiteX11" fmla="*/ 292085 w 693525"/>
                    <a:gd name="connsiteY11" fmla="*/ 174558 h 862516"/>
                    <a:gd name="connsiteX12" fmla="*/ 322946 w 693525"/>
                    <a:gd name="connsiteY12" fmla="*/ 177701 h 862516"/>
                    <a:gd name="connsiteX13" fmla="*/ 345615 w 693525"/>
                    <a:gd name="connsiteY13" fmla="*/ 157032 h 862516"/>
                    <a:gd name="connsiteX14" fmla="*/ 343710 w 693525"/>
                    <a:gd name="connsiteY14" fmla="*/ 59496 h 862516"/>
                    <a:gd name="connsiteX15" fmla="*/ 345996 w 693525"/>
                    <a:gd name="connsiteY15" fmla="*/ 35303 h 862516"/>
                    <a:gd name="connsiteX16" fmla="*/ 354569 w 693525"/>
                    <a:gd name="connsiteY16" fmla="*/ 27302 h 862516"/>
                    <a:gd name="connsiteX17" fmla="*/ 638699 w 693525"/>
                    <a:gd name="connsiteY17" fmla="*/ 46066 h 862516"/>
                    <a:gd name="connsiteX18" fmla="*/ 664512 w 693525"/>
                    <a:gd name="connsiteY18" fmla="*/ 51781 h 862516"/>
                    <a:gd name="connsiteX19" fmla="*/ 677752 w 693525"/>
                    <a:gd name="connsiteY19" fmla="*/ 73593 h 862516"/>
                    <a:gd name="connsiteX20" fmla="*/ 678990 w 693525"/>
                    <a:gd name="connsiteY20" fmla="*/ 93500 h 862516"/>
                    <a:gd name="connsiteX21" fmla="*/ 693278 w 693525"/>
                    <a:gd name="connsiteY21" fmla="*/ 826068 h 862516"/>
                    <a:gd name="connsiteX22" fmla="*/ 686420 w 693525"/>
                    <a:gd name="connsiteY22" fmla="*/ 862263 h 862516"/>
                    <a:gd name="connsiteX23" fmla="*/ 555641 w 693525"/>
                    <a:gd name="connsiteY23" fmla="*/ 850643 h 862516"/>
                    <a:gd name="connsiteX24" fmla="*/ 378286 w 693525"/>
                    <a:gd name="connsiteY24" fmla="*/ 831402 h 862516"/>
                    <a:gd name="connsiteX25" fmla="*/ 365618 w 693525"/>
                    <a:gd name="connsiteY25" fmla="*/ 828068 h 862516"/>
                    <a:gd name="connsiteX26" fmla="*/ 357902 w 693525"/>
                    <a:gd name="connsiteY26" fmla="*/ 798922 h 862516"/>
                    <a:gd name="connsiteX27" fmla="*/ 356283 w 693525"/>
                    <a:gd name="connsiteY27" fmla="*/ 708434 h 862516"/>
                    <a:gd name="connsiteX28" fmla="*/ 330089 w 693525"/>
                    <a:gd name="connsiteY28" fmla="*/ 680145 h 862516"/>
                    <a:gd name="connsiteX29" fmla="*/ 299324 w 693525"/>
                    <a:gd name="connsiteY29" fmla="*/ 677478 h 862516"/>
                    <a:gd name="connsiteX30" fmla="*/ 273511 w 693525"/>
                    <a:gd name="connsiteY30" fmla="*/ 702529 h 862516"/>
                    <a:gd name="connsiteX31" fmla="*/ 274844 w 693525"/>
                    <a:gd name="connsiteY31" fmla="*/ 788635 h 862516"/>
                    <a:gd name="connsiteX32" fmla="*/ 267796 w 693525"/>
                    <a:gd name="connsiteY32" fmla="*/ 817401 h 862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693525" h="862516">
                      <a:moveTo>
                        <a:pt x="267796" y="817401"/>
                      </a:moveTo>
                      <a:cubicBezTo>
                        <a:pt x="188548" y="809304"/>
                        <a:pt x="109300" y="800922"/>
                        <a:pt x="30052" y="793207"/>
                      </a:cubicBezTo>
                      <a:cubicBezTo>
                        <a:pt x="15098" y="791778"/>
                        <a:pt x="15383" y="782348"/>
                        <a:pt x="15193" y="771395"/>
                      </a:cubicBezTo>
                      <a:cubicBezTo>
                        <a:pt x="13764" y="690813"/>
                        <a:pt x="12145" y="610232"/>
                        <a:pt x="10526" y="529650"/>
                      </a:cubicBezTo>
                      <a:cubicBezTo>
                        <a:pt x="7287" y="363344"/>
                        <a:pt x="3953" y="197037"/>
                        <a:pt x="1001" y="30731"/>
                      </a:cubicBezTo>
                      <a:cubicBezTo>
                        <a:pt x="810" y="22253"/>
                        <a:pt x="-2524" y="13014"/>
                        <a:pt x="4144" y="5204"/>
                      </a:cubicBezTo>
                      <a:cubicBezTo>
                        <a:pt x="38434" y="-5655"/>
                        <a:pt x="72819" y="3489"/>
                        <a:pt x="106919" y="5775"/>
                      </a:cubicBezTo>
                      <a:cubicBezTo>
                        <a:pt x="148733" y="8537"/>
                        <a:pt x="190548" y="11300"/>
                        <a:pt x="232268" y="15586"/>
                      </a:cubicBezTo>
                      <a:cubicBezTo>
                        <a:pt x="239602" y="16348"/>
                        <a:pt x="247031" y="16443"/>
                        <a:pt x="253318" y="20920"/>
                      </a:cubicBezTo>
                      <a:cubicBezTo>
                        <a:pt x="260843" y="29492"/>
                        <a:pt x="260176" y="40065"/>
                        <a:pt x="260462" y="50352"/>
                      </a:cubicBezTo>
                      <a:cubicBezTo>
                        <a:pt x="261414" y="81404"/>
                        <a:pt x="261605" y="112455"/>
                        <a:pt x="262462" y="143507"/>
                      </a:cubicBezTo>
                      <a:cubicBezTo>
                        <a:pt x="263224" y="173034"/>
                        <a:pt x="263414" y="173225"/>
                        <a:pt x="292085" y="174558"/>
                      </a:cubicBezTo>
                      <a:cubicBezTo>
                        <a:pt x="302467" y="175034"/>
                        <a:pt x="312754" y="176368"/>
                        <a:pt x="322946" y="177701"/>
                      </a:cubicBezTo>
                      <a:cubicBezTo>
                        <a:pt x="339138" y="179892"/>
                        <a:pt x="346091" y="173606"/>
                        <a:pt x="345615" y="157032"/>
                      </a:cubicBezTo>
                      <a:cubicBezTo>
                        <a:pt x="344758" y="124552"/>
                        <a:pt x="344186" y="91976"/>
                        <a:pt x="343710" y="59496"/>
                      </a:cubicBezTo>
                      <a:cubicBezTo>
                        <a:pt x="343615" y="51400"/>
                        <a:pt x="343234" y="43208"/>
                        <a:pt x="345996" y="35303"/>
                      </a:cubicBezTo>
                      <a:cubicBezTo>
                        <a:pt x="347711" y="31397"/>
                        <a:pt x="350282" y="28445"/>
                        <a:pt x="354569" y="27302"/>
                      </a:cubicBezTo>
                      <a:cubicBezTo>
                        <a:pt x="449628" y="28540"/>
                        <a:pt x="544021" y="39684"/>
                        <a:pt x="638699" y="46066"/>
                      </a:cubicBezTo>
                      <a:cubicBezTo>
                        <a:pt x="647462" y="46637"/>
                        <a:pt x="656321" y="47780"/>
                        <a:pt x="664512" y="51781"/>
                      </a:cubicBezTo>
                      <a:cubicBezTo>
                        <a:pt x="673085" y="56543"/>
                        <a:pt x="676514" y="64354"/>
                        <a:pt x="677752" y="73593"/>
                      </a:cubicBezTo>
                      <a:cubicBezTo>
                        <a:pt x="678704" y="80165"/>
                        <a:pt x="678895" y="86833"/>
                        <a:pt x="678990" y="93500"/>
                      </a:cubicBezTo>
                      <a:cubicBezTo>
                        <a:pt x="683848" y="337721"/>
                        <a:pt x="688610" y="581847"/>
                        <a:pt x="693278" y="826068"/>
                      </a:cubicBezTo>
                      <a:cubicBezTo>
                        <a:pt x="693563" y="838546"/>
                        <a:pt x="694897" y="851309"/>
                        <a:pt x="686420" y="862263"/>
                      </a:cubicBezTo>
                      <a:cubicBezTo>
                        <a:pt x="642319" y="864168"/>
                        <a:pt x="599171" y="854834"/>
                        <a:pt x="555641" y="850643"/>
                      </a:cubicBezTo>
                      <a:cubicBezTo>
                        <a:pt x="496491" y="845023"/>
                        <a:pt x="437436" y="837974"/>
                        <a:pt x="378286" y="831402"/>
                      </a:cubicBezTo>
                      <a:cubicBezTo>
                        <a:pt x="374000" y="830926"/>
                        <a:pt x="369809" y="829211"/>
                        <a:pt x="365618" y="828068"/>
                      </a:cubicBezTo>
                      <a:cubicBezTo>
                        <a:pt x="357902" y="819686"/>
                        <a:pt x="358188" y="809209"/>
                        <a:pt x="357902" y="798922"/>
                      </a:cubicBezTo>
                      <a:cubicBezTo>
                        <a:pt x="357045" y="768728"/>
                        <a:pt x="355997" y="738533"/>
                        <a:pt x="356283" y="708434"/>
                      </a:cubicBezTo>
                      <a:cubicBezTo>
                        <a:pt x="356378" y="689765"/>
                        <a:pt x="351044" y="678907"/>
                        <a:pt x="330089" y="680145"/>
                      </a:cubicBezTo>
                      <a:cubicBezTo>
                        <a:pt x="319898" y="680717"/>
                        <a:pt x="309706" y="677478"/>
                        <a:pt x="299324" y="677478"/>
                      </a:cubicBezTo>
                      <a:cubicBezTo>
                        <a:pt x="276749" y="677383"/>
                        <a:pt x="273511" y="680145"/>
                        <a:pt x="273511" y="702529"/>
                      </a:cubicBezTo>
                      <a:cubicBezTo>
                        <a:pt x="273511" y="731199"/>
                        <a:pt x="274749" y="759965"/>
                        <a:pt x="274844" y="788635"/>
                      </a:cubicBezTo>
                      <a:cubicBezTo>
                        <a:pt x="275035" y="798636"/>
                        <a:pt x="276749" y="809399"/>
                        <a:pt x="267796" y="817401"/>
                      </a:cubicBezTo>
                      <a:close/>
                    </a:path>
                  </a:pathLst>
                </a:custGeom>
                <a:solidFill>
                  <a:srgbClr val="A872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1B070297-B4DD-4ED3-A334-030340944046}"/>
                    </a:ext>
                  </a:extLst>
                </p:cNvPr>
                <p:cNvSpPr/>
                <p:nvPr/>
              </p:nvSpPr>
              <p:spPr>
                <a:xfrm>
                  <a:off x="6264401" y="3182016"/>
                  <a:ext cx="693896" cy="176783"/>
                </a:xfrm>
                <a:custGeom>
                  <a:avLst/>
                  <a:gdLst>
                    <a:gd name="connsiteX0" fmla="*/ 693896 w 693896"/>
                    <a:gd name="connsiteY0" fmla="*/ 26575 h 176783"/>
                    <a:gd name="connsiteX1" fmla="*/ 609505 w 693896"/>
                    <a:gd name="connsiteY1" fmla="*/ 63341 h 176783"/>
                    <a:gd name="connsiteX2" fmla="*/ 373285 w 693896"/>
                    <a:gd name="connsiteY2" fmla="*/ 156115 h 176783"/>
                    <a:gd name="connsiteX3" fmla="*/ 306134 w 693896"/>
                    <a:gd name="connsiteY3" fmla="*/ 176784 h 176783"/>
                    <a:gd name="connsiteX4" fmla="*/ 89154 w 693896"/>
                    <a:gd name="connsiteY4" fmla="*/ 160020 h 176783"/>
                    <a:gd name="connsiteX5" fmla="*/ 0 w 693896"/>
                    <a:gd name="connsiteY5" fmla="*/ 152019 h 176783"/>
                    <a:gd name="connsiteX6" fmla="*/ 17907 w 693896"/>
                    <a:gd name="connsiteY6" fmla="*/ 137160 h 176783"/>
                    <a:gd name="connsiteX7" fmla="*/ 309277 w 693896"/>
                    <a:gd name="connsiteY7" fmla="*/ 7048 h 176783"/>
                    <a:gd name="connsiteX8" fmla="*/ 337090 w 693896"/>
                    <a:gd name="connsiteY8" fmla="*/ 0 h 176783"/>
                    <a:gd name="connsiteX9" fmla="*/ 497300 w 693896"/>
                    <a:gd name="connsiteY9" fmla="*/ 9906 h 176783"/>
                    <a:gd name="connsiteX10" fmla="*/ 633317 w 693896"/>
                    <a:gd name="connsiteY10" fmla="*/ 19621 h 176783"/>
                    <a:gd name="connsiteX11" fmla="*/ 693896 w 693896"/>
                    <a:gd name="connsiteY11" fmla="*/ 26575 h 176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3896" h="176783">
                      <a:moveTo>
                        <a:pt x="693896" y="26575"/>
                      </a:moveTo>
                      <a:cubicBezTo>
                        <a:pt x="668846" y="45910"/>
                        <a:pt x="637794" y="51721"/>
                        <a:pt x="609505" y="63341"/>
                      </a:cubicBezTo>
                      <a:cubicBezTo>
                        <a:pt x="531305" y="95536"/>
                        <a:pt x="452533" y="126492"/>
                        <a:pt x="373285" y="156115"/>
                      </a:cubicBezTo>
                      <a:cubicBezTo>
                        <a:pt x="351568" y="164211"/>
                        <a:pt x="330422" y="176022"/>
                        <a:pt x="306134" y="176784"/>
                      </a:cubicBezTo>
                      <a:cubicBezTo>
                        <a:pt x="233839" y="171164"/>
                        <a:pt x="161449" y="165354"/>
                        <a:pt x="89154" y="160020"/>
                      </a:cubicBezTo>
                      <a:cubicBezTo>
                        <a:pt x="59436" y="157829"/>
                        <a:pt x="29432" y="158496"/>
                        <a:pt x="0" y="152019"/>
                      </a:cubicBezTo>
                      <a:cubicBezTo>
                        <a:pt x="2096" y="142399"/>
                        <a:pt x="10763" y="140303"/>
                        <a:pt x="17907" y="137160"/>
                      </a:cubicBezTo>
                      <a:cubicBezTo>
                        <a:pt x="115062" y="93917"/>
                        <a:pt x="212217" y="50578"/>
                        <a:pt x="309277" y="7048"/>
                      </a:cubicBezTo>
                      <a:cubicBezTo>
                        <a:pt x="318135" y="3048"/>
                        <a:pt x="328136" y="3429"/>
                        <a:pt x="337090" y="0"/>
                      </a:cubicBezTo>
                      <a:cubicBezTo>
                        <a:pt x="390525" y="3334"/>
                        <a:pt x="443865" y="6382"/>
                        <a:pt x="497300" y="9906"/>
                      </a:cubicBezTo>
                      <a:cubicBezTo>
                        <a:pt x="542639" y="12954"/>
                        <a:pt x="587978" y="16669"/>
                        <a:pt x="633317" y="19621"/>
                      </a:cubicBezTo>
                      <a:cubicBezTo>
                        <a:pt x="653606" y="20860"/>
                        <a:pt x="674084" y="21336"/>
                        <a:pt x="693896" y="26575"/>
                      </a:cubicBezTo>
                      <a:close/>
                    </a:path>
                  </a:pathLst>
                </a:custGeom>
                <a:solidFill>
                  <a:srgbClr val="CCB17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63DB698-D671-49F3-8961-58CE310C82C3}"/>
                    </a:ext>
                  </a:extLst>
                </p:cNvPr>
                <p:cNvSpPr/>
                <p:nvPr/>
              </p:nvSpPr>
              <p:spPr>
                <a:xfrm>
                  <a:off x="5913119" y="3160594"/>
                  <a:ext cx="613886" cy="169402"/>
                </a:xfrm>
                <a:custGeom>
                  <a:avLst/>
                  <a:gdLst>
                    <a:gd name="connsiteX0" fmla="*/ 249460 w 613886"/>
                    <a:gd name="connsiteY0" fmla="*/ 167441 h 169402"/>
                    <a:gd name="connsiteX1" fmla="*/ 0 w 613886"/>
                    <a:gd name="connsiteY1" fmla="*/ 148772 h 169402"/>
                    <a:gd name="connsiteX2" fmla="*/ 157543 w 613886"/>
                    <a:gd name="connsiteY2" fmla="*/ 86193 h 169402"/>
                    <a:gd name="connsiteX3" fmla="*/ 358330 w 613886"/>
                    <a:gd name="connsiteY3" fmla="*/ 6659 h 169402"/>
                    <a:gd name="connsiteX4" fmla="*/ 445198 w 613886"/>
                    <a:gd name="connsiteY4" fmla="*/ 3992 h 169402"/>
                    <a:gd name="connsiteX5" fmla="*/ 601218 w 613886"/>
                    <a:gd name="connsiteY5" fmla="*/ 13231 h 169402"/>
                    <a:gd name="connsiteX6" fmla="*/ 613886 w 613886"/>
                    <a:gd name="connsiteY6" fmla="*/ 15898 h 169402"/>
                    <a:gd name="connsiteX7" fmla="*/ 576072 w 613886"/>
                    <a:gd name="connsiteY7" fmla="*/ 32091 h 169402"/>
                    <a:gd name="connsiteX8" fmla="*/ 284321 w 613886"/>
                    <a:gd name="connsiteY8" fmla="*/ 159630 h 169402"/>
                    <a:gd name="connsiteX9" fmla="*/ 259556 w 613886"/>
                    <a:gd name="connsiteY9" fmla="*/ 169060 h 169402"/>
                    <a:gd name="connsiteX10" fmla="*/ 249460 w 613886"/>
                    <a:gd name="connsiteY10" fmla="*/ 167441 h 169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3886" h="169402">
                      <a:moveTo>
                        <a:pt x="249460" y="167441"/>
                      </a:moveTo>
                      <a:cubicBezTo>
                        <a:pt x="166306" y="161250"/>
                        <a:pt x="83153" y="154963"/>
                        <a:pt x="0" y="148772"/>
                      </a:cubicBezTo>
                      <a:cubicBezTo>
                        <a:pt x="52483" y="127912"/>
                        <a:pt x="104966" y="106957"/>
                        <a:pt x="157543" y="86193"/>
                      </a:cubicBezTo>
                      <a:cubicBezTo>
                        <a:pt x="224504" y="59808"/>
                        <a:pt x="292227" y="35139"/>
                        <a:pt x="358330" y="6659"/>
                      </a:cubicBezTo>
                      <a:cubicBezTo>
                        <a:pt x="388239" y="-6200"/>
                        <a:pt x="416528" y="3420"/>
                        <a:pt x="445198" y="3992"/>
                      </a:cubicBezTo>
                      <a:cubicBezTo>
                        <a:pt x="497205" y="5040"/>
                        <a:pt x="548926" y="13993"/>
                        <a:pt x="601218" y="13231"/>
                      </a:cubicBezTo>
                      <a:cubicBezTo>
                        <a:pt x="605409" y="13136"/>
                        <a:pt x="609695" y="14946"/>
                        <a:pt x="613886" y="15898"/>
                      </a:cubicBezTo>
                      <a:cubicBezTo>
                        <a:pt x="603885" y="27138"/>
                        <a:pt x="588645" y="26566"/>
                        <a:pt x="576072" y="32091"/>
                      </a:cubicBezTo>
                      <a:cubicBezTo>
                        <a:pt x="479012" y="75048"/>
                        <a:pt x="381381" y="116577"/>
                        <a:pt x="284321" y="159630"/>
                      </a:cubicBezTo>
                      <a:cubicBezTo>
                        <a:pt x="276225" y="163250"/>
                        <a:pt x="268129" y="166774"/>
                        <a:pt x="259556" y="169060"/>
                      </a:cubicBezTo>
                      <a:cubicBezTo>
                        <a:pt x="255937" y="169727"/>
                        <a:pt x="252603" y="169536"/>
                        <a:pt x="249460" y="167441"/>
                      </a:cubicBezTo>
                      <a:close/>
                    </a:path>
                  </a:pathLst>
                </a:custGeom>
                <a:solidFill>
                  <a:srgbClr val="CCB17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3C87F95-0913-4B9D-8597-D75B5D2259D4}"/>
                    </a:ext>
                  </a:extLst>
                </p:cNvPr>
                <p:cNvSpPr/>
                <p:nvPr/>
              </p:nvSpPr>
              <p:spPr>
                <a:xfrm>
                  <a:off x="6170675" y="3176682"/>
                  <a:ext cx="430815" cy="164867"/>
                </a:xfrm>
                <a:custGeom>
                  <a:avLst/>
                  <a:gdLst>
                    <a:gd name="connsiteX0" fmla="*/ 0 w 430815"/>
                    <a:gd name="connsiteY0" fmla="*/ 150019 h 164867"/>
                    <a:gd name="connsiteX1" fmla="*/ 229362 w 430815"/>
                    <a:gd name="connsiteY1" fmla="*/ 48387 h 164867"/>
                    <a:gd name="connsiteX2" fmla="*/ 320135 w 430815"/>
                    <a:gd name="connsiteY2" fmla="*/ 8477 h 164867"/>
                    <a:gd name="connsiteX3" fmla="*/ 356235 w 430815"/>
                    <a:gd name="connsiteY3" fmla="*/ 0 h 164867"/>
                    <a:gd name="connsiteX4" fmla="*/ 430816 w 430815"/>
                    <a:gd name="connsiteY4" fmla="*/ 5334 h 164867"/>
                    <a:gd name="connsiteX5" fmla="*/ 270605 w 430815"/>
                    <a:gd name="connsiteY5" fmla="*/ 78296 h 164867"/>
                    <a:gd name="connsiteX6" fmla="*/ 93631 w 430815"/>
                    <a:gd name="connsiteY6" fmla="*/ 157448 h 164867"/>
                    <a:gd name="connsiteX7" fmla="*/ 88106 w 430815"/>
                    <a:gd name="connsiteY7" fmla="*/ 162020 h 164867"/>
                    <a:gd name="connsiteX8" fmla="*/ 9335 w 430815"/>
                    <a:gd name="connsiteY8" fmla="*/ 158496 h 164867"/>
                    <a:gd name="connsiteX9" fmla="*/ 0 w 430815"/>
                    <a:gd name="connsiteY9" fmla="*/ 150019 h 164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0815" h="164867">
                      <a:moveTo>
                        <a:pt x="0" y="150019"/>
                      </a:moveTo>
                      <a:cubicBezTo>
                        <a:pt x="75152" y="113062"/>
                        <a:pt x="152971" y="82391"/>
                        <a:pt x="229362" y="48387"/>
                      </a:cubicBezTo>
                      <a:cubicBezTo>
                        <a:pt x="259556" y="34957"/>
                        <a:pt x="290227" y="22479"/>
                        <a:pt x="320135" y="8477"/>
                      </a:cubicBezTo>
                      <a:cubicBezTo>
                        <a:pt x="331851" y="2953"/>
                        <a:pt x="343757" y="857"/>
                        <a:pt x="356235" y="0"/>
                      </a:cubicBezTo>
                      <a:cubicBezTo>
                        <a:pt x="381095" y="1810"/>
                        <a:pt x="405956" y="3524"/>
                        <a:pt x="430816" y="5334"/>
                      </a:cubicBezTo>
                      <a:cubicBezTo>
                        <a:pt x="378809" y="32766"/>
                        <a:pt x="323945" y="53816"/>
                        <a:pt x="270605" y="78296"/>
                      </a:cubicBezTo>
                      <a:cubicBezTo>
                        <a:pt x="211836" y="105251"/>
                        <a:pt x="152686" y="131064"/>
                        <a:pt x="93631" y="157448"/>
                      </a:cubicBezTo>
                      <a:cubicBezTo>
                        <a:pt x="91821" y="158972"/>
                        <a:pt x="90011" y="160496"/>
                        <a:pt x="88106" y="162020"/>
                      </a:cubicBezTo>
                      <a:cubicBezTo>
                        <a:pt x="61532" y="168688"/>
                        <a:pt x="35433" y="162020"/>
                        <a:pt x="9335" y="158496"/>
                      </a:cubicBezTo>
                      <a:cubicBezTo>
                        <a:pt x="4953" y="157829"/>
                        <a:pt x="1619" y="154496"/>
                        <a:pt x="0" y="150019"/>
                      </a:cubicBezTo>
                      <a:close/>
                    </a:path>
                  </a:pathLst>
                </a:custGeom>
                <a:solidFill>
                  <a:srgbClr val="98684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19427D9-ECA8-420C-9AB6-2921F6FEB8B0}"/>
                    </a:ext>
                  </a:extLst>
                </p:cNvPr>
                <p:cNvSpPr/>
                <p:nvPr/>
              </p:nvSpPr>
              <p:spPr>
                <a:xfrm>
                  <a:off x="6174542" y="3973795"/>
                  <a:ext cx="100432" cy="158530"/>
                </a:xfrm>
                <a:custGeom>
                  <a:avLst/>
                  <a:gdLst>
                    <a:gd name="connsiteX0" fmla="*/ 2229 w 100432"/>
                    <a:gd name="connsiteY0" fmla="*/ 147768 h 158530"/>
                    <a:gd name="connsiteX1" fmla="*/ 39 w 100432"/>
                    <a:gd name="connsiteY1" fmla="*/ 19466 h 158530"/>
                    <a:gd name="connsiteX2" fmla="*/ 18422 w 100432"/>
                    <a:gd name="connsiteY2" fmla="*/ 130 h 158530"/>
                    <a:gd name="connsiteX3" fmla="*/ 84525 w 100432"/>
                    <a:gd name="connsiteY3" fmla="*/ 3369 h 158530"/>
                    <a:gd name="connsiteX4" fmla="*/ 97765 w 100432"/>
                    <a:gd name="connsiteY4" fmla="*/ 21276 h 158530"/>
                    <a:gd name="connsiteX5" fmla="*/ 100432 w 100432"/>
                    <a:gd name="connsiteY5" fmla="*/ 158531 h 158530"/>
                    <a:gd name="connsiteX6" fmla="*/ 2229 w 100432"/>
                    <a:gd name="connsiteY6" fmla="*/ 147768 h 158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432" h="158530">
                      <a:moveTo>
                        <a:pt x="2229" y="147768"/>
                      </a:moveTo>
                      <a:cubicBezTo>
                        <a:pt x="1563" y="105000"/>
                        <a:pt x="1372" y="62138"/>
                        <a:pt x="39" y="19466"/>
                      </a:cubicBezTo>
                      <a:cubicBezTo>
                        <a:pt x="-438" y="5369"/>
                        <a:pt x="3372" y="-1013"/>
                        <a:pt x="18422" y="130"/>
                      </a:cubicBezTo>
                      <a:cubicBezTo>
                        <a:pt x="40425" y="1845"/>
                        <a:pt x="62427" y="2988"/>
                        <a:pt x="84525" y="3369"/>
                      </a:cubicBezTo>
                      <a:cubicBezTo>
                        <a:pt x="97956" y="3559"/>
                        <a:pt x="97575" y="12132"/>
                        <a:pt x="97765" y="21276"/>
                      </a:cubicBezTo>
                      <a:cubicBezTo>
                        <a:pt x="98622" y="66996"/>
                        <a:pt x="99575" y="112716"/>
                        <a:pt x="100432" y="158531"/>
                      </a:cubicBezTo>
                      <a:cubicBezTo>
                        <a:pt x="67190" y="157674"/>
                        <a:pt x="34519" y="154149"/>
                        <a:pt x="2229" y="147768"/>
                      </a:cubicBezTo>
                      <a:close/>
                    </a:path>
                  </a:pathLst>
                </a:custGeom>
                <a:solidFill>
                  <a:srgbClr val="824A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882058C0-7F27-45F9-9D3F-CD4933E42484}"/>
                    </a:ext>
                  </a:extLst>
                </p:cNvPr>
                <p:cNvSpPr/>
                <p:nvPr/>
              </p:nvSpPr>
              <p:spPr>
                <a:xfrm>
                  <a:off x="6162579" y="3326701"/>
                  <a:ext cx="99478" cy="163854"/>
                </a:xfrm>
                <a:custGeom>
                  <a:avLst/>
                  <a:gdLst>
                    <a:gd name="connsiteX0" fmla="*/ 8096 w 99478"/>
                    <a:gd name="connsiteY0" fmla="*/ 0 h 163854"/>
                    <a:gd name="connsiteX1" fmla="*/ 70866 w 99478"/>
                    <a:gd name="connsiteY1" fmla="*/ 7525 h 163854"/>
                    <a:gd name="connsiteX2" fmla="*/ 96298 w 99478"/>
                    <a:gd name="connsiteY2" fmla="*/ 12001 h 163854"/>
                    <a:gd name="connsiteX3" fmla="*/ 99441 w 99478"/>
                    <a:gd name="connsiteY3" fmla="*/ 146780 h 163854"/>
                    <a:gd name="connsiteX4" fmla="*/ 82296 w 99478"/>
                    <a:gd name="connsiteY4" fmla="*/ 163449 h 163854"/>
                    <a:gd name="connsiteX5" fmla="*/ 16383 w 99478"/>
                    <a:gd name="connsiteY5" fmla="*/ 159448 h 163854"/>
                    <a:gd name="connsiteX6" fmla="*/ 1810 w 99478"/>
                    <a:gd name="connsiteY6" fmla="*/ 142780 h 163854"/>
                    <a:gd name="connsiteX7" fmla="*/ 0 w 99478"/>
                    <a:gd name="connsiteY7" fmla="*/ 1333 h 163854"/>
                    <a:gd name="connsiteX8" fmla="*/ 8096 w 99478"/>
                    <a:gd name="connsiteY8" fmla="*/ 0 h 16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9478" h="163854">
                      <a:moveTo>
                        <a:pt x="8096" y="0"/>
                      </a:moveTo>
                      <a:cubicBezTo>
                        <a:pt x="28670" y="5810"/>
                        <a:pt x="49816" y="6096"/>
                        <a:pt x="70866" y="7525"/>
                      </a:cubicBezTo>
                      <a:cubicBezTo>
                        <a:pt x="79534" y="8096"/>
                        <a:pt x="88582" y="6191"/>
                        <a:pt x="96298" y="12001"/>
                      </a:cubicBezTo>
                      <a:cubicBezTo>
                        <a:pt x="97250" y="56959"/>
                        <a:pt x="98012" y="101917"/>
                        <a:pt x="99441" y="146780"/>
                      </a:cubicBezTo>
                      <a:cubicBezTo>
                        <a:pt x="99822" y="159448"/>
                        <a:pt x="97536" y="165544"/>
                        <a:pt x="82296" y="163449"/>
                      </a:cubicBezTo>
                      <a:cubicBezTo>
                        <a:pt x="60579" y="160496"/>
                        <a:pt x="38386" y="159829"/>
                        <a:pt x="16383" y="159448"/>
                      </a:cubicBezTo>
                      <a:cubicBezTo>
                        <a:pt x="4096" y="159258"/>
                        <a:pt x="1810" y="153162"/>
                        <a:pt x="1810" y="142780"/>
                      </a:cubicBezTo>
                      <a:cubicBezTo>
                        <a:pt x="1429" y="95631"/>
                        <a:pt x="667" y="48482"/>
                        <a:pt x="0" y="1333"/>
                      </a:cubicBezTo>
                      <a:cubicBezTo>
                        <a:pt x="2667" y="952"/>
                        <a:pt x="5429" y="476"/>
                        <a:pt x="8096" y="0"/>
                      </a:cubicBezTo>
                      <a:close/>
                    </a:path>
                  </a:pathLst>
                </a:custGeom>
                <a:solidFill>
                  <a:srgbClr val="824A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99D25D12-193F-4470-B41E-AB71DA5FFBC1}"/>
                    </a:ext>
                  </a:extLst>
                </p:cNvPr>
                <p:cNvSpPr/>
                <p:nvPr/>
              </p:nvSpPr>
              <p:spPr>
                <a:xfrm>
                  <a:off x="6570439" y="3208191"/>
                  <a:ext cx="419299" cy="958233"/>
                </a:xfrm>
                <a:custGeom>
                  <a:avLst/>
                  <a:gdLst>
                    <a:gd name="connsiteX0" fmla="*/ 405670 w 419299"/>
                    <a:gd name="connsiteY0" fmla="*/ 17735 h 958233"/>
                    <a:gd name="connsiteX1" fmla="*/ 387858 w 419299"/>
                    <a:gd name="connsiteY1" fmla="*/ 495 h 958233"/>
                    <a:gd name="connsiteX2" fmla="*/ 362236 w 419299"/>
                    <a:gd name="connsiteY2" fmla="*/ 7448 h 958233"/>
                    <a:gd name="connsiteX3" fmla="*/ 85820 w 419299"/>
                    <a:gd name="connsiteY3" fmla="*/ 116033 h 958233"/>
                    <a:gd name="connsiteX4" fmla="*/ 0 w 419299"/>
                    <a:gd name="connsiteY4" fmla="*/ 150704 h 958233"/>
                    <a:gd name="connsiteX5" fmla="*/ 9430 w 419299"/>
                    <a:gd name="connsiteY5" fmla="*/ 180517 h 958233"/>
                    <a:gd name="connsiteX6" fmla="*/ 24955 w 419299"/>
                    <a:gd name="connsiteY6" fmla="*/ 958234 h 958233"/>
                    <a:gd name="connsiteX7" fmla="*/ 135255 w 419299"/>
                    <a:gd name="connsiteY7" fmla="*/ 897464 h 958233"/>
                    <a:gd name="connsiteX8" fmla="*/ 402812 w 419299"/>
                    <a:gd name="connsiteY8" fmla="*/ 745731 h 958233"/>
                    <a:gd name="connsiteX9" fmla="*/ 419290 w 419299"/>
                    <a:gd name="connsiteY9" fmla="*/ 720204 h 958233"/>
                    <a:gd name="connsiteX10" fmla="*/ 405670 w 419299"/>
                    <a:gd name="connsiteY10" fmla="*/ 17735 h 95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9299" h="958233">
                      <a:moveTo>
                        <a:pt x="405670" y="17735"/>
                      </a:moveTo>
                      <a:cubicBezTo>
                        <a:pt x="405384" y="4400"/>
                        <a:pt x="401669" y="-1886"/>
                        <a:pt x="387858" y="495"/>
                      </a:cubicBezTo>
                      <a:cubicBezTo>
                        <a:pt x="379000" y="1638"/>
                        <a:pt x="370618" y="4114"/>
                        <a:pt x="362236" y="7448"/>
                      </a:cubicBezTo>
                      <a:cubicBezTo>
                        <a:pt x="270320" y="44215"/>
                        <a:pt x="177451" y="78695"/>
                        <a:pt x="85820" y="116033"/>
                      </a:cubicBezTo>
                      <a:cubicBezTo>
                        <a:pt x="57245" y="127654"/>
                        <a:pt x="26289" y="133369"/>
                        <a:pt x="0" y="150704"/>
                      </a:cubicBezTo>
                      <a:cubicBezTo>
                        <a:pt x="11621" y="157943"/>
                        <a:pt x="9239" y="169754"/>
                        <a:pt x="9430" y="180517"/>
                      </a:cubicBezTo>
                      <a:cubicBezTo>
                        <a:pt x="14669" y="439788"/>
                        <a:pt x="19812" y="698963"/>
                        <a:pt x="24955" y="958234"/>
                      </a:cubicBezTo>
                      <a:cubicBezTo>
                        <a:pt x="63246" y="940803"/>
                        <a:pt x="98679" y="918133"/>
                        <a:pt x="135255" y="897464"/>
                      </a:cubicBezTo>
                      <a:cubicBezTo>
                        <a:pt x="224504" y="846982"/>
                        <a:pt x="313563" y="796309"/>
                        <a:pt x="402812" y="745731"/>
                      </a:cubicBezTo>
                      <a:cubicBezTo>
                        <a:pt x="412909" y="740016"/>
                        <a:pt x="419576" y="733920"/>
                        <a:pt x="419290" y="720204"/>
                      </a:cubicBezTo>
                      <a:cubicBezTo>
                        <a:pt x="414433" y="485984"/>
                        <a:pt x="409861" y="251860"/>
                        <a:pt x="405670" y="17735"/>
                      </a:cubicBezTo>
                      <a:close/>
                    </a:path>
                  </a:pathLst>
                </a:custGeom>
                <a:solidFill>
                  <a:srgbClr val="CB996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8" name="Graphic 3">
                <a:extLst>
                  <a:ext uri="{FF2B5EF4-FFF2-40B4-BE49-F238E27FC236}">
                    <a16:creationId xmlns:a16="http://schemas.microsoft.com/office/drawing/2014/main" id="{E2BB18FA-D046-4B3B-B74E-DB679CEB7D9B}"/>
                  </a:ext>
                </a:extLst>
              </p:cNvPr>
              <p:cNvGrpSpPr/>
              <p:nvPr/>
            </p:nvGrpSpPr>
            <p:grpSpPr>
              <a:xfrm>
                <a:off x="6798277" y="3411943"/>
                <a:ext cx="861861" cy="1030253"/>
                <a:chOff x="6798277" y="3411943"/>
                <a:chExt cx="861861" cy="103025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1ADC128A-12D7-4DF2-9BCB-2B804710ACEE}"/>
                    </a:ext>
                  </a:extLst>
                </p:cNvPr>
                <p:cNvSpPr/>
                <p:nvPr/>
              </p:nvSpPr>
              <p:spPr>
                <a:xfrm>
                  <a:off x="6798277" y="3411943"/>
                  <a:ext cx="845724" cy="200603"/>
                </a:xfrm>
                <a:custGeom>
                  <a:avLst/>
                  <a:gdLst>
                    <a:gd name="connsiteX0" fmla="*/ 845725 w 845724"/>
                    <a:gd name="connsiteY0" fmla="*/ 164409 h 200603"/>
                    <a:gd name="connsiteX1" fmla="*/ 610838 w 845724"/>
                    <a:gd name="connsiteY1" fmla="*/ 174410 h 200603"/>
                    <a:gd name="connsiteX2" fmla="*/ 343091 w 845724"/>
                    <a:gd name="connsiteY2" fmla="*/ 188316 h 200603"/>
                    <a:gd name="connsiteX3" fmla="*/ 128683 w 845724"/>
                    <a:gd name="connsiteY3" fmla="*/ 200604 h 200603"/>
                    <a:gd name="connsiteX4" fmla="*/ 111728 w 845724"/>
                    <a:gd name="connsiteY4" fmla="*/ 187459 h 200603"/>
                    <a:gd name="connsiteX5" fmla="*/ 11144 w 845724"/>
                    <a:gd name="connsiteY5" fmla="*/ 54776 h 200603"/>
                    <a:gd name="connsiteX6" fmla="*/ 0 w 845724"/>
                    <a:gd name="connsiteY6" fmla="*/ 33249 h 200603"/>
                    <a:gd name="connsiteX7" fmla="*/ 73724 w 845724"/>
                    <a:gd name="connsiteY7" fmla="*/ 24391 h 200603"/>
                    <a:gd name="connsiteX8" fmla="*/ 438150 w 845724"/>
                    <a:gd name="connsiteY8" fmla="*/ 10199 h 200603"/>
                    <a:gd name="connsiteX9" fmla="*/ 644462 w 845724"/>
                    <a:gd name="connsiteY9" fmla="*/ 198 h 200603"/>
                    <a:gd name="connsiteX10" fmla="*/ 658844 w 845724"/>
                    <a:gd name="connsiteY10" fmla="*/ 4103 h 200603"/>
                    <a:gd name="connsiteX11" fmla="*/ 845725 w 845724"/>
                    <a:gd name="connsiteY11" fmla="*/ 164409 h 200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45724" h="200603">
                      <a:moveTo>
                        <a:pt x="845725" y="164409"/>
                      </a:moveTo>
                      <a:cubicBezTo>
                        <a:pt x="767239" y="162789"/>
                        <a:pt x="689039" y="170505"/>
                        <a:pt x="610838" y="174410"/>
                      </a:cubicBezTo>
                      <a:cubicBezTo>
                        <a:pt x="521589" y="178887"/>
                        <a:pt x="432435" y="184125"/>
                        <a:pt x="343091" y="188316"/>
                      </a:cubicBezTo>
                      <a:cubicBezTo>
                        <a:pt x="271653" y="191650"/>
                        <a:pt x="200311" y="199556"/>
                        <a:pt x="128683" y="200604"/>
                      </a:cubicBezTo>
                      <a:cubicBezTo>
                        <a:pt x="120206" y="199937"/>
                        <a:pt x="116205" y="193269"/>
                        <a:pt x="111728" y="187459"/>
                      </a:cubicBezTo>
                      <a:cubicBezTo>
                        <a:pt x="77915" y="143454"/>
                        <a:pt x="44387" y="99258"/>
                        <a:pt x="11144" y="54776"/>
                      </a:cubicBezTo>
                      <a:cubicBezTo>
                        <a:pt x="6096" y="48013"/>
                        <a:pt x="5334" y="39631"/>
                        <a:pt x="0" y="33249"/>
                      </a:cubicBezTo>
                      <a:cubicBezTo>
                        <a:pt x="23813" y="24582"/>
                        <a:pt x="49244" y="25534"/>
                        <a:pt x="73724" y="24391"/>
                      </a:cubicBezTo>
                      <a:cubicBezTo>
                        <a:pt x="195167" y="18962"/>
                        <a:pt x="316897" y="17914"/>
                        <a:pt x="438150" y="10199"/>
                      </a:cubicBezTo>
                      <a:cubicBezTo>
                        <a:pt x="506921" y="5817"/>
                        <a:pt x="575977" y="8675"/>
                        <a:pt x="644462" y="198"/>
                      </a:cubicBezTo>
                      <a:cubicBezTo>
                        <a:pt x="650081" y="-469"/>
                        <a:pt x="654653" y="483"/>
                        <a:pt x="658844" y="4103"/>
                      </a:cubicBezTo>
                      <a:cubicBezTo>
                        <a:pt x="721614" y="57062"/>
                        <a:pt x="786384" y="107544"/>
                        <a:pt x="845725" y="164409"/>
                      </a:cubicBezTo>
                      <a:close/>
                    </a:path>
                  </a:pathLst>
                </a:custGeom>
                <a:solidFill>
                  <a:srgbClr val="CCB17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730F51CE-19FE-44B2-BB9F-DC13E96A4E04}"/>
                    </a:ext>
                  </a:extLst>
                </p:cNvPr>
                <p:cNvSpPr/>
                <p:nvPr/>
              </p:nvSpPr>
              <p:spPr>
                <a:xfrm>
                  <a:off x="6798277" y="3445287"/>
                  <a:ext cx="134831" cy="524680"/>
                </a:xfrm>
                <a:custGeom>
                  <a:avLst/>
                  <a:gdLst>
                    <a:gd name="connsiteX0" fmla="*/ 0 w 134831"/>
                    <a:gd name="connsiteY0" fmla="*/ 0 h 524680"/>
                    <a:gd name="connsiteX1" fmla="*/ 119348 w 134831"/>
                    <a:gd name="connsiteY1" fmla="*/ 154972 h 524680"/>
                    <a:gd name="connsiteX2" fmla="*/ 128683 w 134831"/>
                    <a:gd name="connsiteY2" fmla="*/ 167259 h 524680"/>
                    <a:gd name="connsiteX3" fmla="*/ 134779 w 134831"/>
                    <a:gd name="connsiteY3" fmla="*/ 495681 h 524680"/>
                    <a:gd name="connsiteX4" fmla="*/ 134493 w 134831"/>
                    <a:gd name="connsiteY4" fmla="*/ 524542 h 524680"/>
                    <a:gd name="connsiteX5" fmla="*/ 114014 w 134831"/>
                    <a:gd name="connsiteY5" fmla="*/ 510159 h 524680"/>
                    <a:gd name="connsiteX6" fmla="*/ 19431 w 134831"/>
                    <a:gd name="connsiteY6" fmla="*/ 367474 h 524680"/>
                    <a:gd name="connsiteX7" fmla="*/ 6667 w 134831"/>
                    <a:gd name="connsiteY7" fmla="*/ 339376 h 524680"/>
                    <a:gd name="connsiteX8" fmla="*/ 0 w 134831"/>
                    <a:gd name="connsiteY8" fmla="*/ 0 h 524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831" h="524680">
                      <a:moveTo>
                        <a:pt x="0" y="0"/>
                      </a:moveTo>
                      <a:cubicBezTo>
                        <a:pt x="42577" y="49530"/>
                        <a:pt x="78962" y="103823"/>
                        <a:pt x="119348" y="154972"/>
                      </a:cubicBezTo>
                      <a:cubicBezTo>
                        <a:pt x="122492" y="158972"/>
                        <a:pt x="125540" y="163163"/>
                        <a:pt x="128683" y="167259"/>
                      </a:cubicBezTo>
                      <a:cubicBezTo>
                        <a:pt x="130683" y="276701"/>
                        <a:pt x="132779" y="386239"/>
                        <a:pt x="134779" y="495681"/>
                      </a:cubicBezTo>
                      <a:cubicBezTo>
                        <a:pt x="134969" y="505301"/>
                        <a:pt x="134588" y="514922"/>
                        <a:pt x="134493" y="524542"/>
                      </a:cubicBezTo>
                      <a:cubicBezTo>
                        <a:pt x="123444" y="525875"/>
                        <a:pt x="118777" y="517303"/>
                        <a:pt x="114014" y="510159"/>
                      </a:cubicBezTo>
                      <a:cubicBezTo>
                        <a:pt x="82296" y="462724"/>
                        <a:pt x="50673" y="415195"/>
                        <a:pt x="19431" y="367474"/>
                      </a:cubicBezTo>
                      <a:cubicBezTo>
                        <a:pt x="13716" y="358711"/>
                        <a:pt x="11525" y="348520"/>
                        <a:pt x="6667" y="339376"/>
                      </a:cubicBezTo>
                      <a:cubicBezTo>
                        <a:pt x="4477" y="226219"/>
                        <a:pt x="2286" y="113062"/>
                        <a:pt x="0" y="0"/>
                      </a:cubicBezTo>
                      <a:close/>
                    </a:path>
                  </a:pathLst>
                </a:custGeom>
                <a:solidFill>
                  <a:srgbClr val="A872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C2B09480-6C03-4952-B1C4-A109D2253F43}"/>
                    </a:ext>
                  </a:extLst>
                </p:cNvPr>
                <p:cNvSpPr/>
                <p:nvPr/>
              </p:nvSpPr>
              <p:spPr>
                <a:xfrm>
                  <a:off x="6807326" y="3900202"/>
                  <a:ext cx="135555" cy="533017"/>
                </a:xfrm>
                <a:custGeom>
                  <a:avLst/>
                  <a:gdLst>
                    <a:gd name="connsiteX0" fmla="*/ 128778 w 135555"/>
                    <a:gd name="connsiteY0" fmla="*/ 198786 h 533017"/>
                    <a:gd name="connsiteX1" fmla="*/ 134779 w 135555"/>
                    <a:gd name="connsiteY1" fmla="*/ 509682 h 533017"/>
                    <a:gd name="connsiteX2" fmla="*/ 131255 w 135555"/>
                    <a:gd name="connsiteY2" fmla="*/ 533018 h 533017"/>
                    <a:gd name="connsiteX3" fmla="*/ 11335 w 135555"/>
                    <a:gd name="connsiteY3" fmla="*/ 319563 h 533017"/>
                    <a:gd name="connsiteX4" fmla="*/ 4858 w 135555"/>
                    <a:gd name="connsiteY4" fmla="*/ 298608 h 533017"/>
                    <a:gd name="connsiteX5" fmla="*/ 0 w 135555"/>
                    <a:gd name="connsiteY5" fmla="*/ 189 h 533017"/>
                    <a:gd name="connsiteX6" fmla="*/ 21050 w 135555"/>
                    <a:gd name="connsiteY6" fmla="*/ 16477 h 533017"/>
                    <a:gd name="connsiteX7" fmla="*/ 122873 w 135555"/>
                    <a:gd name="connsiteY7" fmla="*/ 176211 h 533017"/>
                    <a:gd name="connsiteX8" fmla="*/ 128778 w 135555"/>
                    <a:gd name="connsiteY8" fmla="*/ 198786 h 533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555" h="533017">
                      <a:moveTo>
                        <a:pt x="128778" y="198786"/>
                      </a:moveTo>
                      <a:cubicBezTo>
                        <a:pt x="130778" y="302418"/>
                        <a:pt x="132874" y="406050"/>
                        <a:pt x="134779" y="509682"/>
                      </a:cubicBezTo>
                      <a:cubicBezTo>
                        <a:pt x="134874" y="517492"/>
                        <a:pt x="137922" y="526065"/>
                        <a:pt x="131255" y="533018"/>
                      </a:cubicBezTo>
                      <a:cubicBezTo>
                        <a:pt x="91250" y="461866"/>
                        <a:pt x="51340" y="390714"/>
                        <a:pt x="11335" y="319563"/>
                      </a:cubicBezTo>
                      <a:cubicBezTo>
                        <a:pt x="7620" y="312990"/>
                        <a:pt x="4953" y="306418"/>
                        <a:pt x="4858" y="298608"/>
                      </a:cubicBezTo>
                      <a:cubicBezTo>
                        <a:pt x="3334" y="199167"/>
                        <a:pt x="1715" y="99726"/>
                        <a:pt x="0" y="189"/>
                      </a:cubicBezTo>
                      <a:cubicBezTo>
                        <a:pt x="12478" y="-1525"/>
                        <a:pt x="16478" y="8762"/>
                        <a:pt x="21050" y="16477"/>
                      </a:cubicBezTo>
                      <a:cubicBezTo>
                        <a:pt x="53435" y="70674"/>
                        <a:pt x="89059" y="122871"/>
                        <a:pt x="122873" y="176211"/>
                      </a:cubicBezTo>
                      <a:cubicBezTo>
                        <a:pt x="127254" y="182974"/>
                        <a:pt x="132874" y="189737"/>
                        <a:pt x="128778" y="198786"/>
                      </a:cubicBezTo>
                      <a:close/>
                    </a:path>
                  </a:pathLst>
                </a:custGeom>
                <a:solidFill>
                  <a:srgbClr val="A872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03A3092C-A139-422D-944E-AA6D31B23253}"/>
                    </a:ext>
                  </a:extLst>
                </p:cNvPr>
                <p:cNvSpPr/>
                <p:nvPr/>
              </p:nvSpPr>
              <p:spPr>
                <a:xfrm>
                  <a:off x="6804510" y="3784663"/>
                  <a:ext cx="234225" cy="314325"/>
                </a:xfrm>
                <a:custGeom>
                  <a:avLst/>
                  <a:gdLst>
                    <a:gd name="connsiteX0" fmla="*/ 131594 w 234225"/>
                    <a:gd name="connsiteY0" fmla="*/ 314325 h 314325"/>
                    <a:gd name="connsiteX1" fmla="*/ 10912 w 234225"/>
                    <a:gd name="connsiteY1" fmla="*/ 123158 h 314325"/>
                    <a:gd name="connsiteX2" fmla="*/ 2911 w 234225"/>
                    <a:gd name="connsiteY2" fmla="*/ 115824 h 314325"/>
                    <a:gd name="connsiteX3" fmla="*/ 530 w 234225"/>
                    <a:gd name="connsiteY3" fmla="*/ 0 h 314325"/>
                    <a:gd name="connsiteX4" fmla="*/ 104067 w 234225"/>
                    <a:gd name="connsiteY4" fmla="*/ 154019 h 314325"/>
                    <a:gd name="connsiteX5" fmla="*/ 128355 w 234225"/>
                    <a:gd name="connsiteY5" fmla="*/ 185166 h 314325"/>
                    <a:gd name="connsiteX6" fmla="*/ 145977 w 234225"/>
                    <a:gd name="connsiteY6" fmla="*/ 193072 h 314325"/>
                    <a:gd name="connsiteX7" fmla="*/ 216652 w 234225"/>
                    <a:gd name="connsiteY7" fmla="*/ 187738 h 314325"/>
                    <a:gd name="connsiteX8" fmla="*/ 232368 w 234225"/>
                    <a:gd name="connsiteY8" fmla="*/ 202597 h 314325"/>
                    <a:gd name="connsiteX9" fmla="*/ 234178 w 234225"/>
                    <a:gd name="connsiteY9" fmla="*/ 291275 h 314325"/>
                    <a:gd name="connsiteX10" fmla="*/ 217891 w 234225"/>
                    <a:gd name="connsiteY10" fmla="*/ 308420 h 314325"/>
                    <a:gd name="connsiteX11" fmla="*/ 131594 w 234225"/>
                    <a:gd name="connsiteY11" fmla="*/ 314325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4225" h="314325">
                      <a:moveTo>
                        <a:pt x="131594" y="314325"/>
                      </a:moveTo>
                      <a:cubicBezTo>
                        <a:pt x="91398" y="250603"/>
                        <a:pt x="51203" y="186785"/>
                        <a:pt x="10912" y="123158"/>
                      </a:cubicBezTo>
                      <a:cubicBezTo>
                        <a:pt x="9007" y="120206"/>
                        <a:pt x="5578" y="118205"/>
                        <a:pt x="2911" y="115824"/>
                      </a:cubicBezTo>
                      <a:cubicBezTo>
                        <a:pt x="54" y="77248"/>
                        <a:pt x="-613" y="38671"/>
                        <a:pt x="530" y="0"/>
                      </a:cubicBezTo>
                      <a:cubicBezTo>
                        <a:pt x="35010" y="51340"/>
                        <a:pt x="69491" y="102775"/>
                        <a:pt x="104067" y="154019"/>
                      </a:cubicBezTo>
                      <a:cubicBezTo>
                        <a:pt x="111401" y="164973"/>
                        <a:pt x="116735" y="177451"/>
                        <a:pt x="128355" y="185166"/>
                      </a:cubicBezTo>
                      <a:cubicBezTo>
                        <a:pt x="130546" y="195929"/>
                        <a:pt x="139023" y="193548"/>
                        <a:pt x="145977" y="193072"/>
                      </a:cubicBezTo>
                      <a:cubicBezTo>
                        <a:pt x="169503" y="191548"/>
                        <a:pt x="193125" y="189929"/>
                        <a:pt x="216652" y="187738"/>
                      </a:cubicBezTo>
                      <a:cubicBezTo>
                        <a:pt x="228273" y="186690"/>
                        <a:pt x="232368" y="191071"/>
                        <a:pt x="232368" y="202597"/>
                      </a:cubicBezTo>
                      <a:cubicBezTo>
                        <a:pt x="232368" y="232124"/>
                        <a:pt x="232940" y="261747"/>
                        <a:pt x="234178" y="291275"/>
                      </a:cubicBezTo>
                      <a:cubicBezTo>
                        <a:pt x="234750" y="303848"/>
                        <a:pt x="230178" y="307848"/>
                        <a:pt x="217891" y="308420"/>
                      </a:cubicBezTo>
                      <a:cubicBezTo>
                        <a:pt x="189030" y="309563"/>
                        <a:pt x="160359" y="312230"/>
                        <a:pt x="131594" y="314325"/>
                      </a:cubicBezTo>
                      <a:close/>
                    </a:path>
                  </a:pathLst>
                </a:custGeom>
                <a:solidFill>
                  <a:srgbClr val="824A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40426C0-51CD-4290-9AFA-3F70FE5E78A0}"/>
                    </a:ext>
                  </a:extLst>
                </p:cNvPr>
                <p:cNvSpPr/>
                <p:nvPr/>
              </p:nvSpPr>
              <p:spPr>
                <a:xfrm>
                  <a:off x="7549392" y="3929253"/>
                  <a:ext cx="104225" cy="126622"/>
                </a:xfrm>
                <a:custGeom>
                  <a:avLst/>
                  <a:gdLst>
                    <a:gd name="connsiteX0" fmla="*/ 104040 w 104225"/>
                    <a:gd name="connsiteY0" fmla="*/ 120586 h 126622"/>
                    <a:gd name="connsiteX1" fmla="*/ 17838 w 104225"/>
                    <a:gd name="connsiteY1" fmla="*/ 126492 h 126622"/>
                    <a:gd name="connsiteX2" fmla="*/ 1741 w 104225"/>
                    <a:gd name="connsiteY2" fmla="*/ 111728 h 126622"/>
                    <a:gd name="connsiteX3" fmla="*/ 27 w 104225"/>
                    <a:gd name="connsiteY3" fmla="*/ 22955 h 126622"/>
                    <a:gd name="connsiteX4" fmla="*/ 17267 w 104225"/>
                    <a:gd name="connsiteY4" fmla="*/ 5905 h 126622"/>
                    <a:gd name="connsiteX5" fmla="*/ 101277 w 104225"/>
                    <a:gd name="connsiteY5" fmla="*/ 0 h 126622"/>
                    <a:gd name="connsiteX6" fmla="*/ 104040 w 104225"/>
                    <a:gd name="connsiteY6" fmla="*/ 120586 h 126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225" h="126622">
                      <a:moveTo>
                        <a:pt x="104040" y="120586"/>
                      </a:moveTo>
                      <a:cubicBezTo>
                        <a:pt x="75274" y="122492"/>
                        <a:pt x="46509" y="124111"/>
                        <a:pt x="17838" y="126492"/>
                      </a:cubicBezTo>
                      <a:cubicBezTo>
                        <a:pt x="6313" y="127444"/>
                        <a:pt x="1741" y="123254"/>
                        <a:pt x="1741" y="111728"/>
                      </a:cubicBezTo>
                      <a:cubicBezTo>
                        <a:pt x="1551" y="82105"/>
                        <a:pt x="1075" y="52578"/>
                        <a:pt x="27" y="22955"/>
                      </a:cubicBezTo>
                      <a:cubicBezTo>
                        <a:pt x="-449" y="10192"/>
                        <a:pt x="5456" y="6382"/>
                        <a:pt x="17267" y="5905"/>
                      </a:cubicBezTo>
                      <a:cubicBezTo>
                        <a:pt x="45270" y="4667"/>
                        <a:pt x="73464" y="5429"/>
                        <a:pt x="101277" y="0"/>
                      </a:cubicBezTo>
                      <a:cubicBezTo>
                        <a:pt x="104516" y="40100"/>
                        <a:pt x="104421" y="80296"/>
                        <a:pt x="104040" y="120586"/>
                      </a:cubicBezTo>
                      <a:close/>
                    </a:path>
                  </a:pathLst>
                </a:custGeom>
                <a:solidFill>
                  <a:srgbClr val="824A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DB57B826-204F-40E6-99DC-443CF2CE2E43}"/>
                    </a:ext>
                  </a:extLst>
                </p:cNvPr>
                <p:cNvSpPr/>
                <p:nvPr/>
              </p:nvSpPr>
              <p:spPr>
                <a:xfrm>
                  <a:off x="6919502" y="3569389"/>
                  <a:ext cx="740636" cy="872807"/>
                </a:xfrm>
                <a:custGeom>
                  <a:avLst/>
                  <a:gdLst>
                    <a:gd name="connsiteX0" fmla="*/ 733930 w 740636"/>
                    <a:gd name="connsiteY0" fmla="*/ 480450 h 872807"/>
                    <a:gd name="connsiteX1" fmla="*/ 680113 w 740636"/>
                    <a:gd name="connsiteY1" fmla="*/ 478259 h 872807"/>
                    <a:gd name="connsiteX2" fmla="*/ 637632 w 740636"/>
                    <a:gd name="connsiteY2" fmla="*/ 438254 h 872807"/>
                    <a:gd name="connsiteX3" fmla="*/ 637251 w 740636"/>
                    <a:gd name="connsiteY3" fmla="*/ 418252 h 872807"/>
                    <a:gd name="connsiteX4" fmla="*/ 680875 w 740636"/>
                    <a:gd name="connsiteY4" fmla="*/ 371960 h 872807"/>
                    <a:gd name="connsiteX5" fmla="*/ 731167 w 740636"/>
                    <a:gd name="connsiteY5" fmla="*/ 359959 h 872807"/>
                    <a:gd name="connsiteX6" fmla="*/ 724595 w 740636"/>
                    <a:gd name="connsiteY6" fmla="*/ 7058 h 872807"/>
                    <a:gd name="connsiteX7" fmla="*/ 699163 w 740636"/>
                    <a:gd name="connsiteY7" fmla="*/ 9 h 872807"/>
                    <a:gd name="connsiteX8" fmla="*/ 603437 w 740636"/>
                    <a:gd name="connsiteY8" fmla="*/ 2485 h 872807"/>
                    <a:gd name="connsiteX9" fmla="*/ 299113 w 740636"/>
                    <a:gd name="connsiteY9" fmla="*/ 20202 h 872807"/>
                    <a:gd name="connsiteX10" fmla="*/ 110137 w 740636"/>
                    <a:gd name="connsiteY10" fmla="*/ 30108 h 872807"/>
                    <a:gd name="connsiteX11" fmla="*/ 30222 w 740636"/>
                    <a:gd name="connsiteY11" fmla="*/ 35537 h 872807"/>
                    <a:gd name="connsiteX12" fmla="*/ 5362 w 740636"/>
                    <a:gd name="connsiteY12" fmla="*/ 43252 h 872807"/>
                    <a:gd name="connsiteX13" fmla="*/ 28 w 740636"/>
                    <a:gd name="connsiteY13" fmla="*/ 66779 h 872807"/>
                    <a:gd name="connsiteX14" fmla="*/ 8220 w 740636"/>
                    <a:gd name="connsiteY14" fmla="*/ 398535 h 872807"/>
                    <a:gd name="connsiteX15" fmla="*/ 35556 w 740636"/>
                    <a:gd name="connsiteY15" fmla="*/ 415680 h 872807"/>
                    <a:gd name="connsiteX16" fmla="*/ 86420 w 740636"/>
                    <a:gd name="connsiteY16" fmla="*/ 411013 h 872807"/>
                    <a:gd name="connsiteX17" fmla="*/ 110042 w 740636"/>
                    <a:gd name="connsiteY17" fmla="*/ 431873 h 872807"/>
                    <a:gd name="connsiteX18" fmla="*/ 110994 w 740636"/>
                    <a:gd name="connsiteY18" fmla="*/ 483022 h 872807"/>
                    <a:gd name="connsiteX19" fmla="*/ 79848 w 740636"/>
                    <a:gd name="connsiteY19" fmla="*/ 517121 h 872807"/>
                    <a:gd name="connsiteX20" fmla="*/ 13839 w 740636"/>
                    <a:gd name="connsiteY20" fmla="*/ 530837 h 872807"/>
                    <a:gd name="connsiteX21" fmla="*/ 9648 w 740636"/>
                    <a:gd name="connsiteY21" fmla="*/ 550173 h 872807"/>
                    <a:gd name="connsiteX22" fmla="*/ 19269 w 740636"/>
                    <a:gd name="connsiteY22" fmla="*/ 864022 h 872807"/>
                    <a:gd name="connsiteX23" fmla="*/ 42033 w 740636"/>
                    <a:gd name="connsiteY23" fmla="*/ 871737 h 872807"/>
                    <a:gd name="connsiteX24" fmla="*/ 230152 w 740636"/>
                    <a:gd name="connsiteY24" fmla="*/ 854497 h 872807"/>
                    <a:gd name="connsiteX25" fmla="*/ 566385 w 740636"/>
                    <a:gd name="connsiteY25" fmla="*/ 822112 h 872807"/>
                    <a:gd name="connsiteX26" fmla="*/ 723357 w 740636"/>
                    <a:gd name="connsiteY26" fmla="*/ 807062 h 872807"/>
                    <a:gd name="connsiteX27" fmla="*/ 740597 w 740636"/>
                    <a:gd name="connsiteY27" fmla="*/ 785917 h 872807"/>
                    <a:gd name="connsiteX28" fmla="*/ 733930 w 740636"/>
                    <a:gd name="connsiteY28" fmla="*/ 480450 h 87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740636" h="872807">
                      <a:moveTo>
                        <a:pt x="733930" y="480450"/>
                      </a:moveTo>
                      <a:cubicBezTo>
                        <a:pt x="716499" y="468163"/>
                        <a:pt x="697925" y="478450"/>
                        <a:pt x="680113" y="478259"/>
                      </a:cubicBezTo>
                      <a:cubicBezTo>
                        <a:pt x="638394" y="477878"/>
                        <a:pt x="638394" y="478831"/>
                        <a:pt x="637632" y="438254"/>
                      </a:cubicBezTo>
                      <a:cubicBezTo>
                        <a:pt x="637537" y="431587"/>
                        <a:pt x="637346" y="424919"/>
                        <a:pt x="637251" y="418252"/>
                      </a:cubicBezTo>
                      <a:cubicBezTo>
                        <a:pt x="636393" y="373103"/>
                        <a:pt x="636393" y="373294"/>
                        <a:pt x="680875" y="371960"/>
                      </a:cubicBezTo>
                      <a:cubicBezTo>
                        <a:pt x="698306" y="371389"/>
                        <a:pt x="716880" y="374437"/>
                        <a:pt x="731167" y="359959"/>
                      </a:cubicBezTo>
                      <a:cubicBezTo>
                        <a:pt x="728976" y="242325"/>
                        <a:pt x="726786" y="124691"/>
                        <a:pt x="724595" y="7058"/>
                      </a:cubicBezTo>
                      <a:cubicBezTo>
                        <a:pt x="716689" y="2676"/>
                        <a:pt x="708307" y="-181"/>
                        <a:pt x="699163" y="9"/>
                      </a:cubicBezTo>
                      <a:cubicBezTo>
                        <a:pt x="667255" y="581"/>
                        <a:pt x="635250" y="-372"/>
                        <a:pt x="603437" y="2485"/>
                      </a:cubicBezTo>
                      <a:cubicBezTo>
                        <a:pt x="502186" y="11534"/>
                        <a:pt x="400555" y="15249"/>
                        <a:pt x="299113" y="20202"/>
                      </a:cubicBezTo>
                      <a:cubicBezTo>
                        <a:pt x="236153" y="23250"/>
                        <a:pt x="173288" y="28870"/>
                        <a:pt x="110137" y="30108"/>
                      </a:cubicBezTo>
                      <a:cubicBezTo>
                        <a:pt x="83563" y="30584"/>
                        <a:pt x="56988" y="35156"/>
                        <a:pt x="30222" y="35537"/>
                      </a:cubicBezTo>
                      <a:cubicBezTo>
                        <a:pt x="21364" y="35633"/>
                        <a:pt x="12315" y="36490"/>
                        <a:pt x="5362" y="43252"/>
                      </a:cubicBezTo>
                      <a:cubicBezTo>
                        <a:pt x="504" y="50396"/>
                        <a:pt x="-162" y="58588"/>
                        <a:pt x="28" y="66779"/>
                      </a:cubicBezTo>
                      <a:cubicBezTo>
                        <a:pt x="2790" y="177365"/>
                        <a:pt x="1743" y="288045"/>
                        <a:pt x="8220" y="398535"/>
                      </a:cubicBezTo>
                      <a:cubicBezTo>
                        <a:pt x="11458" y="413775"/>
                        <a:pt x="23269" y="415013"/>
                        <a:pt x="35556" y="415680"/>
                      </a:cubicBezTo>
                      <a:cubicBezTo>
                        <a:pt x="52701" y="416632"/>
                        <a:pt x="69465" y="412632"/>
                        <a:pt x="86420" y="411013"/>
                      </a:cubicBezTo>
                      <a:cubicBezTo>
                        <a:pt x="101946" y="409489"/>
                        <a:pt x="110137" y="415109"/>
                        <a:pt x="110042" y="431873"/>
                      </a:cubicBezTo>
                      <a:cubicBezTo>
                        <a:pt x="109947" y="448922"/>
                        <a:pt x="110709" y="465972"/>
                        <a:pt x="110994" y="483022"/>
                      </a:cubicBezTo>
                      <a:cubicBezTo>
                        <a:pt x="111471" y="514264"/>
                        <a:pt x="111280" y="512930"/>
                        <a:pt x="79848" y="517121"/>
                      </a:cubicBezTo>
                      <a:cubicBezTo>
                        <a:pt x="57655" y="520074"/>
                        <a:pt x="33651" y="516169"/>
                        <a:pt x="13839" y="530837"/>
                      </a:cubicBezTo>
                      <a:cubicBezTo>
                        <a:pt x="10410" y="536838"/>
                        <a:pt x="9458" y="543506"/>
                        <a:pt x="9648" y="550173"/>
                      </a:cubicBezTo>
                      <a:cubicBezTo>
                        <a:pt x="13077" y="654757"/>
                        <a:pt x="8982" y="759628"/>
                        <a:pt x="19269" y="864022"/>
                      </a:cubicBezTo>
                      <a:cubicBezTo>
                        <a:pt x="23650" y="876023"/>
                        <a:pt x="33747" y="872499"/>
                        <a:pt x="42033" y="871737"/>
                      </a:cubicBezTo>
                      <a:cubicBezTo>
                        <a:pt x="104803" y="866212"/>
                        <a:pt x="167478" y="860402"/>
                        <a:pt x="230152" y="854497"/>
                      </a:cubicBezTo>
                      <a:cubicBezTo>
                        <a:pt x="342262" y="843829"/>
                        <a:pt x="454275" y="832970"/>
                        <a:pt x="566385" y="822112"/>
                      </a:cubicBezTo>
                      <a:cubicBezTo>
                        <a:pt x="618677" y="817064"/>
                        <a:pt x="670969" y="811158"/>
                        <a:pt x="723357" y="807062"/>
                      </a:cubicBezTo>
                      <a:cubicBezTo>
                        <a:pt x="738882" y="805824"/>
                        <a:pt x="740978" y="799061"/>
                        <a:pt x="740597" y="785917"/>
                      </a:cubicBezTo>
                      <a:cubicBezTo>
                        <a:pt x="738025" y="683809"/>
                        <a:pt x="736025" y="582082"/>
                        <a:pt x="733930" y="480450"/>
                      </a:cubicBezTo>
                      <a:close/>
                    </a:path>
                  </a:pathLst>
                </a:custGeom>
                <a:solidFill>
                  <a:srgbClr val="CB996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5" name="Graphic 3">
                <a:extLst>
                  <a:ext uri="{FF2B5EF4-FFF2-40B4-BE49-F238E27FC236}">
                    <a16:creationId xmlns:a16="http://schemas.microsoft.com/office/drawing/2014/main" id="{E2BB18FA-D046-4B3B-B74E-DB679CEB7D9B}"/>
                  </a:ext>
                </a:extLst>
              </p:cNvPr>
              <p:cNvGrpSpPr/>
              <p:nvPr/>
            </p:nvGrpSpPr>
            <p:grpSpPr>
              <a:xfrm>
                <a:off x="4529152" y="3269701"/>
                <a:ext cx="1087094" cy="943837"/>
                <a:chOff x="4529152" y="3269701"/>
                <a:chExt cx="1087094" cy="943837"/>
              </a:xfrm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BC421952-7C88-4B2F-A329-75372137D5F1}"/>
                    </a:ext>
                  </a:extLst>
                </p:cNvPr>
                <p:cNvSpPr/>
                <p:nvPr/>
              </p:nvSpPr>
              <p:spPr>
                <a:xfrm>
                  <a:off x="4529152" y="3354794"/>
                  <a:ext cx="443448" cy="856779"/>
                </a:xfrm>
                <a:custGeom>
                  <a:avLst/>
                  <a:gdLst>
                    <a:gd name="connsiteX0" fmla="*/ 425562 w 443448"/>
                    <a:gd name="connsiteY0" fmla="*/ 165740 h 856779"/>
                    <a:gd name="connsiteX1" fmla="*/ 430324 w 443448"/>
                    <a:gd name="connsiteY1" fmla="*/ 189553 h 856779"/>
                    <a:gd name="connsiteX2" fmla="*/ 442802 w 443448"/>
                    <a:gd name="connsiteY2" fmla="*/ 835348 h 856779"/>
                    <a:gd name="connsiteX3" fmla="*/ 438992 w 443448"/>
                    <a:gd name="connsiteY3" fmla="*/ 856779 h 856779"/>
                    <a:gd name="connsiteX4" fmla="*/ 107141 w 443448"/>
                    <a:gd name="connsiteY4" fmla="*/ 699521 h 856779"/>
                    <a:gd name="connsiteX5" fmla="*/ 26845 w 443448"/>
                    <a:gd name="connsiteY5" fmla="*/ 661707 h 856779"/>
                    <a:gd name="connsiteX6" fmla="*/ 12367 w 443448"/>
                    <a:gd name="connsiteY6" fmla="*/ 640276 h 856779"/>
                    <a:gd name="connsiteX7" fmla="*/ 461 w 443448"/>
                    <a:gd name="connsiteY7" fmla="*/ 14674 h 856779"/>
                    <a:gd name="connsiteX8" fmla="*/ 4652 w 443448"/>
                    <a:gd name="connsiteY8" fmla="*/ 5 h 856779"/>
                    <a:gd name="connsiteX9" fmla="*/ 63135 w 443448"/>
                    <a:gd name="connsiteY9" fmla="*/ 18293 h 856779"/>
                    <a:gd name="connsiteX10" fmla="*/ 403464 w 443448"/>
                    <a:gd name="connsiteY10" fmla="*/ 151739 h 856779"/>
                    <a:gd name="connsiteX11" fmla="*/ 425562 w 443448"/>
                    <a:gd name="connsiteY11" fmla="*/ 165740 h 85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3448" h="856779">
                      <a:moveTo>
                        <a:pt x="425562" y="165740"/>
                      </a:moveTo>
                      <a:cubicBezTo>
                        <a:pt x="430896" y="172884"/>
                        <a:pt x="430134" y="181361"/>
                        <a:pt x="430324" y="189553"/>
                      </a:cubicBezTo>
                      <a:cubicBezTo>
                        <a:pt x="434515" y="404818"/>
                        <a:pt x="438706" y="620083"/>
                        <a:pt x="442802" y="835348"/>
                      </a:cubicBezTo>
                      <a:cubicBezTo>
                        <a:pt x="442897" y="842587"/>
                        <a:pt x="445659" y="850588"/>
                        <a:pt x="438992" y="856779"/>
                      </a:cubicBezTo>
                      <a:cubicBezTo>
                        <a:pt x="328407" y="804392"/>
                        <a:pt x="217726" y="751909"/>
                        <a:pt x="107141" y="699521"/>
                      </a:cubicBezTo>
                      <a:cubicBezTo>
                        <a:pt x="80376" y="686853"/>
                        <a:pt x="53896" y="673804"/>
                        <a:pt x="26845" y="661707"/>
                      </a:cubicBezTo>
                      <a:cubicBezTo>
                        <a:pt x="16844" y="657231"/>
                        <a:pt x="12558" y="651801"/>
                        <a:pt x="12367" y="640276"/>
                      </a:cubicBezTo>
                      <a:cubicBezTo>
                        <a:pt x="8652" y="431774"/>
                        <a:pt x="4461" y="223176"/>
                        <a:pt x="461" y="14674"/>
                      </a:cubicBezTo>
                      <a:cubicBezTo>
                        <a:pt x="366" y="9626"/>
                        <a:pt x="-1920" y="3434"/>
                        <a:pt x="4652" y="5"/>
                      </a:cubicBezTo>
                      <a:cubicBezTo>
                        <a:pt x="26083" y="-280"/>
                        <a:pt x="44181" y="10769"/>
                        <a:pt x="63135" y="18293"/>
                      </a:cubicBezTo>
                      <a:cubicBezTo>
                        <a:pt x="176578" y="62775"/>
                        <a:pt x="290021" y="107257"/>
                        <a:pt x="403464" y="151739"/>
                      </a:cubicBezTo>
                      <a:cubicBezTo>
                        <a:pt x="411655" y="154882"/>
                        <a:pt x="420894" y="156787"/>
                        <a:pt x="425562" y="165740"/>
                      </a:cubicBezTo>
                      <a:close/>
                    </a:path>
                  </a:pathLst>
                </a:custGeom>
                <a:solidFill>
                  <a:srgbClr val="A872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FA2CCA91-53CF-4BCB-9894-FA368CE4BC47}"/>
                    </a:ext>
                  </a:extLst>
                </p:cNvPr>
                <p:cNvSpPr/>
                <p:nvPr/>
              </p:nvSpPr>
              <p:spPr>
                <a:xfrm>
                  <a:off x="4533899" y="3307460"/>
                  <a:ext cx="730281" cy="213074"/>
                </a:xfrm>
                <a:custGeom>
                  <a:avLst/>
                  <a:gdLst>
                    <a:gd name="connsiteX0" fmla="*/ 420815 w 730281"/>
                    <a:gd name="connsiteY0" fmla="*/ 213074 h 213074"/>
                    <a:gd name="connsiteX1" fmla="*/ 118015 w 730281"/>
                    <a:gd name="connsiteY1" fmla="*/ 95060 h 213074"/>
                    <a:gd name="connsiteX2" fmla="*/ 0 w 730281"/>
                    <a:gd name="connsiteY2" fmla="*/ 47435 h 213074"/>
                    <a:gd name="connsiteX3" fmla="*/ 88868 w 730281"/>
                    <a:gd name="connsiteY3" fmla="*/ 33528 h 213074"/>
                    <a:gd name="connsiteX4" fmla="*/ 283369 w 730281"/>
                    <a:gd name="connsiteY4" fmla="*/ 5715 h 213074"/>
                    <a:gd name="connsiteX5" fmla="*/ 330041 w 730281"/>
                    <a:gd name="connsiteY5" fmla="*/ 0 h 213074"/>
                    <a:gd name="connsiteX6" fmla="*/ 493395 w 730281"/>
                    <a:gd name="connsiteY6" fmla="*/ 63437 h 213074"/>
                    <a:gd name="connsiteX7" fmla="*/ 701993 w 730281"/>
                    <a:gd name="connsiteY7" fmla="*/ 148114 h 213074"/>
                    <a:gd name="connsiteX8" fmla="*/ 730282 w 730281"/>
                    <a:gd name="connsiteY8" fmla="*/ 166306 h 213074"/>
                    <a:gd name="connsiteX9" fmla="*/ 599504 w 730281"/>
                    <a:gd name="connsiteY9" fmla="*/ 188595 h 213074"/>
                    <a:gd name="connsiteX10" fmla="*/ 447580 w 730281"/>
                    <a:gd name="connsiteY10" fmla="*/ 211074 h 213074"/>
                    <a:gd name="connsiteX11" fmla="*/ 420815 w 730281"/>
                    <a:gd name="connsiteY11" fmla="*/ 213074 h 21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0281" h="213074">
                      <a:moveTo>
                        <a:pt x="420815" y="213074"/>
                      </a:moveTo>
                      <a:cubicBezTo>
                        <a:pt x="319850" y="173736"/>
                        <a:pt x="218885" y="134588"/>
                        <a:pt x="118015" y="95060"/>
                      </a:cubicBezTo>
                      <a:cubicBezTo>
                        <a:pt x="78486" y="79534"/>
                        <a:pt x="39338" y="63341"/>
                        <a:pt x="0" y="47435"/>
                      </a:cubicBezTo>
                      <a:cubicBezTo>
                        <a:pt x="28956" y="38957"/>
                        <a:pt x="59245" y="38100"/>
                        <a:pt x="88868" y="33528"/>
                      </a:cubicBezTo>
                      <a:cubicBezTo>
                        <a:pt x="153543" y="23527"/>
                        <a:pt x="218504" y="14859"/>
                        <a:pt x="283369" y="5715"/>
                      </a:cubicBezTo>
                      <a:cubicBezTo>
                        <a:pt x="298895" y="3524"/>
                        <a:pt x="314516" y="1905"/>
                        <a:pt x="330041" y="0"/>
                      </a:cubicBezTo>
                      <a:cubicBezTo>
                        <a:pt x="386334" y="16478"/>
                        <a:pt x="439103" y="41910"/>
                        <a:pt x="493395" y="63437"/>
                      </a:cubicBezTo>
                      <a:cubicBezTo>
                        <a:pt x="563118" y="91154"/>
                        <a:pt x="632460" y="119920"/>
                        <a:pt x="701993" y="148114"/>
                      </a:cubicBezTo>
                      <a:cubicBezTo>
                        <a:pt x="712184" y="152305"/>
                        <a:pt x="725519" y="153067"/>
                        <a:pt x="730282" y="166306"/>
                      </a:cubicBezTo>
                      <a:cubicBezTo>
                        <a:pt x="687515" y="178308"/>
                        <a:pt x="643128" y="181737"/>
                        <a:pt x="599504" y="188595"/>
                      </a:cubicBezTo>
                      <a:cubicBezTo>
                        <a:pt x="548926" y="196596"/>
                        <a:pt x="498253" y="203835"/>
                        <a:pt x="447580" y="211074"/>
                      </a:cubicBezTo>
                      <a:cubicBezTo>
                        <a:pt x="438626" y="212312"/>
                        <a:pt x="429673" y="212408"/>
                        <a:pt x="420815" y="213074"/>
                      </a:cubicBezTo>
                      <a:close/>
                    </a:path>
                  </a:pathLst>
                </a:custGeom>
                <a:solidFill>
                  <a:srgbClr val="CCB17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240A3115-15A6-430D-83C3-7DBFEA319564}"/>
                    </a:ext>
                  </a:extLst>
                </p:cNvPr>
                <p:cNvSpPr/>
                <p:nvPr/>
              </p:nvSpPr>
              <p:spPr>
                <a:xfrm>
                  <a:off x="4938140" y="3269701"/>
                  <a:ext cx="660939" cy="195311"/>
                </a:xfrm>
                <a:custGeom>
                  <a:avLst/>
                  <a:gdLst>
                    <a:gd name="connsiteX0" fmla="*/ 660940 w 660939"/>
                    <a:gd name="connsiteY0" fmla="*/ 154726 h 195311"/>
                    <a:gd name="connsiteX1" fmla="*/ 408908 w 660939"/>
                    <a:gd name="connsiteY1" fmla="*/ 193207 h 195311"/>
                    <a:gd name="connsiteX2" fmla="*/ 403098 w 660939"/>
                    <a:gd name="connsiteY2" fmla="*/ 195303 h 195311"/>
                    <a:gd name="connsiteX3" fmla="*/ 212884 w 660939"/>
                    <a:gd name="connsiteY3" fmla="*/ 120436 h 195311"/>
                    <a:gd name="connsiteX4" fmla="*/ 21050 w 660939"/>
                    <a:gd name="connsiteY4" fmla="*/ 43855 h 195311"/>
                    <a:gd name="connsiteX5" fmla="*/ 0 w 660939"/>
                    <a:gd name="connsiteY5" fmla="*/ 27663 h 195311"/>
                    <a:gd name="connsiteX6" fmla="*/ 132112 w 660939"/>
                    <a:gd name="connsiteY6" fmla="*/ 8327 h 195311"/>
                    <a:gd name="connsiteX7" fmla="*/ 162497 w 660939"/>
                    <a:gd name="connsiteY7" fmla="*/ 3565 h 195311"/>
                    <a:gd name="connsiteX8" fmla="*/ 246697 w 660939"/>
                    <a:gd name="connsiteY8" fmla="*/ 12042 h 195311"/>
                    <a:gd name="connsiteX9" fmla="*/ 644271 w 660939"/>
                    <a:gd name="connsiteY9" fmla="*/ 147011 h 195311"/>
                    <a:gd name="connsiteX10" fmla="*/ 660940 w 660939"/>
                    <a:gd name="connsiteY10" fmla="*/ 154726 h 195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0939" h="195311">
                      <a:moveTo>
                        <a:pt x="660940" y="154726"/>
                      </a:moveTo>
                      <a:cubicBezTo>
                        <a:pt x="576929" y="167585"/>
                        <a:pt x="492919" y="180349"/>
                        <a:pt x="408908" y="193207"/>
                      </a:cubicBezTo>
                      <a:cubicBezTo>
                        <a:pt x="407289" y="194731"/>
                        <a:pt x="405289" y="195398"/>
                        <a:pt x="403098" y="195303"/>
                      </a:cubicBezTo>
                      <a:cubicBezTo>
                        <a:pt x="338804" y="172729"/>
                        <a:pt x="276320" y="145297"/>
                        <a:pt x="212884" y="120436"/>
                      </a:cubicBezTo>
                      <a:cubicBezTo>
                        <a:pt x="148781" y="95290"/>
                        <a:pt x="85154" y="68906"/>
                        <a:pt x="21050" y="43855"/>
                      </a:cubicBezTo>
                      <a:cubicBezTo>
                        <a:pt x="12859" y="40617"/>
                        <a:pt x="1143" y="40522"/>
                        <a:pt x="0" y="27663"/>
                      </a:cubicBezTo>
                      <a:cubicBezTo>
                        <a:pt x="44006" y="21186"/>
                        <a:pt x="88106" y="14804"/>
                        <a:pt x="132112" y="8327"/>
                      </a:cubicBezTo>
                      <a:cubicBezTo>
                        <a:pt x="142304" y="6803"/>
                        <a:pt x="152686" y="6327"/>
                        <a:pt x="162497" y="3565"/>
                      </a:cubicBezTo>
                      <a:cubicBezTo>
                        <a:pt x="191834" y="-4627"/>
                        <a:pt x="219170" y="2612"/>
                        <a:pt x="246697" y="12042"/>
                      </a:cubicBezTo>
                      <a:cubicBezTo>
                        <a:pt x="379190" y="57190"/>
                        <a:pt x="511778" y="101958"/>
                        <a:pt x="644271" y="147011"/>
                      </a:cubicBezTo>
                      <a:cubicBezTo>
                        <a:pt x="650081" y="149011"/>
                        <a:pt x="655415" y="152155"/>
                        <a:pt x="660940" y="154726"/>
                      </a:cubicBezTo>
                      <a:close/>
                    </a:path>
                  </a:pathLst>
                </a:custGeom>
                <a:solidFill>
                  <a:srgbClr val="CCB17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1B207A1C-3583-4EC9-8050-42A0EADE3651}"/>
                    </a:ext>
                  </a:extLst>
                </p:cNvPr>
                <p:cNvSpPr/>
                <p:nvPr/>
              </p:nvSpPr>
              <p:spPr>
                <a:xfrm>
                  <a:off x="4863654" y="3297364"/>
                  <a:ext cx="479774" cy="180619"/>
                </a:xfrm>
                <a:custGeom>
                  <a:avLst/>
                  <a:gdLst>
                    <a:gd name="connsiteX0" fmla="*/ 74390 w 479774"/>
                    <a:gd name="connsiteY0" fmla="*/ 0 h 180619"/>
                    <a:gd name="connsiteX1" fmla="*/ 218789 w 479774"/>
                    <a:gd name="connsiteY1" fmla="*/ 59150 h 180619"/>
                    <a:gd name="connsiteX2" fmla="*/ 470821 w 479774"/>
                    <a:gd name="connsiteY2" fmla="*/ 160020 h 180619"/>
                    <a:gd name="connsiteX3" fmla="*/ 479774 w 479774"/>
                    <a:gd name="connsiteY3" fmla="*/ 165068 h 180619"/>
                    <a:gd name="connsiteX4" fmla="*/ 405194 w 479774"/>
                    <a:gd name="connsiteY4" fmla="*/ 179737 h 180619"/>
                    <a:gd name="connsiteX5" fmla="*/ 400336 w 479774"/>
                    <a:gd name="connsiteY5" fmla="*/ 176403 h 180619"/>
                    <a:gd name="connsiteX6" fmla="*/ 40386 w 479774"/>
                    <a:gd name="connsiteY6" fmla="*/ 29623 h 180619"/>
                    <a:gd name="connsiteX7" fmla="*/ 0 w 479774"/>
                    <a:gd name="connsiteY7" fmla="*/ 10001 h 180619"/>
                    <a:gd name="connsiteX8" fmla="*/ 74390 w 479774"/>
                    <a:gd name="connsiteY8" fmla="*/ 0 h 18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9774" h="180619">
                      <a:moveTo>
                        <a:pt x="74390" y="0"/>
                      </a:moveTo>
                      <a:cubicBezTo>
                        <a:pt x="122492" y="19717"/>
                        <a:pt x="170593" y="39719"/>
                        <a:pt x="218789" y="59150"/>
                      </a:cubicBezTo>
                      <a:cubicBezTo>
                        <a:pt x="302705" y="92964"/>
                        <a:pt x="386810" y="126397"/>
                        <a:pt x="470821" y="160020"/>
                      </a:cubicBezTo>
                      <a:cubicBezTo>
                        <a:pt x="473964" y="161258"/>
                        <a:pt x="476726" y="163354"/>
                        <a:pt x="479774" y="165068"/>
                      </a:cubicBezTo>
                      <a:cubicBezTo>
                        <a:pt x="457486" y="183166"/>
                        <a:pt x="431292" y="181165"/>
                        <a:pt x="405194" y="179737"/>
                      </a:cubicBezTo>
                      <a:cubicBezTo>
                        <a:pt x="403574" y="178594"/>
                        <a:pt x="401955" y="177451"/>
                        <a:pt x="400336" y="176403"/>
                      </a:cubicBezTo>
                      <a:cubicBezTo>
                        <a:pt x="280321" y="127540"/>
                        <a:pt x="160401" y="78677"/>
                        <a:pt x="40386" y="29623"/>
                      </a:cubicBezTo>
                      <a:cubicBezTo>
                        <a:pt x="26480" y="24003"/>
                        <a:pt x="12002" y="19621"/>
                        <a:pt x="0" y="10001"/>
                      </a:cubicBezTo>
                      <a:cubicBezTo>
                        <a:pt x="24860" y="6477"/>
                        <a:pt x="49244" y="190"/>
                        <a:pt x="74390" y="0"/>
                      </a:cubicBezTo>
                      <a:close/>
                    </a:path>
                  </a:pathLst>
                </a:custGeom>
                <a:solidFill>
                  <a:srgbClr val="98684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B437C193-CC7E-4E8A-8807-A7DBA31E7AE4}"/>
                    </a:ext>
                  </a:extLst>
                </p:cNvPr>
                <p:cNvSpPr/>
                <p:nvPr/>
              </p:nvSpPr>
              <p:spPr>
                <a:xfrm>
                  <a:off x="5280529" y="4078265"/>
                  <a:ext cx="79854" cy="84063"/>
                </a:xfrm>
                <a:custGeom>
                  <a:avLst/>
                  <a:gdLst>
                    <a:gd name="connsiteX0" fmla="*/ 1940 w 79854"/>
                    <a:gd name="connsiteY0" fmla="*/ 84064 h 84063"/>
                    <a:gd name="connsiteX1" fmla="*/ 35 w 79854"/>
                    <a:gd name="connsiteY1" fmla="*/ 22247 h 84063"/>
                    <a:gd name="connsiteX2" fmla="*/ 12036 w 79854"/>
                    <a:gd name="connsiteY2" fmla="*/ 6816 h 84063"/>
                    <a:gd name="connsiteX3" fmla="*/ 67281 w 79854"/>
                    <a:gd name="connsiteY3" fmla="*/ 339 h 84063"/>
                    <a:gd name="connsiteX4" fmla="*/ 79188 w 79854"/>
                    <a:gd name="connsiteY4" fmla="*/ 11102 h 84063"/>
                    <a:gd name="connsiteX5" fmla="*/ 79854 w 79854"/>
                    <a:gd name="connsiteY5" fmla="*/ 70919 h 84063"/>
                    <a:gd name="connsiteX6" fmla="*/ 1940 w 79854"/>
                    <a:gd name="connsiteY6" fmla="*/ 84064 h 84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854" h="84063">
                      <a:moveTo>
                        <a:pt x="1940" y="84064"/>
                      </a:moveTo>
                      <a:cubicBezTo>
                        <a:pt x="1368" y="63490"/>
                        <a:pt x="892" y="42821"/>
                        <a:pt x="35" y="22247"/>
                      </a:cubicBezTo>
                      <a:cubicBezTo>
                        <a:pt x="-346" y="13293"/>
                        <a:pt x="2321" y="7768"/>
                        <a:pt x="12036" y="6816"/>
                      </a:cubicBezTo>
                      <a:cubicBezTo>
                        <a:pt x="30515" y="4911"/>
                        <a:pt x="48993" y="3292"/>
                        <a:pt x="67281" y="339"/>
                      </a:cubicBezTo>
                      <a:cubicBezTo>
                        <a:pt x="76997" y="-1185"/>
                        <a:pt x="79283" y="2434"/>
                        <a:pt x="79188" y="11102"/>
                      </a:cubicBezTo>
                      <a:cubicBezTo>
                        <a:pt x="79092" y="31010"/>
                        <a:pt x="79569" y="51012"/>
                        <a:pt x="79854" y="70919"/>
                      </a:cubicBezTo>
                      <a:cubicBezTo>
                        <a:pt x="53851" y="75301"/>
                        <a:pt x="27943" y="79682"/>
                        <a:pt x="1940" y="84064"/>
                      </a:cubicBezTo>
                      <a:close/>
                    </a:path>
                  </a:pathLst>
                </a:custGeom>
                <a:solidFill>
                  <a:srgbClr val="824A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60358EE7-B44A-4072-8E13-C0E540981348}"/>
                    </a:ext>
                  </a:extLst>
                </p:cNvPr>
                <p:cNvSpPr/>
                <p:nvPr/>
              </p:nvSpPr>
              <p:spPr>
                <a:xfrm>
                  <a:off x="5268848" y="3462337"/>
                  <a:ext cx="80995" cy="151973"/>
                </a:xfrm>
                <a:custGeom>
                  <a:avLst/>
                  <a:gdLst>
                    <a:gd name="connsiteX0" fmla="*/ 0 w 80995"/>
                    <a:gd name="connsiteY0" fmla="*/ 14669 h 151973"/>
                    <a:gd name="connsiteX1" fmla="*/ 74581 w 80995"/>
                    <a:gd name="connsiteY1" fmla="*/ 0 h 151973"/>
                    <a:gd name="connsiteX2" fmla="*/ 78105 w 80995"/>
                    <a:gd name="connsiteY2" fmla="*/ 571 h 151973"/>
                    <a:gd name="connsiteX3" fmla="*/ 80963 w 80995"/>
                    <a:gd name="connsiteY3" fmla="*/ 117729 h 151973"/>
                    <a:gd name="connsiteX4" fmla="*/ 66294 w 80995"/>
                    <a:gd name="connsiteY4" fmla="*/ 137827 h 151973"/>
                    <a:gd name="connsiteX5" fmla="*/ 18669 w 80995"/>
                    <a:gd name="connsiteY5" fmla="*/ 150304 h 151973"/>
                    <a:gd name="connsiteX6" fmla="*/ 1619 w 80995"/>
                    <a:gd name="connsiteY6" fmla="*/ 138113 h 151973"/>
                    <a:gd name="connsiteX7" fmla="*/ 0 w 80995"/>
                    <a:gd name="connsiteY7" fmla="*/ 14669 h 15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995" h="151973">
                      <a:moveTo>
                        <a:pt x="0" y="14669"/>
                      </a:moveTo>
                      <a:cubicBezTo>
                        <a:pt x="24003" y="5144"/>
                        <a:pt x="50482" y="8763"/>
                        <a:pt x="74581" y="0"/>
                      </a:cubicBezTo>
                      <a:cubicBezTo>
                        <a:pt x="75819" y="95"/>
                        <a:pt x="76962" y="286"/>
                        <a:pt x="78105" y="571"/>
                      </a:cubicBezTo>
                      <a:cubicBezTo>
                        <a:pt x="78962" y="39624"/>
                        <a:pt x="79629" y="78677"/>
                        <a:pt x="80963" y="117729"/>
                      </a:cubicBezTo>
                      <a:cubicBezTo>
                        <a:pt x="81343" y="129064"/>
                        <a:pt x="78581" y="135446"/>
                        <a:pt x="66294" y="137827"/>
                      </a:cubicBezTo>
                      <a:cubicBezTo>
                        <a:pt x="50197" y="140875"/>
                        <a:pt x="34385" y="145637"/>
                        <a:pt x="18669" y="150304"/>
                      </a:cubicBezTo>
                      <a:cubicBezTo>
                        <a:pt x="7048" y="153734"/>
                        <a:pt x="1524" y="152876"/>
                        <a:pt x="1619" y="138113"/>
                      </a:cubicBezTo>
                      <a:cubicBezTo>
                        <a:pt x="2000" y="96965"/>
                        <a:pt x="667" y="55817"/>
                        <a:pt x="0" y="14669"/>
                      </a:cubicBezTo>
                      <a:close/>
                    </a:path>
                  </a:pathLst>
                </a:custGeom>
                <a:solidFill>
                  <a:srgbClr val="824A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A72E1DE2-CA4E-4541-8A7C-DEA6E7EB46E6}"/>
                    </a:ext>
                  </a:extLst>
                </p:cNvPr>
                <p:cNvSpPr/>
                <p:nvPr/>
              </p:nvSpPr>
              <p:spPr>
                <a:xfrm>
                  <a:off x="4951486" y="3422288"/>
                  <a:ext cx="664760" cy="791250"/>
                </a:xfrm>
                <a:custGeom>
                  <a:avLst/>
                  <a:gdLst>
                    <a:gd name="connsiteX0" fmla="*/ 647594 w 664760"/>
                    <a:gd name="connsiteY0" fmla="*/ 2139 h 791250"/>
                    <a:gd name="connsiteX1" fmla="*/ 596731 w 664760"/>
                    <a:gd name="connsiteY1" fmla="*/ 2520 h 791250"/>
                    <a:gd name="connsiteX2" fmla="*/ 422423 w 664760"/>
                    <a:gd name="connsiteY2" fmla="*/ 29762 h 791250"/>
                    <a:gd name="connsiteX3" fmla="*/ 393848 w 664760"/>
                    <a:gd name="connsiteY3" fmla="*/ 39859 h 791250"/>
                    <a:gd name="connsiteX4" fmla="*/ 389181 w 664760"/>
                    <a:gd name="connsiteY4" fmla="*/ 67957 h 791250"/>
                    <a:gd name="connsiteX5" fmla="*/ 390514 w 664760"/>
                    <a:gd name="connsiteY5" fmla="*/ 148539 h 791250"/>
                    <a:gd name="connsiteX6" fmla="*/ 375846 w 664760"/>
                    <a:gd name="connsiteY6" fmla="*/ 172447 h 791250"/>
                    <a:gd name="connsiteX7" fmla="*/ 339746 w 664760"/>
                    <a:gd name="connsiteY7" fmla="*/ 181591 h 791250"/>
                    <a:gd name="connsiteX8" fmla="*/ 325840 w 664760"/>
                    <a:gd name="connsiteY8" fmla="*/ 170161 h 791250"/>
                    <a:gd name="connsiteX9" fmla="*/ 324887 w 664760"/>
                    <a:gd name="connsiteY9" fmla="*/ 126727 h 791250"/>
                    <a:gd name="connsiteX10" fmla="*/ 320696 w 664760"/>
                    <a:gd name="connsiteY10" fmla="*/ 54813 h 791250"/>
                    <a:gd name="connsiteX11" fmla="*/ 312314 w 664760"/>
                    <a:gd name="connsiteY11" fmla="*/ 48241 h 791250"/>
                    <a:gd name="connsiteX12" fmla="*/ 16563 w 664760"/>
                    <a:gd name="connsiteY12" fmla="*/ 91198 h 791250"/>
                    <a:gd name="connsiteX13" fmla="*/ 1228 w 664760"/>
                    <a:gd name="connsiteY13" fmla="*/ 100057 h 791250"/>
                    <a:gd name="connsiteX14" fmla="*/ 180 w 664760"/>
                    <a:gd name="connsiteY14" fmla="*/ 116439 h 791250"/>
                    <a:gd name="connsiteX15" fmla="*/ 12943 w 664760"/>
                    <a:gd name="connsiteY15" fmla="*/ 762711 h 791250"/>
                    <a:gd name="connsiteX16" fmla="*/ 16468 w 664760"/>
                    <a:gd name="connsiteY16" fmla="*/ 789190 h 791250"/>
                    <a:gd name="connsiteX17" fmla="*/ 30279 w 664760"/>
                    <a:gd name="connsiteY17" fmla="*/ 790143 h 791250"/>
                    <a:gd name="connsiteX18" fmla="*/ 330888 w 664760"/>
                    <a:gd name="connsiteY18" fmla="*/ 740041 h 791250"/>
                    <a:gd name="connsiteX19" fmla="*/ 336317 w 664760"/>
                    <a:gd name="connsiteY19" fmla="*/ 714705 h 791250"/>
                    <a:gd name="connsiteX20" fmla="*/ 382418 w 664760"/>
                    <a:gd name="connsiteY20" fmla="*/ 664032 h 791250"/>
                    <a:gd name="connsiteX21" fmla="*/ 401563 w 664760"/>
                    <a:gd name="connsiteY21" fmla="*/ 681558 h 791250"/>
                    <a:gd name="connsiteX22" fmla="*/ 408802 w 664760"/>
                    <a:gd name="connsiteY22" fmla="*/ 726897 h 791250"/>
                    <a:gd name="connsiteX23" fmla="*/ 419089 w 664760"/>
                    <a:gd name="connsiteY23" fmla="*/ 726325 h 791250"/>
                    <a:gd name="connsiteX24" fmla="*/ 642260 w 664760"/>
                    <a:gd name="connsiteY24" fmla="*/ 689273 h 791250"/>
                    <a:gd name="connsiteX25" fmla="*/ 664739 w 664760"/>
                    <a:gd name="connsiteY25" fmla="*/ 663365 h 791250"/>
                    <a:gd name="connsiteX26" fmla="*/ 651499 w 664760"/>
                    <a:gd name="connsiteY26" fmla="*/ 21570 h 791250"/>
                    <a:gd name="connsiteX27" fmla="*/ 647594 w 664760"/>
                    <a:gd name="connsiteY27" fmla="*/ 2139 h 79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64760" h="791250">
                      <a:moveTo>
                        <a:pt x="647594" y="2139"/>
                      </a:moveTo>
                      <a:cubicBezTo>
                        <a:pt x="630640" y="-1385"/>
                        <a:pt x="613590" y="-51"/>
                        <a:pt x="596731" y="2520"/>
                      </a:cubicBezTo>
                      <a:cubicBezTo>
                        <a:pt x="538628" y="11569"/>
                        <a:pt x="480621" y="21285"/>
                        <a:pt x="422423" y="29762"/>
                      </a:cubicBezTo>
                      <a:cubicBezTo>
                        <a:pt x="412231" y="31191"/>
                        <a:pt x="401944" y="32524"/>
                        <a:pt x="393848" y="39859"/>
                      </a:cubicBezTo>
                      <a:cubicBezTo>
                        <a:pt x="388038" y="48526"/>
                        <a:pt x="389086" y="58337"/>
                        <a:pt x="389181" y="67957"/>
                      </a:cubicBezTo>
                      <a:cubicBezTo>
                        <a:pt x="389371" y="94818"/>
                        <a:pt x="390324" y="121678"/>
                        <a:pt x="390514" y="148539"/>
                      </a:cubicBezTo>
                      <a:cubicBezTo>
                        <a:pt x="390610" y="159588"/>
                        <a:pt x="388609" y="169018"/>
                        <a:pt x="375846" y="172447"/>
                      </a:cubicBezTo>
                      <a:cubicBezTo>
                        <a:pt x="363844" y="175685"/>
                        <a:pt x="351748" y="178162"/>
                        <a:pt x="339746" y="181591"/>
                      </a:cubicBezTo>
                      <a:cubicBezTo>
                        <a:pt x="329459" y="184543"/>
                        <a:pt x="325935" y="179781"/>
                        <a:pt x="325840" y="170161"/>
                      </a:cubicBezTo>
                      <a:cubicBezTo>
                        <a:pt x="325649" y="155683"/>
                        <a:pt x="325744" y="141205"/>
                        <a:pt x="324887" y="126727"/>
                      </a:cubicBezTo>
                      <a:cubicBezTo>
                        <a:pt x="323554" y="102724"/>
                        <a:pt x="326792" y="78435"/>
                        <a:pt x="320696" y="54813"/>
                      </a:cubicBezTo>
                      <a:cubicBezTo>
                        <a:pt x="318886" y="51384"/>
                        <a:pt x="316315" y="48907"/>
                        <a:pt x="312314" y="48241"/>
                      </a:cubicBezTo>
                      <a:cubicBezTo>
                        <a:pt x="213540" y="61099"/>
                        <a:pt x="115051" y="76339"/>
                        <a:pt x="16563" y="91198"/>
                      </a:cubicBezTo>
                      <a:cubicBezTo>
                        <a:pt x="10562" y="92151"/>
                        <a:pt x="4276" y="93484"/>
                        <a:pt x="1228" y="100057"/>
                      </a:cubicBezTo>
                      <a:cubicBezTo>
                        <a:pt x="-392" y="105391"/>
                        <a:pt x="-11" y="110915"/>
                        <a:pt x="180" y="116439"/>
                      </a:cubicBezTo>
                      <a:cubicBezTo>
                        <a:pt x="4942" y="331895"/>
                        <a:pt x="8752" y="547255"/>
                        <a:pt x="12943" y="762711"/>
                      </a:cubicBezTo>
                      <a:cubicBezTo>
                        <a:pt x="13134" y="771664"/>
                        <a:pt x="13229" y="780618"/>
                        <a:pt x="16468" y="789190"/>
                      </a:cubicBezTo>
                      <a:cubicBezTo>
                        <a:pt x="20849" y="792619"/>
                        <a:pt x="25421" y="790905"/>
                        <a:pt x="30279" y="790143"/>
                      </a:cubicBezTo>
                      <a:cubicBezTo>
                        <a:pt x="130482" y="773379"/>
                        <a:pt x="230685" y="756710"/>
                        <a:pt x="330888" y="740041"/>
                      </a:cubicBezTo>
                      <a:cubicBezTo>
                        <a:pt x="337555" y="732612"/>
                        <a:pt x="336222" y="723468"/>
                        <a:pt x="336317" y="714705"/>
                      </a:cubicBezTo>
                      <a:cubicBezTo>
                        <a:pt x="336412" y="665842"/>
                        <a:pt x="328221" y="672509"/>
                        <a:pt x="382418" y="664032"/>
                      </a:cubicBezTo>
                      <a:cubicBezTo>
                        <a:pt x="396991" y="661746"/>
                        <a:pt x="401468" y="667080"/>
                        <a:pt x="401563" y="681558"/>
                      </a:cubicBezTo>
                      <a:cubicBezTo>
                        <a:pt x="401659" y="696798"/>
                        <a:pt x="397372" y="713276"/>
                        <a:pt x="408802" y="726897"/>
                      </a:cubicBezTo>
                      <a:cubicBezTo>
                        <a:pt x="412231" y="726706"/>
                        <a:pt x="415756" y="726897"/>
                        <a:pt x="419089" y="726325"/>
                      </a:cubicBezTo>
                      <a:cubicBezTo>
                        <a:pt x="493480" y="713943"/>
                        <a:pt x="567775" y="701370"/>
                        <a:pt x="642260" y="689273"/>
                      </a:cubicBezTo>
                      <a:cubicBezTo>
                        <a:pt x="657786" y="686796"/>
                        <a:pt x="665215" y="682034"/>
                        <a:pt x="664739" y="663365"/>
                      </a:cubicBezTo>
                      <a:cubicBezTo>
                        <a:pt x="659691" y="449433"/>
                        <a:pt x="655881" y="235502"/>
                        <a:pt x="651499" y="21570"/>
                      </a:cubicBezTo>
                      <a:cubicBezTo>
                        <a:pt x="651499" y="14998"/>
                        <a:pt x="653690" y="7664"/>
                        <a:pt x="647594" y="2139"/>
                      </a:cubicBezTo>
                      <a:close/>
                    </a:path>
                  </a:pathLst>
                </a:custGeom>
                <a:solidFill>
                  <a:srgbClr val="CB996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3" name="Graphic 3">
                <a:extLst>
                  <a:ext uri="{FF2B5EF4-FFF2-40B4-BE49-F238E27FC236}">
                    <a16:creationId xmlns:a16="http://schemas.microsoft.com/office/drawing/2014/main" id="{E2BB18FA-D046-4B3B-B74E-DB679CEB7D9B}"/>
                  </a:ext>
                </a:extLst>
              </p:cNvPr>
              <p:cNvGrpSpPr/>
              <p:nvPr/>
            </p:nvGrpSpPr>
            <p:grpSpPr>
              <a:xfrm>
                <a:off x="5304853" y="3763193"/>
                <a:ext cx="1040063" cy="644419"/>
                <a:chOff x="5304853" y="3763193"/>
                <a:chExt cx="1040063" cy="644419"/>
              </a:xfrm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5AADE27E-F13E-403D-B98D-B7912BFF4A17}"/>
                    </a:ext>
                  </a:extLst>
                </p:cNvPr>
                <p:cNvSpPr/>
                <p:nvPr/>
              </p:nvSpPr>
              <p:spPr>
                <a:xfrm>
                  <a:off x="5304853" y="3855972"/>
                  <a:ext cx="108178" cy="475521"/>
                </a:xfrm>
                <a:custGeom>
                  <a:avLst/>
                  <a:gdLst>
                    <a:gd name="connsiteX0" fmla="*/ 99060 w 108178"/>
                    <a:gd name="connsiteY0" fmla="*/ 475521 h 475521"/>
                    <a:gd name="connsiteX1" fmla="*/ 15621 w 108178"/>
                    <a:gd name="connsiteY1" fmla="*/ 443708 h 475521"/>
                    <a:gd name="connsiteX2" fmla="*/ 7810 w 108178"/>
                    <a:gd name="connsiteY2" fmla="*/ 425229 h 475521"/>
                    <a:gd name="connsiteX3" fmla="*/ 286 w 108178"/>
                    <a:gd name="connsiteY3" fmla="*/ 46230 h 475521"/>
                    <a:gd name="connsiteX4" fmla="*/ 0 w 108178"/>
                    <a:gd name="connsiteY4" fmla="*/ 1462 h 475521"/>
                    <a:gd name="connsiteX5" fmla="*/ 28289 w 108178"/>
                    <a:gd name="connsiteY5" fmla="*/ 3748 h 475521"/>
                    <a:gd name="connsiteX6" fmla="*/ 81629 w 108178"/>
                    <a:gd name="connsiteY6" fmla="*/ 22322 h 475521"/>
                    <a:gd name="connsiteX7" fmla="*/ 96393 w 108178"/>
                    <a:gd name="connsiteY7" fmla="*/ 35276 h 475521"/>
                    <a:gd name="connsiteX8" fmla="*/ 100203 w 108178"/>
                    <a:gd name="connsiteY8" fmla="*/ 60517 h 475521"/>
                    <a:gd name="connsiteX9" fmla="*/ 107537 w 108178"/>
                    <a:gd name="connsiteY9" fmla="*/ 444184 h 475521"/>
                    <a:gd name="connsiteX10" fmla="*/ 99060 w 108178"/>
                    <a:gd name="connsiteY10" fmla="*/ 475521 h 475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178" h="475521">
                      <a:moveTo>
                        <a:pt x="99060" y="475521"/>
                      </a:moveTo>
                      <a:cubicBezTo>
                        <a:pt x="71247" y="464854"/>
                        <a:pt x="43624" y="453804"/>
                        <a:pt x="15621" y="443708"/>
                      </a:cubicBezTo>
                      <a:cubicBezTo>
                        <a:pt x="5239" y="439993"/>
                        <a:pt x="7906" y="432088"/>
                        <a:pt x="7810" y="425229"/>
                      </a:cubicBezTo>
                      <a:cubicBezTo>
                        <a:pt x="5239" y="298928"/>
                        <a:pt x="2762" y="172626"/>
                        <a:pt x="286" y="46230"/>
                      </a:cubicBezTo>
                      <a:cubicBezTo>
                        <a:pt x="0" y="31275"/>
                        <a:pt x="95" y="16417"/>
                        <a:pt x="0" y="1462"/>
                      </a:cubicBezTo>
                      <a:cubicBezTo>
                        <a:pt x="9715" y="-1776"/>
                        <a:pt x="19240" y="986"/>
                        <a:pt x="28289" y="3748"/>
                      </a:cubicBezTo>
                      <a:cubicBezTo>
                        <a:pt x="46292" y="9177"/>
                        <a:pt x="64008" y="15654"/>
                        <a:pt x="81629" y="22322"/>
                      </a:cubicBezTo>
                      <a:cubicBezTo>
                        <a:pt x="88106" y="24798"/>
                        <a:pt x="94488" y="27466"/>
                        <a:pt x="96393" y="35276"/>
                      </a:cubicBezTo>
                      <a:cubicBezTo>
                        <a:pt x="100679" y="43277"/>
                        <a:pt x="100108" y="52040"/>
                        <a:pt x="100203" y="60517"/>
                      </a:cubicBezTo>
                      <a:cubicBezTo>
                        <a:pt x="102775" y="188438"/>
                        <a:pt x="105346" y="316263"/>
                        <a:pt x="107537" y="444184"/>
                      </a:cubicBezTo>
                      <a:cubicBezTo>
                        <a:pt x="107728" y="455138"/>
                        <a:pt x="111347" y="467711"/>
                        <a:pt x="99060" y="475521"/>
                      </a:cubicBezTo>
                      <a:close/>
                    </a:path>
                  </a:pathLst>
                </a:custGeom>
                <a:solidFill>
                  <a:srgbClr val="A872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45" name="Graphic 3">
                  <a:extLst>
                    <a:ext uri="{FF2B5EF4-FFF2-40B4-BE49-F238E27FC236}">
                      <a16:creationId xmlns:a16="http://schemas.microsoft.com/office/drawing/2014/main" id="{E2BB18FA-D046-4B3B-B74E-DB679CEB7D9B}"/>
                    </a:ext>
                  </a:extLst>
                </p:cNvPr>
                <p:cNvGrpSpPr/>
                <p:nvPr/>
              </p:nvGrpSpPr>
              <p:grpSpPr>
                <a:xfrm>
                  <a:off x="5304853" y="3763193"/>
                  <a:ext cx="1040063" cy="644419"/>
                  <a:chOff x="5304853" y="3763193"/>
                  <a:chExt cx="1040063" cy="644419"/>
                </a:xfrm>
              </p:grpSpPr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3A4EF698-7D59-42BE-BC67-A7F0998BEABD}"/>
                      </a:ext>
                    </a:extLst>
                  </p:cNvPr>
                  <p:cNvSpPr/>
                  <p:nvPr/>
                </p:nvSpPr>
                <p:spPr>
                  <a:xfrm>
                    <a:off x="5986583" y="3850974"/>
                    <a:ext cx="358333" cy="496521"/>
                  </a:xfrm>
                  <a:custGeom>
                    <a:avLst/>
                    <a:gdLst>
                      <a:gd name="connsiteX0" fmla="*/ 349923 w 358333"/>
                      <a:gd name="connsiteY0" fmla="*/ 23510 h 496521"/>
                      <a:gd name="connsiteX1" fmla="*/ 346970 w 358333"/>
                      <a:gd name="connsiteY1" fmla="*/ 3507 h 496521"/>
                      <a:gd name="connsiteX2" fmla="*/ 314775 w 358333"/>
                      <a:gd name="connsiteY2" fmla="*/ 650 h 496521"/>
                      <a:gd name="connsiteX3" fmla="*/ 23310 w 358333"/>
                      <a:gd name="connsiteY3" fmla="*/ 39321 h 496521"/>
                      <a:gd name="connsiteX4" fmla="*/ 2832 w 358333"/>
                      <a:gd name="connsiteY4" fmla="*/ 49989 h 496521"/>
                      <a:gd name="connsiteX5" fmla="*/ 69 w 358333"/>
                      <a:gd name="connsiteY5" fmla="*/ 70278 h 496521"/>
                      <a:gd name="connsiteX6" fmla="*/ 7975 w 358333"/>
                      <a:gd name="connsiteY6" fmla="*/ 474138 h 496521"/>
                      <a:gd name="connsiteX7" fmla="*/ 14547 w 358333"/>
                      <a:gd name="connsiteY7" fmla="*/ 496521 h 496521"/>
                      <a:gd name="connsiteX8" fmla="*/ 148850 w 358333"/>
                      <a:gd name="connsiteY8" fmla="*/ 476805 h 496521"/>
                      <a:gd name="connsiteX9" fmla="*/ 337635 w 358333"/>
                      <a:gd name="connsiteY9" fmla="*/ 448611 h 496521"/>
                      <a:gd name="connsiteX10" fmla="*/ 358305 w 358333"/>
                      <a:gd name="connsiteY10" fmla="*/ 423655 h 496521"/>
                      <a:gd name="connsiteX11" fmla="*/ 349923 w 358333"/>
                      <a:gd name="connsiteY11" fmla="*/ 23510 h 496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58333" h="496521">
                        <a:moveTo>
                          <a:pt x="349923" y="23510"/>
                        </a:moveTo>
                        <a:cubicBezTo>
                          <a:pt x="349827" y="16842"/>
                          <a:pt x="351732" y="9603"/>
                          <a:pt x="346970" y="3507"/>
                        </a:cubicBezTo>
                        <a:cubicBezTo>
                          <a:pt x="336397" y="364"/>
                          <a:pt x="325539" y="-874"/>
                          <a:pt x="314775" y="650"/>
                        </a:cubicBezTo>
                        <a:cubicBezTo>
                          <a:pt x="217716" y="14271"/>
                          <a:pt x="120465" y="25986"/>
                          <a:pt x="23310" y="39321"/>
                        </a:cubicBezTo>
                        <a:cubicBezTo>
                          <a:pt x="15214" y="40464"/>
                          <a:pt x="7404" y="42179"/>
                          <a:pt x="2832" y="49989"/>
                        </a:cubicBezTo>
                        <a:cubicBezTo>
                          <a:pt x="-121" y="56466"/>
                          <a:pt x="-121" y="63324"/>
                          <a:pt x="69" y="70278"/>
                        </a:cubicBezTo>
                        <a:cubicBezTo>
                          <a:pt x="2546" y="204866"/>
                          <a:pt x="5213" y="339549"/>
                          <a:pt x="7975" y="474138"/>
                        </a:cubicBezTo>
                        <a:cubicBezTo>
                          <a:pt x="8166" y="482139"/>
                          <a:pt x="7975" y="490330"/>
                          <a:pt x="14547" y="496521"/>
                        </a:cubicBezTo>
                        <a:cubicBezTo>
                          <a:pt x="59315" y="489949"/>
                          <a:pt x="104082" y="483472"/>
                          <a:pt x="148850" y="476805"/>
                        </a:cubicBezTo>
                        <a:cubicBezTo>
                          <a:pt x="211810" y="467375"/>
                          <a:pt x="274675" y="457564"/>
                          <a:pt x="337635" y="448611"/>
                        </a:cubicBezTo>
                        <a:cubicBezTo>
                          <a:pt x="353352" y="446420"/>
                          <a:pt x="358781" y="440800"/>
                          <a:pt x="358305" y="423655"/>
                        </a:cubicBezTo>
                        <a:cubicBezTo>
                          <a:pt x="354780" y="290305"/>
                          <a:pt x="352685" y="156955"/>
                          <a:pt x="349923" y="23510"/>
                        </a:cubicBezTo>
                        <a:close/>
                      </a:path>
                    </a:pathLst>
                  </a:custGeom>
                  <a:solidFill>
                    <a:srgbClr val="CB996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36C8B160-70B9-4ADA-9679-B9788A631F0D}"/>
                      </a:ext>
                    </a:extLst>
                  </p:cNvPr>
                  <p:cNvSpPr/>
                  <p:nvPr/>
                </p:nvSpPr>
                <p:spPr>
                  <a:xfrm>
                    <a:off x="5583615" y="3902963"/>
                    <a:ext cx="350934" cy="504634"/>
                  </a:xfrm>
                  <a:custGeom>
                    <a:avLst/>
                    <a:gdLst>
                      <a:gd name="connsiteX0" fmla="*/ 343030 w 350934"/>
                      <a:gd name="connsiteY0" fmla="*/ 31909 h 504634"/>
                      <a:gd name="connsiteX1" fmla="*/ 341791 w 350934"/>
                      <a:gd name="connsiteY1" fmla="*/ 14764 h 504634"/>
                      <a:gd name="connsiteX2" fmla="*/ 329599 w 350934"/>
                      <a:gd name="connsiteY2" fmla="*/ 0 h 504634"/>
                      <a:gd name="connsiteX3" fmla="*/ 296452 w 350934"/>
                      <a:gd name="connsiteY3" fmla="*/ 4477 h 504634"/>
                      <a:gd name="connsiteX4" fmla="*/ 26514 w 350934"/>
                      <a:gd name="connsiteY4" fmla="*/ 39910 h 504634"/>
                      <a:gd name="connsiteX5" fmla="*/ 2701 w 350934"/>
                      <a:gd name="connsiteY5" fmla="*/ 51149 h 504634"/>
                      <a:gd name="connsiteX6" fmla="*/ 34 w 350934"/>
                      <a:gd name="connsiteY6" fmla="*/ 71533 h 504634"/>
                      <a:gd name="connsiteX7" fmla="*/ 8035 w 350934"/>
                      <a:gd name="connsiteY7" fmla="*/ 482060 h 504634"/>
                      <a:gd name="connsiteX8" fmla="*/ 14512 w 350934"/>
                      <a:gd name="connsiteY8" fmla="*/ 504635 h 504634"/>
                      <a:gd name="connsiteX9" fmla="*/ 35086 w 350934"/>
                      <a:gd name="connsiteY9" fmla="*/ 503777 h 504634"/>
                      <a:gd name="connsiteX10" fmla="*/ 345220 w 350934"/>
                      <a:gd name="connsiteY10" fmla="*/ 455962 h 504634"/>
                      <a:gd name="connsiteX11" fmla="*/ 350554 w 350934"/>
                      <a:gd name="connsiteY11" fmla="*/ 428054 h 504634"/>
                      <a:gd name="connsiteX12" fmla="*/ 343030 w 350934"/>
                      <a:gd name="connsiteY12" fmla="*/ 31909 h 504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0934" h="504634">
                        <a:moveTo>
                          <a:pt x="343030" y="31909"/>
                        </a:moveTo>
                        <a:cubicBezTo>
                          <a:pt x="342934" y="26194"/>
                          <a:pt x="342934" y="20383"/>
                          <a:pt x="341791" y="14764"/>
                        </a:cubicBezTo>
                        <a:cubicBezTo>
                          <a:pt x="340363" y="7811"/>
                          <a:pt x="338076" y="1333"/>
                          <a:pt x="329599" y="0"/>
                        </a:cubicBezTo>
                        <a:cubicBezTo>
                          <a:pt x="319503" y="8192"/>
                          <a:pt x="307501" y="2953"/>
                          <a:pt x="296452" y="4477"/>
                        </a:cubicBezTo>
                        <a:cubicBezTo>
                          <a:pt x="206536" y="16764"/>
                          <a:pt x="116525" y="28194"/>
                          <a:pt x="26514" y="39910"/>
                        </a:cubicBezTo>
                        <a:cubicBezTo>
                          <a:pt x="17274" y="41148"/>
                          <a:pt x="8035" y="42005"/>
                          <a:pt x="2701" y="51149"/>
                        </a:cubicBezTo>
                        <a:cubicBezTo>
                          <a:pt x="-156" y="57722"/>
                          <a:pt x="-61" y="64579"/>
                          <a:pt x="34" y="71533"/>
                        </a:cubicBezTo>
                        <a:cubicBezTo>
                          <a:pt x="2606" y="208407"/>
                          <a:pt x="5273" y="345186"/>
                          <a:pt x="8035" y="482060"/>
                        </a:cubicBezTo>
                        <a:cubicBezTo>
                          <a:pt x="8226" y="490061"/>
                          <a:pt x="8226" y="498348"/>
                          <a:pt x="14512" y="504635"/>
                        </a:cubicBezTo>
                        <a:cubicBezTo>
                          <a:pt x="21370" y="504349"/>
                          <a:pt x="28323" y="504825"/>
                          <a:pt x="35086" y="503777"/>
                        </a:cubicBezTo>
                        <a:cubicBezTo>
                          <a:pt x="138432" y="487966"/>
                          <a:pt x="241874" y="471964"/>
                          <a:pt x="345220" y="455962"/>
                        </a:cubicBezTo>
                        <a:cubicBezTo>
                          <a:pt x="352745" y="447770"/>
                          <a:pt x="350745" y="437579"/>
                          <a:pt x="350554" y="428054"/>
                        </a:cubicBezTo>
                        <a:cubicBezTo>
                          <a:pt x="348268" y="295942"/>
                          <a:pt x="345696" y="163925"/>
                          <a:pt x="343030" y="31909"/>
                        </a:cubicBezTo>
                        <a:close/>
                      </a:path>
                    </a:pathLst>
                  </a:custGeom>
                  <a:solidFill>
                    <a:srgbClr val="CB996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6272556F-2C59-454E-98CE-3C1D74172340}"/>
                      </a:ext>
                    </a:extLst>
                  </p:cNvPr>
                  <p:cNvSpPr/>
                  <p:nvPr/>
                </p:nvSpPr>
                <p:spPr>
                  <a:xfrm>
                    <a:off x="5401458" y="3789198"/>
                    <a:ext cx="778742" cy="569727"/>
                  </a:xfrm>
                  <a:custGeom>
                    <a:avLst/>
                    <a:gdLst>
                      <a:gd name="connsiteX0" fmla="*/ 527568 w 778742"/>
                      <a:gd name="connsiteY0" fmla="*/ 569728 h 569727"/>
                      <a:gd name="connsiteX1" fmla="*/ 518424 w 778742"/>
                      <a:gd name="connsiteY1" fmla="*/ 135483 h 569727"/>
                      <a:gd name="connsiteX2" fmla="*/ 508137 w 778742"/>
                      <a:gd name="connsiteY2" fmla="*/ 115861 h 569727"/>
                      <a:gd name="connsiteX3" fmla="*/ 488420 w 778742"/>
                      <a:gd name="connsiteY3" fmla="*/ 114337 h 569727"/>
                      <a:gd name="connsiteX4" fmla="*/ 425460 w 778742"/>
                      <a:gd name="connsiteY4" fmla="*/ 91477 h 569727"/>
                      <a:gd name="connsiteX5" fmla="*/ 339449 w 778742"/>
                      <a:gd name="connsiteY5" fmla="*/ 87953 h 569727"/>
                      <a:gd name="connsiteX6" fmla="*/ 99515 w 778742"/>
                      <a:gd name="connsiteY6" fmla="*/ 121291 h 569727"/>
                      <a:gd name="connsiteX7" fmla="*/ 85799 w 778742"/>
                      <a:gd name="connsiteY7" fmla="*/ 121767 h 569727"/>
                      <a:gd name="connsiteX8" fmla="*/ 63320 w 778742"/>
                      <a:gd name="connsiteY8" fmla="*/ 123577 h 569727"/>
                      <a:gd name="connsiteX9" fmla="*/ 8456 w 778742"/>
                      <a:gd name="connsiteY9" fmla="*/ 106527 h 569727"/>
                      <a:gd name="connsiteX10" fmla="*/ 645 w 778742"/>
                      <a:gd name="connsiteY10" fmla="*/ 96049 h 569727"/>
                      <a:gd name="connsiteX11" fmla="*/ 17504 w 778742"/>
                      <a:gd name="connsiteY11" fmla="*/ 88810 h 569727"/>
                      <a:gd name="connsiteX12" fmla="*/ 310779 w 778742"/>
                      <a:gd name="connsiteY12" fmla="*/ 50234 h 569727"/>
                      <a:gd name="connsiteX13" fmla="*/ 262297 w 778742"/>
                      <a:gd name="connsiteY13" fmla="*/ 33184 h 569727"/>
                      <a:gd name="connsiteX14" fmla="*/ 247819 w 778742"/>
                      <a:gd name="connsiteY14" fmla="*/ 20897 h 569727"/>
                      <a:gd name="connsiteX15" fmla="*/ 315827 w 778742"/>
                      <a:gd name="connsiteY15" fmla="*/ 12801 h 569727"/>
                      <a:gd name="connsiteX16" fmla="*/ 365548 w 778742"/>
                      <a:gd name="connsiteY16" fmla="*/ 25660 h 569727"/>
                      <a:gd name="connsiteX17" fmla="*/ 455178 w 778742"/>
                      <a:gd name="connsiteY17" fmla="*/ 30613 h 569727"/>
                      <a:gd name="connsiteX18" fmla="*/ 678920 w 778742"/>
                      <a:gd name="connsiteY18" fmla="*/ 418 h 569727"/>
                      <a:gd name="connsiteX19" fmla="*/ 706352 w 778742"/>
                      <a:gd name="connsiteY19" fmla="*/ 1085 h 569727"/>
                      <a:gd name="connsiteX20" fmla="*/ 778742 w 778742"/>
                      <a:gd name="connsiteY20" fmla="*/ 20611 h 569727"/>
                      <a:gd name="connsiteX21" fmla="*/ 761121 w 778742"/>
                      <a:gd name="connsiteY21" fmla="*/ 29755 h 569727"/>
                      <a:gd name="connsiteX22" fmla="*/ 486039 w 778742"/>
                      <a:gd name="connsiteY22" fmla="*/ 67760 h 569727"/>
                      <a:gd name="connsiteX23" fmla="*/ 575288 w 778742"/>
                      <a:gd name="connsiteY23" fmla="*/ 98240 h 569727"/>
                      <a:gd name="connsiteX24" fmla="*/ 590909 w 778742"/>
                      <a:gd name="connsiteY24" fmla="*/ 110432 h 569727"/>
                      <a:gd name="connsiteX25" fmla="*/ 599768 w 778742"/>
                      <a:gd name="connsiteY25" fmla="*/ 558488 h 569727"/>
                      <a:gd name="connsiteX26" fmla="*/ 527568 w 778742"/>
                      <a:gd name="connsiteY26" fmla="*/ 569728 h 56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78742" h="569727">
                        <a:moveTo>
                          <a:pt x="527568" y="569728"/>
                        </a:moveTo>
                        <a:cubicBezTo>
                          <a:pt x="524615" y="424948"/>
                          <a:pt x="521663" y="280263"/>
                          <a:pt x="518424" y="135483"/>
                        </a:cubicBezTo>
                        <a:cubicBezTo>
                          <a:pt x="518234" y="127672"/>
                          <a:pt x="521853" y="116909"/>
                          <a:pt x="508137" y="115861"/>
                        </a:cubicBezTo>
                        <a:cubicBezTo>
                          <a:pt x="501184" y="120052"/>
                          <a:pt x="494802" y="116338"/>
                          <a:pt x="488420" y="114337"/>
                        </a:cubicBezTo>
                        <a:cubicBezTo>
                          <a:pt x="467084" y="107575"/>
                          <a:pt x="445653" y="100717"/>
                          <a:pt x="425460" y="91477"/>
                        </a:cubicBezTo>
                        <a:cubicBezTo>
                          <a:pt x="396695" y="78333"/>
                          <a:pt x="368120" y="83762"/>
                          <a:pt x="339449" y="87953"/>
                        </a:cubicBezTo>
                        <a:cubicBezTo>
                          <a:pt x="259535" y="99859"/>
                          <a:pt x="179525" y="110242"/>
                          <a:pt x="99515" y="121291"/>
                        </a:cubicBezTo>
                        <a:cubicBezTo>
                          <a:pt x="94943" y="121957"/>
                          <a:pt x="90371" y="122148"/>
                          <a:pt x="85799" y="121767"/>
                        </a:cubicBezTo>
                        <a:cubicBezTo>
                          <a:pt x="78179" y="121195"/>
                          <a:pt x="70749" y="122434"/>
                          <a:pt x="63320" y="123577"/>
                        </a:cubicBezTo>
                        <a:cubicBezTo>
                          <a:pt x="44270" y="120338"/>
                          <a:pt x="26458" y="113194"/>
                          <a:pt x="8456" y="106527"/>
                        </a:cubicBezTo>
                        <a:cubicBezTo>
                          <a:pt x="4169" y="104908"/>
                          <a:pt x="-2022" y="103384"/>
                          <a:pt x="645" y="96049"/>
                        </a:cubicBezTo>
                        <a:cubicBezTo>
                          <a:pt x="5027" y="90715"/>
                          <a:pt x="11218" y="89572"/>
                          <a:pt x="17504" y="88810"/>
                        </a:cubicBezTo>
                        <a:cubicBezTo>
                          <a:pt x="114659" y="76999"/>
                          <a:pt x="211529" y="62236"/>
                          <a:pt x="310779" y="50234"/>
                        </a:cubicBezTo>
                        <a:cubicBezTo>
                          <a:pt x="293348" y="44329"/>
                          <a:pt x="277632" y="39185"/>
                          <a:pt x="262297" y="33184"/>
                        </a:cubicBezTo>
                        <a:cubicBezTo>
                          <a:pt x="256201" y="30803"/>
                          <a:pt x="248390" y="29946"/>
                          <a:pt x="247819" y="20897"/>
                        </a:cubicBezTo>
                        <a:cubicBezTo>
                          <a:pt x="270488" y="18230"/>
                          <a:pt x="293158" y="15468"/>
                          <a:pt x="315827" y="12801"/>
                        </a:cubicBezTo>
                        <a:cubicBezTo>
                          <a:pt x="333258" y="13753"/>
                          <a:pt x="350117" y="18040"/>
                          <a:pt x="365548" y="25660"/>
                        </a:cubicBezTo>
                        <a:cubicBezTo>
                          <a:pt x="394980" y="40042"/>
                          <a:pt x="424984" y="34899"/>
                          <a:pt x="455178" y="30613"/>
                        </a:cubicBezTo>
                        <a:cubicBezTo>
                          <a:pt x="529664" y="20040"/>
                          <a:pt x="604340" y="10324"/>
                          <a:pt x="678920" y="418"/>
                        </a:cubicBezTo>
                        <a:cubicBezTo>
                          <a:pt x="688160" y="-820"/>
                          <a:pt x="697208" y="1085"/>
                          <a:pt x="706352" y="1085"/>
                        </a:cubicBezTo>
                        <a:cubicBezTo>
                          <a:pt x="730832" y="6229"/>
                          <a:pt x="754930" y="12706"/>
                          <a:pt x="778742" y="20611"/>
                        </a:cubicBezTo>
                        <a:cubicBezTo>
                          <a:pt x="776742" y="30994"/>
                          <a:pt x="767693" y="28803"/>
                          <a:pt x="761121" y="29755"/>
                        </a:cubicBezTo>
                        <a:cubicBezTo>
                          <a:pt x="668919" y="42900"/>
                          <a:pt x="576622" y="55568"/>
                          <a:pt x="486039" y="67760"/>
                        </a:cubicBezTo>
                        <a:cubicBezTo>
                          <a:pt x="514900" y="76904"/>
                          <a:pt x="545285" y="87096"/>
                          <a:pt x="575288" y="98240"/>
                        </a:cubicBezTo>
                        <a:cubicBezTo>
                          <a:pt x="581670" y="100621"/>
                          <a:pt x="588528" y="102812"/>
                          <a:pt x="590909" y="110432"/>
                        </a:cubicBezTo>
                        <a:cubicBezTo>
                          <a:pt x="593862" y="259784"/>
                          <a:pt x="596815" y="409136"/>
                          <a:pt x="599768" y="558488"/>
                        </a:cubicBezTo>
                        <a:cubicBezTo>
                          <a:pt x="575574" y="562203"/>
                          <a:pt x="551571" y="565918"/>
                          <a:pt x="527568" y="569728"/>
                        </a:cubicBezTo>
                        <a:close/>
                      </a:path>
                    </a:pathLst>
                  </a:custGeom>
                  <a:solidFill>
                    <a:srgbClr val="98684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C1FAAB81-D05F-43F8-9455-FA87D6092BD7}"/>
                      </a:ext>
                    </a:extLst>
                  </p:cNvPr>
                  <p:cNvSpPr/>
                  <p:nvPr/>
                </p:nvSpPr>
                <p:spPr>
                  <a:xfrm>
                    <a:off x="5458627" y="3906004"/>
                    <a:ext cx="139690" cy="501608"/>
                  </a:xfrm>
                  <a:custGeom>
                    <a:avLst/>
                    <a:gdLst>
                      <a:gd name="connsiteX0" fmla="*/ 5864 w 139690"/>
                      <a:gd name="connsiteY0" fmla="*/ 3818 h 501608"/>
                      <a:gd name="connsiteX1" fmla="*/ 26533 w 139690"/>
                      <a:gd name="connsiteY1" fmla="*/ 103 h 501608"/>
                      <a:gd name="connsiteX2" fmla="*/ 22057 w 139690"/>
                      <a:gd name="connsiteY2" fmla="*/ 5627 h 501608"/>
                      <a:gd name="connsiteX3" fmla="*/ 122545 w 139690"/>
                      <a:gd name="connsiteY3" fmla="*/ 38393 h 501608"/>
                      <a:gd name="connsiteX4" fmla="*/ 130546 w 139690"/>
                      <a:gd name="connsiteY4" fmla="*/ 46490 h 501608"/>
                      <a:gd name="connsiteX5" fmla="*/ 139690 w 139690"/>
                      <a:gd name="connsiteY5" fmla="*/ 501594 h 501608"/>
                      <a:gd name="connsiteX6" fmla="*/ 104448 w 139690"/>
                      <a:gd name="connsiteY6" fmla="*/ 489974 h 501608"/>
                      <a:gd name="connsiteX7" fmla="*/ 14437 w 139690"/>
                      <a:gd name="connsiteY7" fmla="*/ 453398 h 501608"/>
                      <a:gd name="connsiteX8" fmla="*/ 7960 w 139690"/>
                      <a:gd name="connsiteY8" fmla="*/ 429014 h 501608"/>
                      <a:gd name="connsiteX9" fmla="*/ 244 w 139690"/>
                      <a:gd name="connsiteY9" fmla="*/ 28106 h 501608"/>
                      <a:gd name="connsiteX10" fmla="*/ 5864 w 139690"/>
                      <a:gd name="connsiteY10" fmla="*/ 3818 h 501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690" h="501608">
                        <a:moveTo>
                          <a:pt x="5864" y="3818"/>
                        </a:moveTo>
                        <a:cubicBezTo>
                          <a:pt x="12246" y="-469"/>
                          <a:pt x="19390" y="-88"/>
                          <a:pt x="26533" y="103"/>
                        </a:cubicBezTo>
                        <a:cubicBezTo>
                          <a:pt x="27105" y="5056"/>
                          <a:pt x="23676" y="5342"/>
                          <a:pt x="22057" y="5627"/>
                        </a:cubicBezTo>
                        <a:cubicBezTo>
                          <a:pt x="55108" y="14009"/>
                          <a:pt x="88636" y="26868"/>
                          <a:pt x="122545" y="38393"/>
                        </a:cubicBezTo>
                        <a:cubicBezTo>
                          <a:pt x="126355" y="39727"/>
                          <a:pt x="129689" y="42013"/>
                          <a:pt x="130546" y="46490"/>
                        </a:cubicBezTo>
                        <a:cubicBezTo>
                          <a:pt x="133594" y="198223"/>
                          <a:pt x="136642" y="349861"/>
                          <a:pt x="139690" y="501594"/>
                        </a:cubicBezTo>
                        <a:cubicBezTo>
                          <a:pt x="126546" y="501975"/>
                          <a:pt x="115878" y="494450"/>
                          <a:pt x="104448" y="489974"/>
                        </a:cubicBezTo>
                        <a:cubicBezTo>
                          <a:pt x="74254" y="478258"/>
                          <a:pt x="44440" y="465685"/>
                          <a:pt x="14437" y="453398"/>
                        </a:cubicBezTo>
                        <a:cubicBezTo>
                          <a:pt x="8531" y="446254"/>
                          <a:pt x="8150" y="437586"/>
                          <a:pt x="7960" y="429014"/>
                        </a:cubicBezTo>
                        <a:cubicBezTo>
                          <a:pt x="5293" y="295378"/>
                          <a:pt x="2626" y="161742"/>
                          <a:pt x="244" y="28106"/>
                        </a:cubicBezTo>
                        <a:cubicBezTo>
                          <a:pt x="-41" y="19629"/>
                          <a:pt x="-1184" y="10676"/>
                          <a:pt x="5864" y="3818"/>
                        </a:cubicBezTo>
                        <a:close/>
                      </a:path>
                    </a:pathLst>
                  </a:custGeom>
                  <a:solidFill>
                    <a:srgbClr val="A872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21F3F1B5-8A29-4EC5-B919-1D74035F9A0E}"/>
                      </a:ext>
                    </a:extLst>
                  </p:cNvPr>
                  <p:cNvSpPr/>
                  <p:nvPr/>
                </p:nvSpPr>
                <p:spPr>
                  <a:xfrm>
                    <a:off x="5398483" y="3886342"/>
                    <a:ext cx="74485" cy="473059"/>
                  </a:xfrm>
                  <a:custGeom>
                    <a:avLst/>
                    <a:gdLst>
                      <a:gd name="connsiteX0" fmla="*/ 5429 w 74485"/>
                      <a:gd name="connsiteY0" fmla="*/ 445151 h 473059"/>
                      <a:gd name="connsiteX1" fmla="*/ 7810 w 74485"/>
                      <a:gd name="connsiteY1" fmla="*/ 423148 h 473059"/>
                      <a:gd name="connsiteX2" fmla="*/ 0 w 74485"/>
                      <a:gd name="connsiteY2" fmla="*/ 714 h 473059"/>
                      <a:gd name="connsiteX3" fmla="*/ 3239 w 74485"/>
                      <a:gd name="connsiteY3" fmla="*/ 714 h 473059"/>
                      <a:gd name="connsiteX4" fmla="*/ 66008 w 74485"/>
                      <a:gd name="connsiteY4" fmla="*/ 23479 h 473059"/>
                      <a:gd name="connsiteX5" fmla="*/ 74486 w 74485"/>
                      <a:gd name="connsiteY5" fmla="*/ 473059 h 473059"/>
                      <a:gd name="connsiteX6" fmla="*/ 5429 w 74485"/>
                      <a:gd name="connsiteY6" fmla="*/ 445151 h 473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485" h="473059">
                        <a:moveTo>
                          <a:pt x="5429" y="445151"/>
                        </a:moveTo>
                        <a:cubicBezTo>
                          <a:pt x="9144" y="438102"/>
                          <a:pt x="7906" y="430578"/>
                          <a:pt x="7810" y="423148"/>
                        </a:cubicBezTo>
                        <a:cubicBezTo>
                          <a:pt x="5239" y="282369"/>
                          <a:pt x="2572" y="141589"/>
                          <a:pt x="0" y="714"/>
                        </a:cubicBezTo>
                        <a:cubicBezTo>
                          <a:pt x="1048" y="-238"/>
                          <a:pt x="2191" y="-238"/>
                          <a:pt x="3239" y="714"/>
                        </a:cubicBezTo>
                        <a:cubicBezTo>
                          <a:pt x="24194" y="8334"/>
                          <a:pt x="45053" y="15859"/>
                          <a:pt x="66008" y="23479"/>
                        </a:cubicBezTo>
                        <a:cubicBezTo>
                          <a:pt x="68866" y="173307"/>
                          <a:pt x="71628" y="323231"/>
                          <a:pt x="74486" y="473059"/>
                        </a:cubicBezTo>
                        <a:cubicBezTo>
                          <a:pt x="51054" y="464772"/>
                          <a:pt x="27623" y="456486"/>
                          <a:pt x="5429" y="445151"/>
                        </a:cubicBezTo>
                        <a:close/>
                      </a:path>
                    </a:pathLst>
                  </a:custGeom>
                  <a:solidFill>
                    <a:srgbClr val="824A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303B3F54-8FA6-4C66-BDEB-CF74A08036C8}"/>
                      </a:ext>
                    </a:extLst>
                  </p:cNvPr>
                  <p:cNvSpPr/>
                  <p:nvPr/>
                </p:nvSpPr>
                <p:spPr>
                  <a:xfrm>
                    <a:off x="5873495" y="3809714"/>
                    <a:ext cx="460057" cy="89820"/>
                  </a:xfrm>
                  <a:custGeom>
                    <a:avLst/>
                    <a:gdLst>
                      <a:gd name="connsiteX0" fmla="*/ 118777 w 460057"/>
                      <a:gd name="connsiteY0" fmla="*/ 89821 h 89820"/>
                      <a:gd name="connsiteX1" fmla="*/ 0 w 460057"/>
                      <a:gd name="connsiteY1" fmla="*/ 46577 h 89820"/>
                      <a:gd name="connsiteX2" fmla="*/ 286 w 460057"/>
                      <a:gd name="connsiteY2" fmla="*/ 43910 h 89820"/>
                      <a:gd name="connsiteX3" fmla="*/ 147542 w 460057"/>
                      <a:gd name="connsiteY3" fmla="*/ 23431 h 89820"/>
                      <a:gd name="connsiteX4" fmla="*/ 306610 w 460057"/>
                      <a:gd name="connsiteY4" fmla="*/ 0 h 89820"/>
                      <a:gd name="connsiteX5" fmla="*/ 452818 w 460057"/>
                      <a:gd name="connsiteY5" fmla="*/ 40576 h 89820"/>
                      <a:gd name="connsiteX6" fmla="*/ 460058 w 460057"/>
                      <a:gd name="connsiteY6" fmla="*/ 44767 h 89820"/>
                      <a:gd name="connsiteX7" fmla="*/ 339471 w 460057"/>
                      <a:gd name="connsiteY7" fmla="*/ 60388 h 89820"/>
                      <a:gd name="connsiteX8" fmla="*/ 230600 w 460057"/>
                      <a:gd name="connsiteY8" fmla="*/ 73819 h 89820"/>
                      <a:gd name="connsiteX9" fmla="*/ 118777 w 460057"/>
                      <a:gd name="connsiteY9" fmla="*/ 89821 h 89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0057" h="89820">
                        <a:moveTo>
                          <a:pt x="118777" y="89821"/>
                        </a:moveTo>
                        <a:cubicBezTo>
                          <a:pt x="79153" y="75438"/>
                          <a:pt x="39529" y="60960"/>
                          <a:pt x="0" y="46577"/>
                        </a:cubicBezTo>
                        <a:cubicBezTo>
                          <a:pt x="95" y="45720"/>
                          <a:pt x="191" y="44767"/>
                          <a:pt x="286" y="43910"/>
                        </a:cubicBezTo>
                        <a:cubicBezTo>
                          <a:pt x="49340" y="37147"/>
                          <a:pt x="98584" y="30956"/>
                          <a:pt x="147542" y="23431"/>
                        </a:cubicBezTo>
                        <a:cubicBezTo>
                          <a:pt x="200501" y="15240"/>
                          <a:pt x="254127" y="11430"/>
                          <a:pt x="306610" y="0"/>
                        </a:cubicBezTo>
                        <a:cubicBezTo>
                          <a:pt x="355378" y="13525"/>
                          <a:pt x="404050" y="26956"/>
                          <a:pt x="452818" y="40576"/>
                        </a:cubicBezTo>
                        <a:cubicBezTo>
                          <a:pt x="455390" y="41338"/>
                          <a:pt x="457676" y="43339"/>
                          <a:pt x="460058" y="44767"/>
                        </a:cubicBezTo>
                        <a:cubicBezTo>
                          <a:pt x="419576" y="47720"/>
                          <a:pt x="379667" y="54769"/>
                          <a:pt x="339471" y="60388"/>
                        </a:cubicBezTo>
                        <a:cubicBezTo>
                          <a:pt x="303276" y="65437"/>
                          <a:pt x="266891" y="68961"/>
                          <a:pt x="230600" y="73819"/>
                        </a:cubicBezTo>
                        <a:cubicBezTo>
                          <a:pt x="193358" y="78772"/>
                          <a:pt x="156115" y="84487"/>
                          <a:pt x="118777" y="89821"/>
                        </a:cubicBezTo>
                        <a:close/>
                      </a:path>
                    </a:pathLst>
                  </a:custGeom>
                  <a:solidFill>
                    <a:srgbClr val="CCB17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B7CD96C7-6B7F-4DD1-B197-69108F5368BA}"/>
                      </a:ext>
                    </a:extLst>
                  </p:cNvPr>
                  <p:cNvSpPr/>
                  <p:nvPr/>
                </p:nvSpPr>
                <p:spPr>
                  <a:xfrm>
                    <a:off x="5304853" y="3810000"/>
                    <a:ext cx="424529" cy="77057"/>
                  </a:xfrm>
                  <a:custGeom>
                    <a:avLst/>
                    <a:gdLst>
                      <a:gd name="connsiteX0" fmla="*/ 96869 w 424529"/>
                      <a:gd name="connsiteY0" fmla="*/ 77057 h 77057"/>
                      <a:gd name="connsiteX1" fmla="*/ 95250 w 424529"/>
                      <a:gd name="connsiteY1" fmla="*/ 76867 h 77057"/>
                      <a:gd name="connsiteX2" fmla="*/ 93631 w 424529"/>
                      <a:gd name="connsiteY2" fmla="*/ 77057 h 77057"/>
                      <a:gd name="connsiteX3" fmla="*/ 0 w 424529"/>
                      <a:gd name="connsiteY3" fmla="*/ 47434 h 77057"/>
                      <a:gd name="connsiteX4" fmla="*/ 72199 w 424529"/>
                      <a:gd name="connsiteY4" fmla="*/ 36100 h 77057"/>
                      <a:gd name="connsiteX5" fmla="*/ 271082 w 424529"/>
                      <a:gd name="connsiteY5" fmla="*/ 8763 h 77057"/>
                      <a:gd name="connsiteX6" fmla="*/ 344329 w 424529"/>
                      <a:gd name="connsiteY6" fmla="*/ 0 h 77057"/>
                      <a:gd name="connsiteX7" fmla="*/ 424529 w 424529"/>
                      <a:gd name="connsiteY7" fmla="*/ 31813 h 77057"/>
                      <a:gd name="connsiteX8" fmla="*/ 302800 w 424529"/>
                      <a:gd name="connsiteY8" fmla="*/ 48482 h 77057"/>
                      <a:gd name="connsiteX9" fmla="*/ 137636 w 424529"/>
                      <a:gd name="connsiteY9" fmla="*/ 70961 h 77057"/>
                      <a:gd name="connsiteX10" fmla="*/ 96869 w 424529"/>
                      <a:gd name="connsiteY10" fmla="*/ 77057 h 77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4529" h="77057">
                        <a:moveTo>
                          <a:pt x="96869" y="77057"/>
                        </a:moveTo>
                        <a:lnTo>
                          <a:pt x="95250" y="76867"/>
                        </a:lnTo>
                        <a:cubicBezTo>
                          <a:pt x="95250" y="76867"/>
                          <a:pt x="93631" y="77057"/>
                          <a:pt x="93631" y="77057"/>
                        </a:cubicBezTo>
                        <a:cubicBezTo>
                          <a:pt x="62008" y="68580"/>
                          <a:pt x="32480" y="53435"/>
                          <a:pt x="0" y="47434"/>
                        </a:cubicBezTo>
                        <a:cubicBezTo>
                          <a:pt x="23146" y="37814"/>
                          <a:pt x="48101" y="39719"/>
                          <a:pt x="72199" y="36100"/>
                        </a:cubicBezTo>
                        <a:cubicBezTo>
                          <a:pt x="138398" y="26194"/>
                          <a:pt x="204788" y="17621"/>
                          <a:pt x="271082" y="8763"/>
                        </a:cubicBezTo>
                        <a:cubicBezTo>
                          <a:pt x="295465" y="5525"/>
                          <a:pt x="319945" y="2953"/>
                          <a:pt x="344329" y="0"/>
                        </a:cubicBezTo>
                        <a:cubicBezTo>
                          <a:pt x="368427" y="13240"/>
                          <a:pt x="396049" y="17621"/>
                          <a:pt x="424529" y="31813"/>
                        </a:cubicBezTo>
                        <a:cubicBezTo>
                          <a:pt x="381381" y="37719"/>
                          <a:pt x="342043" y="43148"/>
                          <a:pt x="302800" y="48482"/>
                        </a:cubicBezTo>
                        <a:cubicBezTo>
                          <a:pt x="247745" y="55912"/>
                          <a:pt x="192596" y="63055"/>
                          <a:pt x="137636" y="70961"/>
                        </a:cubicBezTo>
                        <a:cubicBezTo>
                          <a:pt x="124015" y="73057"/>
                          <a:pt x="109919" y="71438"/>
                          <a:pt x="96869" y="77057"/>
                        </a:cubicBezTo>
                        <a:close/>
                      </a:path>
                    </a:pathLst>
                  </a:custGeom>
                  <a:solidFill>
                    <a:srgbClr val="CCB17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499FB01F-23EF-4EBD-9A1D-BF123EB03323}"/>
                      </a:ext>
                    </a:extLst>
                  </p:cNvPr>
                  <p:cNvSpPr/>
                  <p:nvPr/>
                </p:nvSpPr>
                <p:spPr>
                  <a:xfrm>
                    <a:off x="5717190" y="3763193"/>
                    <a:ext cx="390524" cy="67643"/>
                  </a:xfrm>
                  <a:custGeom>
                    <a:avLst/>
                    <a:gdLst>
                      <a:gd name="connsiteX0" fmla="*/ 390525 w 390524"/>
                      <a:gd name="connsiteY0" fmla="*/ 27090 h 67643"/>
                      <a:gd name="connsiteX1" fmla="*/ 312515 w 390524"/>
                      <a:gd name="connsiteY1" fmla="*/ 38710 h 67643"/>
                      <a:gd name="connsiteX2" fmla="*/ 111728 w 390524"/>
                      <a:gd name="connsiteY2" fmla="*/ 66142 h 67643"/>
                      <a:gd name="connsiteX3" fmla="*/ 62770 w 390524"/>
                      <a:gd name="connsiteY3" fmla="*/ 61951 h 67643"/>
                      <a:gd name="connsiteX4" fmla="*/ 0 w 390524"/>
                      <a:gd name="connsiteY4" fmla="*/ 38901 h 67643"/>
                      <a:gd name="connsiteX5" fmla="*/ 140684 w 390524"/>
                      <a:gd name="connsiteY5" fmla="*/ 18613 h 67643"/>
                      <a:gd name="connsiteX6" fmla="*/ 285178 w 390524"/>
                      <a:gd name="connsiteY6" fmla="*/ 515 h 67643"/>
                      <a:gd name="connsiteX7" fmla="*/ 307086 w 390524"/>
                      <a:gd name="connsiteY7" fmla="*/ 2039 h 67643"/>
                      <a:gd name="connsiteX8" fmla="*/ 390525 w 390524"/>
                      <a:gd name="connsiteY8" fmla="*/ 27090 h 67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0524" h="67643">
                        <a:moveTo>
                          <a:pt x="390525" y="27090"/>
                        </a:moveTo>
                        <a:cubicBezTo>
                          <a:pt x="364998" y="34234"/>
                          <a:pt x="338519" y="34996"/>
                          <a:pt x="312515" y="38710"/>
                        </a:cubicBezTo>
                        <a:cubicBezTo>
                          <a:pt x="245650" y="48331"/>
                          <a:pt x="178689" y="57094"/>
                          <a:pt x="111728" y="66142"/>
                        </a:cubicBezTo>
                        <a:cubicBezTo>
                          <a:pt x="95155" y="68333"/>
                          <a:pt x="79057" y="69000"/>
                          <a:pt x="62770" y="61951"/>
                        </a:cubicBezTo>
                        <a:cubicBezTo>
                          <a:pt x="42386" y="53093"/>
                          <a:pt x="20955" y="46521"/>
                          <a:pt x="0" y="38901"/>
                        </a:cubicBezTo>
                        <a:cubicBezTo>
                          <a:pt x="46863" y="32138"/>
                          <a:pt x="93726" y="24899"/>
                          <a:pt x="140684" y="18613"/>
                        </a:cubicBezTo>
                        <a:cubicBezTo>
                          <a:pt x="188786" y="12231"/>
                          <a:pt x="237077" y="7087"/>
                          <a:pt x="285178" y="515"/>
                        </a:cubicBezTo>
                        <a:cubicBezTo>
                          <a:pt x="292989" y="-533"/>
                          <a:pt x="300133" y="39"/>
                          <a:pt x="307086" y="2039"/>
                        </a:cubicBezTo>
                        <a:cubicBezTo>
                          <a:pt x="335090" y="9945"/>
                          <a:pt x="362807" y="18613"/>
                          <a:pt x="390525" y="27090"/>
                        </a:cubicBezTo>
                        <a:close/>
                      </a:path>
                    </a:pathLst>
                  </a:custGeom>
                  <a:solidFill>
                    <a:srgbClr val="CCB17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61EEF2A4-1AE6-40A5-A2E1-3AB4380485AE}"/>
                      </a:ext>
                    </a:extLst>
                  </p:cNvPr>
                  <p:cNvSpPr/>
                  <p:nvPr/>
                </p:nvSpPr>
                <p:spPr>
                  <a:xfrm>
                    <a:off x="5472112" y="3865314"/>
                    <a:ext cx="438292" cy="87179"/>
                  </a:xfrm>
                  <a:custGeom>
                    <a:avLst/>
                    <a:gdLst>
                      <a:gd name="connsiteX0" fmla="*/ 116967 w 438292"/>
                      <a:gd name="connsiteY0" fmla="*/ 87180 h 87179"/>
                      <a:gd name="connsiteX1" fmla="*/ 0 w 438292"/>
                      <a:gd name="connsiteY1" fmla="*/ 46889 h 87179"/>
                      <a:gd name="connsiteX2" fmla="*/ 12954 w 438292"/>
                      <a:gd name="connsiteY2" fmla="*/ 40793 h 87179"/>
                      <a:gd name="connsiteX3" fmla="*/ 155829 w 438292"/>
                      <a:gd name="connsiteY3" fmla="*/ 22505 h 87179"/>
                      <a:gd name="connsiteX4" fmla="*/ 311944 w 438292"/>
                      <a:gd name="connsiteY4" fmla="*/ 407 h 87179"/>
                      <a:gd name="connsiteX5" fmla="*/ 337185 w 438292"/>
                      <a:gd name="connsiteY5" fmla="*/ 3836 h 87179"/>
                      <a:gd name="connsiteX6" fmla="*/ 437388 w 438292"/>
                      <a:gd name="connsiteY6" fmla="*/ 39840 h 87179"/>
                      <a:gd name="connsiteX7" fmla="*/ 435007 w 438292"/>
                      <a:gd name="connsiteY7" fmla="*/ 46032 h 87179"/>
                      <a:gd name="connsiteX8" fmla="*/ 328232 w 438292"/>
                      <a:gd name="connsiteY8" fmla="*/ 58700 h 87179"/>
                      <a:gd name="connsiteX9" fmla="*/ 184499 w 438292"/>
                      <a:gd name="connsiteY9" fmla="*/ 77655 h 87179"/>
                      <a:gd name="connsiteX10" fmla="*/ 116967 w 438292"/>
                      <a:gd name="connsiteY10" fmla="*/ 87180 h 87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8292" h="87179">
                        <a:moveTo>
                          <a:pt x="116967" y="87180"/>
                        </a:moveTo>
                        <a:cubicBezTo>
                          <a:pt x="78486" y="73940"/>
                          <a:pt x="40005" y="60700"/>
                          <a:pt x="0" y="46889"/>
                        </a:cubicBezTo>
                        <a:cubicBezTo>
                          <a:pt x="5429" y="44317"/>
                          <a:pt x="9144" y="42603"/>
                          <a:pt x="12954" y="40793"/>
                        </a:cubicBezTo>
                        <a:cubicBezTo>
                          <a:pt x="60579" y="34697"/>
                          <a:pt x="108204" y="28982"/>
                          <a:pt x="155829" y="22505"/>
                        </a:cubicBezTo>
                        <a:cubicBezTo>
                          <a:pt x="207931" y="15456"/>
                          <a:pt x="259937" y="7741"/>
                          <a:pt x="311944" y="407"/>
                        </a:cubicBezTo>
                        <a:cubicBezTo>
                          <a:pt x="320612" y="-831"/>
                          <a:pt x="328993" y="883"/>
                          <a:pt x="337185" y="3836"/>
                        </a:cubicBezTo>
                        <a:cubicBezTo>
                          <a:pt x="370522" y="15933"/>
                          <a:pt x="403955" y="27839"/>
                          <a:pt x="437388" y="39840"/>
                        </a:cubicBezTo>
                        <a:cubicBezTo>
                          <a:pt x="438341" y="42603"/>
                          <a:pt x="439579" y="45936"/>
                          <a:pt x="435007" y="46032"/>
                        </a:cubicBezTo>
                        <a:cubicBezTo>
                          <a:pt x="399097" y="47365"/>
                          <a:pt x="363760" y="54414"/>
                          <a:pt x="328232" y="58700"/>
                        </a:cubicBezTo>
                        <a:cubicBezTo>
                          <a:pt x="280225" y="64605"/>
                          <a:pt x="232315" y="70987"/>
                          <a:pt x="184499" y="77655"/>
                        </a:cubicBezTo>
                        <a:cubicBezTo>
                          <a:pt x="162020" y="80798"/>
                          <a:pt x="139160" y="81369"/>
                          <a:pt x="116967" y="87180"/>
                        </a:cubicBezTo>
                        <a:close/>
                      </a:path>
                    </a:pathLst>
                  </a:custGeom>
                  <a:solidFill>
                    <a:srgbClr val="CCB17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A49DF7-2B7E-4084-BF8D-5E4A6814C7F2}"/>
                </a:ext>
              </a:extLst>
            </p:cNvPr>
            <p:cNvSpPr/>
            <p:nvPr/>
          </p:nvSpPr>
          <p:spPr>
            <a:xfrm>
              <a:off x="1711434" y="3003200"/>
              <a:ext cx="505739" cy="299332"/>
            </a:xfrm>
            <a:custGeom>
              <a:avLst/>
              <a:gdLst>
                <a:gd name="connsiteX0" fmla="*/ 0 w 497586"/>
                <a:gd name="connsiteY0" fmla="*/ 95536 h 317849"/>
                <a:gd name="connsiteX1" fmla="*/ 4953 w 497586"/>
                <a:gd name="connsiteY1" fmla="*/ 317849 h 317849"/>
                <a:gd name="connsiteX2" fmla="*/ 497586 w 497586"/>
                <a:gd name="connsiteY2" fmla="*/ 203264 h 317849"/>
                <a:gd name="connsiteX3" fmla="*/ 492157 w 497586"/>
                <a:gd name="connsiteY3" fmla="*/ 0 h 317849"/>
                <a:gd name="connsiteX4" fmla="*/ 0 w 497586"/>
                <a:gd name="connsiteY4" fmla="*/ 95536 h 31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586" h="317849">
                  <a:moveTo>
                    <a:pt x="0" y="95536"/>
                  </a:moveTo>
                  <a:cubicBezTo>
                    <a:pt x="1619" y="169640"/>
                    <a:pt x="3334" y="243745"/>
                    <a:pt x="4953" y="317849"/>
                  </a:cubicBezTo>
                  <a:cubicBezTo>
                    <a:pt x="169164" y="279654"/>
                    <a:pt x="333375" y="241459"/>
                    <a:pt x="497586" y="203264"/>
                  </a:cubicBezTo>
                  <a:cubicBezTo>
                    <a:pt x="495776" y="135541"/>
                    <a:pt x="493967" y="67723"/>
                    <a:pt x="492157" y="0"/>
                  </a:cubicBezTo>
                  <a:cubicBezTo>
                    <a:pt x="328136" y="31813"/>
                    <a:pt x="164020" y="63627"/>
                    <a:pt x="0" y="955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04EFB4-308B-4806-B92D-079D1E782C0B}"/>
                </a:ext>
              </a:extLst>
            </p:cNvPr>
            <p:cNvSpPr/>
            <p:nvPr/>
          </p:nvSpPr>
          <p:spPr>
            <a:xfrm>
              <a:off x="3800028" y="3099090"/>
              <a:ext cx="489086" cy="681189"/>
            </a:xfrm>
            <a:custGeom>
              <a:avLst/>
              <a:gdLst>
                <a:gd name="connsiteX0" fmla="*/ 0 w 481202"/>
                <a:gd name="connsiteY0" fmla="*/ 561213 h 723328"/>
                <a:gd name="connsiteX1" fmla="*/ 224790 w 481202"/>
                <a:gd name="connsiteY1" fmla="*/ 723329 h 723328"/>
                <a:gd name="connsiteX2" fmla="*/ 481203 w 481202"/>
                <a:gd name="connsiteY2" fmla="*/ 147447 h 723328"/>
                <a:gd name="connsiteX3" fmla="*/ 275082 w 481202"/>
                <a:gd name="connsiteY3" fmla="*/ 0 h 723328"/>
                <a:gd name="connsiteX4" fmla="*/ 0 w 481202"/>
                <a:gd name="connsiteY4" fmla="*/ 561213 h 7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202" h="723328">
                  <a:moveTo>
                    <a:pt x="0" y="561213"/>
                  </a:moveTo>
                  <a:cubicBezTo>
                    <a:pt x="74962" y="615220"/>
                    <a:pt x="149828" y="669322"/>
                    <a:pt x="224790" y="723329"/>
                  </a:cubicBezTo>
                  <a:cubicBezTo>
                    <a:pt x="310229" y="531400"/>
                    <a:pt x="395764" y="339376"/>
                    <a:pt x="481203" y="147447"/>
                  </a:cubicBezTo>
                  <a:cubicBezTo>
                    <a:pt x="412528" y="98298"/>
                    <a:pt x="343757" y="49149"/>
                    <a:pt x="275082" y="0"/>
                  </a:cubicBezTo>
                  <a:cubicBezTo>
                    <a:pt x="183356" y="187071"/>
                    <a:pt x="91630" y="374142"/>
                    <a:pt x="0" y="5612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B6C7D20-3090-4E89-97A9-78D51936196E}"/>
                </a:ext>
              </a:extLst>
            </p:cNvPr>
            <p:cNvSpPr txBox="1"/>
            <p:nvPr/>
          </p:nvSpPr>
          <p:spPr>
            <a:xfrm rot="20945929">
              <a:off x="1651606" y="3020689"/>
              <a:ext cx="718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Donate</a:t>
              </a:r>
              <a:endParaRPr lang="th-TH" sz="1800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7E6110E5-83C4-4436-9B0A-5583BF938EB6}"/>
                </a:ext>
              </a:extLst>
            </p:cNvPr>
            <p:cNvSpPr txBox="1"/>
            <p:nvPr/>
          </p:nvSpPr>
          <p:spPr>
            <a:xfrm rot="18016776">
              <a:off x="3718167" y="3270750"/>
              <a:ext cx="718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Donate</a:t>
              </a:r>
              <a:endParaRPr lang="th-TH" sz="1800" dirty="0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B3AD1BD9-8036-4C31-A590-166E93D44C47}"/>
              </a:ext>
            </a:extLst>
          </p:cNvPr>
          <p:cNvSpPr txBox="1"/>
          <p:nvPr/>
        </p:nvSpPr>
        <p:spPr>
          <a:xfrm>
            <a:off x="4508691" y="470348"/>
            <a:ext cx="1716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5F9D50"/>
                </a:solidFill>
                <a:latin typeface="+mj-lt"/>
              </a:rPr>
              <a:t>01</a:t>
            </a:r>
            <a:endParaRPr lang="th-TH" sz="9600" dirty="0">
              <a:solidFill>
                <a:srgbClr val="5F9D50"/>
              </a:solidFill>
              <a:latin typeface="+mj-lt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7A45965-E5E7-4355-9BD7-F98B843DC928}"/>
              </a:ext>
            </a:extLst>
          </p:cNvPr>
          <p:cNvSpPr txBox="1"/>
          <p:nvPr/>
        </p:nvSpPr>
        <p:spPr>
          <a:xfrm>
            <a:off x="4522258" y="1440899"/>
            <a:ext cx="2786238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vestibulumelit</a:t>
            </a:r>
            <a:r>
              <a:rPr lang="en-US" sz="1800" dirty="0"/>
              <a:t> ligula. Nunc gravida </a:t>
            </a:r>
            <a:endParaRPr lang="th-TH" sz="1800" dirty="0"/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5C282ABD-9922-483A-B5B8-B279BDCF37D9}"/>
              </a:ext>
            </a:extLst>
          </p:cNvPr>
          <p:cNvGrpSpPr/>
          <p:nvPr/>
        </p:nvGrpSpPr>
        <p:grpSpPr>
          <a:xfrm>
            <a:off x="8115128" y="3139858"/>
            <a:ext cx="2755475" cy="3076620"/>
            <a:chOff x="8115128" y="3139858"/>
            <a:chExt cx="2755475" cy="3076620"/>
          </a:xfrm>
        </p:grpSpPr>
        <p:grpSp>
          <p:nvGrpSpPr>
            <p:cNvPr id="292" name="Graphic 158">
              <a:extLst>
                <a:ext uri="{FF2B5EF4-FFF2-40B4-BE49-F238E27FC236}">
                  <a16:creationId xmlns:a16="http://schemas.microsoft.com/office/drawing/2014/main" id="{432BAA63-2058-440F-B7E9-6874BB1334E6}"/>
                </a:ext>
              </a:extLst>
            </p:cNvPr>
            <p:cNvGrpSpPr/>
            <p:nvPr/>
          </p:nvGrpSpPr>
          <p:grpSpPr>
            <a:xfrm>
              <a:off x="9525516" y="3849354"/>
              <a:ext cx="1345087" cy="1361502"/>
              <a:chOff x="5793727" y="3126716"/>
              <a:chExt cx="601680" cy="601680"/>
            </a:xfrm>
          </p:grpSpPr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DCD10A81-ED69-4BF2-9092-5B22FB264291}"/>
                  </a:ext>
                </a:extLst>
              </p:cNvPr>
              <p:cNvSpPr/>
              <p:nvPr/>
            </p:nvSpPr>
            <p:spPr>
              <a:xfrm rot="-2782657">
                <a:off x="5881780" y="3214768"/>
                <a:ext cx="425575" cy="425575"/>
              </a:xfrm>
              <a:custGeom>
                <a:avLst/>
                <a:gdLst>
                  <a:gd name="connsiteX0" fmla="*/ 425576 w 425575"/>
                  <a:gd name="connsiteY0" fmla="*/ 212788 h 425575"/>
                  <a:gd name="connsiteX1" fmla="*/ 212788 w 425575"/>
                  <a:gd name="connsiteY1" fmla="*/ 425576 h 425575"/>
                  <a:gd name="connsiteX2" fmla="*/ 0 w 425575"/>
                  <a:gd name="connsiteY2" fmla="*/ 212788 h 425575"/>
                  <a:gd name="connsiteX3" fmla="*/ 212788 w 425575"/>
                  <a:gd name="connsiteY3" fmla="*/ 0 h 425575"/>
                  <a:gd name="connsiteX4" fmla="*/ 425576 w 425575"/>
                  <a:gd name="connsiteY4" fmla="*/ 212788 h 42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575" h="425575">
                    <a:moveTo>
                      <a:pt x="425576" y="212788"/>
                    </a:moveTo>
                    <a:cubicBezTo>
                      <a:pt x="425576" y="330307"/>
                      <a:pt x="330307" y="425576"/>
                      <a:pt x="212788" y="425576"/>
                    </a:cubicBezTo>
                    <a:cubicBezTo>
                      <a:pt x="95268" y="425576"/>
                      <a:pt x="0" y="330307"/>
                      <a:pt x="0" y="212788"/>
                    </a:cubicBezTo>
                    <a:cubicBezTo>
                      <a:pt x="0" y="95268"/>
                      <a:pt x="95268" y="0"/>
                      <a:pt x="212788" y="0"/>
                    </a:cubicBezTo>
                    <a:cubicBezTo>
                      <a:pt x="330307" y="0"/>
                      <a:pt x="425576" y="95268"/>
                      <a:pt x="425576" y="212788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A8530880-80F0-485F-99C7-EAB46605B79D}"/>
                  </a:ext>
                </a:extLst>
              </p:cNvPr>
              <p:cNvSpPr/>
              <p:nvPr/>
            </p:nvSpPr>
            <p:spPr>
              <a:xfrm rot="-2121630">
                <a:off x="5917684" y="3250706"/>
                <a:ext cx="353746" cy="353746"/>
              </a:xfrm>
              <a:custGeom>
                <a:avLst/>
                <a:gdLst>
                  <a:gd name="connsiteX0" fmla="*/ 353747 w 353746"/>
                  <a:gd name="connsiteY0" fmla="*/ 176873 h 353746"/>
                  <a:gd name="connsiteX1" fmla="*/ 176873 w 353746"/>
                  <a:gd name="connsiteY1" fmla="*/ 353747 h 353746"/>
                  <a:gd name="connsiteX2" fmla="*/ 0 w 353746"/>
                  <a:gd name="connsiteY2" fmla="*/ 176873 h 353746"/>
                  <a:gd name="connsiteX3" fmla="*/ 176873 w 353746"/>
                  <a:gd name="connsiteY3" fmla="*/ 0 h 353746"/>
                  <a:gd name="connsiteX4" fmla="*/ 353747 w 353746"/>
                  <a:gd name="connsiteY4" fmla="*/ 176873 h 35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746" h="353746">
                    <a:moveTo>
                      <a:pt x="353747" y="176873"/>
                    </a:moveTo>
                    <a:cubicBezTo>
                      <a:pt x="353747" y="274558"/>
                      <a:pt x="274558" y="353747"/>
                      <a:pt x="176873" y="353747"/>
                    </a:cubicBezTo>
                    <a:cubicBezTo>
                      <a:pt x="79189" y="353747"/>
                      <a:pt x="0" y="274558"/>
                      <a:pt x="0" y="176873"/>
                    </a:cubicBezTo>
                    <a:cubicBezTo>
                      <a:pt x="0" y="79189"/>
                      <a:pt x="79189" y="0"/>
                      <a:pt x="176873" y="0"/>
                    </a:cubicBezTo>
                    <a:cubicBezTo>
                      <a:pt x="274558" y="0"/>
                      <a:pt x="353747" y="79189"/>
                      <a:pt x="353747" y="176873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E3B7DAE-0A65-443C-AC85-F17146F08082}"/>
                  </a:ext>
                </a:extLst>
              </p:cNvPr>
              <p:cNvSpPr/>
              <p:nvPr/>
            </p:nvSpPr>
            <p:spPr>
              <a:xfrm>
                <a:off x="5998066" y="3305745"/>
                <a:ext cx="192889" cy="243270"/>
              </a:xfrm>
              <a:custGeom>
                <a:avLst/>
                <a:gdLst>
                  <a:gd name="connsiteX0" fmla="*/ 189373 w 192889"/>
                  <a:gd name="connsiteY0" fmla="*/ 166879 h 243270"/>
                  <a:gd name="connsiteX1" fmla="*/ 154226 w 192889"/>
                  <a:gd name="connsiteY1" fmla="*/ 206979 h 243270"/>
                  <a:gd name="connsiteX2" fmla="*/ 161941 w 192889"/>
                  <a:gd name="connsiteY2" fmla="*/ 222791 h 243270"/>
                  <a:gd name="connsiteX3" fmla="*/ 155369 w 192889"/>
                  <a:gd name="connsiteY3" fmla="*/ 241841 h 243270"/>
                  <a:gd name="connsiteX4" fmla="*/ 155369 w 192889"/>
                  <a:gd name="connsiteY4" fmla="*/ 241841 h 243270"/>
                  <a:gd name="connsiteX5" fmla="*/ 136319 w 192889"/>
                  <a:gd name="connsiteY5" fmla="*/ 235268 h 243270"/>
                  <a:gd name="connsiteX6" fmla="*/ 128984 w 192889"/>
                  <a:gd name="connsiteY6" fmla="*/ 220219 h 243270"/>
                  <a:gd name="connsiteX7" fmla="*/ 89741 w 192889"/>
                  <a:gd name="connsiteY7" fmla="*/ 231173 h 243270"/>
                  <a:gd name="connsiteX8" fmla="*/ 74406 w 192889"/>
                  <a:gd name="connsiteY8" fmla="*/ 232411 h 243270"/>
                  <a:gd name="connsiteX9" fmla="*/ 54880 w 192889"/>
                  <a:gd name="connsiteY9" fmla="*/ 213837 h 243270"/>
                  <a:gd name="connsiteX10" fmla="*/ 54880 w 192889"/>
                  <a:gd name="connsiteY10" fmla="*/ 213837 h 243270"/>
                  <a:gd name="connsiteX11" fmla="*/ 72787 w 192889"/>
                  <a:gd name="connsiteY11" fmla="*/ 194216 h 243270"/>
                  <a:gd name="connsiteX12" fmla="*/ 82788 w 192889"/>
                  <a:gd name="connsiteY12" fmla="*/ 193644 h 243270"/>
                  <a:gd name="connsiteX13" fmla="*/ 112601 w 192889"/>
                  <a:gd name="connsiteY13" fmla="*/ 186691 h 243270"/>
                  <a:gd name="connsiteX14" fmla="*/ 91742 w 192889"/>
                  <a:gd name="connsiteY14" fmla="*/ 144019 h 243270"/>
                  <a:gd name="connsiteX15" fmla="*/ 56309 w 192889"/>
                  <a:gd name="connsiteY15" fmla="*/ 149258 h 243270"/>
                  <a:gd name="connsiteX16" fmla="*/ 27638 w 192889"/>
                  <a:gd name="connsiteY16" fmla="*/ 143733 h 243270"/>
                  <a:gd name="connsiteX17" fmla="*/ 5826 w 192889"/>
                  <a:gd name="connsiteY17" fmla="*/ 120397 h 243270"/>
                  <a:gd name="connsiteX18" fmla="*/ 3540 w 192889"/>
                  <a:gd name="connsiteY18" fmla="*/ 76391 h 243270"/>
                  <a:gd name="connsiteX19" fmla="*/ 39068 w 192889"/>
                  <a:gd name="connsiteY19" fmla="*/ 36101 h 243270"/>
                  <a:gd name="connsiteX20" fmla="*/ 31448 w 192889"/>
                  <a:gd name="connsiteY20" fmla="*/ 20480 h 243270"/>
                  <a:gd name="connsiteX21" fmla="*/ 38021 w 192889"/>
                  <a:gd name="connsiteY21" fmla="*/ 1430 h 243270"/>
                  <a:gd name="connsiteX22" fmla="*/ 38021 w 192889"/>
                  <a:gd name="connsiteY22" fmla="*/ 1430 h 243270"/>
                  <a:gd name="connsiteX23" fmla="*/ 57071 w 192889"/>
                  <a:gd name="connsiteY23" fmla="*/ 8002 h 243270"/>
                  <a:gd name="connsiteX24" fmla="*/ 64500 w 192889"/>
                  <a:gd name="connsiteY24" fmla="*/ 23242 h 243270"/>
                  <a:gd name="connsiteX25" fmla="*/ 105458 w 192889"/>
                  <a:gd name="connsiteY25" fmla="*/ 13241 h 243270"/>
                  <a:gd name="connsiteX26" fmla="*/ 125174 w 192889"/>
                  <a:gd name="connsiteY26" fmla="*/ 31052 h 243270"/>
                  <a:gd name="connsiteX27" fmla="*/ 125174 w 192889"/>
                  <a:gd name="connsiteY27" fmla="*/ 31052 h 243270"/>
                  <a:gd name="connsiteX28" fmla="*/ 107458 w 192889"/>
                  <a:gd name="connsiteY28" fmla="*/ 51341 h 243270"/>
                  <a:gd name="connsiteX29" fmla="*/ 80978 w 192889"/>
                  <a:gd name="connsiteY29" fmla="*/ 56960 h 243270"/>
                  <a:gd name="connsiteX30" fmla="*/ 102219 w 192889"/>
                  <a:gd name="connsiteY30" fmla="*/ 100394 h 243270"/>
                  <a:gd name="connsiteX31" fmla="*/ 137081 w 192889"/>
                  <a:gd name="connsiteY31" fmla="*/ 94965 h 243270"/>
                  <a:gd name="connsiteX32" fmla="*/ 165560 w 192889"/>
                  <a:gd name="connsiteY32" fmla="*/ 100394 h 243270"/>
                  <a:gd name="connsiteX33" fmla="*/ 187277 w 192889"/>
                  <a:gd name="connsiteY33" fmla="*/ 123445 h 243270"/>
                  <a:gd name="connsiteX34" fmla="*/ 189373 w 192889"/>
                  <a:gd name="connsiteY34" fmla="*/ 166879 h 243270"/>
                  <a:gd name="connsiteX35" fmla="*/ 56118 w 192889"/>
                  <a:gd name="connsiteY35" fmla="*/ 106490 h 243270"/>
                  <a:gd name="connsiteX36" fmla="*/ 73549 w 192889"/>
                  <a:gd name="connsiteY36" fmla="*/ 106490 h 243270"/>
                  <a:gd name="connsiteX37" fmla="*/ 55832 w 192889"/>
                  <a:gd name="connsiteY37" fmla="*/ 70200 h 243270"/>
                  <a:gd name="connsiteX38" fmla="*/ 45069 w 192889"/>
                  <a:gd name="connsiteY38" fmla="*/ 84488 h 243270"/>
                  <a:gd name="connsiteX39" fmla="*/ 46117 w 192889"/>
                  <a:gd name="connsiteY39" fmla="*/ 98394 h 243270"/>
                  <a:gd name="connsiteX40" fmla="*/ 56118 w 192889"/>
                  <a:gd name="connsiteY40" fmla="*/ 106490 h 243270"/>
                  <a:gd name="connsiteX41" fmla="*/ 148320 w 192889"/>
                  <a:gd name="connsiteY41" fmla="*/ 159830 h 243270"/>
                  <a:gd name="connsiteX42" fmla="*/ 147558 w 192889"/>
                  <a:gd name="connsiteY42" fmla="*/ 146591 h 243270"/>
                  <a:gd name="connsiteX43" fmla="*/ 137747 w 192889"/>
                  <a:gd name="connsiteY43" fmla="*/ 138399 h 243270"/>
                  <a:gd name="connsiteX44" fmla="*/ 120602 w 192889"/>
                  <a:gd name="connsiteY44" fmla="*/ 137923 h 243270"/>
                  <a:gd name="connsiteX45" fmla="*/ 137843 w 192889"/>
                  <a:gd name="connsiteY45" fmla="*/ 173165 h 243270"/>
                  <a:gd name="connsiteX46" fmla="*/ 148320 w 192889"/>
                  <a:gd name="connsiteY46" fmla="*/ 159830 h 24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92889" h="243270">
                    <a:moveTo>
                      <a:pt x="189373" y="166879"/>
                    </a:moveTo>
                    <a:cubicBezTo>
                      <a:pt x="184039" y="181833"/>
                      <a:pt x="172323" y="195168"/>
                      <a:pt x="154226" y="206979"/>
                    </a:cubicBezTo>
                    <a:lnTo>
                      <a:pt x="161941" y="222791"/>
                    </a:lnTo>
                    <a:cubicBezTo>
                      <a:pt x="165370" y="229839"/>
                      <a:pt x="162417" y="238412"/>
                      <a:pt x="155369" y="241841"/>
                    </a:cubicBezTo>
                    <a:lnTo>
                      <a:pt x="155369" y="241841"/>
                    </a:lnTo>
                    <a:cubicBezTo>
                      <a:pt x="148320" y="245270"/>
                      <a:pt x="139748" y="242317"/>
                      <a:pt x="136319" y="235268"/>
                    </a:cubicBezTo>
                    <a:lnTo>
                      <a:pt x="128984" y="220219"/>
                    </a:lnTo>
                    <a:cubicBezTo>
                      <a:pt x="116030" y="225743"/>
                      <a:pt x="102981" y="229363"/>
                      <a:pt x="89741" y="231173"/>
                    </a:cubicBezTo>
                    <a:cubicBezTo>
                      <a:pt x="84312" y="231935"/>
                      <a:pt x="79264" y="232316"/>
                      <a:pt x="74406" y="232411"/>
                    </a:cubicBezTo>
                    <a:cubicBezTo>
                      <a:pt x="63929" y="232601"/>
                      <a:pt x="55166" y="224410"/>
                      <a:pt x="54880" y="213837"/>
                    </a:cubicBezTo>
                    <a:lnTo>
                      <a:pt x="54880" y="213837"/>
                    </a:lnTo>
                    <a:cubicBezTo>
                      <a:pt x="54594" y="203550"/>
                      <a:pt x="62500" y="194406"/>
                      <a:pt x="72787" y="194216"/>
                    </a:cubicBezTo>
                    <a:cubicBezTo>
                      <a:pt x="76025" y="194216"/>
                      <a:pt x="79359" y="193930"/>
                      <a:pt x="82788" y="193644"/>
                    </a:cubicBezTo>
                    <a:cubicBezTo>
                      <a:pt x="93075" y="192692"/>
                      <a:pt x="102981" y="190310"/>
                      <a:pt x="112601" y="186691"/>
                    </a:cubicBezTo>
                    <a:lnTo>
                      <a:pt x="91742" y="144019"/>
                    </a:lnTo>
                    <a:cubicBezTo>
                      <a:pt x="78216" y="147067"/>
                      <a:pt x="66405" y="148781"/>
                      <a:pt x="56309" y="149258"/>
                    </a:cubicBezTo>
                    <a:cubicBezTo>
                      <a:pt x="46212" y="149734"/>
                      <a:pt x="36687" y="147924"/>
                      <a:pt x="27638" y="143733"/>
                    </a:cubicBezTo>
                    <a:cubicBezTo>
                      <a:pt x="18685" y="139542"/>
                      <a:pt x="11351" y="131827"/>
                      <a:pt x="5826" y="120397"/>
                    </a:cubicBezTo>
                    <a:cubicBezTo>
                      <a:pt x="-1032" y="106300"/>
                      <a:pt x="-1889" y="91631"/>
                      <a:pt x="3540" y="76391"/>
                    </a:cubicBezTo>
                    <a:cubicBezTo>
                      <a:pt x="8874" y="61247"/>
                      <a:pt x="20780" y="47816"/>
                      <a:pt x="39068" y="36101"/>
                    </a:cubicBezTo>
                    <a:lnTo>
                      <a:pt x="31448" y="20480"/>
                    </a:lnTo>
                    <a:cubicBezTo>
                      <a:pt x="28019" y="13431"/>
                      <a:pt x="30972" y="4859"/>
                      <a:pt x="38021" y="1430"/>
                    </a:cubicBezTo>
                    <a:lnTo>
                      <a:pt x="38021" y="1430"/>
                    </a:lnTo>
                    <a:cubicBezTo>
                      <a:pt x="45069" y="-1999"/>
                      <a:pt x="53642" y="953"/>
                      <a:pt x="57071" y="8002"/>
                    </a:cubicBezTo>
                    <a:lnTo>
                      <a:pt x="64500" y="23242"/>
                    </a:lnTo>
                    <a:cubicBezTo>
                      <a:pt x="78978" y="17527"/>
                      <a:pt x="92694" y="14193"/>
                      <a:pt x="105458" y="13241"/>
                    </a:cubicBezTo>
                    <a:cubicBezTo>
                      <a:pt x="115745" y="12479"/>
                      <a:pt x="124508" y="20765"/>
                      <a:pt x="125174" y="31052"/>
                    </a:cubicBezTo>
                    <a:lnTo>
                      <a:pt x="125174" y="31052"/>
                    </a:lnTo>
                    <a:cubicBezTo>
                      <a:pt x="125936" y="41530"/>
                      <a:pt x="117935" y="50388"/>
                      <a:pt x="107458" y="51341"/>
                    </a:cubicBezTo>
                    <a:cubicBezTo>
                      <a:pt x="98219" y="52103"/>
                      <a:pt x="89360" y="54008"/>
                      <a:pt x="80978" y="56960"/>
                    </a:cubicBezTo>
                    <a:lnTo>
                      <a:pt x="102219" y="100394"/>
                    </a:lnTo>
                    <a:cubicBezTo>
                      <a:pt x="115459" y="97251"/>
                      <a:pt x="127079" y="95441"/>
                      <a:pt x="137081" y="94965"/>
                    </a:cubicBezTo>
                    <a:cubicBezTo>
                      <a:pt x="147082" y="94394"/>
                      <a:pt x="156512" y="96203"/>
                      <a:pt x="165560" y="100394"/>
                    </a:cubicBezTo>
                    <a:cubicBezTo>
                      <a:pt x="174514" y="104585"/>
                      <a:pt x="181753" y="112205"/>
                      <a:pt x="187277" y="123445"/>
                    </a:cubicBezTo>
                    <a:cubicBezTo>
                      <a:pt x="193945" y="137447"/>
                      <a:pt x="194707" y="151925"/>
                      <a:pt x="189373" y="166879"/>
                    </a:cubicBezTo>
                    <a:close/>
                    <a:moveTo>
                      <a:pt x="56118" y="106490"/>
                    </a:moveTo>
                    <a:cubicBezTo>
                      <a:pt x="60690" y="107633"/>
                      <a:pt x="66500" y="107633"/>
                      <a:pt x="73549" y="106490"/>
                    </a:cubicBezTo>
                    <a:lnTo>
                      <a:pt x="55832" y="70200"/>
                    </a:lnTo>
                    <a:cubicBezTo>
                      <a:pt x="50117" y="74867"/>
                      <a:pt x="46498" y="79630"/>
                      <a:pt x="45069" y="84488"/>
                    </a:cubicBezTo>
                    <a:cubicBezTo>
                      <a:pt x="43640" y="89345"/>
                      <a:pt x="44021" y="93917"/>
                      <a:pt x="46117" y="98394"/>
                    </a:cubicBezTo>
                    <a:cubicBezTo>
                      <a:pt x="48212" y="102585"/>
                      <a:pt x="51546" y="105347"/>
                      <a:pt x="56118" y="106490"/>
                    </a:cubicBezTo>
                    <a:close/>
                    <a:moveTo>
                      <a:pt x="148320" y="159830"/>
                    </a:moveTo>
                    <a:cubicBezTo>
                      <a:pt x="149844" y="155258"/>
                      <a:pt x="149654" y="150877"/>
                      <a:pt x="147558" y="146591"/>
                    </a:cubicBezTo>
                    <a:cubicBezTo>
                      <a:pt x="145463" y="142304"/>
                      <a:pt x="142224" y="139637"/>
                      <a:pt x="137747" y="138399"/>
                    </a:cubicBezTo>
                    <a:cubicBezTo>
                      <a:pt x="133271" y="137161"/>
                      <a:pt x="127556" y="137066"/>
                      <a:pt x="120602" y="137923"/>
                    </a:cubicBezTo>
                    <a:lnTo>
                      <a:pt x="137843" y="173165"/>
                    </a:lnTo>
                    <a:cubicBezTo>
                      <a:pt x="143177" y="168879"/>
                      <a:pt x="146701" y="164402"/>
                      <a:pt x="148320" y="159830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5B8E519A-008C-4129-B44C-0B9D8C68DD9A}"/>
                </a:ext>
              </a:extLst>
            </p:cNvPr>
            <p:cNvGrpSpPr/>
            <p:nvPr/>
          </p:nvGrpSpPr>
          <p:grpSpPr>
            <a:xfrm>
              <a:off x="8115128" y="3978570"/>
              <a:ext cx="2561028" cy="2237908"/>
              <a:chOff x="3296400" y="3026185"/>
              <a:chExt cx="4252483" cy="3834172"/>
            </a:xfrm>
          </p:grpSpPr>
          <p:grpSp>
            <p:nvGrpSpPr>
              <p:cNvPr id="212" name="Graphic 189">
                <a:extLst>
                  <a:ext uri="{FF2B5EF4-FFF2-40B4-BE49-F238E27FC236}">
                    <a16:creationId xmlns:a16="http://schemas.microsoft.com/office/drawing/2014/main" id="{25846FFC-776C-4180-A64F-4EF7A80A4065}"/>
                  </a:ext>
                </a:extLst>
              </p:cNvPr>
              <p:cNvGrpSpPr/>
              <p:nvPr/>
            </p:nvGrpSpPr>
            <p:grpSpPr>
              <a:xfrm>
                <a:off x="3836614" y="3026185"/>
                <a:ext cx="1036072" cy="2363097"/>
                <a:chOff x="3836614" y="3026185"/>
                <a:chExt cx="1036072" cy="2363097"/>
              </a:xfrm>
            </p:grpSpPr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BA9451B3-039C-42AE-8412-12B3AD2A880D}"/>
                    </a:ext>
                  </a:extLst>
                </p:cNvPr>
                <p:cNvSpPr/>
                <p:nvPr/>
              </p:nvSpPr>
              <p:spPr>
                <a:xfrm>
                  <a:off x="3936369" y="3142566"/>
                  <a:ext cx="864355" cy="2105459"/>
                </a:xfrm>
                <a:custGeom>
                  <a:avLst/>
                  <a:gdLst>
                    <a:gd name="connsiteX0" fmla="*/ 0 w 864355"/>
                    <a:gd name="connsiteY0" fmla="*/ 0 h 2105459"/>
                    <a:gd name="connsiteX1" fmla="*/ 836625 w 864355"/>
                    <a:gd name="connsiteY1" fmla="*/ 0 h 2105459"/>
                    <a:gd name="connsiteX2" fmla="*/ 864356 w 864355"/>
                    <a:gd name="connsiteY2" fmla="*/ 2105460 h 2105459"/>
                    <a:gd name="connsiteX3" fmla="*/ 0 w 864355"/>
                    <a:gd name="connsiteY3" fmla="*/ 2105460 h 2105459"/>
                    <a:gd name="connsiteX4" fmla="*/ 0 w 864355"/>
                    <a:gd name="connsiteY4" fmla="*/ 0 h 2105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4355" h="2105459">
                      <a:moveTo>
                        <a:pt x="0" y="0"/>
                      </a:moveTo>
                      <a:cubicBezTo>
                        <a:pt x="0" y="0"/>
                        <a:pt x="504171" y="132944"/>
                        <a:pt x="836625" y="0"/>
                      </a:cubicBezTo>
                      <a:lnTo>
                        <a:pt x="864356" y="2105460"/>
                      </a:lnTo>
                      <a:lnTo>
                        <a:pt x="0" y="2105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CDFD4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02FACD82-84E2-45A8-8091-138CEAABE868}"/>
                    </a:ext>
                  </a:extLst>
                </p:cNvPr>
                <p:cNvSpPr/>
                <p:nvPr/>
              </p:nvSpPr>
              <p:spPr>
                <a:xfrm>
                  <a:off x="3836614" y="3026185"/>
                  <a:ext cx="149570" cy="2332638"/>
                </a:xfrm>
                <a:custGeom>
                  <a:avLst/>
                  <a:gdLst>
                    <a:gd name="connsiteX0" fmla="*/ 79779 w 149570"/>
                    <a:gd name="connsiteY0" fmla="*/ 0 h 2332638"/>
                    <a:gd name="connsiteX1" fmla="*/ 69791 w 149570"/>
                    <a:gd name="connsiteY1" fmla="*/ 0 h 2332638"/>
                    <a:gd name="connsiteX2" fmla="*/ 0 w 149570"/>
                    <a:gd name="connsiteY2" fmla="*/ 69853 h 2332638"/>
                    <a:gd name="connsiteX3" fmla="*/ 0 w 149570"/>
                    <a:gd name="connsiteY3" fmla="*/ 2262847 h 2332638"/>
                    <a:gd name="connsiteX4" fmla="*/ 69791 w 149570"/>
                    <a:gd name="connsiteY4" fmla="*/ 2332638 h 2332638"/>
                    <a:gd name="connsiteX5" fmla="*/ 79779 w 149570"/>
                    <a:gd name="connsiteY5" fmla="*/ 2332638 h 2332638"/>
                    <a:gd name="connsiteX6" fmla="*/ 149570 w 149570"/>
                    <a:gd name="connsiteY6" fmla="*/ 2262847 h 2332638"/>
                    <a:gd name="connsiteX7" fmla="*/ 149570 w 149570"/>
                    <a:gd name="connsiteY7" fmla="*/ 69853 h 2332638"/>
                    <a:gd name="connsiteX8" fmla="*/ 79779 w 149570"/>
                    <a:gd name="connsiteY8" fmla="*/ 0 h 2332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9570" h="2332638">
                      <a:moveTo>
                        <a:pt x="79779" y="0"/>
                      </a:moveTo>
                      <a:lnTo>
                        <a:pt x="69791" y="0"/>
                      </a:lnTo>
                      <a:cubicBezTo>
                        <a:pt x="31204" y="0"/>
                        <a:pt x="0" y="31266"/>
                        <a:pt x="0" y="69853"/>
                      </a:cubicBezTo>
                      <a:lnTo>
                        <a:pt x="0" y="2262847"/>
                      </a:lnTo>
                      <a:cubicBezTo>
                        <a:pt x="0" y="2301371"/>
                        <a:pt x="31266" y="2332638"/>
                        <a:pt x="69791" y="2332638"/>
                      </a:cubicBezTo>
                      <a:lnTo>
                        <a:pt x="79779" y="2332638"/>
                      </a:lnTo>
                      <a:cubicBezTo>
                        <a:pt x="118304" y="2332638"/>
                        <a:pt x="149570" y="2301371"/>
                        <a:pt x="149570" y="2262847"/>
                      </a:cubicBezTo>
                      <a:lnTo>
                        <a:pt x="149570" y="69853"/>
                      </a:lnTo>
                      <a:cubicBezTo>
                        <a:pt x="149632" y="31266"/>
                        <a:pt x="118366" y="0"/>
                        <a:pt x="79779" y="0"/>
                      </a:cubicBezTo>
                      <a:close/>
                    </a:path>
                  </a:pathLst>
                </a:custGeom>
                <a:solidFill>
                  <a:srgbClr val="3B304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52B9D9BA-71F6-4DF5-AB0E-43285CC8B868}"/>
                    </a:ext>
                  </a:extLst>
                </p:cNvPr>
                <p:cNvSpPr/>
                <p:nvPr/>
              </p:nvSpPr>
              <p:spPr>
                <a:xfrm>
                  <a:off x="4723117" y="3026185"/>
                  <a:ext cx="149570" cy="2332575"/>
                </a:xfrm>
                <a:custGeom>
                  <a:avLst/>
                  <a:gdLst>
                    <a:gd name="connsiteX0" fmla="*/ 79779 w 149570"/>
                    <a:gd name="connsiteY0" fmla="*/ 0 h 2332575"/>
                    <a:gd name="connsiteX1" fmla="*/ 69791 w 149570"/>
                    <a:gd name="connsiteY1" fmla="*/ 0 h 2332575"/>
                    <a:gd name="connsiteX2" fmla="*/ 0 w 149570"/>
                    <a:gd name="connsiteY2" fmla="*/ 69791 h 2332575"/>
                    <a:gd name="connsiteX3" fmla="*/ 0 w 149570"/>
                    <a:gd name="connsiteY3" fmla="*/ 2262785 h 2332575"/>
                    <a:gd name="connsiteX4" fmla="*/ 69791 w 149570"/>
                    <a:gd name="connsiteY4" fmla="*/ 2332576 h 2332575"/>
                    <a:gd name="connsiteX5" fmla="*/ 79779 w 149570"/>
                    <a:gd name="connsiteY5" fmla="*/ 2332576 h 2332575"/>
                    <a:gd name="connsiteX6" fmla="*/ 149570 w 149570"/>
                    <a:gd name="connsiteY6" fmla="*/ 2262785 h 2332575"/>
                    <a:gd name="connsiteX7" fmla="*/ 149570 w 149570"/>
                    <a:gd name="connsiteY7" fmla="*/ 69791 h 2332575"/>
                    <a:gd name="connsiteX8" fmla="*/ 79779 w 149570"/>
                    <a:gd name="connsiteY8" fmla="*/ 0 h 23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9570" h="2332575">
                      <a:moveTo>
                        <a:pt x="79779" y="0"/>
                      </a:moveTo>
                      <a:lnTo>
                        <a:pt x="69791" y="0"/>
                      </a:lnTo>
                      <a:cubicBezTo>
                        <a:pt x="31266" y="0"/>
                        <a:pt x="0" y="31266"/>
                        <a:pt x="0" y="69791"/>
                      </a:cubicBezTo>
                      <a:lnTo>
                        <a:pt x="0" y="2262785"/>
                      </a:lnTo>
                      <a:cubicBezTo>
                        <a:pt x="0" y="2301309"/>
                        <a:pt x="31266" y="2332576"/>
                        <a:pt x="69791" y="2332576"/>
                      </a:cubicBezTo>
                      <a:lnTo>
                        <a:pt x="79779" y="2332576"/>
                      </a:lnTo>
                      <a:cubicBezTo>
                        <a:pt x="118366" y="2332576"/>
                        <a:pt x="149570" y="2301309"/>
                        <a:pt x="149570" y="2262785"/>
                      </a:cubicBezTo>
                      <a:lnTo>
                        <a:pt x="149570" y="69791"/>
                      </a:lnTo>
                      <a:cubicBezTo>
                        <a:pt x="149570" y="31266"/>
                        <a:pt x="118366" y="0"/>
                        <a:pt x="79779" y="0"/>
                      </a:cubicBezTo>
                      <a:close/>
                    </a:path>
                  </a:pathLst>
                </a:custGeom>
                <a:solidFill>
                  <a:srgbClr val="3B304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A73F9CC2-6755-4593-A9BC-72C0BA8DD6DD}"/>
                    </a:ext>
                  </a:extLst>
                </p:cNvPr>
                <p:cNvSpPr/>
                <p:nvPr/>
              </p:nvSpPr>
              <p:spPr>
                <a:xfrm>
                  <a:off x="4678326" y="3170482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CC0BDD54-57EC-4B51-B9BC-7B44E88542A8}"/>
                    </a:ext>
                  </a:extLst>
                </p:cNvPr>
                <p:cNvSpPr/>
                <p:nvPr/>
              </p:nvSpPr>
              <p:spPr>
                <a:xfrm>
                  <a:off x="4611823" y="3187108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9BE47999-A7CE-45A9-A5F4-1D60CA956497}"/>
                    </a:ext>
                  </a:extLst>
                </p:cNvPr>
                <p:cNvSpPr/>
                <p:nvPr/>
              </p:nvSpPr>
              <p:spPr>
                <a:xfrm>
                  <a:off x="4246180" y="3187108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337BBB7-7796-4962-AE43-33CD47444F27}"/>
                    </a:ext>
                  </a:extLst>
                </p:cNvPr>
                <p:cNvSpPr/>
                <p:nvPr/>
              </p:nvSpPr>
              <p:spPr>
                <a:xfrm>
                  <a:off x="4096547" y="3170482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4B735D58-F892-4201-AC30-29D942615160}"/>
                    </a:ext>
                  </a:extLst>
                </p:cNvPr>
                <p:cNvSpPr/>
                <p:nvPr/>
              </p:nvSpPr>
              <p:spPr>
                <a:xfrm>
                  <a:off x="4528756" y="3297906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DE4A4403-240A-420B-A44F-6DA7EB5F7590}"/>
                    </a:ext>
                  </a:extLst>
                </p:cNvPr>
                <p:cNvSpPr/>
                <p:nvPr/>
              </p:nvSpPr>
              <p:spPr>
                <a:xfrm>
                  <a:off x="4462253" y="3231402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3B8446A4-EA40-4D07-B0B8-ADBC1B511130}"/>
                    </a:ext>
                  </a:extLst>
                </p:cNvPr>
                <p:cNvSpPr/>
                <p:nvPr/>
              </p:nvSpPr>
              <p:spPr>
                <a:xfrm>
                  <a:off x="4163051" y="3231402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6910BF93-BFFE-4F40-90A3-AAE22EF9D94F}"/>
                    </a:ext>
                  </a:extLst>
                </p:cNvPr>
                <p:cNvSpPr/>
                <p:nvPr/>
              </p:nvSpPr>
              <p:spPr>
                <a:xfrm>
                  <a:off x="4024523" y="3214777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7 h 2091377"/>
                    <a:gd name="connsiteX3" fmla="*/ 0 w 16625"/>
                    <a:gd name="connsiteY3" fmla="*/ 2091377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7"/>
                      </a:lnTo>
                      <a:lnTo>
                        <a:pt x="0" y="2091377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F455EE69-89D2-4BAB-9D1D-553655BF3672}"/>
                    </a:ext>
                  </a:extLst>
                </p:cNvPr>
                <p:cNvSpPr/>
                <p:nvPr/>
              </p:nvSpPr>
              <p:spPr>
                <a:xfrm>
                  <a:off x="4312621" y="3297906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5CA44068-9688-4C6B-81E2-835009D56D6B}"/>
                    </a:ext>
                  </a:extLst>
                </p:cNvPr>
                <p:cNvSpPr/>
                <p:nvPr/>
              </p:nvSpPr>
              <p:spPr>
                <a:xfrm>
                  <a:off x="4384645" y="3203734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26" name="Graphic 189">
                <a:extLst>
                  <a:ext uri="{FF2B5EF4-FFF2-40B4-BE49-F238E27FC236}">
                    <a16:creationId xmlns:a16="http://schemas.microsoft.com/office/drawing/2014/main" id="{25846FFC-776C-4180-A64F-4EF7A80A4065}"/>
                  </a:ext>
                </a:extLst>
              </p:cNvPr>
              <p:cNvGrpSpPr/>
              <p:nvPr/>
            </p:nvGrpSpPr>
            <p:grpSpPr>
              <a:xfrm>
                <a:off x="4457228" y="3130656"/>
                <a:ext cx="2245395" cy="1680932"/>
                <a:chOff x="4457228" y="3130656"/>
                <a:chExt cx="2245395" cy="1680932"/>
              </a:xfrm>
            </p:grpSpPr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7B662AAC-AD07-4889-9743-DBC583719AB1}"/>
                    </a:ext>
                  </a:extLst>
                </p:cNvPr>
                <p:cNvSpPr/>
                <p:nvPr/>
              </p:nvSpPr>
              <p:spPr>
                <a:xfrm>
                  <a:off x="4457228" y="3130656"/>
                  <a:ext cx="2245395" cy="1680932"/>
                </a:xfrm>
                <a:custGeom>
                  <a:avLst/>
                  <a:gdLst>
                    <a:gd name="connsiteX0" fmla="*/ 759018 w 2245395"/>
                    <a:gd name="connsiteY0" fmla="*/ 122707 h 1680932"/>
                    <a:gd name="connsiteX1" fmla="*/ 1285398 w 2245395"/>
                    <a:gd name="connsiteY1" fmla="*/ 61725 h 1680932"/>
                    <a:gd name="connsiteX2" fmla="*/ 1645520 w 2245395"/>
                    <a:gd name="connsiteY2" fmla="*/ 11848 h 1680932"/>
                    <a:gd name="connsiteX3" fmla="*/ 2243926 w 2245395"/>
                    <a:gd name="connsiteY3" fmla="*/ 432952 h 1680932"/>
                    <a:gd name="connsiteX4" fmla="*/ 2216195 w 2245395"/>
                    <a:gd name="connsiteY4" fmla="*/ 521602 h 1680932"/>
                    <a:gd name="connsiteX5" fmla="*/ 2110919 w 2245395"/>
                    <a:gd name="connsiteY5" fmla="*/ 787553 h 1680932"/>
                    <a:gd name="connsiteX6" fmla="*/ 1911471 w 2245395"/>
                    <a:gd name="connsiteY6" fmla="*/ 920497 h 1680932"/>
                    <a:gd name="connsiteX7" fmla="*/ 1750797 w 2245395"/>
                    <a:gd name="connsiteY7" fmla="*/ 748780 h 1680932"/>
                    <a:gd name="connsiteX8" fmla="*/ 1972453 w 2245395"/>
                    <a:gd name="connsiteY8" fmla="*/ 1445203 h 1680932"/>
                    <a:gd name="connsiteX9" fmla="*/ 620552 w 2245395"/>
                    <a:gd name="connsiteY9" fmla="*/ 1679577 h 1680932"/>
                    <a:gd name="connsiteX10" fmla="*/ 537423 w 2245395"/>
                    <a:gd name="connsiteY10" fmla="*/ 987001 h 1680932"/>
                    <a:gd name="connsiteX11" fmla="*/ 410000 w 2245395"/>
                    <a:gd name="connsiteY11" fmla="*/ 1169823 h 1680932"/>
                    <a:gd name="connsiteX12" fmla="*/ 260368 w 2245395"/>
                    <a:gd name="connsiteY12" fmla="*/ 1119945 h 1680932"/>
                    <a:gd name="connsiteX13" fmla="*/ 149570 w 2245395"/>
                    <a:gd name="connsiteY13" fmla="*/ 920497 h 1680932"/>
                    <a:gd name="connsiteX14" fmla="*/ 0 w 2245395"/>
                    <a:gd name="connsiteY14" fmla="*/ 770927 h 1680932"/>
                    <a:gd name="connsiteX15" fmla="*/ 249325 w 2245395"/>
                    <a:gd name="connsiteY15" fmla="*/ 521602 h 1680932"/>
                    <a:gd name="connsiteX16" fmla="*/ 410000 w 2245395"/>
                    <a:gd name="connsiteY16" fmla="*/ 305529 h 1680932"/>
                    <a:gd name="connsiteX17" fmla="*/ 759018 w 2245395"/>
                    <a:gd name="connsiteY17" fmla="*/ 122707 h 1680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245395" h="1680932">
                      <a:moveTo>
                        <a:pt x="759018" y="122707"/>
                      </a:moveTo>
                      <a:cubicBezTo>
                        <a:pt x="759018" y="122707"/>
                        <a:pt x="1036073" y="410805"/>
                        <a:pt x="1285398" y="61725"/>
                      </a:cubicBezTo>
                      <a:cubicBezTo>
                        <a:pt x="1285398" y="61725"/>
                        <a:pt x="1551349" y="-32447"/>
                        <a:pt x="1645520" y="11848"/>
                      </a:cubicBezTo>
                      <a:cubicBezTo>
                        <a:pt x="1739692" y="56142"/>
                        <a:pt x="2099876" y="455099"/>
                        <a:pt x="2243926" y="432952"/>
                      </a:cubicBezTo>
                      <a:cubicBezTo>
                        <a:pt x="2243926" y="432952"/>
                        <a:pt x="2255030" y="488351"/>
                        <a:pt x="2216195" y="521602"/>
                      </a:cubicBezTo>
                      <a:cubicBezTo>
                        <a:pt x="2177422" y="554854"/>
                        <a:pt x="2216195" y="715529"/>
                        <a:pt x="2110919" y="787553"/>
                      </a:cubicBezTo>
                      <a:cubicBezTo>
                        <a:pt x="2005643" y="859578"/>
                        <a:pt x="1911471" y="920497"/>
                        <a:pt x="1911471" y="920497"/>
                      </a:cubicBezTo>
                      <a:cubicBezTo>
                        <a:pt x="1911471" y="920497"/>
                        <a:pt x="1767422" y="798596"/>
                        <a:pt x="1750797" y="748780"/>
                      </a:cubicBezTo>
                      <a:cubicBezTo>
                        <a:pt x="1734171" y="698903"/>
                        <a:pt x="1867115" y="1365982"/>
                        <a:pt x="1972453" y="1445203"/>
                      </a:cubicBezTo>
                      <a:cubicBezTo>
                        <a:pt x="1972453" y="1445203"/>
                        <a:pt x="764601" y="1701724"/>
                        <a:pt x="620552" y="1679577"/>
                      </a:cubicBezTo>
                      <a:cubicBezTo>
                        <a:pt x="620552" y="1679577"/>
                        <a:pt x="520797" y="1158780"/>
                        <a:pt x="537423" y="987001"/>
                      </a:cubicBezTo>
                      <a:lnTo>
                        <a:pt x="410000" y="1169823"/>
                      </a:lnTo>
                      <a:cubicBezTo>
                        <a:pt x="410000" y="1169823"/>
                        <a:pt x="288098" y="1197553"/>
                        <a:pt x="260368" y="1119945"/>
                      </a:cubicBezTo>
                      <a:cubicBezTo>
                        <a:pt x="232699" y="1042399"/>
                        <a:pt x="199448" y="942645"/>
                        <a:pt x="149570" y="920497"/>
                      </a:cubicBezTo>
                      <a:cubicBezTo>
                        <a:pt x="99693" y="898351"/>
                        <a:pt x="16564" y="837368"/>
                        <a:pt x="0" y="770927"/>
                      </a:cubicBezTo>
                      <a:cubicBezTo>
                        <a:pt x="0" y="770927"/>
                        <a:pt x="149570" y="682277"/>
                        <a:pt x="249325" y="521602"/>
                      </a:cubicBezTo>
                      <a:cubicBezTo>
                        <a:pt x="349080" y="360927"/>
                        <a:pt x="249325" y="394179"/>
                        <a:pt x="410000" y="305529"/>
                      </a:cubicBezTo>
                      <a:cubicBezTo>
                        <a:pt x="570613" y="216878"/>
                        <a:pt x="753496" y="150437"/>
                        <a:pt x="759018" y="122707"/>
                      </a:cubicBezTo>
                      <a:close/>
                    </a:path>
                  </a:pathLst>
                </a:custGeom>
                <a:solidFill>
                  <a:srgbClr val="BDCCDC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228" name="Graphic 189">
                  <a:extLst>
                    <a:ext uri="{FF2B5EF4-FFF2-40B4-BE49-F238E27FC236}">
                      <a16:creationId xmlns:a16="http://schemas.microsoft.com/office/drawing/2014/main" id="{25846FFC-776C-4180-A64F-4EF7A80A4065}"/>
                    </a:ext>
                  </a:extLst>
                </p:cNvPr>
                <p:cNvGrpSpPr/>
                <p:nvPr/>
              </p:nvGrpSpPr>
              <p:grpSpPr>
                <a:xfrm>
                  <a:off x="4527205" y="3223772"/>
                  <a:ext cx="2128288" cy="1351218"/>
                  <a:chOff x="4527205" y="3223772"/>
                  <a:chExt cx="2128288" cy="1351218"/>
                </a:xfrm>
              </p:grpSpPr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E483424B-8F72-4728-AE71-FEC2FFC17BAC}"/>
                      </a:ext>
                    </a:extLst>
                  </p:cNvPr>
                  <p:cNvSpPr/>
                  <p:nvPr/>
                </p:nvSpPr>
                <p:spPr>
                  <a:xfrm>
                    <a:off x="4527205" y="3313973"/>
                    <a:ext cx="1806071" cy="540315"/>
                  </a:xfrm>
                  <a:custGeom>
                    <a:avLst/>
                    <a:gdLst>
                      <a:gd name="connsiteX0" fmla="*/ 696112 w 1806071"/>
                      <a:gd name="connsiteY0" fmla="*/ 419864 h 540315"/>
                      <a:gd name="connsiteX1" fmla="*/ 750891 w 1806071"/>
                      <a:gd name="connsiteY1" fmla="*/ 396228 h 540315"/>
                      <a:gd name="connsiteX2" fmla="*/ 907161 w 1806071"/>
                      <a:gd name="connsiteY2" fmla="*/ 337045 h 540315"/>
                      <a:gd name="connsiteX3" fmla="*/ 1020564 w 1806071"/>
                      <a:gd name="connsiteY3" fmla="*/ 315704 h 540315"/>
                      <a:gd name="connsiteX4" fmla="*/ 1142714 w 1806071"/>
                      <a:gd name="connsiteY4" fmla="*/ 292192 h 540315"/>
                      <a:gd name="connsiteX5" fmla="*/ 1313315 w 1806071"/>
                      <a:gd name="connsiteY5" fmla="*/ 222897 h 540315"/>
                      <a:gd name="connsiteX6" fmla="*/ 1463939 w 1806071"/>
                      <a:gd name="connsiteY6" fmla="*/ 159744 h 540315"/>
                      <a:gd name="connsiteX7" fmla="*/ 1533544 w 1806071"/>
                      <a:gd name="connsiteY7" fmla="*/ 141381 h 540315"/>
                      <a:gd name="connsiteX8" fmla="*/ 1664504 w 1806071"/>
                      <a:gd name="connsiteY8" fmla="*/ 99383 h 540315"/>
                      <a:gd name="connsiteX9" fmla="*/ 1724245 w 1806071"/>
                      <a:gd name="connsiteY9" fmla="*/ 64456 h 540315"/>
                      <a:gd name="connsiteX10" fmla="*/ 1795277 w 1806071"/>
                      <a:gd name="connsiteY10" fmla="*/ 24691 h 540315"/>
                      <a:gd name="connsiteX11" fmla="*/ 1806071 w 1806071"/>
                      <a:gd name="connsiteY11" fmla="*/ 20658 h 540315"/>
                      <a:gd name="connsiteX12" fmla="*/ 1782683 w 1806071"/>
                      <a:gd name="connsiteY12" fmla="*/ 0 h 540315"/>
                      <a:gd name="connsiteX13" fmla="*/ 1709418 w 1806071"/>
                      <a:gd name="connsiteY13" fmla="*/ 41130 h 540315"/>
                      <a:gd name="connsiteX14" fmla="*/ 1652345 w 1806071"/>
                      <a:gd name="connsiteY14" fmla="*/ 74568 h 540315"/>
                      <a:gd name="connsiteX15" fmla="*/ 1527155 w 1806071"/>
                      <a:gd name="connsiteY15" fmla="*/ 114519 h 540315"/>
                      <a:gd name="connsiteX16" fmla="*/ 1455875 w 1806071"/>
                      <a:gd name="connsiteY16" fmla="*/ 133317 h 540315"/>
                      <a:gd name="connsiteX17" fmla="*/ 1301528 w 1806071"/>
                      <a:gd name="connsiteY17" fmla="*/ 197897 h 540315"/>
                      <a:gd name="connsiteX18" fmla="*/ 1135456 w 1806071"/>
                      <a:gd name="connsiteY18" fmla="*/ 265517 h 540315"/>
                      <a:gd name="connsiteX19" fmla="*/ 1016469 w 1806071"/>
                      <a:gd name="connsiteY19" fmla="*/ 288408 h 540315"/>
                      <a:gd name="connsiteX20" fmla="*/ 900151 w 1806071"/>
                      <a:gd name="connsiteY20" fmla="*/ 310369 h 540315"/>
                      <a:gd name="connsiteX21" fmla="*/ 739786 w 1806071"/>
                      <a:gd name="connsiteY21" fmla="*/ 370979 h 540315"/>
                      <a:gd name="connsiteX22" fmla="*/ 685504 w 1806071"/>
                      <a:gd name="connsiteY22" fmla="*/ 394367 h 540315"/>
                      <a:gd name="connsiteX23" fmla="*/ 31018 w 1806071"/>
                      <a:gd name="connsiteY23" fmla="*/ 511430 h 540315"/>
                      <a:gd name="connsiteX24" fmla="*/ 0 w 1806071"/>
                      <a:gd name="connsiteY24" fmla="*/ 537609 h 540315"/>
                      <a:gd name="connsiteX25" fmla="*/ 696112 w 1806071"/>
                      <a:gd name="connsiteY25" fmla="*/ 419864 h 540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806071" h="540315">
                        <a:moveTo>
                          <a:pt x="696112" y="419864"/>
                        </a:moveTo>
                        <a:cubicBezTo>
                          <a:pt x="714475" y="412233"/>
                          <a:pt x="733024" y="404106"/>
                          <a:pt x="750891" y="396228"/>
                        </a:cubicBezTo>
                        <a:cubicBezTo>
                          <a:pt x="801389" y="374081"/>
                          <a:pt x="853561" y="351189"/>
                          <a:pt x="907161" y="337045"/>
                        </a:cubicBezTo>
                        <a:cubicBezTo>
                          <a:pt x="944135" y="327305"/>
                          <a:pt x="982970" y="321412"/>
                          <a:pt x="1020564" y="315704"/>
                        </a:cubicBezTo>
                        <a:cubicBezTo>
                          <a:pt x="1060826" y="309563"/>
                          <a:pt x="1102452" y="303297"/>
                          <a:pt x="1142714" y="292192"/>
                        </a:cubicBezTo>
                        <a:cubicBezTo>
                          <a:pt x="1202393" y="275753"/>
                          <a:pt x="1258784" y="248829"/>
                          <a:pt x="1313315" y="222897"/>
                        </a:cubicBezTo>
                        <a:cubicBezTo>
                          <a:pt x="1361951" y="199758"/>
                          <a:pt x="1412201" y="175750"/>
                          <a:pt x="1463939" y="159744"/>
                        </a:cubicBezTo>
                        <a:cubicBezTo>
                          <a:pt x="1486645" y="152734"/>
                          <a:pt x="1510467" y="146965"/>
                          <a:pt x="1533544" y="141381"/>
                        </a:cubicBezTo>
                        <a:cubicBezTo>
                          <a:pt x="1577404" y="130773"/>
                          <a:pt x="1622691" y="119855"/>
                          <a:pt x="1664504" y="99383"/>
                        </a:cubicBezTo>
                        <a:cubicBezTo>
                          <a:pt x="1685410" y="89147"/>
                          <a:pt x="1705138" y="76553"/>
                          <a:pt x="1724245" y="64456"/>
                        </a:cubicBezTo>
                        <a:cubicBezTo>
                          <a:pt x="1748067" y="49319"/>
                          <a:pt x="1770524" y="34989"/>
                          <a:pt x="1795277" y="24691"/>
                        </a:cubicBezTo>
                        <a:cubicBezTo>
                          <a:pt x="1798689" y="23264"/>
                          <a:pt x="1802349" y="21899"/>
                          <a:pt x="1806071" y="20658"/>
                        </a:cubicBezTo>
                        <a:cubicBezTo>
                          <a:pt x="1798193" y="13710"/>
                          <a:pt x="1790438" y="6824"/>
                          <a:pt x="1782683" y="0"/>
                        </a:cubicBezTo>
                        <a:cubicBezTo>
                          <a:pt x="1756566" y="11167"/>
                          <a:pt x="1732558" y="26366"/>
                          <a:pt x="1709418" y="41130"/>
                        </a:cubicBezTo>
                        <a:cubicBezTo>
                          <a:pt x="1690993" y="52855"/>
                          <a:pt x="1671948" y="64952"/>
                          <a:pt x="1652345" y="74568"/>
                        </a:cubicBezTo>
                        <a:cubicBezTo>
                          <a:pt x="1613323" y="93737"/>
                          <a:pt x="1571449" y="103849"/>
                          <a:pt x="1527155" y="114519"/>
                        </a:cubicBezTo>
                        <a:cubicBezTo>
                          <a:pt x="1503705" y="120165"/>
                          <a:pt x="1479449" y="126058"/>
                          <a:pt x="1455875" y="133317"/>
                        </a:cubicBezTo>
                        <a:cubicBezTo>
                          <a:pt x="1402275" y="149943"/>
                          <a:pt x="1351033" y="174323"/>
                          <a:pt x="1301528" y="197897"/>
                        </a:cubicBezTo>
                        <a:cubicBezTo>
                          <a:pt x="1248052" y="223394"/>
                          <a:pt x="1192839" y="249697"/>
                          <a:pt x="1135456" y="265517"/>
                        </a:cubicBezTo>
                        <a:cubicBezTo>
                          <a:pt x="1096745" y="276187"/>
                          <a:pt x="1055987" y="282391"/>
                          <a:pt x="1016469" y="288408"/>
                        </a:cubicBezTo>
                        <a:cubicBezTo>
                          <a:pt x="978193" y="294240"/>
                          <a:pt x="938552" y="300195"/>
                          <a:pt x="900151" y="310369"/>
                        </a:cubicBezTo>
                        <a:cubicBezTo>
                          <a:pt x="844442" y="325072"/>
                          <a:pt x="791277" y="348398"/>
                          <a:pt x="739786" y="370979"/>
                        </a:cubicBezTo>
                        <a:cubicBezTo>
                          <a:pt x="722044" y="378795"/>
                          <a:pt x="703619" y="386860"/>
                          <a:pt x="685504" y="394367"/>
                        </a:cubicBezTo>
                        <a:cubicBezTo>
                          <a:pt x="479543" y="480163"/>
                          <a:pt x="254040" y="520301"/>
                          <a:pt x="31018" y="511430"/>
                        </a:cubicBezTo>
                        <a:cubicBezTo>
                          <a:pt x="20162" y="521045"/>
                          <a:pt x="9740" y="529792"/>
                          <a:pt x="0" y="537609"/>
                        </a:cubicBezTo>
                        <a:cubicBezTo>
                          <a:pt x="236670" y="551629"/>
                          <a:pt x="477186" y="510995"/>
                          <a:pt x="696112" y="419864"/>
                        </a:cubicBezTo>
                        <a:close/>
                      </a:path>
                    </a:pathLst>
                  </a:custGeom>
                  <a:solidFill>
                    <a:srgbClr val="3B3047"/>
                  </a:solidFill>
                  <a:ln w="62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BE670FBB-E771-4148-AE10-8BE87C036CCE}"/>
                      </a:ext>
                    </a:extLst>
                  </p:cNvPr>
                  <p:cNvSpPr/>
                  <p:nvPr/>
                </p:nvSpPr>
                <p:spPr>
                  <a:xfrm>
                    <a:off x="4709593" y="4166108"/>
                    <a:ext cx="251310" cy="88278"/>
                  </a:xfrm>
                  <a:custGeom>
                    <a:avLst/>
                    <a:gdLst>
                      <a:gd name="connsiteX0" fmla="*/ 0 w 251310"/>
                      <a:gd name="connsiteY0" fmla="*/ 62099 h 88278"/>
                      <a:gd name="connsiteX1" fmla="*/ 8003 w 251310"/>
                      <a:gd name="connsiteY1" fmla="*/ 84556 h 88278"/>
                      <a:gd name="connsiteX2" fmla="*/ 9554 w 251310"/>
                      <a:gd name="connsiteY2" fmla="*/ 88278 h 88278"/>
                      <a:gd name="connsiteX3" fmla="*/ 227240 w 251310"/>
                      <a:gd name="connsiteY3" fmla="*/ 34554 h 88278"/>
                      <a:gd name="connsiteX4" fmla="*/ 251310 w 251310"/>
                      <a:gd name="connsiteY4" fmla="*/ 0 h 88278"/>
                      <a:gd name="connsiteX5" fmla="*/ 0 w 251310"/>
                      <a:gd name="connsiteY5" fmla="*/ 62099 h 88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1310" h="88278">
                        <a:moveTo>
                          <a:pt x="0" y="62099"/>
                        </a:moveTo>
                        <a:cubicBezTo>
                          <a:pt x="2730" y="69729"/>
                          <a:pt x="5397" y="77236"/>
                          <a:pt x="8003" y="84556"/>
                        </a:cubicBezTo>
                        <a:cubicBezTo>
                          <a:pt x="8499" y="85859"/>
                          <a:pt x="9057" y="87037"/>
                          <a:pt x="9554" y="88278"/>
                        </a:cubicBezTo>
                        <a:cubicBezTo>
                          <a:pt x="82074" y="70660"/>
                          <a:pt x="154657" y="52731"/>
                          <a:pt x="227240" y="34554"/>
                        </a:cubicBezTo>
                        <a:lnTo>
                          <a:pt x="251310" y="0"/>
                        </a:lnTo>
                        <a:cubicBezTo>
                          <a:pt x="167499" y="21093"/>
                          <a:pt x="83749" y="41751"/>
                          <a:pt x="0" y="62099"/>
                        </a:cubicBezTo>
                        <a:close/>
                      </a:path>
                    </a:pathLst>
                  </a:custGeom>
                  <a:solidFill>
                    <a:srgbClr val="543C27"/>
                  </a:solidFill>
                  <a:ln w="62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8BCBB496-599E-48B0-BEC1-518AF3FA76A2}"/>
                      </a:ext>
                    </a:extLst>
                  </p:cNvPr>
                  <p:cNvSpPr/>
                  <p:nvPr/>
                </p:nvSpPr>
                <p:spPr>
                  <a:xfrm>
                    <a:off x="4611575" y="3518136"/>
                    <a:ext cx="1986721" cy="558453"/>
                  </a:xfrm>
                  <a:custGeom>
                    <a:avLst/>
                    <a:gdLst>
                      <a:gd name="connsiteX0" fmla="*/ 1706316 w 1986721"/>
                      <a:gd name="connsiteY0" fmla="*/ 146841 h 558453"/>
                      <a:gd name="connsiteX1" fmla="*/ 1810041 w 1986721"/>
                      <a:gd name="connsiteY1" fmla="*/ 97708 h 558453"/>
                      <a:gd name="connsiteX2" fmla="*/ 1986722 w 1986721"/>
                      <a:gd name="connsiteY2" fmla="*/ 17494 h 558453"/>
                      <a:gd name="connsiteX3" fmla="*/ 1956138 w 1986721"/>
                      <a:gd name="connsiteY3" fmla="*/ 0 h 558453"/>
                      <a:gd name="connsiteX4" fmla="*/ 1798006 w 1986721"/>
                      <a:gd name="connsiteY4" fmla="*/ 72831 h 558453"/>
                      <a:gd name="connsiteX5" fmla="*/ 1694902 w 1986721"/>
                      <a:gd name="connsiteY5" fmla="*/ 121654 h 558453"/>
                      <a:gd name="connsiteX6" fmla="*/ 713111 w 1986721"/>
                      <a:gd name="connsiteY6" fmla="*/ 394925 h 558453"/>
                      <a:gd name="connsiteX7" fmla="*/ 0 w 1986721"/>
                      <a:gd name="connsiteY7" fmla="*/ 535438 h 558453"/>
                      <a:gd name="connsiteX8" fmla="*/ 26366 w 1986721"/>
                      <a:gd name="connsiteY8" fmla="*/ 558453 h 558453"/>
                      <a:gd name="connsiteX9" fmla="*/ 718508 w 1986721"/>
                      <a:gd name="connsiteY9" fmla="*/ 422035 h 558453"/>
                      <a:gd name="connsiteX10" fmla="*/ 1706316 w 1986721"/>
                      <a:gd name="connsiteY10" fmla="*/ 146841 h 558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86721" h="558453">
                        <a:moveTo>
                          <a:pt x="1706316" y="146841"/>
                        </a:moveTo>
                        <a:cubicBezTo>
                          <a:pt x="1741057" y="131083"/>
                          <a:pt x="1776169" y="114085"/>
                          <a:pt x="1810041" y="97708"/>
                        </a:cubicBezTo>
                        <a:cubicBezTo>
                          <a:pt x="1867860" y="69791"/>
                          <a:pt x="1926546" y="41378"/>
                          <a:pt x="1986722" y="17494"/>
                        </a:cubicBezTo>
                        <a:cubicBezTo>
                          <a:pt x="1976796" y="12283"/>
                          <a:pt x="1966560" y="6390"/>
                          <a:pt x="1956138" y="0"/>
                        </a:cubicBezTo>
                        <a:cubicBezTo>
                          <a:pt x="1902290" y="22333"/>
                          <a:pt x="1849745" y="47706"/>
                          <a:pt x="1798006" y="72831"/>
                        </a:cubicBezTo>
                        <a:cubicBezTo>
                          <a:pt x="1764259" y="89147"/>
                          <a:pt x="1729332" y="106021"/>
                          <a:pt x="1694902" y="121654"/>
                        </a:cubicBezTo>
                        <a:cubicBezTo>
                          <a:pt x="1383664" y="262787"/>
                          <a:pt x="1042773" y="329973"/>
                          <a:pt x="713111" y="394925"/>
                        </a:cubicBezTo>
                        <a:lnTo>
                          <a:pt x="0" y="535438"/>
                        </a:lnTo>
                        <a:cubicBezTo>
                          <a:pt x="9367" y="540587"/>
                          <a:pt x="18115" y="548527"/>
                          <a:pt x="26366" y="558453"/>
                        </a:cubicBezTo>
                        <a:lnTo>
                          <a:pt x="718508" y="422035"/>
                        </a:lnTo>
                        <a:cubicBezTo>
                          <a:pt x="1049659" y="356834"/>
                          <a:pt x="1392163" y="289339"/>
                          <a:pt x="1706316" y="146841"/>
                        </a:cubicBezTo>
                        <a:close/>
                      </a:path>
                    </a:pathLst>
                  </a:custGeom>
                  <a:solidFill>
                    <a:srgbClr val="FF5F4B"/>
                  </a:solidFill>
                  <a:ln w="62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188E85B6-D769-40D6-8A85-1B1D5FD6DB37}"/>
                      </a:ext>
                    </a:extLst>
                  </p:cNvPr>
                  <p:cNvSpPr/>
                  <p:nvPr/>
                </p:nvSpPr>
                <p:spPr>
                  <a:xfrm>
                    <a:off x="4676962" y="3223772"/>
                    <a:ext cx="1556373" cy="472222"/>
                  </a:xfrm>
                  <a:custGeom>
                    <a:avLst/>
                    <a:gdLst>
                      <a:gd name="connsiteX0" fmla="*/ 979186 w 1556373"/>
                      <a:gd name="connsiteY0" fmla="*/ 195043 h 472222"/>
                      <a:gd name="connsiteX1" fmla="*/ 356276 w 1556373"/>
                      <a:gd name="connsiteY1" fmla="*/ 368746 h 472222"/>
                      <a:gd name="connsiteX2" fmla="*/ 21527 w 1556373"/>
                      <a:gd name="connsiteY2" fmla="*/ 441018 h 472222"/>
                      <a:gd name="connsiteX3" fmla="*/ 0 w 1556373"/>
                      <a:gd name="connsiteY3" fmla="*/ 472223 h 472222"/>
                      <a:gd name="connsiteX4" fmla="*/ 362914 w 1556373"/>
                      <a:gd name="connsiteY4" fmla="*/ 395669 h 472222"/>
                      <a:gd name="connsiteX5" fmla="*/ 988243 w 1556373"/>
                      <a:gd name="connsiteY5" fmla="*/ 221223 h 472222"/>
                      <a:gd name="connsiteX6" fmla="*/ 1190854 w 1556373"/>
                      <a:gd name="connsiteY6" fmla="*/ 146841 h 472222"/>
                      <a:gd name="connsiteX7" fmla="*/ 1556374 w 1556373"/>
                      <a:gd name="connsiteY7" fmla="*/ 21899 h 472222"/>
                      <a:gd name="connsiteX8" fmla="*/ 1531559 w 1556373"/>
                      <a:gd name="connsiteY8" fmla="*/ 0 h 472222"/>
                      <a:gd name="connsiteX9" fmla="*/ 1181115 w 1556373"/>
                      <a:gd name="connsiteY9" fmla="*/ 120847 h 472222"/>
                      <a:gd name="connsiteX10" fmla="*/ 979186 w 1556373"/>
                      <a:gd name="connsiteY10" fmla="*/ 195043 h 472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6373" h="472222">
                        <a:moveTo>
                          <a:pt x="979186" y="195043"/>
                        </a:moveTo>
                        <a:cubicBezTo>
                          <a:pt x="775333" y="265331"/>
                          <a:pt x="562300" y="317938"/>
                          <a:pt x="356276" y="368746"/>
                        </a:cubicBezTo>
                        <a:cubicBezTo>
                          <a:pt x="246844" y="395731"/>
                          <a:pt x="134806" y="423400"/>
                          <a:pt x="21527" y="441018"/>
                        </a:cubicBezTo>
                        <a:cubicBezTo>
                          <a:pt x="14517" y="451751"/>
                          <a:pt x="7382" y="462173"/>
                          <a:pt x="0" y="472223"/>
                        </a:cubicBezTo>
                        <a:cubicBezTo>
                          <a:pt x="123205" y="454728"/>
                          <a:pt x="244548" y="424889"/>
                          <a:pt x="362914" y="395669"/>
                        </a:cubicBezTo>
                        <a:cubicBezTo>
                          <a:pt x="569558" y="344675"/>
                          <a:pt x="783212" y="291944"/>
                          <a:pt x="988243" y="221223"/>
                        </a:cubicBezTo>
                        <a:cubicBezTo>
                          <a:pt x="1056111" y="197835"/>
                          <a:pt x="1124599" y="171904"/>
                          <a:pt x="1190854" y="146841"/>
                        </a:cubicBezTo>
                        <a:cubicBezTo>
                          <a:pt x="1310089" y="101740"/>
                          <a:pt x="1431867" y="55771"/>
                          <a:pt x="1556374" y="21899"/>
                        </a:cubicBezTo>
                        <a:cubicBezTo>
                          <a:pt x="1547875" y="14331"/>
                          <a:pt x="1539562" y="7072"/>
                          <a:pt x="1531559" y="0"/>
                        </a:cubicBezTo>
                        <a:cubicBezTo>
                          <a:pt x="1412077" y="33562"/>
                          <a:pt x="1295448" y="77608"/>
                          <a:pt x="1181115" y="120847"/>
                        </a:cubicBezTo>
                        <a:cubicBezTo>
                          <a:pt x="1115046" y="145910"/>
                          <a:pt x="1046743" y="171717"/>
                          <a:pt x="979186" y="195043"/>
                        </a:cubicBezTo>
                        <a:close/>
                      </a:path>
                    </a:pathLst>
                  </a:custGeom>
                  <a:solidFill>
                    <a:srgbClr val="FF5F4B"/>
                  </a:solidFill>
                  <a:ln w="62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79120A61-0DD4-4430-AEBD-14B20EC2C635}"/>
                      </a:ext>
                    </a:extLst>
                  </p:cNvPr>
                  <p:cNvSpPr/>
                  <p:nvPr/>
                </p:nvSpPr>
                <p:spPr>
                  <a:xfrm>
                    <a:off x="5012331" y="4174855"/>
                    <a:ext cx="1266849" cy="254846"/>
                  </a:xfrm>
                  <a:custGeom>
                    <a:avLst/>
                    <a:gdLst>
                      <a:gd name="connsiteX0" fmla="*/ 0 w 1266849"/>
                      <a:gd name="connsiteY0" fmla="*/ 227302 h 254846"/>
                      <a:gd name="connsiteX1" fmla="*/ 3598 w 1266849"/>
                      <a:gd name="connsiteY1" fmla="*/ 254846 h 254846"/>
                      <a:gd name="connsiteX2" fmla="*/ 390272 w 1266849"/>
                      <a:gd name="connsiteY2" fmla="*/ 175191 h 254846"/>
                      <a:gd name="connsiteX3" fmla="*/ 1266849 w 1266849"/>
                      <a:gd name="connsiteY3" fmla="*/ 27234 h 254846"/>
                      <a:gd name="connsiteX4" fmla="*/ 1259715 w 1266849"/>
                      <a:gd name="connsiteY4" fmla="*/ 0 h 254846"/>
                      <a:gd name="connsiteX5" fmla="*/ 384441 w 1266849"/>
                      <a:gd name="connsiteY5" fmla="*/ 148143 h 254846"/>
                      <a:gd name="connsiteX6" fmla="*/ 0 w 1266849"/>
                      <a:gd name="connsiteY6" fmla="*/ 227302 h 254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66849" h="254846">
                        <a:moveTo>
                          <a:pt x="0" y="227302"/>
                        </a:moveTo>
                        <a:cubicBezTo>
                          <a:pt x="1179" y="236483"/>
                          <a:pt x="2357" y="245665"/>
                          <a:pt x="3598" y="254846"/>
                        </a:cubicBezTo>
                        <a:cubicBezTo>
                          <a:pt x="133875" y="230342"/>
                          <a:pt x="263407" y="202488"/>
                          <a:pt x="390272" y="175191"/>
                        </a:cubicBezTo>
                        <a:cubicBezTo>
                          <a:pt x="676013" y="113713"/>
                          <a:pt x="971121" y="50374"/>
                          <a:pt x="1266849" y="27234"/>
                        </a:cubicBezTo>
                        <a:cubicBezTo>
                          <a:pt x="1264430" y="18115"/>
                          <a:pt x="1262010" y="8995"/>
                          <a:pt x="1259715" y="0"/>
                        </a:cubicBezTo>
                        <a:cubicBezTo>
                          <a:pt x="963862" y="23636"/>
                          <a:pt x="669499" y="86789"/>
                          <a:pt x="384441" y="148143"/>
                        </a:cubicBezTo>
                        <a:cubicBezTo>
                          <a:pt x="258196" y="175315"/>
                          <a:pt x="129470" y="202984"/>
                          <a:pt x="0" y="227302"/>
                        </a:cubicBezTo>
                        <a:close/>
                      </a:path>
                    </a:pathLst>
                  </a:custGeom>
                  <a:solidFill>
                    <a:srgbClr val="FF5F4B"/>
                  </a:solidFill>
                  <a:ln w="62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29BEC1CF-D196-4630-A822-06EBB5140A27}"/>
                      </a:ext>
                    </a:extLst>
                  </p:cNvPr>
                  <p:cNvSpPr/>
                  <p:nvPr/>
                </p:nvSpPr>
                <p:spPr>
                  <a:xfrm>
                    <a:off x="4992768" y="3697235"/>
                    <a:ext cx="1662725" cy="489344"/>
                  </a:xfrm>
                  <a:custGeom>
                    <a:avLst/>
                    <a:gdLst>
                      <a:gd name="connsiteX0" fmla="*/ 1662726 w 1662725"/>
                      <a:gd name="connsiteY0" fmla="*/ 0 h 489344"/>
                      <a:gd name="connsiteX1" fmla="*/ 22 w 1662725"/>
                      <a:gd name="connsiteY1" fmla="*/ 460808 h 489344"/>
                      <a:gd name="connsiteX2" fmla="*/ 332 w 1662725"/>
                      <a:gd name="connsiteY2" fmla="*/ 489345 h 489344"/>
                      <a:gd name="connsiteX3" fmla="*/ 1658632 w 1662725"/>
                      <a:gd name="connsiteY3" fmla="*/ 30212 h 489344"/>
                      <a:gd name="connsiteX4" fmla="*/ 1662726 w 1662725"/>
                      <a:gd name="connsiteY4" fmla="*/ 0 h 489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2725" h="489344">
                        <a:moveTo>
                          <a:pt x="1662726" y="0"/>
                        </a:moveTo>
                        <a:cubicBezTo>
                          <a:pt x="1114261" y="166072"/>
                          <a:pt x="557234" y="320419"/>
                          <a:pt x="22" y="460808"/>
                        </a:cubicBezTo>
                        <a:cubicBezTo>
                          <a:pt x="-40" y="469865"/>
                          <a:pt x="22" y="479357"/>
                          <a:pt x="332" y="489345"/>
                        </a:cubicBezTo>
                        <a:cubicBezTo>
                          <a:pt x="555994" y="349452"/>
                          <a:pt x="1111593" y="195663"/>
                          <a:pt x="1658632" y="30212"/>
                        </a:cubicBezTo>
                        <a:cubicBezTo>
                          <a:pt x="1659935" y="19417"/>
                          <a:pt x="1661175" y="9243"/>
                          <a:pt x="1662726" y="0"/>
                        </a:cubicBezTo>
                        <a:close/>
                      </a:path>
                    </a:pathLst>
                  </a:custGeom>
                  <a:solidFill>
                    <a:srgbClr val="3B3047"/>
                  </a:solidFill>
                  <a:ln w="62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id="{447B05EA-8B4E-4A29-8C25-FCD46F4C0AF3}"/>
                      </a:ext>
                    </a:extLst>
                  </p:cNvPr>
                  <p:cNvSpPr/>
                  <p:nvPr/>
                </p:nvSpPr>
                <p:spPr>
                  <a:xfrm>
                    <a:off x="5032866" y="4295198"/>
                    <a:ext cx="1284777" cy="279792"/>
                  </a:xfrm>
                  <a:custGeom>
                    <a:avLst/>
                    <a:gdLst>
                      <a:gd name="connsiteX0" fmla="*/ 548279 w 1284777"/>
                      <a:gd name="connsiteY0" fmla="*/ 151501 h 279792"/>
                      <a:gd name="connsiteX1" fmla="*/ 614472 w 1284777"/>
                      <a:gd name="connsiteY1" fmla="*/ 132084 h 279792"/>
                      <a:gd name="connsiteX2" fmla="*/ 1284778 w 1284777"/>
                      <a:gd name="connsiteY2" fmla="*/ 40890 h 279792"/>
                      <a:gd name="connsiteX3" fmla="*/ 1275596 w 1284777"/>
                      <a:gd name="connsiteY3" fmla="*/ 10988 h 279792"/>
                      <a:gd name="connsiteX4" fmla="*/ 606594 w 1284777"/>
                      <a:gd name="connsiteY4" fmla="*/ 105532 h 279792"/>
                      <a:gd name="connsiteX5" fmla="*/ 540525 w 1284777"/>
                      <a:gd name="connsiteY5" fmla="*/ 124887 h 279792"/>
                      <a:gd name="connsiteX6" fmla="*/ 0 w 1284777"/>
                      <a:gd name="connsiteY6" fmla="*/ 252434 h 279792"/>
                      <a:gd name="connsiteX7" fmla="*/ 4218 w 1284777"/>
                      <a:gd name="connsiteY7" fmla="*/ 279793 h 279792"/>
                      <a:gd name="connsiteX8" fmla="*/ 548279 w 1284777"/>
                      <a:gd name="connsiteY8" fmla="*/ 151501 h 27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84777" h="279792">
                        <a:moveTo>
                          <a:pt x="548279" y="151501"/>
                        </a:moveTo>
                        <a:cubicBezTo>
                          <a:pt x="570240" y="145111"/>
                          <a:pt x="592263" y="138659"/>
                          <a:pt x="614472" y="132084"/>
                        </a:cubicBezTo>
                        <a:cubicBezTo>
                          <a:pt x="837184" y="66387"/>
                          <a:pt x="1066657" y="-1233"/>
                          <a:pt x="1284778" y="40890"/>
                        </a:cubicBezTo>
                        <a:cubicBezTo>
                          <a:pt x="1281676" y="31026"/>
                          <a:pt x="1278636" y="21038"/>
                          <a:pt x="1275596" y="10988"/>
                        </a:cubicBezTo>
                        <a:cubicBezTo>
                          <a:pt x="1055615" y="-26916"/>
                          <a:pt x="827816" y="40269"/>
                          <a:pt x="606594" y="105532"/>
                        </a:cubicBezTo>
                        <a:cubicBezTo>
                          <a:pt x="584447" y="112046"/>
                          <a:pt x="562486" y="118560"/>
                          <a:pt x="540525" y="124887"/>
                        </a:cubicBezTo>
                        <a:cubicBezTo>
                          <a:pt x="363286" y="176316"/>
                          <a:pt x="182077" y="218997"/>
                          <a:pt x="0" y="252434"/>
                        </a:cubicBezTo>
                        <a:cubicBezTo>
                          <a:pt x="1427" y="261678"/>
                          <a:pt x="2854" y="270797"/>
                          <a:pt x="4218" y="279793"/>
                        </a:cubicBezTo>
                        <a:cubicBezTo>
                          <a:pt x="187537" y="246231"/>
                          <a:pt x="369924" y="203302"/>
                          <a:pt x="548279" y="151501"/>
                        </a:cubicBezTo>
                        <a:close/>
                      </a:path>
                    </a:pathLst>
                  </a:custGeom>
                  <a:solidFill>
                    <a:srgbClr val="3B3047"/>
                  </a:solidFill>
                  <a:ln w="62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F7F0C330-E50C-4CB6-8574-894406E4039F}"/>
                    </a:ext>
                  </a:extLst>
                </p:cNvPr>
                <p:cNvSpPr/>
                <p:nvPr/>
              </p:nvSpPr>
              <p:spPr>
                <a:xfrm>
                  <a:off x="6088892" y="3183774"/>
                  <a:ext cx="84811" cy="534988"/>
                </a:xfrm>
                <a:custGeom>
                  <a:avLst/>
                  <a:gdLst>
                    <a:gd name="connsiteX0" fmla="*/ 30483 w 84811"/>
                    <a:gd name="connsiteY0" fmla="*/ 534988 h 534988"/>
                    <a:gd name="connsiteX1" fmla="*/ 25210 w 84811"/>
                    <a:gd name="connsiteY1" fmla="*/ 531142 h 534988"/>
                    <a:gd name="connsiteX2" fmla="*/ 74219 w 84811"/>
                    <a:gd name="connsiteY2" fmla="*/ 3273 h 534988"/>
                    <a:gd name="connsiteX3" fmla="*/ 81539 w 84811"/>
                    <a:gd name="connsiteY3" fmla="*/ 481 h 534988"/>
                    <a:gd name="connsiteX4" fmla="*/ 84331 w 84811"/>
                    <a:gd name="connsiteY4" fmla="*/ 7801 h 534988"/>
                    <a:gd name="connsiteX5" fmla="*/ 35756 w 84811"/>
                    <a:gd name="connsiteY5" fmla="*/ 527792 h 534988"/>
                    <a:gd name="connsiteX6" fmla="*/ 32158 w 84811"/>
                    <a:gd name="connsiteY6" fmla="*/ 534740 h 534988"/>
                    <a:gd name="connsiteX7" fmla="*/ 30483 w 84811"/>
                    <a:gd name="connsiteY7" fmla="*/ 534988 h 53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811" h="534988">
                      <a:moveTo>
                        <a:pt x="30483" y="534988"/>
                      </a:moveTo>
                      <a:cubicBezTo>
                        <a:pt x="28125" y="534988"/>
                        <a:pt x="25954" y="533499"/>
                        <a:pt x="25210" y="531142"/>
                      </a:cubicBezTo>
                      <a:cubicBezTo>
                        <a:pt x="-52088" y="288145"/>
                        <a:pt x="72916" y="6064"/>
                        <a:pt x="74219" y="3273"/>
                      </a:cubicBezTo>
                      <a:cubicBezTo>
                        <a:pt x="75459" y="481"/>
                        <a:pt x="78747" y="-760"/>
                        <a:pt x="81539" y="481"/>
                      </a:cubicBezTo>
                      <a:cubicBezTo>
                        <a:pt x="84331" y="1722"/>
                        <a:pt x="85571" y="5010"/>
                        <a:pt x="84331" y="7801"/>
                      </a:cubicBezTo>
                      <a:cubicBezTo>
                        <a:pt x="83090" y="10593"/>
                        <a:pt x="-40239" y="288889"/>
                        <a:pt x="35756" y="527792"/>
                      </a:cubicBezTo>
                      <a:cubicBezTo>
                        <a:pt x="36686" y="530708"/>
                        <a:pt x="35073" y="533810"/>
                        <a:pt x="32158" y="534740"/>
                      </a:cubicBezTo>
                      <a:cubicBezTo>
                        <a:pt x="31599" y="534926"/>
                        <a:pt x="31041" y="534988"/>
                        <a:pt x="30483" y="534988"/>
                      </a:cubicBezTo>
                      <a:close/>
                    </a:path>
                  </a:pathLst>
                </a:custGeom>
                <a:solidFill>
                  <a:srgbClr val="3B304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DAF8E7AE-43CC-4968-BEC2-C9824255E4FB}"/>
                    </a:ext>
                  </a:extLst>
                </p:cNvPr>
                <p:cNvSpPr/>
                <p:nvPr/>
              </p:nvSpPr>
              <p:spPr>
                <a:xfrm>
                  <a:off x="4783968" y="3552196"/>
                  <a:ext cx="232781" cy="382700"/>
                </a:xfrm>
                <a:custGeom>
                  <a:avLst/>
                  <a:gdLst>
                    <a:gd name="connsiteX0" fmla="*/ 227247 w 232781"/>
                    <a:gd name="connsiteY0" fmla="*/ 382701 h 382700"/>
                    <a:gd name="connsiteX1" fmla="*/ 221787 w 232781"/>
                    <a:gd name="connsiteY1" fmla="*/ 378110 h 382700"/>
                    <a:gd name="connsiteX2" fmla="*/ 3108 w 232781"/>
                    <a:gd name="connsiteY2" fmla="*/ 10854 h 382700"/>
                    <a:gd name="connsiteX3" fmla="*/ 627 w 232781"/>
                    <a:gd name="connsiteY3" fmla="*/ 8372 h 382700"/>
                    <a:gd name="connsiteX4" fmla="*/ 1185 w 232781"/>
                    <a:gd name="connsiteY4" fmla="*/ 2045 h 382700"/>
                    <a:gd name="connsiteX5" fmla="*/ 6955 w 232781"/>
                    <a:gd name="connsiteY5" fmla="*/ 183 h 382700"/>
                    <a:gd name="connsiteX6" fmla="*/ 232706 w 232781"/>
                    <a:gd name="connsiteY6" fmla="*/ 376187 h 382700"/>
                    <a:gd name="connsiteX7" fmla="*/ 228239 w 232781"/>
                    <a:gd name="connsiteY7" fmla="*/ 382639 h 382700"/>
                    <a:gd name="connsiteX8" fmla="*/ 227247 w 232781"/>
                    <a:gd name="connsiteY8" fmla="*/ 382701 h 38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781" h="382700">
                      <a:moveTo>
                        <a:pt x="227247" y="382701"/>
                      </a:moveTo>
                      <a:cubicBezTo>
                        <a:pt x="224641" y="382701"/>
                        <a:pt x="222284" y="380778"/>
                        <a:pt x="221787" y="378110"/>
                      </a:cubicBezTo>
                      <a:cubicBezTo>
                        <a:pt x="201377" y="260861"/>
                        <a:pt x="19238" y="28534"/>
                        <a:pt x="3108" y="10854"/>
                      </a:cubicBezTo>
                      <a:cubicBezTo>
                        <a:pt x="2054" y="10357"/>
                        <a:pt x="1185" y="9489"/>
                        <a:pt x="627" y="8372"/>
                      </a:cubicBezTo>
                      <a:cubicBezTo>
                        <a:pt x="-366" y="6449"/>
                        <a:pt x="-180" y="3782"/>
                        <a:pt x="1185" y="2045"/>
                      </a:cubicBezTo>
                      <a:cubicBezTo>
                        <a:pt x="2550" y="369"/>
                        <a:pt x="4845" y="-375"/>
                        <a:pt x="6955" y="183"/>
                      </a:cubicBezTo>
                      <a:cubicBezTo>
                        <a:pt x="16880" y="2789"/>
                        <a:pt x="211738" y="255588"/>
                        <a:pt x="232706" y="376187"/>
                      </a:cubicBezTo>
                      <a:cubicBezTo>
                        <a:pt x="233202" y="379227"/>
                        <a:pt x="231217" y="382081"/>
                        <a:pt x="228239" y="382639"/>
                      </a:cubicBezTo>
                      <a:cubicBezTo>
                        <a:pt x="227929" y="382639"/>
                        <a:pt x="227557" y="382701"/>
                        <a:pt x="227247" y="382701"/>
                      </a:cubicBezTo>
                      <a:close/>
                    </a:path>
                  </a:pathLst>
                </a:custGeom>
                <a:solidFill>
                  <a:srgbClr val="3B304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FDC788DD-48A0-40A2-9464-4F4B1E76555C}"/>
                    </a:ext>
                  </a:extLst>
                </p:cNvPr>
                <p:cNvSpPr/>
                <p:nvPr/>
              </p:nvSpPr>
              <p:spPr>
                <a:xfrm>
                  <a:off x="5332610" y="3873864"/>
                  <a:ext cx="681515" cy="792383"/>
                </a:xfrm>
                <a:custGeom>
                  <a:avLst/>
                  <a:gdLst>
                    <a:gd name="connsiteX0" fmla="*/ 5537 w 681515"/>
                    <a:gd name="connsiteY0" fmla="*/ 792383 h 792383"/>
                    <a:gd name="connsiteX1" fmla="*/ 202 w 681515"/>
                    <a:gd name="connsiteY1" fmla="*/ 788351 h 792383"/>
                    <a:gd name="connsiteX2" fmla="*/ 4048 w 681515"/>
                    <a:gd name="connsiteY2" fmla="*/ 781465 h 792383"/>
                    <a:gd name="connsiteX3" fmla="*/ 504373 w 681515"/>
                    <a:gd name="connsiteY3" fmla="*/ 345472 h 792383"/>
                    <a:gd name="connsiteX4" fmla="*/ 670755 w 681515"/>
                    <a:gd name="connsiteY4" fmla="*/ 3774 h 792383"/>
                    <a:gd name="connsiteX5" fmla="*/ 677766 w 681515"/>
                    <a:gd name="connsiteY5" fmla="*/ 300 h 792383"/>
                    <a:gd name="connsiteX6" fmla="*/ 681240 w 681515"/>
                    <a:gd name="connsiteY6" fmla="*/ 7372 h 792383"/>
                    <a:gd name="connsiteX7" fmla="*/ 513803 w 681515"/>
                    <a:gd name="connsiteY7" fmla="*/ 351365 h 792383"/>
                    <a:gd name="connsiteX8" fmla="*/ 7088 w 681515"/>
                    <a:gd name="connsiteY8" fmla="*/ 792197 h 792383"/>
                    <a:gd name="connsiteX9" fmla="*/ 5537 w 681515"/>
                    <a:gd name="connsiteY9" fmla="*/ 792383 h 792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1515" h="792383">
                      <a:moveTo>
                        <a:pt x="5537" y="792383"/>
                      </a:moveTo>
                      <a:cubicBezTo>
                        <a:pt x="3118" y="792383"/>
                        <a:pt x="884" y="790832"/>
                        <a:pt x="202" y="788351"/>
                      </a:cubicBezTo>
                      <a:cubicBezTo>
                        <a:pt x="-605" y="785373"/>
                        <a:pt x="1070" y="782333"/>
                        <a:pt x="4048" y="781465"/>
                      </a:cubicBezTo>
                      <a:cubicBezTo>
                        <a:pt x="234142" y="716140"/>
                        <a:pt x="403129" y="508318"/>
                        <a:pt x="504373" y="345472"/>
                      </a:cubicBezTo>
                      <a:cubicBezTo>
                        <a:pt x="614240" y="168667"/>
                        <a:pt x="670197" y="5449"/>
                        <a:pt x="670755" y="3774"/>
                      </a:cubicBezTo>
                      <a:cubicBezTo>
                        <a:pt x="671748" y="858"/>
                        <a:pt x="674912" y="-693"/>
                        <a:pt x="677766" y="300"/>
                      </a:cubicBezTo>
                      <a:cubicBezTo>
                        <a:pt x="680681" y="1293"/>
                        <a:pt x="682170" y="4456"/>
                        <a:pt x="681240" y="7372"/>
                      </a:cubicBezTo>
                      <a:cubicBezTo>
                        <a:pt x="680681" y="8985"/>
                        <a:pt x="624352" y="173506"/>
                        <a:pt x="513803" y="351365"/>
                      </a:cubicBezTo>
                      <a:cubicBezTo>
                        <a:pt x="411567" y="515886"/>
                        <a:pt x="240656" y="725880"/>
                        <a:pt x="7088" y="792197"/>
                      </a:cubicBezTo>
                      <a:cubicBezTo>
                        <a:pt x="6530" y="792321"/>
                        <a:pt x="6033" y="792383"/>
                        <a:pt x="5537" y="792383"/>
                      </a:cubicBezTo>
                      <a:close/>
                    </a:path>
                  </a:pathLst>
                </a:custGeom>
                <a:solidFill>
                  <a:srgbClr val="3B304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F70842C4-B133-4463-9DB3-6C4957336300}"/>
                    </a:ext>
                  </a:extLst>
                </p:cNvPr>
                <p:cNvSpPr/>
                <p:nvPr/>
              </p:nvSpPr>
              <p:spPr>
                <a:xfrm>
                  <a:off x="6307755" y="3552603"/>
                  <a:ext cx="304723" cy="138490"/>
                </a:xfrm>
                <a:custGeom>
                  <a:avLst/>
                  <a:gdLst>
                    <a:gd name="connsiteX0" fmla="*/ 299165 w 304723"/>
                    <a:gd name="connsiteY0" fmla="*/ 138490 h 138490"/>
                    <a:gd name="connsiteX1" fmla="*/ 297242 w 304723"/>
                    <a:gd name="connsiteY1" fmla="*/ 138180 h 138490"/>
                    <a:gd name="connsiteX2" fmla="*/ 2630 w 304723"/>
                    <a:gd name="connsiteY2" fmla="*/ 10261 h 138490"/>
                    <a:gd name="connsiteX3" fmla="*/ 831 w 304723"/>
                    <a:gd name="connsiteY3" fmla="*/ 2630 h 138490"/>
                    <a:gd name="connsiteX4" fmla="*/ 8462 w 304723"/>
                    <a:gd name="connsiteY4" fmla="*/ 831 h 138490"/>
                    <a:gd name="connsiteX5" fmla="*/ 301150 w 304723"/>
                    <a:gd name="connsiteY5" fmla="*/ 127820 h 138490"/>
                    <a:gd name="connsiteX6" fmla="*/ 304376 w 304723"/>
                    <a:gd name="connsiteY6" fmla="*/ 134954 h 138490"/>
                    <a:gd name="connsiteX7" fmla="*/ 299165 w 304723"/>
                    <a:gd name="connsiteY7" fmla="*/ 138490 h 138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4723" h="138490">
                      <a:moveTo>
                        <a:pt x="299165" y="138490"/>
                      </a:moveTo>
                      <a:cubicBezTo>
                        <a:pt x="298544" y="138490"/>
                        <a:pt x="297862" y="138366"/>
                        <a:pt x="297242" y="138180"/>
                      </a:cubicBezTo>
                      <a:cubicBezTo>
                        <a:pt x="288184" y="134768"/>
                        <a:pt x="74282" y="54369"/>
                        <a:pt x="2630" y="10261"/>
                      </a:cubicBezTo>
                      <a:cubicBezTo>
                        <a:pt x="25" y="8648"/>
                        <a:pt x="-782" y="5236"/>
                        <a:pt x="831" y="2630"/>
                      </a:cubicBezTo>
                      <a:cubicBezTo>
                        <a:pt x="2444" y="25"/>
                        <a:pt x="5856" y="-782"/>
                        <a:pt x="8462" y="831"/>
                      </a:cubicBezTo>
                      <a:cubicBezTo>
                        <a:pt x="79245" y="44381"/>
                        <a:pt x="298979" y="126951"/>
                        <a:pt x="301150" y="127820"/>
                      </a:cubicBezTo>
                      <a:cubicBezTo>
                        <a:pt x="304004" y="128875"/>
                        <a:pt x="305431" y="132101"/>
                        <a:pt x="304376" y="134954"/>
                      </a:cubicBezTo>
                      <a:cubicBezTo>
                        <a:pt x="303569" y="137126"/>
                        <a:pt x="301460" y="138490"/>
                        <a:pt x="299165" y="138490"/>
                      </a:cubicBezTo>
                      <a:close/>
                    </a:path>
                  </a:pathLst>
                </a:custGeom>
                <a:solidFill>
                  <a:srgbClr val="3B304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40" name="Graphic 189">
                <a:extLst>
                  <a:ext uri="{FF2B5EF4-FFF2-40B4-BE49-F238E27FC236}">
                    <a16:creationId xmlns:a16="http://schemas.microsoft.com/office/drawing/2014/main" id="{25846FFC-776C-4180-A64F-4EF7A80A4065}"/>
                  </a:ext>
                </a:extLst>
              </p:cNvPr>
              <p:cNvGrpSpPr/>
              <p:nvPr/>
            </p:nvGrpSpPr>
            <p:grpSpPr>
              <a:xfrm>
                <a:off x="3296400" y="4566492"/>
                <a:ext cx="4252483" cy="2293865"/>
                <a:chOff x="3296400" y="4566492"/>
                <a:chExt cx="4252483" cy="2293865"/>
              </a:xfrm>
            </p:grpSpPr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A4CED25D-2CCF-4119-8345-079F97472FFB}"/>
                    </a:ext>
                  </a:extLst>
                </p:cNvPr>
                <p:cNvSpPr/>
                <p:nvPr/>
              </p:nvSpPr>
              <p:spPr>
                <a:xfrm>
                  <a:off x="3703484" y="4625737"/>
                  <a:ext cx="3466046" cy="2229036"/>
                </a:xfrm>
                <a:custGeom>
                  <a:avLst/>
                  <a:gdLst>
                    <a:gd name="connsiteX0" fmla="*/ 3466046 w 3466046"/>
                    <a:gd name="connsiteY0" fmla="*/ 7941 h 2229036"/>
                    <a:gd name="connsiteX1" fmla="*/ 0 w 3466046"/>
                    <a:gd name="connsiteY1" fmla="*/ 0 h 2229036"/>
                    <a:gd name="connsiteX2" fmla="*/ 0 w 3466046"/>
                    <a:gd name="connsiteY2" fmla="*/ 2156144 h 2229036"/>
                    <a:gd name="connsiteX3" fmla="*/ 72893 w 3466046"/>
                    <a:gd name="connsiteY3" fmla="*/ 2229037 h 2229036"/>
                    <a:gd name="connsiteX4" fmla="*/ 3341787 w 3466046"/>
                    <a:gd name="connsiteY4" fmla="*/ 2229037 h 2229036"/>
                    <a:gd name="connsiteX5" fmla="*/ 3466046 w 3466046"/>
                    <a:gd name="connsiteY5" fmla="*/ 2164085 h 2229036"/>
                    <a:gd name="connsiteX6" fmla="*/ 3466046 w 3466046"/>
                    <a:gd name="connsiteY6" fmla="*/ 7941 h 2229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66046" h="2229036">
                      <a:moveTo>
                        <a:pt x="3466046" y="7941"/>
                      </a:moveTo>
                      <a:lnTo>
                        <a:pt x="0" y="0"/>
                      </a:lnTo>
                      <a:lnTo>
                        <a:pt x="0" y="2156144"/>
                      </a:lnTo>
                      <a:cubicBezTo>
                        <a:pt x="0" y="2196405"/>
                        <a:pt x="32631" y="2229037"/>
                        <a:pt x="72893" y="2229037"/>
                      </a:cubicBezTo>
                      <a:lnTo>
                        <a:pt x="3341787" y="2229037"/>
                      </a:lnTo>
                      <a:cubicBezTo>
                        <a:pt x="3382048" y="2229037"/>
                        <a:pt x="3414680" y="2196405"/>
                        <a:pt x="3466046" y="2164085"/>
                      </a:cubicBezTo>
                      <a:lnTo>
                        <a:pt x="3466046" y="7941"/>
                      </a:lnTo>
                      <a:close/>
                    </a:path>
                  </a:pathLst>
                </a:custGeom>
                <a:solidFill>
                  <a:srgbClr val="E4B589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ECA48289-8944-4FB1-ACD7-43EE7505750C}"/>
                    </a:ext>
                  </a:extLst>
                </p:cNvPr>
                <p:cNvSpPr/>
                <p:nvPr/>
              </p:nvSpPr>
              <p:spPr>
                <a:xfrm>
                  <a:off x="4278873" y="4620242"/>
                  <a:ext cx="538601" cy="2240114"/>
                </a:xfrm>
                <a:custGeom>
                  <a:avLst/>
                  <a:gdLst>
                    <a:gd name="connsiteX0" fmla="*/ 533080 w 538601"/>
                    <a:gd name="connsiteY0" fmla="*/ 2240115 h 2240114"/>
                    <a:gd name="connsiteX1" fmla="*/ 528862 w 538601"/>
                    <a:gd name="connsiteY1" fmla="*/ 2238130 h 2240114"/>
                    <a:gd name="connsiteX2" fmla="*/ 1303 w 538601"/>
                    <a:gd name="connsiteY2" fmla="*/ 1609761 h 2240114"/>
                    <a:gd name="connsiteX3" fmla="*/ 0 w 538601"/>
                    <a:gd name="connsiteY3" fmla="*/ 1606225 h 2240114"/>
                    <a:gd name="connsiteX4" fmla="*/ 0 w 538601"/>
                    <a:gd name="connsiteY4" fmla="*/ 562769 h 2240114"/>
                    <a:gd name="connsiteX5" fmla="*/ 1489 w 538601"/>
                    <a:gd name="connsiteY5" fmla="*/ 558985 h 2240114"/>
                    <a:gd name="connsiteX6" fmla="*/ 529048 w 538601"/>
                    <a:gd name="connsiteY6" fmla="*/ 1710 h 2240114"/>
                    <a:gd name="connsiteX7" fmla="*/ 535128 w 538601"/>
                    <a:gd name="connsiteY7" fmla="*/ 408 h 2240114"/>
                    <a:gd name="connsiteX8" fmla="*/ 538602 w 538601"/>
                    <a:gd name="connsiteY8" fmla="*/ 5557 h 2240114"/>
                    <a:gd name="connsiteX9" fmla="*/ 538602 w 538601"/>
                    <a:gd name="connsiteY9" fmla="*/ 2234594 h 2240114"/>
                    <a:gd name="connsiteX10" fmla="*/ 534942 w 538601"/>
                    <a:gd name="connsiteY10" fmla="*/ 2239805 h 2240114"/>
                    <a:gd name="connsiteX11" fmla="*/ 533080 w 538601"/>
                    <a:gd name="connsiteY11" fmla="*/ 2240115 h 2240114"/>
                    <a:gd name="connsiteX12" fmla="*/ 11105 w 538601"/>
                    <a:gd name="connsiteY12" fmla="*/ 1604178 h 2240114"/>
                    <a:gd name="connsiteX13" fmla="*/ 527559 w 538601"/>
                    <a:gd name="connsiteY13" fmla="*/ 2219395 h 2240114"/>
                    <a:gd name="connsiteX14" fmla="*/ 527559 w 538601"/>
                    <a:gd name="connsiteY14" fmla="*/ 19453 h 2240114"/>
                    <a:gd name="connsiteX15" fmla="*/ 11105 w 538601"/>
                    <a:gd name="connsiteY15" fmla="*/ 565003 h 2240114"/>
                    <a:gd name="connsiteX16" fmla="*/ 11105 w 538601"/>
                    <a:gd name="connsiteY16" fmla="*/ 1604178 h 2240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38601" h="2240114">
                      <a:moveTo>
                        <a:pt x="533080" y="2240115"/>
                      </a:moveTo>
                      <a:cubicBezTo>
                        <a:pt x="531467" y="2240115"/>
                        <a:pt x="529917" y="2239433"/>
                        <a:pt x="528862" y="2238130"/>
                      </a:cubicBezTo>
                      <a:lnTo>
                        <a:pt x="1303" y="1609761"/>
                      </a:lnTo>
                      <a:cubicBezTo>
                        <a:pt x="496" y="1608768"/>
                        <a:pt x="0" y="1607466"/>
                        <a:pt x="0" y="1606225"/>
                      </a:cubicBezTo>
                      <a:lnTo>
                        <a:pt x="0" y="562769"/>
                      </a:lnTo>
                      <a:cubicBezTo>
                        <a:pt x="0" y="561343"/>
                        <a:pt x="558" y="559978"/>
                        <a:pt x="1489" y="558985"/>
                      </a:cubicBezTo>
                      <a:lnTo>
                        <a:pt x="529048" y="1710"/>
                      </a:lnTo>
                      <a:cubicBezTo>
                        <a:pt x="530599" y="97"/>
                        <a:pt x="533018" y="-461"/>
                        <a:pt x="535128" y="408"/>
                      </a:cubicBezTo>
                      <a:cubicBezTo>
                        <a:pt x="537237" y="1276"/>
                        <a:pt x="538602" y="3261"/>
                        <a:pt x="538602" y="5557"/>
                      </a:cubicBezTo>
                      <a:lnTo>
                        <a:pt x="538602" y="2234594"/>
                      </a:lnTo>
                      <a:cubicBezTo>
                        <a:pt x="538602" y="2236951"/>
                        <a:pt x="537113" y="2238998"/>
                        <a:pt x="534942" y="2239805"/>
                      </a:cubicBezTo>
                      <a:cubicBezTo>
                        <a:pt x="534383" y="2239991"/>
                        <a:pt x="533701" y="2240115"/>
                        <a:pt x="533080" y="2240115"/>
                      </a:cubicBezTo>
                      <a:close/>
                      <a:moveTo>
                        <a:pt x="11105" y="1604178"/>
                      </a:moveTo>
                      <a:lnTo>
                        <a:pt x="527559" y="2219395"/>
                      </a:lnTo>
                      <a:lnTo>
                        <a:pt x="527559" y="19453"/>
                      </a:lnTo>
                      <a:lnTo>
                        <a:pt x="11105" y="565003"/>
                      </a:lnTo>
                      <a:lnTo>
                        <a:pt x="11105" y="1604178"/>
                      </a:lnTo>
                      <a:close/>
                    </a:path>
                  </a:pathLst>
                </a:custGeom>
                <a:solidFill>
                  <a:srgbClr val="543C2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627BD10F-24BC-4D30-839A-B706C6E2D275}"/>
                    </a:ext>
                  </a:extLst>
                </p:cNvPr>
                <p:cNvSpPr/>
                <p:nvPr/>
              </p:nvSpPr>
              <p:spPr>
                <a:xfrm>
                  <a:off x="3693936" y="4624229"/>
                  <a:ext cx="595979" cy="2225208"/>
                </a:xfrm>
                <a:custGeom>
                  <a:avLst/>
                  <a:gdLst>
                    <a:gd name="connsiteX0" fmla="*/ 44226 w 595979"/>
                    <a:gd name="connsiteY0" fmla="*/ 2225209 h 2225208"/>
                    <a:gd name="connsiteX1" fmla="*/ 40566 w 595979"/>
                    <a:gd name="connsiteY1" fmla="*/ 2223844 h 2225208"/>
                    <a:gd name="connsiteX2" fmla="*/ 40070 w 595979"/>
                    <a:gd name="connsiteY2" fmla="*/ 2216028 h 2225208"/>
                    <a:gd name="connsiteX3" fmla="*/ 584937 w 595979"/>
                    <a:gd name="connsiteY3" fmla="*/ 1600128 h 2225208"/>
                    <a:gd name="connsiteX4" fmla="*/ 584937 w 595979"/>
                    <a:gd name="connsiteY4" fmla="*/ 561202 h 2225208"/>
                    <a:gd name="connsiteX5" fmla="*/ 1731 w 595979"/>
                    <a:gd name="connsiteY5" fmla="*/ 9572 h 2225208"/>
                    <a:gd name="connsiteX6" fmla="*/ 1483 w 595979"/>
                    <a:gd name="connsiteY6" fmla="*/ 1755 h 2225208"/>
                    <a:gd name="connsiteX7" fmla="*/ 9362 w 595979"/>
                    <a:gd name="connsiteY7" fmla="*/ 1507 h 2225208"/>
                    <a:gd name="connsiteX8" fmla="*/ 594243 w 595979"/>
                    <a:gd name="connsiteY8" fmla="*/ 554812 h 2225208"/>
                    <a:gd name="connsiteX9" fmla="*/ 595980 w 595979"/>
                    <a:gd name="connsiteY9" fmla="*/ 558844 h 2225208"/>
                    <a:gd name="connsiteX10" fmla="*/ 595980 w 595979"/>
                    <a:gd name="connsiteY10" fmla="*/ 1602238 h 2225208"/>
                    <a:gd name="connsiteX11" fmla="*/ 594615 w 595979"/>
                    <a:gd name="connsiteY11" fmla="*/ 1605898 h 2225208"/>
                    <a:gd name="connsiteX12" fmla="*/ 48321 w 595979"/>
                    <a:gd name="connsiteY12" fmla="*/ 2223410 h 2225208"/>
                    <a:gd name="connsiteX13" fmla="*/ 44226 w 595979"/>
                    <a:gd name="connsiteY13" fmla="*/ 2225209 h 2225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5979" h="2225208">
                      <a:moveTo>
                        <a:pt x="44226" y="2225209"/>
                      </a:moveTo>
                      <a:cubicBezTo>
                        <a:pt x="42924" y="2225209"/>
                        <a:pt x="41621" y="2224775"/>
                        <a:pt x="40566" y="2223844"/>
                      </a:cubicBezTo>
                      <a:cubicBezTo>
                        <a:pt x="38271" y="2221797"/>
                        <a:pt x="38023" y="2218323"/>
                        <a:pt x="40070" y="2216028"/>
                      </a:cubicBezTo>
                      <a:lnTo>
                        <a:pt x="584937" y="1600128"/>
                      </a:lnTo>
                      <a:lnTo>
                        <a:pt x="584937" y="561202"/>
                      </a:lnTo>
                      <a:lnTo>
                        <a:pt x="1731" y="9572"/>
                      </a:lnTo>
                      <a:cubicBezTo>
                        <a:pt x="-502" y="7463"/>
                        <a:pt x="-564" y="3989"/>
                        <a:pt x="1483" y="1755"/>
                      </a:cubicBezTo>
                      <a:cubicBezTo>
                        <a:pt x="3592" y="-478"/>
                        <a:pt x="7129" y="-602"/>
                        <a:pt x="9362" y="1507"/>
                      </a:cubicBezTo>
                      <a:lnTo>
                        <a:pt x="594243" y="554812"/>
                      </a:lnTo>
                      <a:cubicBezTo>
                        <a:pt x="595359" y="555867"/>
                        <a:pt x="595980" y="557293"/>
                        <a:pt x="595980" y="558844"/>
                      </a:cubicBezTo>
                      <a:lnTo>
                        <a:pt x="595980" y="1602238"/>
                      </a:lnTo>
                      <a:cubicBezTo>
                        <a:pt x="595980" y="1603602"/>
                        <a:pt x="595484" y="1604905"/>
                        <a:pt x="594615" y="1605898"/>
                      </a:cubicBezTo>
                      <a:lnTo>
                        <a:pt x="48321" y="2223410"/>
                      </a:lnTo>
                      <a:cubicBezTo>
                        <a:pt x="47266" y="2224589"/>
                        <a:pt x="45777" y="2225209"/>
                        <a:pt x="44226" y="2225209"/>
                      </a:cubicBezTo>
                      <a:close/>
                    </a:path>
                  </a:pathLst>
                </a:custGeom>
                <a:solidFill>
                  <a:srgbClr val="543C2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0EE8F5C4-1B4A-4058-BE0F-145C827BF15F}"/>
                    </a:ext>
                  </a:extLst>
                </p:cNvPr>
                <p:cNvSpPr/>
                <p:nvPr/>
              </p:nvSpPr>
              <p:spPr>
                <a:xfrm>
                  <a:off x="3296400" y="4566492"/>
                  <a:ext cx="4252483" cy="434752"/>
                </a:xfrm>
                <a:custGeom>
                  <a:avLst/>
                  <a:gdLst>
                    <a:gd name="connsiteX0" fmla="*/ 3794096 w 4252483"/>
                    <a:gd name="connsiteY0" fmla="*/ 0 h 434752"/>
                    <a:gd name="connsiteX1" fmla="*/ 4252484 w 4252483"/>
                    <a:gd name="connsiteY1" fmla="*/ 355718 h 434752"/>
                    <a:gd name="connsiteX2" fmla="*/ 1873319 w 4252483"/>
                    <a:gd name="connsiteY2" fmla="*/ 355718 h 434752"/>
                    <a:gd name="connsiteX3" fmla="*/ 1517663 w 4252483"/>
                    <a:gd name="connsiteY3" fmla="*/ 39517 h 434752"/>
                    <a:gd name="connsiteX4" fmla="*/ 940599 w 4252483"/>
                    <a:gd name="connsiteY4" fmla="*/ 434753 h 434752"/>
                    <a:gd name="connsiteX5" fmla="*/ 0 w 4252483"/>
                    <a:gd name="connsiteY5" fmla="*/ 434753 h 434752"/>
                    <a:gd name="connsiteX6" fmla="*/ 403114 w 4252483"/>
                    <a:gd name="connsiteY6" fmla="*/ 0 h 434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2483" h="434752">
                      <a:moveTo>
                        <a:pt x="3794096" y="0"/>
                      </a:moveTo>
                      <a:lnTo>
                        <a:pt x="4252484" y="355718"/>
                      </a:lnTo>
                      <a:lnTo>
                        <a:pt x="1873319" y="355718"/>
                      </a:lnTo>
                      <a:lnTo>
                        <a:pt x="1517663" y="39517"/>
                      </a:lnTo>
                      <a:lnTo>
                        <a:pt x="940599" y="434753"/>
                      </a:lnTo>
                      <a:lnTo>
                        <a:pt x="0" y="434753"/>
                      </a:lnTo>
                      <a:lnTo>
                        <a:pt x="403114" y="0"/>
                      </a:lnTo>
                      <a:close/>
                    </a:path>
                  </a:pathLst>
                </a:custGeom>
                <a:solidFill>
                  <a:srgbClr val="F4CFA8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85" name="Graphic 189">
                <a:extLst>
                  <a:ext uri="{FF2B5EF4-FFF2-40B4-BE49-F238E27FC236}">
                    <a16:creationId xmlns:a16="http://schemas.microsoft.com/office/drawing/2014/main" id="{25846FFC-776C-4180-A64F-4EF7A80A4065}"/>
                  </a:ext>
                </a:extLst>
              </p:cNvPr>
              <p:cNvGrpSpPr/>
              <p:nvPr/>
            </p:nvGrpSpPr>
            <p:grpSpPr>
              <a:xfrm>
                <a:off x="5193416" y="5651140"/>
                <a:ext cx="1876916" cy="377368"/>
                <a:chOff x="5193416" y="5651140"/>
                <a:chExt cx="1876916" cy="377368"/>
              </a:xfrm>
              <a:solidFill>
                <a:srgbClr val="54362F"/>
              </a:solidFill>
            </p:grpSpPr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265E44C1-BDEB-4488-9CCB-F39C58BF2DF4}"/>
                    </a:ext>
                  </a:extLst>
                </p:cNvPr>
                <p:cNvSpPr/>
                <p:nvPr/>
              </p:nvSpPr>
              <p:spPr>
                <a:xfrm>
                  <a:off x="5193416" y="5656785"/>
                  <a:ext cx="300443" cy="366140"/>
                </a:xfrm>
                <a:custGeom>
                  <a:avLst/>
                  <a:gdLst>
                    <a:gd name="connsiteX0" fmla="*/ 0 w 300443"/>
                    <a:gd name="connsiteY0" fmla="*/ 366078 h 366140"/>
                    <a:gd name="connsiteX1" fmla="*/ 0 w 300443"/>
                    <a:gd name="connsiteY1" fmla="*/ 0 h 366140"/>
                    <a:gd name="connsiteX2" fmla="*/ 134930 w 300443"/>
                    <a:gd name="connsiteY2" fmla="*/ 0 h 366140"/>
                    <a:gd name="connsiteX3" fmla="*/ 255094 w 300443"/>
                    <a:gd name="connsiteY3" fmla="*/ 52979 h 366140"/>
                    <a:gd name="connsiteX4" fmla="*/ 300443 w 300443"/>
                    <a:gd name="connsiteY4" fmla="*/ 183752 h 366140"/>
                    <a:gd name="connsiteX5" fmla="*/ 253792 w 300443"/>
                    <a:gd name="connsiteY5" fmla="*/ 313843 h 366140"/>
                    <a:gd name="connsiteX6" fmla="*/ 120227 w 300443"/>
                    <a:gd name="connsiteY6" fmla="*/ 366140 h 366140"/>
                    <a:gd name="connsiteX7" fmla="*/ 0 w 300443"/>
                    <a:gd name="connsiteY7" fmla="*/ 366140 h 366140"/>
                    <a:gd name="connsiteX8" fmla="*/ 67868 w 300443"/>
                    <a:gd name="connsiteY8" fmla="*/ 312168 h 366140"/>
                    <a:gd name="connsiteX9" fmla="*/ 122894 w 300443"/>
                    <a:gd name="connsiteY9" fmla="*/ 312168 h 366140"/>
                    <a:gd name="connsiteX10" fmla="*/ 197959 w 300443"/>
                    <a:gd name="connsiteY10" fmla="*/ 278917 h 366140"/>
                    <a:gd name="connsiteX11" fmla="*/ 228791 w 300443"/>
                    <a:gd name="connsiteY11" fmla="*/ 179968 h 366140"/>
                    <a:gd name="connsiteX12" fmla="*/ 201805 w 300443"/>
                    <a:gd name="connsiteY12" fmla="*/ 89147 h 366140"/>
                    <a:gd name="connsiteX13" fmla="*/ 130587 w 300443"/>
                    <a:gd name="connsiteY13" fmla="*/ 51987 h 366140"/>
                    <a:gd name="connsiteX14" fmla="*/ 67806 w 300443"/>
                    <a:gd name="connsiteY14" fmla="*/ 51987 h 366140"/>
                    <a:gd name="connsiteX15" fmla="*/ 67806 w 300443"/>
                    <a:gd name="connsiteY15" fmla="*/ 312168 h 366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00443" h="366140">
                      <a:moveTo>
                        <a:pt x="0" y="366078"/>
                      </a:moveTo>
                      <a:lnTo>
                        <a:pt x="0" y="0"/>
                      </a:lnTo>
                      <a:lnTo>
                        <a:pt x="134930" y="0"/>
                      </a:lnTo>
                      <a:cubicBezTo>
                        <a:pt x="184807" y="0"/>
                        <a:pt x="224883" y="17680"/>
                        <a:pt x="255094" y="52979"/>
                      </a:cubicBezTo>
                      <a:cubicBezTo>
                        <a:pt x="285306" y="88278"/>
                        <a:pt x="300443" y="131890"/>
                        <a:pt x="300443" y="183752"/>
                      </a:cubicBezTo>
                      <a:cubicBezTo>
                        <a:pt x="300443" y="235615"/>
                        <a:pt x="284934" y="278979"/>
                        <a:pt x="253792" y="313843"/>
                      </a:cubicBezTo>
                      <a:cubicBezTo>
                        <a:pt x="222711" y="348708"/>
                        <a:pt x="178169" y="366140"/>
                        <a:pt x="120227" y="366140"/>
                      </a:cubicBezTo>
                      <a:lnTo>
                        <a:pt x="0" y="366140"/>
                      </a:lnTo>
                      <a:close/>
                      <a:moveTo>
                        <a:pt x="67868" y="312168"/>
                      </a:moveTo>
                      <a:lnTo>
                        <a:pt x="122894" y="312168"/>
                      </a:lnTo>
                      <a:cubicBezTo>
                        <a:pt x="152424" y="312168"/>
                        <a:pt x="177425" y="301064"/>
                        <a:pt x="197959" y="278917"/>
                      </a:cubicBezTo>
                      <a:cubicBezTo>
                        <a:pt x="218493" y="256770"/>
                        <a:pt x="228791" y="223766"/>
                        <a:pt x="228791" y="179968"/>
                      </a:cubicBezTo>
                      <a:cubicBezTo>
                        <a:pt x="228791" y="144235"/>
                        <a:pt x="219796" y="113961"/>
                        <a:pt x="201805" y="89147"/>
                      </a:cubicBezTo>
                      <a:cubicBezTo>
                        <a:pt x="183814" y="64394"/>
                        <a:pt x="160116" y="51987"/>
                        <a:pt x="130587" y="51987"/>
                      </a:cubicBezTo>
                      <a:lnTo>
                        <a:pt x="67806" y="51987"/>
                      </a:lnTo>
                      <a:lnTo>
                        <a:pt x="67806" y="312168"/>
                      </a:lnTo>
                      <a:close/>
                    </a:path>
                  </a:pathLst>
                </a:custGeom>
                <a:solidFill>
                  <a:srgbClr val="54362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3F5D3092-ABA8-4603-ABC8-D407E56C623D}"/>
                    </a:ext>
                  </a:extLst>
                </p:cNvPr>
                <p:cNvSpPr/>
                <p:nvPr/>
              </p:nvSpPr>
              <p:spPr>
                <a:xfrm>
                  <a:off x="5535672" y="5651140"/>
                  <a:ext cx="311423" cy="377368"/>
                </a:xfrm>
                <a:custGeom>
                  <a:avLst/>
                  <a:gdLst>
                    <a:gd name="connsiteX0" fmla="*/ 154223 w 311423"/>
                    <a:gd name="connsiteY0" fmla="*/ 377368 h 377368"/>
                    <a:gd name="connsiteX1" fmla="*/ 40634 w 311423"/>
                    <a:gd name="connsiteY1" fmla="*/ 322652 h 377368"/>
                    <a:gd name="connsiteX2" fmla="*/ 0 w 311423"/>
                    <a:gd name="connsiteY2" fmla="*/ 187474 h 377368"/>
                    <a:gd name="connsiteX3" fmla="*/ 43178 w 311423"/>
                    <a:gd name="connsiteY3" fmla="*/ 53786 h 377368"/>
                    <a:gd name="connsiteX4" fmla="*/ 157201 w 311423"/>
                    <a:gd name="connsiteY4" fmla="*/ 0 h 377368"/>
                    <a:gd name="connsiteX5" fmla="*/ 269983 w 311423"/>
                    <a:gd name="connsiteY5" fmla="*/ 53786 h 377368"/>
                    <a:gd name="connsiteX6" fmla="*/ 311424 w 311423"/>
                    <a:gd name="connsiteY6" fmla="*/ 188281 h 377368"/>
                    <a:gd name="connsiteX7" fmla="*/ 268370 w 311423"/>
                    <a:gd name="connsiteY7" fmla="*/ 325196 h 377368"/>
                    <a:gd name="connsiteX8" fmla="*/ 154223 w 311423"/>
                    <a:gd name="connsiteY8" fmla="*/ 377368 h 377368"/>
                    <a:gd name="connsiteX9" fmla="*/ 154719 w 311423"/>
                    <a:gd name="connsiteY9" fmla="*/ 324265 h 377368"/>
                    <a:gd name="connsiteX10" fmla="*/ 215081 w 311423"/>
                    <a:gd name="connsiteY10" fmla="*/ 294736 h 377368"/>
                    <a:gd name="connsiteX11" fmla="*/ 239771 w 311423"/>
                    <a:gd name="connsiteY11" fmla="*/ 187722 h 377368"/>
                    <a:gd name="connsiteX12" fmla="*/ 219423 w 311423"/>
                    <a:gd name="connsiteY12" fmla="*/ 88898 h 377368"/>
                    <a:gd name="connsiteX13" fmla="*/ 156146 w 311423"/>
                    <a:gd name="connsiteY13" fmla="*/ 53103 h 377368"/>
                    <a:gd name="connsiteX14" fmla="*/ 71404 w 311423"/>
                    <a:gd name="connsiteY14" fmla="*/ 189646 h 377368"/>
                    <a:gd name="connsiteX15" fmla="*/ 92993 w 311423"/>
                    <a:gd name="connsiteY15" fmla="*/ 290083 h 377368"/>
                    <a:gd name="connsiteX16" fmla="*/ 154719 w 311423"/>
                    <a:gd name="connsiteY16" fmla="*/ 324265 h 37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1423" h="377368">
                      <a:moveTo>
                        <a:pt x="154223" y="377368"/>
                      </a:moveTo>
                      <a:cubicBezTo>
                        <a:pt x="105586" y="377368"/>
                        <a:pt x="67744" y="359130"/>
                        <a:pt x="40634" y="322652"/>
                      </a:cubicBezTo>
                      <a:cubicBezTo>
                        <a:pt x="13586" y="286175"/>
                        <a:pt x="0" y="241136"/>
                        <a:pt x="0" y="187474"/>
                      </a:cubicBezTo>
                      <a:cubicBezTo>
                        <a:pt x="0" y="134185"/>
                        <a:pt x="14393" y="89643"/>
                        <a:pt x="43178" y="53786"/>
                      </a:cubicBezTo>
                      <a:cubicBezTo>
                        <a:pt x="71962" y="17928"/>
                        <a:pt x="109991" y="0"/>
                        <a:pt x="157201" y="0"/>
                      </a:cubicBezTo>
                      <a:cubicBezTo>
                        <a:pt x="204783" y="0"/>
                        <a:pt x="242377" y="17928"/>
                        <a:pt x="269983" y="53786"/>
                      </a:cubicBezTo>
                      <a:cubicBezTo>
                        <a:pt x="297590" y="89643"/>
                        <a:pt x="311424" y="134495"/>
                        <a:pt x="311424" y="188281"/>
                      </a:cubicBezTo>
                      <a:cubicBezTo>
                        <a:pt x="311424" y="244796"/>
                        <a:pt x="297093" y="290393"/>
                        <a:pt x="268370" y="325196"/>
                      </a:cubicBezTo>
                      <a:cubicBezTo>
                        <a:pt x="239647" y="359998"/>
                        <a:pt x="201619" y="377368"/>
                        <a:pt x="154223" y="377368"/>
                      </a:cubicBezTo>
                      <a:close/>
                      <a:moveTo>
                        <a:pt x="154719" y="324265"/>
                      </a:moveTo>
                      <a:cubicBezTo>
                        <a:pt x="178479" y="324265"/>
                        <a:pt x="198641" y="314401"/>
                        <a:pt x="215081" y="294736"/>
                      </a:cubicBezTo>
                      <a:cubicBezTo>
                        <a:pt x="231521" y="275070"/>
                        <a:pt x="239771" y="239399"/>
                        <a:pt x="239771" y="187722"/>
                      </a:cubicBezTo>
                      <a:cubicBezTo>
                        <a:pt x="239771" y="145724"/>
                        <a:pt x="232947" y="112720"/>
                        <a:pt x="219423" y="88898"/>
                      </a:cubicBezTo>
                      <a:cubicBezTo>
                        <a:pt x="205838" y="65014"/>
                        <a:pt x="184745" y="53103"/>
                        <a:pt x="156146" y="53103"/>
                      </a:cubicBezTo>
                      <a:cubicBezTo>
                        <a:pt x="99631" y="53103"/>
                        <a:pt x="71404" y="98638"/>
                        <a:pt x="71404" y="189646"/>
                      </a:cubicBezTo>
                      <a:cubicBezTo>
                        <a:pt x="71404" y="233816"/>
                        <a:pt x="78600" y="267315"/>
                        <a:pt x="92993" y="290083"/>
                      </a:cubicBezTo>
                      <a:cubicBezTo>
                        <a:pt x="107323" y="312850"/>
                        <a:pt x="127919" y="324265"/>
                        <a:pt x="154719" y="324265"/>
                      </a:cubicBezTo>
                      <a:close/>
                    </a:path>
                  </a:pathLst>
                </a:custGeom>
                <a:solidFill>
                  <a:srgbClr val="54362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7BFDC35F-6452-43F8-87E1-04B6F9EFC058}"/>
                    </a:ext>
                  </a:extLst>
                </p:cNvPr>
                <p:cNvSpPr/>
                <p:nvPr/>
              </p:nvSpPr>
              <p:spPr>
                <a:xfrm>
                  <a:off x="5908450" y="5656785"/>
                  <a:ext cx="276559" cy="366077"/>
                </a:xfrm>
                <a:custGeom>
                  <a:avLst/>
                  <a:gdLst>
                    <a:gd name="connsiteX0" fmla="*/ 276559 w 276559"/>
                    <a:gd name="connsiteY0" fmla="*/ 366078 h 366077"/>
                    <a:gd name="connsiteX1" fmla="*/ 212475 w 276559"/>
                    <a:gd name="connsiteY1" fmla="*/ 366078 h 366077"/>
                    <a:gd name="connsiteX2" fmla="*/ 73513 w 276559"/>
                    <a:gd name="connsiteY2" fmla="*/ 132200 h 366077"/>
                    <a:gd name="connsiteX3" fmla="*/ 63029 w 276559"/>
                    <a:gd name="connsiteY3" fmla="*/ 114768 h 366077"/>
                    <a:gd name="connsiteX4" fmla="*/ 53103 w 276559"/>
                    <a:gd name="connsiteY4" fmla="*/ 97894 h 366077"/>
                    <a:gd name="connsiteX5" fmla="*/ 53103 w 276559"/>
                    <a:gd name="connsiteY5" fmla="*/ 366078 h 366077"/>
                    <a:gd name="connsiteX6" fmla="*/ 0 w 276559"/>
                    <a:gd name="connsiteY6" fmla="*/ 366078 h 366077"/>
                    <a:gd name="connsiteX7" fmla="*/ 0 w 276559"/>
                    <a:gd name="connsiteY7" fmla="*/ 0 h 366077"/>
                    <a:gd name="connsiteX8" fmla="*/ 72955 w 276559"/>
                    <a:gd name="connsiteY8" fmla="*/ 0 h 366077"/>
                    <a:gd name="connsiteX9" fmla="*/ 201185 w 276559"/>
                    <a:gd name="connsiteY9" fmla="*/ 215639 h 366077"/>
                    <a:gd name="connsiteX10" fmla="*/ 224510 w 276559"/>
                    <a:gd name="connsiteY10" fmla="*/ 255094 h 366077"/>
                    <a:gd name="connsiteX11" fmla="*/ 224510 w 276559"/>
                    <a:gd name="connsiteY11" fmla="*/ 0 h 366077"/>
                    <a:gd name="connsiteX12" fmla="*/ 276559 w 276559"/>
                    <a:gd name="connsiteY12" fmla="*/ 0 h 366077"/>
                    <a:gd name="connsiteX13" fmla="*/ 276559 w 276559"/>
                    <a:gd name="connsiteY13" fmla="*/ 366078 h 366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559" h="366077">
                      <a:moveTo>
                        <a:pt x="276559" y="366078"/>
                      </a:moveTo>
                      <a:lnTo>
                        <a:pt x="212475" y="366078"/>
                      </a:lnTo>
                      <a:lnTo>
                        <a:pt x="73513" y="132200"/>
                      </a:lnTo>
                      <a:cubicBezTo>
                        <a:pt x="71342" y="128602"/>
                        <a:pt x="67868" y="122832"/>
                        <a:pt x="63029" y="114768"/>
                      </a:cubicBezTo>
                      <a:cubicBezTo>
                        <a:pt x="60920" y="111169"/>
                        <a:pt x="57570" y="105586"/>
                        <a:pt x="53103" y="97894"/>
                      </a:cubicBezTo>
                      <a:lnTo>
                        <a:pt x="53103" y="366078"/>
                      </a:lnTo>
                      <a:lnTo>
                        <a:pt x="0" y="366078"/>
                      </a:lnTo>
                      <a:lnTo>
                        <a:pt x="0" y="0"/>
                      </a:lnTo>
                      <a:lnTo>
                        <a:pt x="72955" y="0"/>
                      </a:lnTo>
                      <a:lnTo>
                        <a:pt x="201185" y="215639"/>
                      </a:lnTo>
                      <a:cubicBezTo>
                        <a:pt x="202239" y="217438"/>
                        <a:pt x="210056" y="230590"/>
                        <a:pt x="224510" y="255094"/>
                      </a:cubicBezTo>
                      <a:lnTo>
                        <a:pt x="224510" y="0"/>
                      </a:lnTo>
                      <a:lnTo>
                        <a:pt x="276559" y="0"/>
                      </a:lnTo>
                      <a:lnTo>
                        <a:pt x="276559" y="366078"/>
                      </a:lnTo>
                      <a:close/>
                    </a:path>
                  </a:pathLst>
                </a:custGeom>
                <a:solidFill>
                  <a:srgbClr val="54362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36A5A421-7117-4B6E-B544-62EA2B8B1F16}"/>
                    </a:ext>
                  </a:extLst>
                </p:cNvPr>
                <p:cNvSpPr/>
                <p:nvPr/>
              </p:nvSpPr>
              <p:spPr>
                <a:xfrm>
                  <a:off x="6227070" y="5656785"/>
                  <a:ext cx="325630" cy="366077"/>
                </a:xfrm>
                <a:custGeom>
                  <a:avLst/>
                  <a:gdLst>
                    <a:gd name="connsiteX0" fmla="*/ 325630 w 325630"/>
                    <a:gd name="connsiteY0" fmla="*/ 366078 h 366077"/>
                    <a:gd name="connsiteX1" fmla="*/ 255095 w 325630"/>
                    <a:gd name="connsiteY1" fmla="*/ 366078 h 366077"/>
                    <a:gd name="connsiteX2" fmla="*/ 225875 w 325630"/>
                    <a:gd name="connsiteY2" fmla="*/ 278917 h 366077"/>
                    <a:gd name="connsiteX3" fmla="*/ 85052 w 325630"/>
                    <a:gd name="connsiteY3" fmla="*/ 278917 h 366077"/>
                    <a:gd name="connsiteX4" fmla="*/ 56329 w 325630"/>
                    <a:gd name="connsiteY4" fmla="*/ 366078 h 366077"/>
                    <a:gd name="connsiteX5" fmla="*/ 0 w 325630"/>
                    <a:gd name="connsiteY5" fmla="*/ 366078 h 366077"/>
                    <a:gd name="connsiteX6" fmla="*/ 121530 w 325630"/>
                    <a:gd name="connsiteY6" fmla="*/ 0 h 366077"/>
                    <a:gd name="connsiteX7" fmla="*/ 202798 w 325630"/>
                    <a:gd name="connsiteY7" fmla="*/ 0 h 366077"/>
                    <a:gd name="connsiteX8" fmla="*/ 325630 w 325630"/>
                    <a:gd name="connsiteY8" fmla="*/ 366078 h 366077"/>
                    <a:gd name="connsiteX9" fmla="*/ 208195 w 325630"/>
                    <a:gd name="connsiteY9" fmla="*/ 226061 h 366077"/>
                    <a:gd name="connsiteX10" fmla="*/ 154843 w 325630"/>
                    <a:gd name="connsiteY10" fmla="*/ 62719 h 366077"/>
                    <a:gd name="connsiteX11" fmla="*/ 101492 w 325630"/>
                    <a:gd name="connsiteY11" fmla="*/ 226061 h 366077"/>
                    <a:gd name="connsiteX12" fmla="*/ 208195 w 325630"/>
                    <a:gd name="connsiteY12" fmla="*/ 226061 h 366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5630" h="366077">
                      <a:moveTo>
                        <a:pt x="325630" y="366078"/>
                      </a:moveTo>
                      <a:lnTo>
                        <a:pt x="255095" y="366078"/>
                      </a:lnTo>
                      <a:lnTo>
                        <a:pt x="225875" y="278917"/>
                      </a:lnTo>
                      <a:lnTo>
                        <a:pt x="85052" y="278917"/>
                      </a:lnTo>
                      <a:lnTo>
                        <a:pt x="56329" y="366078"/>
                      </a:lnTo>
                      <a:lnTo>
                        <a:pt x="0" y="366078"/>
                      </a:lnTo>
                      <a:lnTo>
                        <a:pt x="121530" y="0"/>
                      </a:lnTo>
                      <a:lnTo>
                        <a:pt x="202798" y="0"/>
                      </a:lnTo>
                      <a:lnTo>
                        <a:pt x="325630" y="366078"/>
                      </a:lnTo>
                      <a:close/>
                      <a:moveTo>
                        <a:pt x="208195" y="226061"/>
                      </a:moveTo>
                      <a:lnTo>
                        <a:pt x="154843" y="62719"/>
                      </a:lnTo>
                      <a:lnTo>
                        <a:pt x="101492" y="226061"/>
                      </a:lnTo>
                      <a:lnTo>
                        <a:pt x="208195" y="226061"/>
                      </a:lnTo>
                      <a:close/>
                    </a:path>
                  </a:pathLst>
                </a:custGeom>
                <a:solidFill>
                  <a:srgbClr val="54362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E02E05D3-3118-45D5-9B1E-3071E13AD23E}"/>
                    </a:ext>
                  </a:extLst>
                </p:cNvPr>
                <p:cNvSpPr/>
                <p:nvPr/>
              </p:nvSpPr>
              <p:spPr>
                <a:xfrm>
                  <a:off x="6526645" y="5656785"/>
                  <a:ext cx="265516" cy="366077"/>
                </a:xfrm>
                <a:custGeom>
                  <a:avLst/>
                  <a:gdLst>
                    <a:gd name="connsiteX0" fmla="*/ 168243 w 265516"/>
                    <a:gd name="connsiteY0" fmla="*/ 366078 h 366077"/>
                    <a:gd name="connsiteX1" fmla="*/ 97398 w 265516"/>
                    <a:gd name="connsiteY1" fmla="*/ 366078 h 366077"/>
                    <a:gd name="connsiteX2" fmla="*/ 97398 w 265516"/>
                    <a:gd name="connsiteY2" fmla="*/ 56577 h 366077"/>
                    <a:gd name="connsiteX3" fmla="*/ 0 w 265516"/>
                    <a:gd name="connsiteY3" fmla="*/ 56577 h 366077"/>
                    <a:gd name="connsiteX4" fmla="*/ 0 w 265516"/>
                    <a:gd name="connsiteY4" fmla="*/ 0 h 366077"/>
                    <a:gd name="connsiteX5" fmla="*/ 265517 w 265516"/>
                    <a:gd name="connsiteY5" fmla="*/ 0 h 366077"/>
                    <a:gd name="connsiteX6" fmla="*/ 265517 w 265516"/>
                    <a:gd name="connsiteY6" fmla="*/ 56577 h 366077"/>
                    <a:gd name="connsiteX7" fmla="*/ 168119 w 265516"/>
                    <a:gd name="connsiteY7" fmla="*/ 56577 h 366077"/>
                    <a:gd name="connsiteX8" fmla="*/ 168119 w 265516"/>
                    <a:gd name="connsiteY8" fmla="*/ 366078 h 366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516" h="366077">
                      <a:moveTo>
                        <a:pt x="168243" y="366078"/>
                      </a:moveTo>
                      <a:lnTo>
                        <a:pt x="97398" y="366078"/>
                      </a:lnTo>
                      <a:lnTo>
                        <a:pt x="97398" y="56577"/>
                      </a:lnTo>
                      <a:lnTo>
                        <a:pt x="0" y="56577"/>
                      </a:lnTo>
                      <a:lnTo>
                        <a:pt x="0" y="0"/>
                      </a:lnTo>
                      <a:lnTo>
                        <a:pt x="265517" y="0"/>
                      </a:lnTo>
                      <a:lnTo>
                        <a:pt x="265517" y="56577"/>
                      </a:lnTo>
                      <a:lnTo>
                        <a:pt x="168119" y="56577"/>
                      </a:lnTo>
                      <a:lnTo>
                        <a:pt x="168119" y="366078"/>
                      </a:lnTo>
                      <a:close/>
                    </a:path>
                  </a:pathLst>
                </a:custGeom>
                <a:solidFill>
                  <a:srgbClr val="54362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08783278-349D-4779-8F5A-A5532A62BA49}"/>
                    </a:ext>
                  </a:extLst>
                </p:cNvPr>
                <p:cNvSpPr/>
                <p:nvPr/>
              </p:nvSpPr>
              <p:spPr>
                <a:xfrm>
                  <a:off x="6832485" y="5656785"/>
                  <a:ext cx="237848" cy="366077"/>
                </a:xfrm>
                <a:custGeom>
                  <a:avLst/>
                  <a:gdLst>
                    <a:gd name="connsiteX0" fmla="*/ 237848 w 237848"/>
                    <a:gd name="connsiteY0" fmla="*/ 366078 h 366077"/>
                    <a:gd name="connsiteX1" fmla="*/ 0 w 237848"/>
                    <a:gd name="connsiteY1" fmla="*/ 366078 h 366077"/>
                    <a:gd name="connsiteX2" fmla="*/ 0 w 237848"/>
                    <a:gd name="connsiteY2" fmla="*/ 0 h 366077"/>
                    <a:gd name="connsiteX3" fmla="*/ 235491 w 237848"/>
                    <a:gd name="connsiteY3" fmla="*/ 0 h 366077"/>
                    <a:gd name="connsiteX4" fmla="*/ 235491 w 237848"/>
                    <a:gd name="connsiteY4" fmla="*/ 54468 h 366077"/>
                    <a:gd name="connsiteX5" fmla="*/ 65945 w 237848"/>
                    <a:gd name="connsiteY5" fmla="*/ 54468 h 366077"/>
                    <a:gd name="connsiteX6" fmla="*/ 65945 w 237848"/>
                    <a:gd name="connsiteY6" fmla="*/ 153727 h 366077"/>
                    <a:gd name="connsiteX7" fmla="*/ 202177 w 237848"/>
                    <a:gd name="connsiteY7" fmla="*/ 153727 h 366077"/>
                    <a:gd name="connsiteX8" fmla="*/ 202177 w 237848"/>
                    <a:gd name="connsiteY8" fmla="*/ 206830 h 366077"/>
                    <a:gd name="connsiteX9" fmla="*/ 65945 w 237848"/>
                    <a:gd name="connsiteY9" fmla="*/ 206830 h 366077"/>
                    <a:gd name="connsiteX10" fmla="*/ 65945 w 237848"/>
                    <a:gd name="connsiteY10" fmla="*/ 309252 h 366077"/>
                    <a:gd name="connsiteX11" fmla="*/ 237848 w 237848"/>
                    <a:gd name="connsiteY11" fmla="*/ 309252 h 366077"/>
                    <a:gd name="connsiteX12" fmla="*/ 237848 w 237848"/>
                    <a:gd name="connsiteY12" fmla="*/ 366078 h 366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7848" h="366077">
                      <a:moveTo>
                        <a:pt x="237848" y="366078"/>
                      </a:moveTo>
                      <a:lnTo>
                        <a:pt x="0" y="366078"/>
                      </a:lnTo>
                      <a:lnTo>
                        <a:pt x="0" y="0"/>
                      </a:lnTo>
                      <a:lnTo>
                        <a:pt x="235491" y="0"/>
                      </a:lnTo>
                      <a:lnTo>
                        <a:pt x="235491" y="54468"/>
                      </a:lnTo>
                      <a:lnTo>
                        <a:pt x="65945" y="54468"/>
                      </a:lnTo>
                      <a:lnTo>
                        <a:pt x="65945" y="153727"/>
                      </a:lnTo>
                      <a:lnTo>
                        <a:pt x="202177" y="153727"/>
                      </a:lnTo>
                      <a:lnTo>
                        <a:pt x="202177" y="206830"/>
                      </a:lnTo>
                      <a:lnTo>
                        <a:pt x="65945" y="206830"/>
                      </a:lnTo>
                      <a:lnTo>
                        <a:pt x="65945" y="309252"/>
                      </a:lnTo>
                      <a:lnTo>
                        <a:pt x="237848" y="309252"/>
                      </a:lnTo>
                      <a:lnTo>
                        <a:pt x="237848" y="366078"/>
                      </a:lnTo>
                      <a:close/>
                    </a:path>
                  </a:pathLst>
                </a:custGeom>
                <a:solidFill>
                  <a:srgbClr val="54362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296" name="Graphic 158">
              <a:extLst>
                <a:ext uri="{FF2B5EF4-FFF2-40B4-BE49-F238E27FC236}">
                  <a16:creationId xmlns:a16="http://schemas.microsoft.com/office/drawing/2014/main" id="{F5662325-3E19-4A92-8030-E6F01A105559}"/>
                </a:ext>
              </a:extLst>
            </p:cNvPr>
            <p:cNvGrpSpPr/>
            <p:nvPr/>
          </p:nvGrpSpPr>
          <p:grpSpPr>
            <a:xfrm rot="1663275">
              <a:off x="9560012" y="3139858"/>
              <a:ext cx="618092" cy="622373"/>
              <a:chOff x="5881780" y="3214768"/>
              <a:chExt cx="425575" cy="425575"/>
            </a:xfrm>
          </p:grpSpPr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F0B339F4-0E79-4347-83F5-849AF87464A2}"/>
                  </a:ext>
                </a:extLst>
              </p:cNvPr>
              <p:cNvSpPr/>
              <p:nvPr/>
            </p:nvSpPr>
            <p:spPr>
              <a:xfrm rot="-2782657">
                <a:off x="5881780" y="3214768"/>
                <a:ext cx="425575" cy="425575"/>
              </a:xfrm>
              <a:custGeom>
                <a:avLst/>
                <a:gdLst>
                  <a:gd name="connsiteX0" fmla="*/ 425576 w 425575"/>
                  <a:gd name="connsiteY0" fmla="*/ 212788 h 425575"/>
                  <a:gd name="connsiteX1" fmla="*/ 212788 w 425575"/>
                  <a:gd name="connsiteY1" fmla="*/ 425576 h 425575"/>
                  <a:gd name="connsiteX2" fmla="*/ 0 w 425575"/>
                  <a:gd name="connsiteY2" fmla="*/ 212788 h 425575"/>
                  <a:gd name="connsiteX3" fmla="*/ 212788 w 425575"/>
                  <a:gd name="connsiteY3" fmla="*/ 0 h 425575"/>
                  <a:gd name="connsiteX4" fmla="*/ 425576 w 425575"/>
                  <a:gd name="connsiteY4" fmla="*/ 212788 h 42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575" h="425575">
                    <a:moveTo>
                      <a:pt x="425576" y="212788"/>
                    </a:moveTo>
                    <a:cubicBezTo>
                      <a:pt x="425576" y="330307"/>
                      <a:pt x="330307" y="425576"/>
                      <a:pt x="212788" y="425576"/>
                    </a:cubicBezTo>
                    <a:cubicBezTo>
                      <a:pt x="95268" y="425576"/>
                      <a:pt x="0" y="330307"/>
                      <a:pt x="0" y="212788"/>
                    </a:cubicBezTo>
                    <a:cubicBezTo>
                      <a:pt x="0" y="95268"/>
                      <a:pt x="95268" y="0"/>
                      <a:pt x="212788" y="0"/>
                    </a:cubicBezTo>
                    <a:cubicBezTo>
                      <a:pt x="330307" y="0"/>
                      <a:pt x="425576" y="95268"/>
                      <a:pt x="425576" y="212788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8E61024D-3812-4ADD-9BED-FED9A09CA9F9}"/>
                  </a:ext>
                </a:extLst>
              </p:cNvPr>
              <p:cNvSpPr/>
              <p:nvPr/>
            </p:nvSpPr>
            <p:spPr>
              <a:xfrm rot="19478370">
                <a:off x="5917685" y="3250705"/>
                <a:ext cx="353746" cy="353746"/>
              </a:xfrm>
              <a:custGeom>
                <a:avLst/>
                <a:gdLst>
                  <a:gd name="connsiteX0" fmla="*/ 353747 w 353746"/>
                  <a:gd name="connsiteY0" fmla="*/ 176873 h 353746"/>
                  <a:gd name="connsiteX1" fmla="*/ 176873 w 353746"/>
                  <a:gd name="connsiteY1" fmla="*/ 353747 h 353746"/>
                  <a:gd name="connsiteX2" fmla="*/ 0 w 353746"/>
                  <a:gd name="connsiteY2" fmla="*/ 176873 h 353746"/>
                  <a:gd name="connsiteX3" fmla="*/ 176873 w 353746"/>
                  <a:gd name="connsiteY3" fmla="*/ 0 h 353746"/>
                  <a:gd name="connsiteX4" fmla="*/ 353747 w 353746"/>
                  <a:gd name="connsiteY4" fmla="*/ 176873 h 35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746" h="353746">
                    <a:moveTo>
                      <a:pt x="353747" y="176873"/>
                    </a:moveTo>
                    <a:cubicBezTo>
                      <a:pt x="353747" y="274558"/>
                      <a:pt x="274558" y="353747"/>
                      <a:pt x="176873" y="353747"/>
                    </a:cubicBezTo>
                    <a:cubicBezTo>
                      <a:pt x="79189" y="353747"/>
                      <a:pt x="0" y="274558"/>
                      <a:pt x="0" y="176873"/>
                    </a:cubicBezTo>
                    <a:cubicBezTo>
                      <a:pt x="0" y="79189"/>
                      <a:pt x="79189" y="0"/>
                      <a:pt x="176873" y="0"/>
                    </a:cubicBezTo>
                    <a:cubicBezTo>
                      <a:pt x="274558" y="0"/>
                      <a:pt x="353747" y="79189"/>
                      <a:pt x="353747" y="176873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DA406710-4DCD-4E59-8ECF-EFC671737D75}"/>
                  </a:ext>
                </a:extLst>
              </p:cNvPr>
              <p:cNvSpPr/>
              <p:nvPr/>
            </p:nvSpPr>
            <p:spPr>
              <a:xfrm>
                <a:off x="5998066" y="3305745"/>
                <a:ext cx="192889" cy="243270"/>
              </a:xfrm>
              <a:custGeom>
                <a:avLst/>
                <a:gdLst>
                  <a:gd name="connsiteX0" fmla="*/ 189373 w 192889"/>
                  <a:gd name="connsiteY0" fmla="*/ 166879 h 243270"/>
                  <a:gd name="connsiteX1" fmla="*/ 154226 w 192889"/>
                  <a:gd name="connsiteY1" fmla="*/ 206979 h 243270"/>
                  <a:gd name="connsiteX2" fmla="*/ 161941 w 192889"/>
                  <a:gd name="connsiteY2" fmla="*/ 222791 h 243270"/>
                  <a:gd name="connsiteX3" fmla="*/ 155369 w 192889"/>
                  <a:gd name="connsiteY3" fmla="*/ 241841 h 243270"/>
                  <a:gd name="connsiteX4" fmla="*/ 155369 w 192889"/>
                  <a:gd name="connsiteY4" fmla="*/ 241841 h 243270"/>
                  <a:gd name="connsiteX5" fmla="*/ 136319 w 192889"/>
                  <a:gd name="connsiteY5" fmla="*/ 235268 h 243270"/>
                  <a:gd name="connsiteX6" fmla="*/ 128984 w 192889"/>
                  <a:gd name="connsiteY6" fmla="*/ 220219 h 243270"/>
                  <a:gd name="connsiteX7" fmla="*/ 89741 w 192889"/>
                  <a:gd name="connsiteY7" fmla="*/ 231173 h 243270"/>
                  <a:gd name="connsiteX8" fmla="*/ 74406 w 192889"/>
                  <a:gd name="connsiteY8" fmla="*/ 232411 h 243270"/>
                  <a:gd name="connsiteX9" fmla="*/ 54880 w 192889"/>
                  <a:gd name="connsiteY9" fmla="*/ 213837 h 243270"/>
                  <a:gd name="connsiteX10" fmla="*/ 54880 w 192889"/>
                  <a:gd name="connsiteY10" fmla="*/ 213837 h 243270"/>
                  <a:gd name="connsiteX11" fmla="*/ 72787 w 192889"/>
                  <a:gd name="connsiteY11" fmla="*/ 194216 h 243270"/>
                  <a:gd name="connsiteX12" fmla="*/ 82788 w 192889"/>
                  <a:gd name="connsiteY12" fmla="*/ 193644 h 243270"/>
                  <a:gd name="connsiteX13" fmla="*/ 112601 w 192889"/>
                  <a:gd name="connsiteY13" fmla="*/ 186691 h 243270"/>
                  <a:gd name="connsiteX14" fmla="*/ 91742 w 192889"/>
                  <a:gd name="connsiteY14" fmla="*/ 144019 h 243270"/>
                  <a:gd name="connsiteX15" fmla="*/ 56309 w 192889"/>
                  <a:gd name="connsiteY15" fmla="*/ 149258 h 243270"/>
                  <a:gd name="connsiteX16" fmla="*/ 27638 w 192889"/>
                  <a:gd name="connsiteY16" fmla="*/ 143733 h 243270"/>
                  <a:gd name="connsiteX17" fmla="*/ 5826 w 192889"/>
                  <a:gd name="connsiteY17" fmla="*/ 120397 h 243270"/>
                  <a:gd name="connsiteX18" fmla="*/ 3540 w 192889"/>
                  <a:gd name="connsiteY18" fmla="*/ 76391 h 243270"/>
                  <a:gd name="connsiteX19" fmla="*/ 39068 w 192889"/>
                  <a:gd name="connsiteY19" fmla="*/ 36101 h 243270"/>
                  <a:gd name="connsiteX20" fmla="*/ 31448 w 192889"/>
                  <a:gd name="connsiteY20" fmla="*/ 20480 h 243270"/>
                  <a:gd name="connsiteX21" fmla="*/ 38021 w 192889"/>
                  <a:gd name="connsiteY21" fmla="*/ 1430 h 243270"/>
                  <a:gd name="connsiteX22" fmla="*/ 38021 w 192889"/>
                  <a:gd name="connsiteY22" fmla="*/ 1430 h 243270"/>
                  <a:gd name="connsiteX23" fmla="*/ 57071 w 192889"/>
                  <a:gd name="connsiteY23" fmla="*/ 8002 h 243270"/>
                  <a:gd name="connsiteX24" fmla="*/ 64500 w 192889"/>
                  <a:gd name="connsiteY24" fmla="*/ 23242 h 243270"/>
                  <a:gd name="connsiteX25" fmla="*/ 105458 w 192889"/>
                  <a:gd name="connsiteY25" fmla="*/ 13241 h 243270"/>
                  <a:gd name="connsiteX26" fmla="*/ 125174 w 192889"/>
                  <a:gd name="connsiteY26" fmla="*/ 31052 h 243270"/>
                  <a:gd name="connsiteX27" fmla="*/ 125174 w 192889"/>
                  <a:gd name="connsiteY27" fmla="*/ 31052 h 243270"/>
                  <a:gd name="connsiteX28" fmla="*/ 107458 w 192889"/>
                  <a:gd name="connsiteY28" fmla="*/ 51341 h 243270"/>
                  <a:gd name="connsiteX29" fmla="*/ 80978 w 192889"/>
                  <a:gd name="connsiteY29" fmla="*/ 56960 h 243270"/>
                  <a:gd name="connsiteX30" fmla="*/ 102219 w 192889"/>
                  <a:gd name="connsiteY30" fmla="*/ 100394 h 243270"/>
                  <a:gd name="connsiteX31" fmla="*/ 137081 w 192889"/>
                  <a:gd name="connsiteY31" fmla="*/ 94965 h 243270"/>
                  <a:gd name="connsiteX32" fmla="*/ 165560 w 192889"/>
                  <a:gd name="connsiteY32" fmla="*/ 100394 h 243270"/>
                  <a:gd name="connsiteX33" fmla="*/ 187277 w 192889"/>
                  <a:gd name="connsiteY33" fmla="*/ 123445 h 243270"/>
                  <a:gd name="connsiteX34" fmla="*/ 189373 w 192889"/>
                  <a:gd name="connsiteY34" fmla="*/ 166879 h 243270"/>
                  <a:gd name="connsiteX35" fmla="*/ 56118 w 192889"/>
                  <a:gd name="connsiteY35" fmla="*/ 106490 h 243270"/>
                  <a:gd name="connsiteX36" fmla="*/ 73549 w 192889"/>
                  <a:gd name="connsiteY36" fmla="*/ 106490 h 243270"/>
                  <a:gd name="connsiteX37" fmla="*/ 55832 w 192889"/>
                  <a:gd name="connsiteY37" fmla="*/ 70200 h 243270"/>
                  <a:gd name="connsiteX38" fmla="*/ 45069 w 192889"/>
                  <a:gd name="connsiteY38" fmla="*/ 84488 h 243270"/>
                  <a:gd name="connsiteX39" fmla="*/ 46117 w 192889"/>
                  <a:gd name="connsiteY39" fmla="*/ 98394 h 243270"/>
                  <a:gd name="connsiteX40" fmla="*/ 56118 w 192889"/>
                  <a:gd name="connsiteY40" fmla="*/ 106490 h 243270"/>
                  <a:gd name="connsiteX41" fmla="*/ 148320 w 192889"/>
                  <a:gd name="connsiteY41" fmla="*/ 159830 h 243270"/>
                  <a:gd name="connsiteX42" fmla="*/ 147558 w 192889"/>
                  <a:gd name="connsiteY42" fmla="*/ 146591 h 243270"/>
                  <a:gd name="connsiteX43" fmla="*/ 137747 w 192889"/>
                  <a:gd name="connsiteY43" fmla="*/ 138399 h 243270"/>
                  <a:gd name="connsiteX44" fmla="*/ 120602 w 192889"/>
                  <a:gd name="connsiteY44" fmla="*/ 137923 h 243270"/>
                  <a:gd name="connsiteX45" fmla="*/ 137843 w 192889"/>
                  <a:gd name="connsiteY45" fmla="*/ 173165 h 243270"/>
                  <a:gd name="connsiteX46" fmla="*/ 148320 w 192889"/>
                  <a:gd name="connsiteY46" fmla="*/ 159830 h 24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92889" h="243270">
                    <a:moveTo>
                      <a:pt x="189373" y="166879"/>
                    </a:moveTo>
                    <a:cubicBezTo>
                      <a:pt x="184039" y="181833"/>
                      <a:pt x="172323" y="195168"/>
                      <a:pt x="154226" y="206979"/>
                    </a:cubicBezTo>
                    <a:lnTo>
                      <a:pt x="161941" y="222791"/>
                    </a:lnTo>
                    <a:cubicBezTo>
                      <a:pt x="165370" y="229839"/>
                      <a:pt x="162417" y="238412"/>
                      <a:pt x="155369" y="241841"/>
                    </a:cubicBezTo>
                    <a:lnTo>
                      <a:pt x="155369" y="241841"/>
                    </a:lnTo>
                    <a:cubicBezTo>
                      <a:pt x="148320" y="245270"/>
                      <a:pt x="139748" y="242317"/>
                      <a:pt x="136319" y="235268"/>
                    </a:cubicBezTo>
                    <a:lnTo>
                      <a:pt x="128984" y="220219"/>
                    </a:lnTo>
                    <a:cubicBezTo>
                      <a:pt x="116030" y="225743"/>
                      <a:pt x="102981" y="229363"/>
                      <a:pt x="89741" y="231173"/>
                    </a:cubicBezTo>
                    <a:cubicBezTo>
                      <a:pt x="84312" y="231935"/>
                      <a:pt x="79264" y="232316"/>
                      <a:pt x="74406" y="232411"/>
                    </a:cubicBezTo>
                    <a:cubicBezTo>
                      <a:pt x="63929" y="232601"/>
                      <a:pt x="55166" y="224410"/>
                      <a:pt x="54880" y="213837"/>
                    </a:cubicBezTo>
                    <a:lnTo>
                      <a:pt x="54880" y="213837"/>
                    </a:lnTo>
                    <a:cubicBezTo>
                      <a:pt x="54594" y="203550"/>
                      <a:pt x="62500" y="194406"/>
                      <a:pt x="72787" y="194216"/>
                    </a:cubicBezTo>
                    <a:cubicBezTo>
                      <a:pt x="76025" y="194216"/>
                      <a:pt x="79359" y="193930"/>
                      <a:pt x="82788" y="193644"/>
                    </a:cubicBezTo>
                    <a:cubicBezTo>
                      <a:pt x="93075" y="192692"/>
                      <a:pt x="102981" y="190310"/>
                      <a:pt x="112601" y="186691"/>
                    </a:cubicBezTo>
                    <a:lnTo>
                      <a:pt x="91742" y="144019"/>
                    </a:lnTo>
                    <a:cubicBezTo>
                      <a:pt x="78216" y="147067"/>
                      <a:pt x="66405" y="148781"/>
                      <a:pt x="56309" y="149258"/>
                    </a:cubicBezTo>
                    <a:cubicBezTo>
                      <a:pt x="46212" y="149734"/>
                      <a:pt x="36687" y="147924"/>
                      <a:pt x="27638" y="143733"/>
                    </a:cubicBezTo>
                    <a:cubicBezTo>
                      <a:pt x="18685" y="139542"/>
                      <a:pt x="11351" y="131827"/>
                      <a:pt x="5826" y="120397"/>
                    </a:cubicBezTo>
                    <a:cubicBezTo>
                      <a:pt x="-1032" y="106300"/>
                      <a:pt x="-1889" y="91631"/>
                      <a:pt x="3540" y="76391"/>
                    </a:cubicBezTo>
                    <a:cubicBezTo>
                      <a:pt x="8874" y="61247"/>
                      <a:pt x="20780" y="47816"/>
                      <a:pt x="39068" y="36101"/>
                    </a:cubicBezTo>
                    <a:lnTo>
                      <a:pt x="31448" y="20480"/>
                    </a:lnTo>
                    <a:cubicBezTo>
                      <a:pt x="28019" y="13431"/>
                      <a:pt x="30972" y="4859"/>
                      <a:pt x="38021" y="1430"/>
                    </a:cubicBezTo>
                    <a:lnTo>
                      <a:pt x="38021" y="1430"/>
                    </a:lnTo>
                    <a:cubicBezTo>
                      <a:pt x="45069" y="-1999"/>
                      <a:pt x="53642" y="953"/>
                      <a:pt x="57071" y="8002"/>
                    </a:cubicBezTo>
                    <a:lnTo>
                      <a:pt x="64500" y="23242"/>
                    </a:lnTo>
                    <a:cubicBezTo>
                      <a:pt x="78978" y="17527"/>
                      <a:pt x="92694" y="14193"/>
                      <a:pt x="105458" y="13241"/>
                    </a:cubicBezTo>
                    <a:cubicBezTo>
                      <a:pt x="115745" y="12479"/>
                      <a:pt x="124508" y="20765"/>
                      <a:pt x="125174" y="31052"/>
                    </a:cubicBezTo>
                    <a:lnTo>
                      <a:pt x="125174" y="31052"/>
                    </a:lnTo>
                    <a:cubicBezTo>
                      <a:pt x="125936" y="41530"/>
                      <a:pt x="117935" y="50388"/>
                      <a:pt x="107458" y="51341"/>
                    </a:cubicBezTo>
                    <a:cubicBezTo>
                      <a:pt x="98219" y="52103"/>
                      <a:pt x="89360" y="54008"/>
                      <a:pt x="80978" y="56960"/>
                    </a:cubicBezTo>
                    <a:lnTo>
                      <a:pt x="102219" y="100394"/>
                    </a:lnTo>
                    <a:cubicBezTo>
                      <a:pt x="115459" y="97251"/>
                      <a:pt x="127079" y="95441"/>
                      <a:pt x="137081" y="94965"/>
                    </a:cubicBezTo>
                    <a:cubicBezTo>
                      <a:pt x="147082" y="94394"/>
                      <a:pt x="156512" y="96203"/>
                      <a:pt x="165560" y="100394"/>
                    </a:cubicBezTo>
                    <a:cubicBezTo>
                      <a:pt x="174514" y="104585"/>
                      <a:pt x="181753" y="112205"/>
                      <a:pt x="187277" y="123445"/>
                    </a:cubicBezTo>
                    <a:cubicBezTo>
                      <a:pt x="193945" y="137447"/>
                      <a:pt x="194707" y="151925"/>
                      <a:pt x="189373" y="166879"/>
                    </a:cubicBezTo>
                    <a:close/>
                    <a:moveTo>
                      <a:pt x="56118" y="106490"/>
                    </a:moveTo>
                    <a:cubicBezTo>
                      <a:pt x="60690" y="107633"/>
                      <a:pt x="66500" y="107633"/>
                      <a:pt x="73549" y="106490"/>
                    </a:cubicBezTo>
                    <a:lnTo>
                      <a:pt x="55832" y="70200"/>
                    </a:lnTo>
                    <a:cubicBezTo>
                      <a:pt x="50117" y="74867"/>
                      <a:pt x="46498" y="79630"/>
                      <a:pt x="45069" y="84488"/>
                    </a:cubicBezTo>
                    <a:cubicBezTo>
                      <a:pt x="43640" y="89345"/>
                      <a:pt x="44021" y="93917"/>
                      <a:pt x="46117" y="98394"/>
                    </a:cubicBezTo>
                    <a:cubicBezTo>
                      <a:pt x="48212" y="102585"/>
                      <a:pt x="51546" y="105347"/>
                      <a:pt x="56118" y="106490"/>
                    </a:cubicBezTo>
                    <a:close/>
                    <a:moveTo>
                      <a:pt x="148320" y="159830"/>
                    </a:moveTo>
                    <a:cubicBezTo>
                      <a:pt x="149844" y="155258"/>
                      <a:pt x="149654" y="150877"/>
                      <a:pt x="147558" y="146591"/>
                    </a:cubicBezTo>
                    <a:cubicBezTo>
                      <a:pt x="145463" y="142304"/>
                      <a:pt x="142224" y="139637"/>
                      <a:pt x="137747" y="138399"/>
                    </a:cubicBezTo>
                    <a:cubicBezTo>
                      <a:pt x="133271" y="137161"/>
                      <a:pt x="127556" y="137066"/>
                      <a:pt x="120602" y="137923"/>
                    </a:cubicBezTo>
                    <a:lnTo>
                      <a:pt x="137843" y="173165"/>
                    </a:lnTo>
                    <a:cubicBezTo>
                      <a:pt x="143177" y="168879"/>
                      <a:pt x="146701" y="164402"/>
                      <a:pt x="148320" y="159830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00" name="Graphic 158">
              <a:extLst>
                <a:ext uri="{FF2B5EF4-FFF2-40B4-BE49-F238E27FC236}">
                  <a16:creationId xmlns:a16="http://schemas.microsoft.com/office/drawing/2014/main" id="{3CCA094E-A597-4E84-BECA-09D082BF5F40}"/>
                </a:ext>
              </a:extLst>
            </p:cNvPr>
            <p:cNvGrpSpPr/>
            <p:nvPr/>
          </p:nvGrpSpPr>
          <p:grpSpPr>
            <a:xfrm rot="1663275">
              <a:off x="8655759" y="3574776"/>
              <a:ext cx="733885" cy="711325"/>
              <a:chOff x="5793727" y="3126716"/>
              <a:chExt cx="601680" cy="601680"/>
            </a:xfrm>
          </p:grpSpPr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C1B01B4C-1872-49E2-958D-74765A8CF1CA}"/>
                  </a:ext>
                </a:extLst>
              </p:cNvPr>
              <p:cNvSpPr/>
              <p:nvPr/>
            </p:nvSpPr>
            <p:spPr>
              <a:xfrm rot="-2782657">
                <a:off x="5881780" y="3214768"/>
                <a:ext cx="425575" cy="425575"/>
              </a:xfrm>
              <a:custGeom>
                <a:avLst/>
                <a:gdLst>
                  <a:gd name="connsiteX0" fmla="*/ 425576 w 425575"/>
                  <a:gd name="connsiteY0" fmla="*/ 212788 h 425575"/>
                  <a:gd name="connsiteX1" fmla="*/ 212788 w 425575"/>
                  <a:gd name="connsiteY1" fmla="*/ 425576 h 425575"/>
                  <a:gd name="connsiteX2" fmla="*/ 0 w 425575"/>
                  <a:gd name="connsiteY2" fmla="*/ 212788 h 425575"/>
                  <a:gd name="connsiteX3" fmla="*/ 212788 w 425575"/>
                  <a:gd name="connsiteY3" fmla="*/ 0 h 425575"/>
                  <a:gd name="connsiteX4" fmla="*/ 425576 w 425575"/>
                  <a:gd name="connsiteY4" fmla="*/ 212788 h 42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575" h="425575">
                    <a:moveTo>
                      <a:pt x="425576" y="212788"/>
                    </a:moveTo>
                    <a:cubicBezTo>
                      <a:pt x="425576" y="330307"/>
                      <a:pt x="330307" y="425576"/>
                      <a:pt x="212788" y="425576"/>
                    </a:cubicBezTo>
                    <a:cubicBezTo>
                      <a:pt x="95268" y="425576"/>
                      <a:pt x="0" y="330307"/>
                      <a:pt x="0" y="212788"/>
                    </a:cubicBezTo>
                    <a:cubicBezTo>
                      <a:pt x="0" y="95268"/>
                      <a:pt x="95268" y="0"/>
                      <a:pt x="212788" y="0"/>
                    </a:cubicBezTo>
                    <a:cubicBezTo>
                      <a:pt x="330307" y="0"/>
                      <a:pt x="425576" y="95268"/>
                      <a:pt x="425576" y="212788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182B6445-BA72-4EB5-8E33-EE02599F452A}"/>
                  </a:ext>
                </a:extLst>
              </p:cNvPr>
              <p:cNvSpPr/>
              <p:nvPr/>
            </p:nvSpPr>
            <p:spPr>
              <a:xfrm rot="-2121630">
                <a:off x="5917684" y="3250706"/>
                <a:ext cx="353746" cy="353746"/>
              </a:xfrm>
              <a:custGeom>
                <a:avLst/>
                <a:gdLst>
                  <a:gd name="connsiteX0" fmla="*/ 353747 w 353746"/>
                  <a:gd name="connsiteY0" fmla="*/ 176873 h 353746"/>
                  <a:gd name="connsiteX1" fmla="*/ 176873 w 353746"/>
                  <a:gd name="connsiteY1" fmla="*/ 353747 h 353746"/>
                  <a:gd name="connsiteX2" fmla="*/ 0 w 353746"/>
                  <a:gd name="connsiteY2" fmla="*/ 176873 h 353746"/>
                  <a:gd name="connsiteX3" fmla="*/ 176873 w 353746"/>
                  <a:gd name="connsiteY3" fmla="*/ 0 h 353746"/>
                  <a:gd name="connsiteX4" fmla="*/ 353747 w 353746"/>
                  <a:gd name="connsiteY4" fmla="*/ 176873 h 35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746" h="353746">
                    <a:moveTo>
                      <a:pt x="353747" y="176873"/>
                    </a:moveTo>
                    <a:cubicBezTo>
                      <a:pt x="353747" y="274558"/>
                      <a:pt x="274558" y="353747"/>
                      <a:pt x="176873" y="353747"/>
                    </a:cubicBezTo>
                    <a:cubicBezTo>
                      <a:pt x="79189" y="353747"/>
                      <a:pt x="0" y="274558"/>
                      <a:pt x="0" y="176873"/>
                    </a:cubicBezTo>
                    <a:cubicBezTo>
                      <a:pt x="0" y="79189"/>
                      <a:pt x="79189" y="0"/>
                      <a:pt x="176873" y="0"/>
                    </a:cubicBezTo>
                    <a:cubicBezTo>
                      <a:pt x="274558" y="0"/>
                      <a:pt x="353747" y="79189"/>
                      <a:pt x="353747" y="176873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35D61E6E-4A1F-4337-A0C8-99ECFDB6C577}"/>
                  </a:ext>
                </a:extLst>
              </p:cNvPr>
              <p:cNvSpPr/>
              <p:nvPr/>
            </p:nvSpPr>
            <p:spPr>
              <a:xfrm>
                <a:off x="5998066" y="3305745"/>
                <a:ext cx="192889" cy="243270"/>
              </a:xfrm>
              <a:custGeom>
                <a:avLst/>
                <a:gdLst>
                  <a:gd name="connsiteX0" fmla="*/ 189373 w 192889"/>
                  <a:gd name="connsiteY0" fmla="*/ 166879 h 243270"/>
                  <a:gd name="connsiteX1" fmla="*/ 154226 w 192889"/>
                  <a:gd name="connsiteY1" fmla="*/ 206979 h 243270"/>
                  <a:gd name="connsiteX2" fmla="*/ 161941 w 192889"/>
                  <a:gd name="connsiteY2" fmla="*/ 222791 h 243270"/>
                  <a:gd name="connsiteX3" fmla="*/ 155369 w 192889"/>
                  <a:gd name="connsiteY3" fmla="*/ 241841 h 243270"/>
                  <a:gd name="connsiteX4" fmla="*/ 155369 w 192889"/>
                  <a:gd name="connsiteY4" fmla="*/ 241841 h 243270"/>
                  <a:gd name="connsiteX5" fmla="*/ 136319 w 192889"/>
                  <a:gd name="connsiteY5" fmla="*/ 235268 h 243270"/>
                  <a:gd name="connsiteX6" fmla="*/ 128984 w 192889"/>
                  <a:gd name="connsiteY6" fmla="*/ 220219 h 243270"/>
                  <a:gd name="connsiteX7" fmla="*/ 89741 w 192889"/>
                  <a:gd name="connsiteY7" fmla="*/ 231173 h 243270"/>
                  <a:gd name="connsiteX8" fmla="*/ 74406 w 192889"/>
                  <a:gd name="connsiteY8" fmla="*/ 232411 h 243270"/>
                  <a:gd name="connsiteX9" fmla="*/ 54880 w 192889"/>
                  <a:gd name="connsiteY9" fmla="*/ 213837 h 243270"/>
                  <a:gd name="connsiteX10" fmla="*/ 54880 w 192889"/>
                  <a:gd name="connsiteY10" fmla="*/ 213837 h 243270"/>
                  <a:gd name="connsiteX11" fmla="*/ 72787 w 192889"/>
                  <a:gd name="connsiteY11" fmla="*/ 194216 h 243270"/>
                  <a:gd name="connsiteX12" fmla="*/ 82788 w 192889"/>
                  <a:gd name="connsiteY12" fmla="*/ 193644 h 243270"/>
                  <a:gd name="connsiteX13" fmla="*/ 112601 w 192889"/>
                  <a:gd name="connsiteY13" fmla="*/ 186691 h 243270"/>
                  <a:gd name="connsiteX14" fmla="*/ 91742 w 192889"/>
                  <a:gd name="connsiteY14" fmla="*/ 144019 h 243270"/>
                  <a:gd name="connsiteX15" fmla="*/ 56309 w 192889"/>
                  <a:gd name="connsiteY15" fmla="*/ 149258 h 243270"/>
                  <a:gd name="connsiteX16" fmla="*/ 27638 w 192889"/>
                  <a:gd name="connsiteY16" fmla="*/ 143733 h 243270"/>
                  <a:gd name="connsiteX17" fmla="*/ 5826 w 192889"/>
                  <a:gd name="connsiteY17" fmla="*/ 120397 h 243270"/>
                  <a:gd name="connsiteX18" fmla="*/ 3540 w 192889"/>
                  <a:gd name="connsiteY18" fmla="*/ 76391 h 243270"/>
                  <a:gd name="connsiteX19" fmla="*/ 39068 w 192889"/>
                  <a:gd name="connsiteY19" fmla="*/ 36101 h 243270"/>
                  <a:gd name="connsiteX20" fmla="*/ 31448 w 192889"/>
                  <a:gd name="connsiteY20" fmla="*/ 20480 h 243270"/>
                  <a:gd name="connsiteX21" fmla="*/ 38021 w 192889"/>
                  <a:gd name="connsiteY21" fmla="*/ 1430 h 243270"/>
                  <a:gd name="connsiteX22" fmla="*/ 38021 w 192889"/>
                  <a:gd name="connsiteY22" fmla="*/ 1430 h 243270"/>
                  <a:gd name="connsiteX23" fmla="*/ 57071 w 192889"/>
                  <a:gd name="connsiteY23" fmla="*/ 8002 h 243270"/>
                  <a:gd name="connsiteX24" fmla="*/ 64500 w 192889"/>
                  <a:gd name="connsiteY24" fmla="*/ 23242 h 243270"/>
                  <a:gd name="connsiteX25" fmla="*/ 105458 w 192889"/>
                  <a:gd name="connsiteY25" fmla="*/ 13241 h 243270"/>
                  <a:gd name="connsiteX26" fmla="*/ 125174 w 192889"/>
                  <a:gd name="connsiteY26" fmla="*/ 31052 h 243270"/>
                  <a:gd name="connsiteX27" fmla="*/ 125174 w 192889"/>
                  <a:gd name="connsiteY27" fmla="*/ 31052 h 243270"/>
                  <a:gd name="connsiteX28" fmla="*/ 107458 w 192889"/>
                  <a:gd name="connsiteY28" fmla="*/ 51341 h 243270"/>
                  <a:gd name="connsiteX29" fmla="*/ 80978 w 192889"/>
                  <a:gd name="connsiteY29" fmla="*/ 56960 h 243270"/>
                  <a:gd name="connsiteX30" fmla="*/ 102219 w 192889"/>
                  <a:gd name="connsiteY30" fmla="*/ 100394 h 243270"/>
                  <a:gd name="connsiteX31" fmla="*/ 137081 w 192889"/>
                  <a:gd name="connsiteY31" fmla="*/ 94965 h 243270"/>
                  <a:gd name="connsiteX32" fmla="*/ 165560 w 192889"/>
                  <a:gd name="connsiteY32" fmla="*/ 100394 h 243270"/>
                  <a:gd name="connsiteX33" fmla="*/ 187277 w 192889"/>
                  <a:gd name="connsiteY33" fmla="*/ 123445 h 243270"/>
                  <a:gd name="connsiteX34" fmla="*/ 189373 w 192889"/>
                  <a:gd name="connsiteY34" fmla="*/ 166879 h 243270"/>
                  <a:gd name="connsiteX35" fmla="*/ 56118 w 192889"/>
                  <a:gd name="connsiteY35" fmla="*/ 106490 h 243270"/>
                  <a:gd name="connsiteX36" fmla="*/ 73549 w 192889"/>
                  <a:gd name="connsiteY36" fmla="*/ 106490 h 243270"/>
                  <a:gd name="connsiteX37" fmla="*/ 55832 w 192889"/>
                  <a:gd name="connsiteY37" fmla="*/ 70200 h 243270"/>
                  <a:gd name="connsiteX38" fmla="*/ 45069 w 192889"/>
                  <a:gd name="connsiteY38" fmla="*/ 84488 h 243270"/>
                  <a:gd name="connsiteX39" fmla="*/ 46117 w 192889"/>
                  <a:gd name="connsiteY39" fmla="*/ 98394 h 243270"/>
                  <a:gd name="connsiteX40" fmla="*/ 56118 w 192889"/>
                  <a:gd name="connsiteY40" fmla="*/ 106490 h 243270"/>
                  <a:gd name="connsiteX41" fmla="*/ 148320 w 192889"/>
                  <a:gd name="connsiteY41" fmla="*/ 159830 h 243270"/>
                  <a:gd name="connsiteX42" fmla="*/ 147558 w 192889"/>
                  <a:gd name="connsiteY42" fmla="*/ 146591 h 243270"/>
                  <a:gd name="connsiteX43" fmla="*/ 137747 w 192889"/>
                  <a:gd name="connsiteY43" fmla="*/ 138399 h 243270"/>
                  <a:gd name="connsiteX44" fmla="*/ 120602 w 192889"/>
                  <a:gd name="connsiteY44" fmla="*/ 137923 h 243270"/>
                  <a:gd name="connsiteX45" fmla="*/ 137843 w 192889"/>
                  <a:gd name="connsiteY45" fmla="*/ 173165 h 243270"/>
                  <a:gd name="connsiteX46" fmla="*/ 148320 w 192889"/>
                  <a:gd name="connsiteY46" fmla="*/ 159830 h 24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92889" h="243270">
                    <a:moveTo>
                      <a:pt x="189373" y="166879"/>
                    </a:moveTo>
                    <a:cubicBezTo>
                      <a:pt x="184039" y="181833"/>
                      <a:pt x="172323" y="195168"/>
                      <a:pt x="154226" y="206979"/>
                    </a:cubicBezTo>
                    <a:lnTo>
                      <a:pt x="161941" y="222791"/>
                    </a:lnTo>
                    <a:cubicBezTo>
                      <a:pt x="165370" y="229839"/>
                      <a:pt x="162417" y="238412"/>
                      <a:pt x="155369" y="241841"/>
                    </a:cubicBezTo>
                    <a:lnTo>
                      <a:pt x="155369" y="241841"/>
                    </a:lnTo>
                    <a:cubicBezTo>
                      <a:pt x="148320" y="245270"/>
                      <a:pt x="139748" y="242317"/>
                      <a:pt x="136319" y="235268"/>
                    </a:cubicBezTo>
                    <a:lnTo>
                      <a:pt x="128984" y="220219"/>
                    </a:lnTo>
                    <a:cubicBezTo>
                      <a:pt x="116030" y="225743"/>
                      <a:pt x="102981" y="229363"/>
                      <a:pt x="89741" y="231173"/>
                    </a:cubicBezTo>
                    <a:cubicBezTo>
                      <a:pt x="84312" y="231935"/>
                      <a:pt x="79264" y="232316"/>
                      <a:pt x="74406" y="232411"/>
                    </a:cubicBezTo>
                    <a:cubicBezTo>
                      <a:pt x="63929" y="232601"/>
                      <a:pt x="55166" y="224410"/>
                      <a:pt x="54880" y="213837"/>
                    </a:cubicBezTo>
                    <a:lnTo>
                      <a:pt x="54880" y="213837"/>
                    </a:lnTo>
                    <a:cubicBezTo>
                      <a:pt x="54594" y="203550"/>
                      <a:pt x="62500" y="194406"/>
                      <a:pt x="72787" y="194216"/>
                    </a:cubicBezTo>
                    <a:cubicBezTo>
                      <a:pt x="76025" y="194216"/>
                      <a:pt x="79359" y="193930"/>
                      <a:pt x="82788" y="193644"/>
                    </a:cubicBezTo>
                    <a:cubicBezTo>
                      <a:pt x="93075" y="192692"/>
                      <a:pt x="102981" y="190310"/>
                      <a:pt x="112601" y="186691"/>
                    </a:cubicBezTo>
                    <a:lnTo>
                      <a:pt x="91742" y="144019"/>
                    </a:lnTo>
                    <a:cubicBezTo>
                      <a:pt x="78216" y="147067"/>
                      <a:pt x="66405" y="148781"/>
                      <a:pt x="56309" y="149258"/>
                    </a:cubicBezTo>
                    <a:cubicBezTo>
                      <a:pt x="46212" y="149734"/>
                      <a:pt x="36687" y="147924"/>
                      <a:pt x="27638" y="143733"/>
                    </a:cubicBezTo>
                    <a:cubicBezTo>
                      <a:pt x="18685" y="139542"/>
                      <a:pt x="11351" y="131827"/>
                      <a:pt x="5826" y="120397"/>
                    </a:cubicBezTo>
                    <a:cubicBezTo>
                      <a:pt x="-1032" y="106300"/>
                      <a:pt x="-1889" y="91631"/>
                      <a:pt x="3540" y="76391"/>
                    </a:cubicBezTo>
                    <a:cubicBezTo>
                      <a:pt x="8874" y="61247"/>
                      <a:pt x="20780" y="47816"/>
                      <a:pt x="39068" y="36101"/>
                    </a:cubicBezTo>
                    <a:lnTo>
                      <a:pt x="31448" y="20480"/>
                    </a:lnTo>
                    <a:cubicBezTo>
                      <a:pt x="28019" y="13431"/>
                      <a:pt x="30972" y="4859"/>
                      <a:pt x="38021" y="1430"/>
                    </a:cubicBezTo>
                    <a:lnTo>
                      <a:pt x="38021" y="1430"/>
                    </a:lnTo>
                    <a:cubicBezTo>
                      <a:pt x="45069" y="-1999"/>
                      <a:pt x="53642" y="953"/>
                      <a:pt x="57071" y="8002"/>
                    </a:cubicBezTo>
                    <a:lnTo>
                      <a:pt x="64500" y="23242"/>
                    </a:lnTo>
                    <a:cubicBezTo>
                      <a:pt x="78978" y="17527"/>
                      <a:pt x="92694" y="14193"/>
                      <a:pt x="105458" y="13241"/>
                    </a:cubicBezTo>
                    <a:cubicBezTo>
                      <a:pt x="115745" y="12479"/>
                      <a:pt x="124508" y="20765"/>
                      <a:pt x="125174" y="31052"/>
                    </a:cubicBezTo>
                    <a:lnTo>
                      <a:pt x="125174" y="31052"/>
                    </a:lnTo>
                    <a:cubicBezTo>
                      <a:pt x="125936" y="41530"/>
                      <a:pt x="117935" y="50388"/>
                      <a:pt x="107458" y="51341"/>
                    </a:cubicBezTo>
                    <a:cubicBezTo>
                      <a:pt x="98219" y="52103"/>
                      <a:pt x="89360" y="54008"/>
                      <a:pt x="80978" y="56960"/>
                    </a:cubicBezTo>
                    <a:lnTo>
                      <a:pt x="102219" y="100394"/>
                    </a:lnTo>
                    <a:cubicBezTo>
                      <a:pt x="115459" y="97251"/>
                      <a:pt x="127079" y="95441"/>
                      <a:pt x="137081" y="94965"/>
                    </a:cubicBezTo>
                    <a:cubicBezTo>
                      <a:pt x="147082" y="94394"/>
                      <a:pt x="156512" y="96203"/>
                      <a:pt x="165560" y="100394"/>
                    </a:cubicBezTo>
                    <a:cubicBezTo>
                      <a:pt x="174514" y="104585"/>
                      <a:pt x="181753" y="112205"/>
                      <a:pt x="187277" y="123445"/>
                    </a:cubicBezTo>
                    <a:cubicBezTo>
                      <a:pt x="193945" y="137447"/>
                      <a:pt x="194707" y="151925"/>
                      <a:pt x="189373" y="166879"/>
                    </a:cubicBezTo>
                    <a:close/>
                    <a:moveTo>
                      <a:pt x="56118" y="106490"/>
                    </a:moveTo>
                    <a:cubicBezTo>
                      <a:pt x="60690" y="107633"/>
                      <a:pt x="66500" y="107633"/>
                      <a:pt x="73549" y="106490"/>
                    </a:cubicBezTo>
                    <a:lnTo>
                      <a:pt x="55832" y="70200"/>
                    </a:lnTo>
                    <a:cubicBezTo>
                      <a:pt x="50117" y="74867"/>
                      <a:pt x="46498" y="79630"/>
                      <a:pt x="45069" y="84488"/>
                    </a:cubicBezTo>
                    <a:cubicBezTo>
                      <a:pt x="43640" y="89345"/>
                      <a:pt x="44021" y="93917"/>
                      <a:pt x="46117" y="98394"/>
                    </a:cubicBezTo>
                    <a:cubicBezTo>
                      <a:pt x="48212" y="102585"/>
                      <a:pt x="51546" y="105347"/>
                      <a:pt x="56118" y="106490"/>
                    </a:cubicBezTo>
                    <a:close/>
                    <a:moveTo>
                      <a:pt x="148320" y="159830"/>
                    </a:moveTo>
                    <a:cubicBezTo>
                      <a:pt x="149844" y="155258"/>
                      <a:pt x="149654" y="150877"/>
                      <a:pt x="147558" y="146591"/>
                    </a:cubicBezTo>
                    <a:cubicBezTo>
                      <a:pt x="145463" y="142304"/>
                      <a:pt x="142224" y="139637"/>
                      <a:pt x="137747" y="138399"/>
                    </a:cubicBezTo>
                    <a:cubicBezTo>
                      <a:pt x="133271" y="137161"/>
                      <a:pt x="127556" y="137066"/>
                      <a:pt x="120602" y="137923"/>
                    </a:cubicBezTo>
                    <a:lnTo>
                      <a:pt x="137843" y="173165"/>
                    </a:lnTo>
                    <a:cubicBezTo>
                      <a:pt x="143177" y="168879"/>
                      <a:pt x="146701" y="164402"/>
                      <a:pt x="148320" y="159830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88" name="TextBox 387">
            <a:extLst>
              <a:ext uri="{FF2B5EF4-FFF2-40B4-BE49-F238E27FC236}">
                <a16:creationId xmlns:a16="http://schemas.microsoft.com/office/drawing/2014/main" id="{97D46180-64D4-46EF-B08F-787D8EC67480}"/>
              </a:ext>
            </a:extLst>
          </p:cNvPr>
          <p:cNvSpPr txBox="1"/>
          <p:nvPr/>
        </p:nvSpPr>
        <p:spPr>
          <a:xfrm>
            <a:off x="6123420" y="3439024"/>
            <a:ext cx="1520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4DA7D"/>
                </a:solidFill>
                <a:latin typeface="+mj-lt"/>
              </a:rPr>
              <a:t>02</a:t>
            </a:r>
            <a:endParaRPr lang="th-TH" sz="9600" dirty="0">
              <a:solidFill>
                <a:srgbClr val="F4DA7D"/>
              </a:solidFill>
              <a:latin typeface="+mj-lt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F1653AB2-0E55-4712-8527-666BD1925E80}"/>
              </a:ext>
            </a:extLst>
          </p:cNvPr>
          <p:cNvSpPr txBox="1"/>
          <p:nvPr/>
        </p:nvSpPr>
        <p:spPr>
          <a:xfrm>
            <a:off x="4512068" y="4468981"/>
            <a:ext cx="2786238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vestibulumelit</a:t>
            </a:r>
            <a:r>
              <a:rPr lang="en-US" sz="1800" dirty="0"/>
              <a:t> ligula. Nunc gravida </a:t>
            </a:r>
            <a:endParaRPr lang="th-TH" sz="1800" dirty="0"/>
          </a:p>
        </p:txBody>
      </p:sp>
      <p:sp>
        <p:nvSpPr>
          <p:cNvPr id="397" name="Rectangle: Rounded Corners 396">
            <a:extLst>
              <a:ext uri="{FF2B5EF4-FFF2-40B4-BE49-F238E27FC236}">
                <a16:creationId xmlns:a16="http://schemas.microsoft.com/office/drawing/2014/main" id="{C3E1688A-FB47-453A-A7B8-7E0EE2CA0E2E}"/>
              </a:ext>
            </a:extLst>
          </p:cNvPr>
          <p:cNvSpPr/>
          <p:nvPr/>
        </p:nvSpPr>
        <p:spPr>
          <a:xfrm rot="5400000">
            <a:off x="10894590" y="-725882"/>
            <a:ext cx="1145083" cy="5539986"/>
          </a:xfrm>
          <a:prstGeom prst="roundRect">
            <a:avLst>
              <a:gd name="adj" fmla="val 50000"/>
            </a:avLst>
          </a:prstGeom>
          <a:solidFill>
            <a:srgbClr val="EE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CDA45B"/>
              </a:solidFill>
            </a:endParaRP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4FD5E9A2-859F-4839-B663-A9746CB41E39}"/>
              </a:ext>
            </a:extLst>
          </p:cNvPr>
          <p:cNvSpPr txBox="1"/>
          <p:nvPr/>
        </p:nvSpPr>
        <p:spPr>
          <a:xfrm>
            <a:off x="9054283" y="1595591"/>
            <a:ext cx="3645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DONATE</a:t>
            </a:r>
            <a:endParaRPr lang="th-TH" sz="7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93" name="Graphic 837">
            <a:extLst>
              <a:ext uri="{FF2B5EF4-FFF2-40B4-BE49-F238E27FC236}">
                <a16:creationId xmlns:a16="http://schemas.microsoft.com/office/drawing/2014/main" id="{9BC57451-5318-4A23-AD6A-31AA5632926E}"/>
              </a:ext>
            </a:extLst>
          </p:cNvPr>
          <p:cNvGrpSpPr/>
          <p:nvPr/>
        </p:nvGrpSpPr>
        <p:grpSpPr>
          <a:xfrm flipV="1">
            <a:off x="10405547" y="-46947"/>
            <a:ext cx="1974056" cy="112909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F7AC7875-0F8F-43D0-9987-837C3F627F69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05C173C2-AA7B-4885-9262-669695AF52CD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99" name="Rectangle: Rounded Corners 398">
            <a:extLst>
              <a:ext uri="{FF2B5EF4-FFF2-40B4-BE49-F238E27FC236}">
                <a16:creationId xmlns:a16="http://schemas.microsoft.com/office/drawing/2014/main" id="{1830DA85-EF14-49B5-B78F-9FF7DC672D21}"/>
              </a:ext>
            </a:extLst>
          </p:cNvPr>
          <p:cNvSpPr/>
          <p:nvPr/>
        </p:nvSpPr>
        <p:spPr>
          <a:xfrm rot="5400000">
            <a:off x="321216" y="1806425"/>
            <a:ext cx="1145083" cy="5539986"/>
          </a:xfrm>
          <a:prstGeom prst="roundRect">
            <a:avLst>
              <a:gd name="adj" fmla="val 50000"/>
            </a:avLst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DA45B"/>
              </a:solidFill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6040243-A733-4724-A45B-9E695A79F804}"/>
              </a:ext>
            </a:extLst>
          </p:cNvPr>
          <p:cNvSpPr txBox="1"/>
          <p:nvPr/>
        </p:nvSpPr>
        <p:spPr>
          <a:xfrm>
            <a:off x="3472" y="4167076"/>
            <a:ext cx="3645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CHARITY</a:t>
            </a:r>
            <a:endParaRPr lang="th-TH" sz="7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02" name="Graphic 837">
            <a:extLst>
              <a:ext uri="{FF2B5EF4-FFF2-40B4-BE49-F238E27FC236}">
                <a16:creationId xmlns:a16="http://schemas.microsoft.com/office/drawing/2014/main" id="{E99D7632-0ED4-46AC-9EAF-F0B753A6E581}"/>
              </a:ext>
            </a:extLst>
          </p:cNvPr>
          <p:cNvGrpSpPr/>
          <p:nvPr/>
        </p:nvGrpSpPr>
        <p:grpSpPr>
          <a:xfrm flipH="1">
            <a:off x="-102665" y="5732563"/>
            <a:ext cx="1974056" cy="1129093"/>
            <a:chOff x="10278396" y="5723167"/>
            <a:chExt cx="1974056" cy="1129093"/>
          </a:xfrm>
          <a:solidFill>
            <a:srgbClr val="EE99AD"/>
          </a:solidFill>
        </p:grpSpPr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C8FFEAE4-D7E8-4FB0-B6C4-AA24317FD762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9C9A60DF-C80C-403A-8519-FCF983AE714B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6" name="Graphic 157">
            <a:extLst>
              <a:ext uri="{FF2B5EF4-FFF2-40B4-BE49-F238E27FC236}">
                <a16:creationId xmlns:a16="http://schemas.microsoft.com/office/drawing/2014/main" id="{4097A984-6713-42A0-9AA9-A5CDFA5115AC}"/>
              </a:ext>
            </a:extLst>
          </p:cNvPr>
          <p:cNvSpPr/>
          <p:nvPr/>
        </p:nvSpPr>
        <p:spPr>
          <a:xfrm rot="2870391">
            <a:off x="2617961" y="1281724"/>
            <a:ext cx="577121" cy="531324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08" name="Freeform: Shape 407">
            <a:extLst>
              <a:ext uri="{FF2B5EF4-FFF2-40B4-BE49-F238E27FC236}">
                <a16:creationId xmlns:a16="http://schemas.microsoft.com/office/drawing/2014/main" id="{268602A2-4542-4AAD-A0B8-E8914CFA031C}"/>
              </a:ext>
            </a:extLst>
          </p:cNvPr>
          <p:cNvSpPr/>
          <p:nvPr/>
        </p:nvSpPr>
        <p:spPr>
          <a:xfrm>
            <a:off x="5613466" y="4018561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10" name="Freeform: Shape 409">
            <a:extLst>
              <a:ext uri="{FF2B5EF4-FFF2-40B4-BE49-F238E27FC236}">
                <a16:creationId xmlns:a16="http://schemas.microsoft.com/office/drawing/2014/main" id="{E46E76C4-ED2C-4D00-BC62-46F1A0BA6C06}"/>
              </a:ext>
            </a:extLst>
          </p:cNvPr>
          <p:cNvSpPr/>
          <p:nvPr/>
        </p:nvSpPr>
        <p:spPr>
          <a:xfrm>
            <a:off x="10262700" y="3526987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12" name="Freeform: Shape 411">
            <a:extLst>
              <a:ext uri="{FF2B5EF4-FFF2-40B4-BE49-F238E27FC236}">
                <a16:creationId xmlns:a16="http://schemas.microsoft.com/office/drawing/2014/main" id="{B8062F06-C306-4D1F-B9CB-979C1A180701}"/>
              </a:ext>
            </a:extLst>
          </p:cNvPr>
          <p:cNvSpPr/>
          <p:nvPr/>
        </p:nvSpPr>
        <p:spPr>
          <a:xfrm>
            <a:off x="6565036" y="778045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14" name="Freeform: Shape 413">
            <a:extLst>
              <a:ext uri="{FF2B5EF4-FFF2-40B4-BE49-F238E27FC236}">
                <a16:creationId xmlns:a16="http://schemas.microsoft.com/office/drawing/2014/main" id="{F4F8338E-2F61-4913-ADF2-38666ACA48C0}"/>
              </a:ext>
            </a:extLst>
          </p:cNvPr>
          <p:cNvSpPr/>
          <p:nvPr/>
        </p:nvSpPr>
        <p:spPr>
          <a:xfrm rot="545472">
            <a:off x="11080823" y="5715860"/>
            <a:ext cx="401932" cy="358529"/>
          </a:xfrm>
          <a:custGeom>
            <a:avLst/>
            <a:gdLst>
              <a:gd name="connsiteX0" fmla="*/ 173293 w 272472"/>
              <a:gd name="connsiteY0" fmla="*/ 249059 h 249367"/>
              <a:gd name="connsiteX1" fmla="*/ 182913 w 272472"/>
              <a:gd name="connsiteY1" fmla="*/ 246487 h 249367"/>
              <a:gd name="connsiteX2" fmla="*/ 231300 w 272472"/>
              <a:gd name="connsiteY2" fmla="*/ 7790 h 249367"/>
              <a:gd name="connsiteX3" fmla="*/ 125858 w 272472"/>
              <a:gd name="connsiteY3" fmla="*/ 51034 h 249367"/>
              <a:gd name="connsiteX4" fmla="*/ 12892 w 272472"/>
              <a:gd name="connsiteY4" fmla="*/ 65798 h 249367"/>
              <a:gd name="connsiteX5" fmla="*/ 173293 w 272472"/>
              <a:gd name="connsiteY5" fmla="*/ 249059 h 24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472" h="249367">
                <a:moveTo>
                  <a:pt x="173293" y="249059"/>
                </a:moveTo>
                <a:cubicBezTo>
                  <a:pt x="176722" y="249916"/>
                  <a:pt x="180436" y="248963"/>
                  <a:pt x="182913" y="246487"/>
                </a:cubicBezTo>
                <a:cubicBezTo>
                  <a:pt x="283687" y="149141"/>
                  <a:pt x="298832" y="39223"/>
                  <a:pt x="231300" y="7790"/>
                </a:cubicBezTo>
                <a:cubicBezTo>
                  <a:pt x="163387" y="-23833"/>
                  <a:pt x="125858" y="51034"/>
                  <a:pt x="125858" y="51034"/>
                </a:cubicBezTo>
                <a:cubicBezTo>
                  <a:pt x="125858" y="51034"/>
                  <a:pt x="56135" y="4647"/>
                  <a:pt x="12892" y="65798"/>
                </a:cubicBezTo>
                <a:cubicBezTo>
                  <a:pt x="-30161" y="126662"/>
                  <a:pt x="37466" y="214483"/>
                  <a:pt x="173293" y="249059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16" name="Freeform: Shape 415">
            <a:extLst>
              <a:ext uri="{FF2B5EF4-FFF2-40B4-BE49-F238E27FC236}">
                <a16:creationId xmlns:a16="http://schemas.microsoft.com/office/drawing/2014/main" id="{A3901BA0-8459-4B5A-8BD4-271BA565496B}"/>
              </a:ext>
            </a:extLst>
          </p:cNvPr>
          <p:cNvSpPr/>
          <p:nvPr/>
        </p:nvSpPr>
        <p:spPr>
          <a:xfrm>
            <a:off x="3465827" y="5725703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18" name="Graphic 108">
            <a:extLst>
              <a:ext uri="{FF2B5EF4-FFF2-40B4-BE49-F238E27FC236}">
                <a16:creationId xmlns:a16="http://schemas.microsoft.com/office/drawing/2014/main" id="{24D725C8-B43D-49A5-9FE5-B2C2D472AAFE}"/>
              </a:ext>
            </a:extLst>
          </p:cNvPr>
          <p:cNvSpPr/>
          <p:nvPr/>
        </p:nvSpPr>
        <p:spPr>
          <a:xfrm rot="4984105">
            <a:off x="7683601" y="-1061708"/>
            <a:ext cx="886256" cy="2212767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20" name="Graphic 108">
            <a:extLst>
              <a:ext uri="{FF2B5EF4-FFF2-40B4-BE49-F238E27FC236}">
                <a16:creationId xmlns:a16="http://schemas.microsoft.com/office/drawing/2014/main" id="{1BCE53D0-6F68-45BE-9D86-38DF9F3E042E}"/>
              </a:ext>
            </a:extLst>
          </p:cNvPr>
          <p:cNvSpPr/>
          <p:nvPr/>
        </p:nvSpPr>
        <p:spPr>
          <a:xfrm rot="670273">
            <a:off x="-314140" y="450995"/>
            <a:ext cx="654503" cy="1728636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217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2">
            <a:extLst>
              <a:ext uri="{FF2B5EF4-FFF2-40B4-BE49-F238E27FC236}">
                <a16:creationId xmlns:a16="http://schemas.microsoft.com/office/drawing/2014/main" id="{9BA17C58-2398-482F-BF38-B6B48AD3612E}"/>
              </a:ext>
            </a:extLst>
          </p:cNvPr>
          <p:cNvGrpSpPr/>
          <p:nvPr/>
        </p:nvGrpSpPr>
        <p:grpSpPr>
          <a:xfrm>
            <a:off x="2255604" y="2380566"/>
            <a:ext cx="2922061" cy="2698868"/>
            <a:chOff x="5266578" y="2320670"/>
            <a:chExt cx="1835012" cy="184346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A0657AB-F930-4F8D-87D7-A673CA1FCBBF}"/>
                </a:ext>
              </a:extLst>
            </p:cNvPr>
            <p:cNvSpPr/>
            <p:nvPr/>
          </p:nvSpPr>
          <p:spPr>
            <a:xfrm>
              <a:off x="6236117" y="3585210"/>
              <a:ext cx="865473" cy="578927"/>
            </a:xfrm>
            <a:custGeom>
              <a:avLst/>
              <a:gdLst>
                <a:gd name="connsiteX0" fmla="*/ 843624 w 865473"/>
                <a:gd name="connsiteY0" fmla="*/ 120680 h 578927"/>
                <a:gd name="connsiteX1" fmla="*/ 468624 w 865473"/>
                <a:gd name="connsiteY1" fmla="*/ 516063 h 578927"/>
                <a:gd name="connsiteX2" fmla="*/ 37618 w 865473"/>
                <a:gd name="connsiteY2" fmla="*/ 578928 h 578927"/>
                <a:gd name="connsiteX3" fmla="*/ 61050 w 865473"/>
                <a:gd name="connsiteY3" fmla="*/ 359663 h 578927"/>
                <a:gd name="connsiteX4" fmla="*/ 370898 w 865473"/>
                <a:gd name="connsiteY4" fmla="*/ 283558 h 578927"/>
                <a:gd name="connsiteX5" fmla="*/ 701606 w 865473"/>
                <a:gd name="connsiteY5" fmla="*/ 27907 h 578927"/>
                <a:gd name="connsiteX6" fmla="*/ 850767 w 865473"/>
                <a:gd name="connsiteY6" fmla="*/ 29907 h 578927"/>
                <a:gd name="connsiteX7" fmla="*/ 843624 w 865473"/>
                <a:gd name="connsiteY7" fmla="*/ 120680 h 57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473" h="578927">
                  <a:moveTo>
                    <a:pt x="843624" y="120680"/>
                  </a:moveTo>
                  <a:cubicBezTo>
                    <a:pt x="843624" y="120680"/>
                    <a:pt x="505391" y="495489"/>
                    <a:pt x="468624" y="516063"/>
                  </a:cubicBezTo>
                  <a:cubicBezTo>
                    <a:pt x="431858" y="536637"/>
                    <a:pt x="37618" y="578928"/>
                    <a:pt x="37618" y="578928"/>
                  </a:cubicBezTo>
                  <a:cubicBezTo>
                    <a:pt x="37618" y="578928"/>
                    <a:pt x="-60966" y="467676"/>
                    <a:pt x="61050" y="359663"/>
                  </a:cubicBezTo>
                  <a:lnTo>
                    <a:pt x="370898" y="283558"/>
                  </a:lnTo>
                  <a:lnTo>
                    <a:pt x="701606" y="27907"/>
                  </a:lnTo>
                  <a:cubicBezTo>
                    <a:pt x="701606" y="27907"/>
                    <a:pt x="779425" y="-36196"/>
                    <a:pt x="850767" y="29907"/>
                  </a:cubicBezTo>
                  <a:cubicBezTo>
                    <a:pt x="850767" y="29812"/>
                    <a:pt x="888201" y="48576"/>
                    <a:pt x="843624" y="120680"/>
                  </a:cubicBezTo>
                  <a:close/>
                </a:path>
              </a:pathLst>
            </a:custGeom>
            <a:solidFill>
              <a:srgbClr val="7C39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9BA17C58-2398-482F-BF38-B6B48AD3612E}"/>
                </a:ext>
              </a:extLst>
            </p:cNvPr>
            <p:cNvGrpSpPr/>
            <p:nvPr/>
          </p:nvGrpSpPr>
          <p:grpSpPr>
            <a:xfrm>
              <a:off x="5266578" y="2320670"/>
              <a:ext cx="1719878" cy="1790985"/>
              <a:chOff x="5266578" y="2320670"/>
              <a:chExt cx="1719878" cy="1790985"/>
            </a:xfrm>
          </p:grpSpPr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9BA17C58-2398-482F-BF38-B6B48AD3612E}"/>
                  </a:ext>
                </a:extLst>
              </p:cNvPr>
              <p:cNvGrpSpPr/>
              <p:nvPr/>
            </p:nvGrpSpPr>
            <p:grpSpPr>
              <a:xfrm>
                <a:off x="5266578" y="2320670"/>
                <a:ext cx="1719878" cy="1790985"/>
                <a:chOff x="5266578" y="2320670"/>
                <a:chExt cx="1719878" cy="1790985"/>
              </a:xfrm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E7C71090-D366-4736-AA66-699BC032F7A2}"/>
                    </a:ext>
                  </a:extLst>
                </p:cNvPr>
                <p:cNvSpPr/>
                <p:nvPr/>
              </p:nvSpPr>
              <p:spPr>
                <a:xfrm>
                  <a:off x="5280278" y="2333243"/>
                  <a:ext cx="1684401" cy="1778317"/>
                </a:xfrm>
                <a:custGeom>
                  <a:avLst/>
                  <a:gdLst>
                    <a:gd name="connsiteX0" fmla="*/ 1313593 w 1684401"/>
                    <a:gd name="connsiteY0" fmla="*/ 238125 h 1778317"/>
                    <a:gd name="connsiteX1" fmla="*/ 1359694 w 1684401"/>
                    <a:gd name="connsiteY1" fmla="*/ 160020 h 1778317"/>
                    <a:gd name="connsiteX2" fmla="*/ 1352931 w 1684401"/>
                    <a:gd name="connsiteY2" fmla="*/ 126111 h 1778317"/>
                    <a:gd name="connsiteX3" fmla="*/ 1359694 w 1684401"/>
                    <a:gd name="connsiteY3" fmla="*/ 91821 h 1778317"/>
                    <a:gd name="connsiteX4" fmla="*/ 1359694 w 1684401"/>
                    <a:gd name="connsiteY4" fmla="*/ 91821 h 1778317"/>
                    <a:gd name="connsiteX5" fmla="*/ 1267873 w 1684401"/>
                    <a:gd name="connsiteY5" fmla="*/ 0 h 1778317"/>
                    <a:gd name="connsiteX6" fmla="*/ 416528 w 1684401"/>
                    <a:gd name="connsiteY6" fmla="*/ 0 h 1778317"/>
                    <a:gd name="connsiteX7" fmla="*/ 324707 w 1684401"/>
                    <a:gd name="connsiteY7" fmla="*/ 91821 h 1778317"/>
                    <a:gd name="connsiteX8" fmla="*/ 324707 w 1684401"/>
                    <a:gd name="connsiteY8" fmla="*/ 91821 h 1778317"/>
                    <a:gd name="connsiteX9" fmla="*/ 331470 w 1684401"/>
                    <a:gd name="connsiteY9" fmla="*/ 126111 h 1778317"/>
                    <a:gd name="connsiteX10" fmla="*/ 324707 w 1684401"/>
                    <a:gd name="connsiteY10" fmla="*/ 160020 h 1778317"/>
                    <a:gd name="connsiteX11" fmla="*/ 370808 w 1684401"/>
                    <a:gd name="connsiteY11" fmla="*/ 238125 h 1778317"/>
                    <a:gd name="connsiteX12" fmla="*/ 0 w 1684401"/>
                    <a:gd name="connsiteY12" fmla="*/ 936117 h 1778317"/>
                    <a:gd name="connsiteX13" fmla="*/ 842201 w 1684401"/>
                    <a:gd name="connsiteY13" fmla="*/ 1778318 h 1778317"/>
                    <a:gd name="connsiteX14" fmla="*/ 1684401 w 1684401"/>
                    <a:gd name="connsiteY14" fmla="*/ 936117 h 1778317"/>
                    <a:gd name="connsiteX15" fmla="*/ 1313593 w 1684401"/>
                    <a:gd name="connsiteY15" fmla="*/ 238125 h 1778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84401" h="1778317">
                      <a:moveTo>
                        <a:pt x="1313593" y="238125"/>
                      </a:moveTo>
                      <a:cubicBezTo>
                        <a:pt x="1341025" y="222790"/>
                        <a:pt x="1359694" y="193548"/>
                        <a:pt x="1359694" y="160020"/>
                      </a:cubicBezTo>
                      <a:cubicBezTo>
                        <a:pt x="1359694" y="148019"/>
                        <a:pt x="1357313" y="136589"/>
                        <a:pt x="1352931" y="126111"/>
                      </a:cubicBezTo>
                      <a:cubicBezTo>
                        <a:pt x="1357217" y="115538"/>
                        <a:pt x="1359694" y="103918"/>
                        <a:pt x="1359694" y="91821"/>
                      </a:cubicBezTo>
                      <a:lnTo>
                        <a:pt x="1359694" y="91821"/>
                      </a:lnTo>
                      <a:cubicBezTo>
                        <a:pt x="1359694" y="41339"/>
                        <a:pt x="1318355" y="0"/>
                        <a:pt x="1267873" y="0"/>
                      </a:cubicBezTo>
                      <a:lnTo>
                        <a:pt x="416528" y="0"/>
                      </a:lnTo>
                      <a:cubicBezTo>
                        <a:pt x="366046" y="0"/>
                        <a:pt x="324707" y="41339"/>
                        <a:pt x="324707" y="91821"/>
                      </a:cubicBezTo>
                      <a:lnTo>
                        <a:pt x="324707" y="91821"/>
                      </a:lnTo>
                      <a:cubicBezTo>
                        <a:pt x="324707" y="103918"/>
                        <a:pt x="327184" y="115538"/>
                        <a:pt x="331470" y="126111"/>
                      </a:cubicBezTo>
                      <a:cubicBezTo>
                        <a:pt x="327184" y="136589"/>
                        <a:pt x="324707" y="148019"/>
                        <a:pt x="324707" y="160020"/>
                      </a:cubicBezTo>
                      <a:cubicBezTo>
                        <a:pt x="324707" y="193548"/>
                        <a:pt x="343376" y="222790"/>
                        <a:pt x="370808" y="238125"/>
                      </a:cubicBezTo>
                      <a:cubicBezTo>
                        <a:pt x="147066" y="389477"/>
                        <a:pt x="0" y="645700"/>
                        <a:pt x="0" y="936117"/>
                      </a:cubicBezTo>
                      <a:cubicBezTo>
                        <a:pt x="0" y="1401223"/>
                        <a:pt x="377095" y="1778318"/>
                        <a:pt x="842201" y="1778318"/>
                      </a:cubicBezTo>
                      <a:cubicBezTo>
                        <a:pt x="1307306" y="1778318"/>
                        <a:pt x="1684401" y="1401223"/>
                        <a:pt x="1684401" y="936117"/>
                      </a:cubicBezTo>
                      <a:cubicBezTo>
                        <a:pt x="1684401" y="645700"/>
                        <a:pt x="1537335" y="389573"/>
                        <a:pt x="1313593" y="238125"/>
                      </a:cubicBezTo>
                      <a:close/>
                    </a:path>
                  </a:pathLst>
                </a:custGeom>
                <a:noFill/>
                <a:ln w="9525" cap="flat">
                  <a:solidFill>
                    <a:srgbClr val="215DD0">
                      <a:alpha val="38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6D210DFA-82C6-4834-994D-BF9B448833BA}"/>
                    </a:ext>
                  </a:extLst>
                </p:cNvPr>
                <p:cNvSpPr/>
                <p:nvPr/>
              </p:nvSpPr>
              <p:spPr>
                <a:xfrm>
                  <a:off x="5371813" y="2388869"/>
                  <a:ext cx="1501520" cy="1626203"/>
                </a:xfrm>
                <a:custGeom>
                  <a:avLst/>
                  <a:gdLst>
                    <a:gd name="connsiteX0" fmla="*/ 1170813 w 1501520"/>
                    <a:gd name="connsiteY0" fmla="*/ 217742 h 1626203"/>
                    <a:gd name="connsiteX1" fmla="*/ 1211961 w 1501520"/>
                    <a:gd name="connsiteY1" fmla="*/ 146304 h 1626203"/>
                    <a:gd name="connsiteX2" fmla="*/ 1205960 w 1501520"/>
                    <a:gd name="connsiteY2" fmla="*/ 115348 h 1626203"/>
                    <a:gd name="connsiteX3" fmla="*/ 1211961 w 1501520"/>
                    <a:gd name="connsiteY3" fmla="*/ 84011 h 1626203"/>
                    <a:gd name="connsiteX4" fmla="*/ 1211961 w 1501520"/>
                    <a:gd name="connsiteY4" fmla="*/ 84011 h 1626203"/>
                    <a:gd name="connsiteX5" fmla="*/ 1130141 w 1501520"/>
                    <a:gd name="connsiteY5" fmla="*/ 0 h 1626203"/>
                    <a:gd name="connsiteX6" fmla="*/ 371189 w 1501520"/>
                    <a:gd name="connsiteY6" fmla="*/ 0 h 1626203"/>
                    <a:gd name="connsiteX7" fmla="*/ 289369 w 1501520"/>
                    <a:gd name="connsiteY7" fmla="*/ 84011 h 1626203"/>
                    <a:gd name="connsiteX8" fmla="*/ 289369 w 1501520"/>
                    <a:gd name="connsiteY8" fmla="*/ 84011 h 1626203"/>
                    <a:gd name="connsiteX9" fmla="*/ 295370 w 1501520"/>
                    <a:gd name="connsiteY9" fmla="*/ 115348 h 1626203"/>
                    <a:gd name="connsiteX10" fmla="*/ 289369 w 1501520"/>
                    <a:gd name="connsiteY10" fmla="*/ 146304 h 1626203"/>
                    <a:gd name="connsiteX11" fmla="*/ 330517 w 1501520"/>
                    <a:gd name="connsiteY11" fmla="*/ 217742 h 1626203"/>
                    <a:gd name="connsiteX12" fmla="*/ 0 w 1501520"/>
                    <a:gd name="connsiteY12" fmla="*/ 856012 h 1626203"/>
                    <a:gd name="connsiteX13" fmla="*/ 750760 w 1501520"/>
                    <a:gd name="connsiteY13" fmla="*/ 1626203 h 1626203"/>
                    <a:gd name="connsiteX14" fmla="*/ 1501521 w 1501520"/>
                    <a:gd name="connsiteY14" fmla="*/ 856012 h 1626203"/>
                    <a:gd name="connsiteX15" fmla="*/ 1170813 w 1501520"/>
                    <a:gd name="connsiteY15" fmla="*/ 217742 h 162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1520" h="1626203">
                      <a:moveTo>
                        <a:pt x="1170813" y="217742"/>
                      </a:moveTo>
                      <a:cubicBezTo>
                        <a:pt x="1195292" y="203740"/>
                        <a:pt x="1211961" y="176974"/>
                        <a:pt x="1211961" y="146304"/>
                      </a:cubicBezTo>
                      <a:cubicBezTo>
                        <a:pt x="1211961" y="135350"/>
                        <a:pt x="1209770" y="124873"/>
                        <a:pt x="1205960" y="115348"/>
                      </a:cubicBezTo>
                      <a:cubicBezTo>
                        <a:pt x="1209770" y="105632"/>
                        <a:pt x="1211961" y="95059"/>
                        <a:pt x="1211961" y="84011"/>
                      </a:cubicBezTo>
                      <a:lnTo>
                        <a:pt x="1211961" y="84011"/>
                      </a:lnTo>
                      <a:cubicBezTo>
                        <a:pt x="1211961" y="37814"/>
                        <a:pt x="1175099" y="0"/>
                        <a:pt x="1130141" y="0"/>
                      </a:cubicBezTo>
                      <a:lnTo>
                        <a:pt x="371189" y="0"/>
                      </a:lnTo>
                      <a:cubicBezTo>
                        <a:pt x="326136" y="0"/>
                        <a:pt x="289369" y="37814"/>
                        <a:pt x="289369" y="84011"/>
                      </a:cubicBezTo>
                      <a:lnTo>
                        <a:pt x="289369" y="84011"/>
                      </a:lnTo>
                      <a:cubicBezTo>
                        <a:pt x="289369" y="95059"/>
                        <a:pt x="291560" y="105632"/>
                        <a:pt x="295370" y="115348"/>
                      </a:cubicBezTo>
                      <a:cubicBezTo>
                        <a:pt x="291560" y="124873"/>
                        <a:pt x="289369" y="135350"/>
                        <a:pt x="289369" y="146304"/>
                      </a:cubicBezTo>
                      <a:cubicBezTo>
                        <a:pt x="289369" y="176879"/>
                        <a:pt x="306038" y="203740"/>
                        <a:pt x="330517" y="217742"/>
                      </a:cubicBezTo>
                      <a:cubicBezTo>
                        <a:pt x="131064" y="356140"/>
                        <a:pt x="0" y="590359"/>
                        <a:pt x="0" y="856012"/>
                      </a:cubicBezTo>
                      <a:cubicBezTo>
                        <a:pt x="0" y="1281303"/>
                        <a:pt x="336137" y="1626203"/>
                        <a:pt x="750760" y="1626203"/>
                      </a:cubicBezTo>
                      <a:cubicBezTo>
                        <a:pt x="1165384" y="1626203"/>
                        <a:pt x="1501521" y="1281398"/>
                        <a:pt x="1501521" y="856012"/>
                      </a:cubicBezTo>
                      <a:cubicBezTo>
                        <a:pt x="1501426" y="590455"/>
                        <a:pt x="1370267" y="356235"/>
                        <a:pt x="1170813" y="217742"/>
                      </a:cubicBezTo>
                      <a:close/>
                    </a:path>
                  </a:pathLst>
                </a:custGeom>
                <a:solidFill>
                  <a:srgbClr val="FFFFFF">
                    <a:alpha val="38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1" name="Graphic 2">
                  <a:extLst>
                    <a:ext uri="{FF2B5EF4-FFF2-40B4-BE49-F238E27FC236}">
                      <a16:creationId xmlns:a16="http://schemas.microsoft.com/office/drawing/2014/main" id="{9BA17C58-2398-482F-BF38-B6B48AD3612E}"/>
                    </a:ext>
                  </a:extLst>
                </p:cNvPr>
                <p:cNvGrpSpPr/>
                <p:nvPr/>
              </p:nvGrpSpPr>
              <p:grpSpPr>
                <a:xfrm>
                  <a:off x="5266578" y="2811455"/>
                  <a:ext cx="1719878" cy="1152373"/>
                  <a:chOff x="5266578" y="2811455"/>
                  <a:chExt cx="1719878" cy="1152373"/>
                </a:xfrm>
              </p:grpSpPr>
              <p:grpSp>
                <p:nvGrpSpPr>
                  <p:cNvPr id="12" name="Graphic 2">
                    <a:extLst>
                      <a:ext uri="{FF2B5EF4-FFF2-40B4-BE49-F238E27FC236}">
                        <a16:creationId xmlns:a16="http://schemas.microsoft.com/office/drawing/2014/main" id="{9BA17C58-2398-482F-BF38-B6B48AD3612E}"/>
                      </a:ext>
                    </a:extLst>
                  </p:cNvPr>
                  <p:cNvGrpSpPr/>
                  <p:nvPr/>
                </p:nvGrpSpPr>
                <p:grpSpPr>
                  <a:xfrm>
                    <a:off x="5266578" y="3187468"/>
                    <a:ext cx="596014" cy="596014"/>
                    <a:chOff x="5266578" y="3187468"/>
                    <a:chExt cx="596014" cy="596014"/>
                  </a:xfrm>
                </p:grpSpPr>
                <p:grpSp>
                  <p:nvGrpSpPr>
                    <p:cNvPr id="13" name="Graphic 2">
                      <a:extLst>
                        <a:ext uri="{FF2B5EF4-FFF2-40B4-BE49-F238E27FC236}">
                          <a16:creationId xmlns:a16="http://schemas.microsoft.com/office/drawing/2014/main" id="{9BA17C58-2398-482F-BF38-B6B48AD361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66578" y="3187468"/>
                      <a:ext cx="596014" cy="596014"/>
                      <a:chOff x="5266578" y="3187468"/>
                      <a:chExt cx="596014" cy="596014"/>
                    </a:xfrm>
                  </p:grpSpPr>
                  <p:grpSp>
                    <p:nvGrpSpPr>
                      <p:cNvPr id="14" name="Graphic 2">
                        <a:extLst>
                          <a:ext uri="{FF2B5EF4-FFF2-40B4-BE49-F238E27FC236}">
                            <a16:creationId xmlns:a16="http://schemas.microsoft.com/office/drawing/2014/main" id="{9BA17C58-2398-482F-BF38-B6B48AD361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66578" y="3187468"/>
                        <a:ext cx="596014" cy="596014"/>
                        <a:chOff x="5266578" y="3187468"/>
                        <a:chExt cx="596014" cy="596014"/>
                      </a:xfrm>
                    </p:grpSpPr>
                    <p:sp>
                      <p:nvSpPr>
                        <p:cNvPr id="15" name="Freeform: Shape 14">
                          <a:extLst>
                            <a:ext uri="{FF2B5EF4-FFF2-40B4-BE49-F238E27FC236}">
                              <a16:creationId xmlns:a16="http://schemas.microsoft.com/office/drawing/2014/main" id="{FA1DE356-706C-41C7-B819-9F5A853DC7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2870955">
                          <a:off x="5353602" y="3274492"/>
                          <a:ext cx="421967" cy="421967"/>
                        </a:xfrm>
                        <a:custGeom>
                          <a:avLst/>
                          <a:gdLst>
                            <a:gd name="connsiteX0" fmla="*/ 421968 w 421967"/>
                            <a:gd name="connsiteY0" fmla="*/ 210984 h 421967"/>
                            <a:gd name="connsiteX1" fmla="*/ 210984 w 421967"/>
                            <a:gd name="connsiteY1" fmla="*/ 421968 h 421967"/>
                            <a:gd name="connsiteX2" fmla="*/ 0 w 421967"/>
                            <a:gd name="connsiteY2" fmla="*/ 210984 h 421967"/>
                            <a:gd name="connsiteX3" fmla="*/ 210984 w 421967"/>
                            <a:gd name="connsiteY3" fmla="*/ 0 h 421967"/>
                            <a:gd name="connsiteX4" fmla="*/ 421968 w 421967"/>
                            <a:gd name="connsiteY4" fmla="*/ 210984 h 4219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21967" h="421967">
                              <a:moveTo>
                                <a:pt x="421968" y="210984"/>
                              </a:moveTo>
                              <a:cubicBezTo>
                                <a:pt x="421968" y="327507"/>
                                <a:pt x="327507" y="421968"/>
                                <a:pt x="210984" y="421968"/>
                              </a:cubicBezTo>
                              <a:cubicBezTo>
                                <a:pt x="94461" y="421968"/>
                                <a:pt x="0" y="327507"/>
                                <a:pt x="0" y="210984"/>
                              </a:cubicBezTo>
                              <a:cubicBezTo>
                                <a:pt x="0" y="94461"/>
                                <a:pt x="94461" y="0"/>
                                <a:pt x="210984" y="0"/>
                              </a:cubicBezTo>
                              <a:cubicBezTo>
                                <a:pt x="327507" y="0"/>
                                <a:pt x="421968" y="94461"/>
                                <a:pt x="421968" y="21098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CB6A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grpSp>
                      <p:nvGrpSpPr>
                        <p:cNvPr id="16" name="Graphic 2">
                          <a:extLst>
                            <a:ext uri="{FF2B5EF4-FFF2-40B4-BE49-F238E27FC236}">
                              <a16:creationId xmlns:a16="http://schemas.microsoft.com/office/drawing/2014/main" id="{9BA17C58-2398-482F-BF38-B6B48AD3612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302471" y="3227069"/>
                          <a:ext cx="515492" cy="515397"/>
                          <a:chOff x="5302471" y="3227069"/>
                          <a:chExt cx="515492" cy="515397"/>
                        </a:xfrm>
                        <a:solidFill>
                          <a:srgbClr val="8D4328">
                            <a:alpha val="27000"/>
                          </a:srgbClr>
                        </a:solidFill>
                      </p:grpSpPr>
                      <p:sp>
                        <p:nvSpPr>
                          <p:cNvPr id="17" name="Freeform: Shape 16">
                            <a:extLst>
                              <a:ext uri="{FF2B5EF4-FFF2-40B4-BE49-F238E27FC236}">
                                <a16:creationId xmlns:a16="http://schemas.microsoft.com/office/drawing/2014/main" id="{364C94F2-8924-4D12-BEEB-0570A8F8FEF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36020" y="3351934"/>
                            <a:ext cx="96752" cy="63444"/>
                          </a:xfrm>
                          <a:custGeom>
                            <a:avLst/>
                            <a:gdLst>
                              <a:gd name="connsiteX0" fmla="*/ 3979 w 96752"/>
                              <a:gd name="connsiteY0" fmla="*/ 14962 h 63444"/>
                              <a:gd name="connsiteX1" fmla="*/ 87990 w 96752"/>
                              <a:gd name="connsiteY1" fmla="*/ 63444 h 63444"/>
                              <a:gd name="connsiteX2" fmla="*/ 96753 w 96752"/>
                              <a:gd name="connsiteY2" fmla="*/ 49918 h 63444"/>
                              <a:gd name="connsiteX3" fmla="*/ 12076 w 96752"/>
                              <a:gd name="connsiteY3" fmla="*/ 1055 h 63444"/>
                              <a:gd name="connsiteX4" fmla="*/ 1122 w 96752"/>
                              <a:gd name="connsiteY4" fmla="*/ 4008 h 63444"/>
                              <a:gd name="connsiteX5" fmla="*/ 3979 w 96752"/>
                              <a:gd name="connsiteY5" fmla="*/ 14962 h 6344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52" h="63444">
                                <a:moveTo>
                                  <a:pt x="3979" y="14962"/>
                                </a:moveTo>
                                <a:lnTo>
                                  <a:pt x="87990" y="63444"/>
                                </a:lnTo>
                                <a:cubicBezTo>
                                  <a:pt x="89895" y="58396"/>
                                  <a:pt x="92752" y="53633"/>
                                  <a:pt x="96753" y="49918"/>
                                </a:cubicBezTo>
                                <a:lnTo>
                                  <a:pt x="12076" y="1055"/>
                                </a:lnTo>
                                <a:cubicBezTo>
                                  <a:pt x="8266" y="-1136"/>
                                  <a:pt x="3313" y="198"/>
                                  <a:pt x="1122" y="4008"/>
                                </a:cubicBezTo>
                                <a:cubicBezTo>
                                  <a:pt x="-1164" y="7818"/>
                                  <a:pt x="169" y="12771"/>
                                  <a:pt x="3979" y="1496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8" name="Freeform: Shape 17">
                            <a:extLst>
                              <a:ext uri="{FF2B5EF4-FFF2-40B4-BE49-F238E27FC236}">
                                <a16:creationId xmlns:a16="http://schemas.microsoft.com/office/drawing/2014/main" id="{03C0F390-5220-45E6-83B3-19B9A38248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427432" y="3260494"/>
                            <a:ext cx="63062" cy="93447"/>
                          </a:xfrm>
                          <a:custGeom>
                            <a:avLst/>
                            <a:gdLst>
                              <a:gd name="connsiteX0" fmla="*/ 48013 w 63062"/>
                              <a:gd name="connsiteY0" fmla="*/ 93448 h 93447"/>
                              <a:gd name="connsiteX1" fmla="*/ 63063 w 63062"/>
                              <a:gd name="connsiteY1" fmla="*/ 87352 h 93447"/>
                              <a:gd name="connsiteX2" fmla="*/ 14962 w 63062"/>
                              <a:gd name="connsiteY2" fmla="*/ 4008 h 93447"/>
                              <a:gd name="connsiteX3" fmla="*/ 4008 w 63062"/>
                              <a:gd name="connsiteY3" fmla="*/ 1055 h 93447"/>
                              <a:gd name="connsiteX4" fmla="*/ 1055 w 63062"/>
                              <a:gd name="connsiteY4" fmla="*/ 12009 h 93447"/>
                              <a:gd name="connsiteX5" fmla="*/ 48013 w 63062"/>
                              <a:gd name="connsiteY5" fmla="*/ 93448 h 9344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3062" h="93447">
                                <a:moveTo>
                                  <a:pt x="48013" y="93448"/>
                                </a:moveTo>
                                <a:cubicBezTo>
                                  <a:pt x="52585" y="90400"/>
                                  <a:pt x="57538" y="88495"/>
                                  <a:pt x="63063" y="87352"/>
                                </a:cubicBezTo>
                                <a:lnTo>
                                  <a:pt x="14962" y="4008"/>
                                </a:lnTo>
                                <a:cubicBezTo>
                                  <a:pt x="12771" y="198"/>
                                  <a:pt x="7818" y="-1136"/>
                                  <a:pt x="4008" y="1055"/>
                                </a:cubicBezTo>
                                <a:cubicBezTo>
                                  <a:pt x="198" y="3246"/>
                                  <a:pt x="-1136" y="8199"/>
                                  <a:pt x="1055" y="12009"/>
                                </a:cubicBezTo>
                                <a:lnTo>
                                  <a:pt x="48013" y="934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9" name="Freeform: Shape 18">
                            <a:extLst>
                              <a:ext uri="{FF2B5EF4-FFF2-40B4-BE49-F238E27FC236}">
                                <a16:creationId xmlns:a16="http://schemas.microsoft.com/office/drawing/2014/main" id="{992A37FB-E56C-44D8-BF94-A2B6A3B0C74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41421" y="3560349"/>
                            <a:ext cx="92495" cy="66206"/>
                          </a:xfrm>
                          <a:custGeom>
                            <a:avLst/>
                            <a:gdLst>
                              <a:gd name="connsiteX0" fmla="*/ 84590 w 92495"/>
                              <a:gd name="connsiteY0" fmla="*/ 0 h 66206"/>
                              <a:gd name="connsiteX1" fmla="*/ 3723 w 92495"/>
                              <a:gd name="connsiteY1" fmla="*/ 51340 h 66206"/>
                              <a:gd name="connsiteX2" fmla="*/ 1246 w 92495"/>
                              <a:gd name="connsiteY2" fmla="*/ 62484 h 66206"/>
                              <a:gd name="connsiteX3" fmla="*/ 12390 w 92495"/>
                              <a:gd name="connsiteY3" fmla="*/ 64961 h 66206"/>
                              <a:gd name="connsiteX4" fmla="*/ 92496 w 92495"/>
                              <a:gd name="connsiteY4" fmla="*/ 14097 h 66206"/>
                              <a:gd name="connsiteX5" fmla="*/ 84590 w 92495"/>
                              <a:gd name="connsiteY5" fmla="*/ 0 h 66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2495" h="66206">
                                <a:moveTo>
                                  <a:pt x="84590" y="0"/>
                                </a:moveTo>
                                <a:lnTo>
                                  <a:pt x="3723" y="51340"/>
                                </a:lnTo>
                                <a:cubicBezTo>
                                  <a:pt x="8" y="53721"/>
                                  <a:pt x="-1135" y="58674"/>
                                  <a:pt x="1246" y="62484"/>
                                </a:cubicBezTo>
                                <a:cubicBezTo>
                                  <a:pt x="3627" y="66199"/>
                                  <a:pt x="8580" y="67342"/>
                                  <a:pt x="12390" y="64961"/>
                                </a:cubicBezTo>
                                <a:lnTo>
                                  <a:pt x="92496" y="14097"/>
                                </a:lnTo>
                                <a:cubicBezTo>
                                  <a:pt x="88590" y="10192"/>
                                  <a:pt x="86019" y="5334"/>
                                  <a:pt x="8459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0" name="Freeform: Shape 19">
                            <a:extLst>
                              <a:ext uri="{FF2B5EF4-FFF2-40B4-BE49-F238E27FC236}">
                                <a16:creationId xmlns:a16="http://schemas.microsoft.com/office/drawing/2014/main" id="{53CAE851-36C9-4A9C-B39C-31806187B60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427432" y="3616737"/>
                            <a:ext cx="60395" cy="92209"/>
                          </a:xfrm>
                          <a:custGeom>
                            <a:avLst/>
                            <a:gdLst>
                              <a:gd name="connsiteX0" fmla="*/ 47347 w 60395"/>
                              <a:gd name="connsiteY0" fmla="*/ 0 h 92209"/>
                              <a:gd name="connsiteX1" fmla="*/ 1055 w 60395"/>
                              <a:gd name="connsiteY1" fmla="*/ 80200 h 92209"/>
                              <a:gd name="connsiteX2" fmla="*/ 4008 w 60395"/>
                              <a:gd name="connsiteY2" fmla="*/ 91154 h 92209"/>
                              <a:gd name="connsiteX3" fmla="*/ 14962 w 60395"/>
                              <a:gd name="connsiteY3" fmla="*/ 88201 h 92209"/>
                              <a:gd name="connsiteX4" fmla="*/ 60396 w 60395"/>
                              <a:gd name="connsiteY4" fmla="*/ 9430 h 92209"/>
                              <a:gd name="connsiteX5" fmla="*/ 47347 w 60395"/>
                              <a:gd name="connsiteY5" fmla="*/ 0 h 9220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395" h="92209">
                                <a:moveTo>
                                  <a:pt x="47347" y="0"/>
                                </a:moveTo>
                                <a:lnTo>
                                  <a:pt x="1055" y="80200"/>
                                </a:lnTo>
                                <a:cubicBezTo>
                                  <a:pt x="-1136" y="84010"/>
                                  <a:pt x="198" y="88963"/>
                                  <a:pt x="4008" y="91154"/>
                                </a:cubicBezTo>
                                <a:cubicBezTo>
                                  <a:pt x="7818" y="93345"/>
                                  <a:pt x="12771" y="92011"/>
                                  <a:pt x="14962" y="88201"/>
                                </a:cubicBezTo>
                                <a:lnTo>
                                  <a:pt x="60396" y="9430"/>
                                </a:lnTo>
                                <a:cubicBezTo>
                                  <a:pt x="54967" y="7525"/>
                                  <a:pt x="50585" y="4191"/>
                                  <a:pt x="4734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1" name="Freeform: Shape 20">
                            <a:extLst>
                              <a:ext uri="{FF2B5EF4-FFF2-40B4-BE49-F238E27FC236}">
                                <a16:creationId xmlns:a16="http://schemas.microsoft.com/office/drawing/2014/main" id="{1F6FA920-50B1-4C35-851C-357FE52954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52217" y="3643216"/>
                            <a:ext cx="16192" cy="99250"/>
                          </a:xfrm>
                          <a:custGeom>
                            <a:avLst/>
                            <a:gdLst>
                              <a:gd name="connsiteX0" fmla="*/ 10382 w 16192"/>
                              <a:gd name="connsiteY0" fmla="*/ 1714 h 99250"/>
                              <a:gd name="connsiteX1" fmla="*/ 0 w 16192"/>
                              <a:gd name="connsiteY1" fmla="*/ 0 h 99250"/>
                              <a:gd name="connsiteX2" fmla="*/ 0 w 16192"/>
                              <a:gd name="connsiteY2" fmla="*/ 91154 h 99250"/>
                              <a:gd name="connsiteX3" fmla="*/ 8096 w 16192"/>
                              <a:gd name="connsiteY3" fmla="*/ 99250 h 99250"/>
                              <a:gd name="connsiteX4" fmla="*/ 16192 w 16192"/>
                              <a:gd name="connsiteY4" fmla="*/ 91154 h 99250"/>
                              <a:gd name="connsiteX5" fmla="*/ 16192 w 16192"/>
                              <a:gd name="connsiteY5" fmla="*/ 1143 h 99250"/>
                              <a:gd name="connsiteX6" fmla="*/ 10382 w 16192"/>
                              <a:gd name="connsiteY6" fmla="*/ 1714 h 992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99250">
                                <a:moveTo>
                                  <a:pt x="10382" y="1714"/>
                                </a:moveTo>
                                <a:cubicBezTo>
                                  <a:pt x="6477" y="1714"/>
                                  <a:pt x="3143" y="1048"/>
                                  <a:pt x="0" y="0"/>
                                </a:cubicBezTo>
                                <a:lnTo>
                                  <a:pt x="0" y="91154"/>
                                </a:lnTo>
                                <a:cubicBezTo>
                                  <a:pt x="0" y="95631"/>
                                  <a:pt x="3619" y="99250"/>
                                  <a:pt x="8096" y="99250"/>
                                </a:cubicBezTo>
                                <a:cubicBezTo>
                                  <a:pt x="12573" y="99250"/>
                                  <a:pt x="16192" y="95631"/>
                                  <a:pt x="16192" y="91154"/>
                                </a:cubicBezTo>
                                <a:lnTo>
                                  <a:pt x="16192" y="1143"/>
                                </a:lnTo>
                                <a:cubicBezTo>
                                  <a:pt x="14288" y="1429"/>
                                  <a:pt x="12382" y="1714"/>
                                  <a:pt x="10382" y="17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2" name="Freeform: Shape 21">
                            <a:extLst>
                              <a:ext uri="{FF2B5EF4-FFF2-40B4-BE49-F238E27FC236}">
                                <a16:creationId xmlns:a16="http://schemas.microsoft.com/office/drawing/2014/main" id="{31ED9969-6AE6-4BD4-B667-ABA9C0C23A2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3655" y="3618737"/>
                            <a:ext cx="59443" cy="90304"/>
                          </a:xfrm>
                          <a:custGeom>
                            <a:avLst/>
                            <a:gdLst>
                              <a:gd name="connsiteX0" fmla="*/ 13240 w 59443"/>
                              <a:gd name="connsiteY0" fmla="*/ 0 h 90304"/>
                              <a:gd name="connsiteX1" fmla="*/ 0 w 59443"/>
                              <a:gd name="connsiteY1" fmla="*/ 9334 h 90304"/>
                              <a:gd name="connsiteX2" fmla="*/ 44482 w 59443"/>
                              <a:gd name="connsiteY2" fmla="*/ 86296 h 90304"/>
                              <a:gd name="connsiteX3" fmla="*/ 55435 w 59443"/>
                              <a:gd name="connsiteY3" fmla="*/ 89249 h 90304"/>
                              <a:gd name="connsiteX4" fmla="*/ 58388 w 59443"/>
                              <a:gd name="connsiteY4" fmla="*/ 78296 h 90304"/>
                              <a:gd name="connsiteX5" fmla="*/ 13240 w 59443"/>
                              <a:gd name="connsiteY5" fmla="*/ 0 h 903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9443" h="90304">
                                <a:moveTo>
                                  <a:pt x="13240" y="0"/>
                                </a:moveTo>
                                <a:cubicBezTo>
                                  <a:pt x="10001" y="4191"/>
                                  <a:pt x="5525" y="7429"/>
                                  <a:pt x="0" y="9334"/>
                                </a:cubicBezTo>
                                <a:lnTo>
                                  <a:pt x="44482" y="86296"/>
                                </a:lnTo>
                                <a:cubicBezTo>
                                  <a:pt x="46673" y="90107"/>
                                  <a:pt x="51626" y="91440"/>
                                  <a:pt x="55435" y="89249"/>
                                </a:cubicBezTo>
                                <a:cubicBezTo>
                                  <a:pt x="59245" y="87058"/>
                                  <a:pt x="60579" y="82105"/>
                                  <a:pt x="58388" y="78296"/>
                                </a:cubicBezTo>
                                <a:lnTo>
                                  <a:pt x="132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3" name="Freeform: Shape 22">
                            <a:extLst>
                              <a:ext uri="{FF2B5EF4-FFF2-40B4-BE49-F238E27FC236}">
                                <a16:creationId xmlns:a16="http://schemas.microsoft.com/office/drawing/2014/main" id="{51702140-E01F-4DD6-B89F-CAEDD640388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97568" y="3559396"/>
                            <a:ext cx="86970" cy="58205"/>
                          </a:xfrm>
                          <a:custGeom>
                            <a:avLst/>
                            <a:gdLst>
                              <a:gd name="connsiteX0" fmla="*/ 82963 w 86970"/>
                              <a:gd name="connsiteY0" fmla="*/ 43243 h 58205"/>
                              <a:gd name="connsiteX1" fmla="*/ 8096 w 86970"/>
                              <a:gd name="connsiteY1" fmla="*/ 0 h 58205"/>
                              <a:gd name="connsiteX2" fmla="*/ 0 w 86970"/>
                              <a:gd name="connsiteY2" fmla="*/ 13906 h 58205"/>
                              <a:gd name="connsiteX3" fmla="*/ 74962 w 86970"/>
                              <a:gd name="connsiteY3" fmla="*/ 57150 h 58205"/>
                              <a:gd name="connsiteX4" fmla="*/ 85916 w 86970"/>
                              <a:gd name="connsiteY4" fmla="*/ 54197 h 58205"/>
                              <a:gd name="connsiteX5" fmla="*/ 82963 w 86970"/>
                              <a:gd name="connsiteY5" fmla="*/ 43243 h 582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970" h="58205">
                                <a:moveTo>
                                  <a:pt x="82963" y="43243"/>
                                </a:moveTo>
                                <a:lnTo>
                                  <a:pt x="8096" y="0"/>
                                </a:lnTo>
                                <a:cubicBezTo>
                                  <a:pt x="6667" y="5239"/>
                                  <a:pt x="3810" y="10001"/>
                                  <a:pt x="0" y="13906"/>
                                </a:cubicBezTo>
                                <a:lnTo>
                                  <a:pt x="74962" y="57150"/>
                                </a:lnTo>
                                <a:cubicBezTo>
                                  <a:pt x="78772" y="59341"/>
                                  <a:pt x="83725" y="58007"/>
                                  <a:pt x="85916" y="54197"/>
                                </a:cubicBezTo>
                                <a:cubicBezTo>
                                  <a:pt x="88106" y="50387"/>
                                  <a:pt x="86773" y="45434"/>
                                  <a:pt x="82963" y="432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4" name="Freeform: Shape 23">
                            <a:extLst>
                              <a:ext uri="{FF2B5EF4-FFF2-40B4-BE49-F238E27FC236}">
                                <a16:creationId xmlns:a16="http://schemas.microsoft.com/office/drawing/2014/main" id="{98E82213-8779-4657-A74B-CDCAD241D12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52122" y="3227069"/>
                            <a:ext cx="16192" cy="100964"/>
                          </a:xfrm>
                          <a:custGeom>
                            <a:avLst/>
                            <a:gdLst>
                              <a:gd name="connsiteX0" fmla="*/ 8858 w 16192"/>
                              <a:gd name="connsiteY0" fmla="*/ 99727 h 100964"/>
                              <a:gd name="connsiteX1" fmla="*/ 16192 w 16192"/>
                              <a:gd name="connsiteY1" fmla="*/ 100489 h 100964"/>
                              <a:gd name="connsiteX2" fmla="*/ 16192 w 16192"/>
                              <a:gd name="connsiteY2" fmla="*/ 8096 h 100964"/>
                              <a:gd name="connsiteX3" fmla="*/ 8096 w 16192"/>
                              <a:gd name="connsiteY3" fmla="*/ 0 h 100964"/>
                              <a:gd name="connsiteX4" fmla="*/ 0 w 16192"/>
                              <a:gd name="connsiteY4" fmla="*/ 8096 h 100964"/>
                              <a:gd name="connsiteX5" fmla="*/ 0 w 16192"/>
                              <a:gd name="connsiteY5" fmla="*/ 100965 h 100964"/>
                              <a:gd name="connsiteX6" fmla="*/ 8858 w 16192"/>
                              <a:gd name="connsiteY6" fmla="*/ 99727 h 1009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100964">
                                <a:moveTo>
                                  <a:pt x="8858" y="99727"/>
                                </a:moveTo>
                                <a:cubicBezTo>
                                  <a:pt x="11430" y="99727"/>
                                  <a:pt x="13906" y="100013"/>
                                  <a:pt x="16192" y="100489"/>
                                </a:cubicBezTo>
                                <a:lnTo>
                                  <a:pt x="16192" y="8096"/>
                                </a:lnTo>
                                <a:cubicBezTo>
                                  <a:pt x="16192" y="3715"/>
                                  <a:pt x="12573" y="0"/>
                                  <a:pt x="8096" y="0"/>
                                </a:cubicBezTo>
                                <a:cubicBezTo>
                                  <a:pt x="3715" y="0"/>
                                  <a:pt x="0" y="3619"/>
                                  <a:pt x="0" y="8096"/>
                                </a:cubicBezTo>
                                <a:lnTo>
                                  <a:pt x="0" y="100965"/>
                                </a:lnTo>
                                <a:cubicBezTo>
                                  <a:pt x="2762" y="100203"/>
                                  <a:pt x="5620" y="99727"/>
                                  <a:pt x="8858" y="9972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5" name="Freeform: Shape 24">
                            <a:extLst>
                              <a:ext uri="{FF2B5EF4-FFF2-40B4-BE49-F238E27FC236}">
                                <a16:creationId xmlns:a16="http://schemas.microsoft.com/office/drawing/2014/main" id="{7ECB7987-3AC3-44D7-8400-39D80643FC5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2132" y="3260494"/>
                            <a:ext cx="60967" cy="89923"/>
                          </a:xfrm>
                          <a:custGeom>
                            <a:avLst/>
                            <a:gdLst>
                              <a:gd name="connsiteX0" fmla="*/ 56959 w 60967"/>
                              <a:gd name="connsiteY0" fmla="*/ 1055 h 89923"/>
                              <a:gd name="connsiteX1" fmla="*/ 46006 w 60967"/>
                              <a:gd name="connsiteY1" fmla="*/ 4008 h 89923"/>
                              <a:gd name="connsiteX2" fmla="*/ 0 w 60967"/>
                              <a:gd name="connsiteY2" fmla="*/ 83637 h 89923"/>
                              <a:gd name="connsiteX3" fmla="*/ 14954 w 60967"/>
                              <a:gd name="connsiteY3" fmla="*/ 89923 h 89923"/>
                              <a:gd name="connsiteX4" fmla="*/ 59912 w 60967"/>
                              <a:gd name="connsiteY4" fmla="*/ 12009 h 89923"/>
                              <a:gd name="connsiteX5" fmla="*/ 56959 w 60967"/>
                              <a:gd name="connsiteY5" fmla="*/ 1055 h 899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967" h="89923">
                                <a:moveTo>
                                  <a:pt x="56959" y="1055"/>
                                </a:moveTo>
                                <a:cubicBezTo>
                                  <a:pt x="53150" y="-1136"/>
                                  <a:pt x="48196" y="198"/>
                                  <a:pt x="46006" y="4008"/>
                                </a:cubicBezTo>
                                <a:lnTo>
                                  <a:pt x="0" y="83637"/>
                                </a:lnTo>
                                <a:cubicBezTo>
                                  <a:pt x="5524" y="84494"/>
                                  <a:pt x="10573" y="86685"/>
                                  <a:pt x="14954" y="89923"/>
                                </a:cubicBezTo>
                                <a:lnTo>
                                  <a:pt x="59912" y="12009"/>
                                </a:lnTo>
                                <a:cubicBezTo>
                                  <a:pt x="62103" y="8199"/>
                                  <a:pt x="60769" y="3246"/>
                                  <a:pt x="56959" y="105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6" name="Freeform: Shape 25">
                            <a:extLst>
                              <a:ext uri="{FF2B5EF4-FFF2-40B4-BE49-F238E27FC236}">
                                <a16:creationId xmlns:a16="http://schemas.microsoft.com/office/drawing/2014/main" id="{13429030-BF9F-47BF-906B-E5D18D66656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92806" y="3342980"/>
                            <a:ext cx="86304" cy="60586"/>
                          </a:xfrm>
                          <a:custGeom>
                            <a:avLst/>
                            <a:gdLst>
                              <a:gd name="connsiteX0" fmla="*/ 85058 w 86304"/>
                              <a:gd name="connsiteY0" fmla="*/ 3723 h 60586"/>
                              <a:gd name="connsiteX1" fmla="*/ 73914 w 86304"/>
                              <a:gd name="connsiteY1" fmla="*/ 1246 h 60586"/>
                              <a:gd name="connsiteX2" fmla="*/ 0 w 86304"/>
                              <a:gd name="connsiteY2" fmla="*/ 48109 h 60586"/>
                              <a:gd name="connsiteX3" fmla="*/ 10382 w 86304"/>
                              <a:gd name="connsiteY3" fmla="*/ 60587 h 60586"/>
                              <a:gd name="connsiteX4" fmla="*/ 82582 w 86304"/>
                              <a:gd name="connsiteY4" fmla="*/ 14772 h 60586"/>
                              <a:gd name="connsiteX5" fmla="*/ 85058 w 86304"/>
                              <a:gd name="connsiteY5" fmla="*/ 3723 h 6058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304" h="60586">
                                <a:moveTo>
                                  <a:pt x="85058" y="3723"/>
                                </a:moveTo>
                                <a:cubicBezTo>
                                  <a:pt x="82677" y="8"/>
                                  <a:pt x="77724" y="-1135"/>
                                  <a:pt x="73914" y="1246"/>
                                </a:cubicBezTo>
                                <a:lnTo>
                                  <a:pt x="0" y="48109"/>
                                </a:lnTo>
                                <a:cubicBezTo>
                                  <a:pt x="4382" y="51348"/>
                                  <a:pt x="7906" y="55729"/>
                                  <a:pt x="10382" y="60587"/>
                                </a:cubicBezTo>
                                <a:lnTo>
                                  <a:pt x="82582" y="14772"/>
                                </a:lnTo>
                                <a:cubicBezTo>
                                  <a:pt x="86296" y="12486"/>
                                  <a:pt x="87440" y="7437"/>
                                  <a:pt x="85058" y="372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7" name="Freeform: Shape 26">
                            <a:extLst>
                              <a:ext uri="{FF2B5EF4-FFF2-40B4-BE49-F238E27FC236}">
                                <a16:creationId xmlns:a16="http://schemas.microsoft.com/office/drawing/2014/main" id="{E66FC487-B867-4182-B651-B8C661CB261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21190" y="3476719"/>
                            <a:ext cx="96774" cy="16097"/>
                          </a:xfrm>
                          <a:custGeom>
                            <a:avLst/>
                            <a:gdLst>
                              <a:gd name="connsiteX0" fmla="*/ 88678 w 96774"/>
                              <a:gd name="connsiteY0" fmla="*/ 0 h 16097"/>
                              <a:gd name="connsiteX1" fmla="*/ 2477 w 96774"/>
                              <a:gd name="connsiteY1" fmla="*/ 0 h 16097"/>
                              <a:gd name="connsiteX2" fmla="*/ 0 w 96774"/>
                              <a:gd name="connsiteY2" fmla="*/ 16097 h 16097"/>
                              <a:gd name="connsiteX3" fmla="*/ 88678 w 96774"/>
                              <a:gd name="connsiteY3" fmla="*/ 16097 h 16097"/>
                              <a:gd name="connsiteX4" fmla="*/ 96774 w 96774"/>
                              <a:gd name="connsiteY4" fmla="*/ 8001 h 16097"/>
                              <a:gd name="connsiteX5" fmla="*/ 88678 w 96774"/>
                              <a:gd name="connsiteY5" fmla="*/ 0 h 160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74" h="16097">
                                <a:moveTo>
                                  <a:pt x="88678" y="0"/>
                                </a:moveTo>
                                <a:lnTo>
                                  <a:pt x="2477" y="0"/>
                                </a:lnTo>
                                <a:cubicBezTo>
                                  <a:pt x="2858" y="5525"/>
                                  <a:pt x="2000" y="11049"/>
                                  <a:pt x="0" y="16097"/>
                                </a:cubicBezTo>
                                <a:lnTo>
                                  <a:pt x="88678" y="16097"/>
                                </a:lnTo>
                                <a:cubicBezTo>
                                  <a:pt x="93059" y="16097"/>
                                  <a:pt x="96774" y="12478"/>
                                  <a:pt x="96774" y="8001"/>
                                </a:cubicBezTo>
                                <a:cubicBezTo>
                                  <a:pt x="96774" y="3620"/>
                                  <a:pt x="93154" y="0"/>
                                  <a:pt x="8867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8" name="Freeform: Shape 27">
                            <a:extLst>
                              <a:ext uri="{FF2B5EF4-FFF2-40B4-BE49-F238E27FC236}">
                                <a16:creationId xmlns:a16="http://schemas.microsoft.com/office/drawing/2014/main" id="{4772D752-34E3-4152-A748-8E19F565B13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02471" y="3476624"/>
                            <a:ext cx="102869" cy="16192"/>
                          </a:xfrm>
                          <a:custGeom>
                            <a:avLst/>
                            <a:gdLst>
                              <a:gd name="connsiteX0" fmla="*/ 101060 w 102869"/>
                              <a:gd name="connsiteY0" fmla="*/ 10858 h 16192"/>
                              <a:gd name="connsiteX1" fmla="*/ 102870 w 102869"/>
                              <a:gd name="connsiteY1" fmla="*/ 0 h 16192"/>
                              <a:gd name="connsiteX2" fmla="*/ 8096 w 102869"/>
                              <a:gd name="connsiteY2" fmla="*/ 0 h 16192"/>
                              <a:gd name="connsiteX3" fmla="*/ 0 w 102869"/>
                              <a:gd name="connsiteY3" fmla="*/ 8096 h 16192"/>
                              <a:gd name="connsiteX4" fmla="*/ 8096 w 102869"/>
                              <a:gd name="connsiteY4" fmla="*/ 16192 h 16192"/>
                              <a:gd name="connsiteX5" fmla="*/ 101727 w 102869"/>
                              <a:gd name="connsiteY5" fmla="*/ 16192 h 16192"/>
                              <a:gd name="connsiteX6" fmla="*/ 101060 w 102869"/>
                              <a:gd name="connsiteY6" fmla="*/ 10858 h 1619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02869" h="16192">
                                <a:moveTo>
                                  <a:pt x="101060" y="10858"/>
                                </a:moveTo>
                                <a:cubicBezTo>
                                  <a:pt x="100870" y="7049"/>
                                  <a:pt x="101632" y="3429"/>
                                  <a:pt x="102870" y="0"/>
                                </a:cubicBezTo>
                                <a:lnTo>
                                  <a:pt x="8096" y="0"/>
                                </a:lnTo>
                                <a:cubicBezTo>
                                  <a:pt x="3619" y="0"/>
                                  <a:pt x="0" y="3620"/>
                                  <a:pt x="0" y="8096"/>
                                </a:cubicBezTo>
                                <a:cubicBezTo>
                                  <a:pt x="0" y="12478"/>
                                  <a:pt x="3619" y="16192"/>
                                  <a:pt x="8096" y="16192"/>
                                </a:cubicBezTo>
                                <a:lnTo>
                                  <a:pt x="101727" y="16192"/>
                                </a:lnTo>
                                <a:cubicBezTo>
                                  <a:pt x="101441" y="14478"/>
                                  <a:pt x="101155" y="12668"/>
                                  <a:pt x="101060" y="108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</p:grpSp>
                  <p:sp>
                    <p:nvSpPr>
                      <p:cNvPr id="29" name="Freeform: Shape 28">
                        <a:extLst>
                          <a:ext uri="{FF2B5EF4-FFF2-40B4-BE49-F238E27FC236}">
                            <a16:creationId xmlns:a16="http://schemas.microsoft.com/office/drawing/2014/main" id="{11CFB63F-CBAB-4143-B175-D7FD190834BC}"/>
                          </a:ext>
                        </a:extLst>
                      </p:cNvPr>
                      <p:cNvSpPr/>
                      <p:nvPr/>
                    </p:nvSpPr>
                    <p:spPr>
                      <a:xfrm rot="-2880205">
                        <a:off x="5405495" y="3326476"/>
                        <a:ext cx="318141" cy="318141"/>
                      </a:xfrm>
                      <a:custGeom>
                        <a:avLst/>
                        <a:gdLst>
                          <a:gd name="connsiteX0" fmla="*/ 318141 w 318141"/>
                          <a:gd name="connsiteY0" fmla="*/ 159071 h 318141"/>
                          <a:gd name="connsiteX1" fmla="*/ 159071 w 318141"/>
                          <a:gd name="connsiteY1" fmla="*/ 318141 h 318141"/>
                          <a:gd name="connsiteX2" fmla="*/ 0 w 318141"/>
                          <a:gd name="connsiteY2" fmla="*/ 159071 h 318141"/>
                          <a:gd name="connsiteX3" fmla="*/ 159071 w 318141"/>
                          <a:gd name="connsiteY3" fmla="*/ 0 h 318141"/>
                          <a:gd name="connsiteX4" fmla="*/ 318141 w 318141"/>
                          <a:gd name="connsiteY4" fmla="*/ 159071 h 3181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41" h="318141">
                            <a:moveTo>
                              <a:pt x="318141" y="159071"/>
                            </a:moveTo>
                            <a:cubicBezTo>
                              <a:pt x="318141" y="246923"/>
                              <a:pt x="246923" y="318141"/>
                              <a:pt x="159071" y="318141"/>
                            </a:cubicBezTo>
                            <a:cubicBezTo>
                              <a:pt x="71218" y="318141"/>
                              <a:pt x="0" y="246923"/>
                              <a:pt x="0" y="159071"/>
                            </a:cubicBezTo>
                            <a:cubicBezTo>
                              <a:pt x="0" y="71218"/>
                              <a:pt x="71218" y="0"/>
                              <a:pt x="159071" y="0"/>
                            </a:cubicBezTo>
                            <a:cubicBezTo>
                              <a:pt x="246923" y="0"/>
                              <a:pt x="318141" y="71218"/>
                              <a:pt x="318141" y="15907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0" name="Freeform: Shape 29">
                        <a:extLst>
                          <a:ext uri="{FF2B5EF4-FFF2-40B4-BE49-F238E27FC236}">
                            <a16:creationId xmlns:a16="http://schemas.microsoft.com/office/drawing/2014/main" id="{50ACAB1B-230A-48FB-AC06-21F13077CC98}"/>
                          </a:ext>
                        </a:extLst>
                      </p:cNvPr>
                      <p:cNvSpPr/>
                      <p:nvPr/>
                    </p:nvSpPr>
                    <p:spPr>
                      <a:xfrm rot="-2880205">
                        <a:off x="5405495" y="3326476"/>
                        <a:ext cx="318141" cy="318141"/>
                      </a:xfrm>
                      <a:custGeom>
                        <a:avLst/>
                        <a:gdLst>
                          <a:gd name="connsiteX0" fmla="*/ 318141 w 318141"/>
                          <a:gd name="connsiteY0" fmla="*/ 159071 h 318141"/>
                          <a:gd name="connsiteX1" fmla="*/ 159071 w 318141"/>
                          <a:gd name="connsiteY1" fmla="*/ 318141 h 318141"/>
                          <a:gd name="connsiteX2" fmla="*/ 0 w 318141"/>
                          <a:gd name="connsiteY2" fmla="*/ 159071 h 318141"/>
                          <a:gd name="connsiteX3" fmla="*/ 159071 w 318141"/>
                          <a:gd name="connsiteY3" fmla="*/ 0 h 318141"/>
                          <a:gd name="connsiteX4" fmla="*/ 318141 w 318141"/>
                          <a:gd name="connsiteY4" fmla="*/ 159071 h 3181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41" h="318141">
                            <a:moveTo>
                              <a:pt x="318141" y="159071"/>
                            </a:moveTo>
                            <a:cubicBezTo>
                              <a:pt x="318141" y="246923"/>
                              <a:pt x="246923" y="318141"/>
                              <a:pt x="159071" y="318141"/>
                            </a:cubicBezTo>
                            <a:cubicBezTo>
                              <a:pt x="71218" y="318141"/>
                              <a:pt x="0" y="246923"/>
                              <a:pt x="0" y="159071"/>
                            </a:cubicBezTo>
                            <a:cubicBezTo>
                              <a:pt x="0" y="71218"/>
                              <a:pt x="71218" y="0"/>
                              <a:pt x="159071" y="0"/>
                            </a:cubicBezTo>
                            <a:cubicBezTo>
                              <a:pt x="246923" y="0"/>
                              <a:pt x="318141" y="71218"/>
                              <a:pt x="318141" y="15907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1" name="Freeform: Shape 30">
                        <a:extLst>
                          <a:ext uri="{FF2B5EF4-FFF2-40B4-BE49-F238E27FC236}">
                            <a16:creationId xmlns:a16="http://schemas.microsoft.com/office/drawing/2014/main" id="{FB5DB5B1-AC94-4455-A6E3-792DFF948A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53525" y="3313746"/>
                        <a:ext cx="357568" cy="381000"/>
                      </a:xfrm>
                      <a:custGeom>
                        <a:avLst/>
                        <a:gdLst>
                          <a:gd name="connsiteX0" fmla="*/ 232600 w 357568"/>
                          <a:gd name="connsiteY0" fmla="*/ 362712 h 381000"/>
                          <a:gd name="connsiteX1" fmla="*/ 21622 w 357568"/>
                          <a:gd name="connsiteY1" fmla="*/ 151733 h 381000"/>
                          <a:gd name="connsiteX2" fmla="*/ 86011 w 357568"/>
                          <a:gd name="connsiteY2" fmla="*/ 0 h 381000"/>
                          <a:gd name="connsiteX3" fmla="*/ 0 w 357568"/>
                          <a:gd name="connsiteY3" fmla="*/ 170021 h 381000"/>
                          <a:gd name="connsiteX4" fmla="*/ 210979 w 357568"/>
                          <a:gd name="connsiteY4" fmla="*/ 381000 h 381000"/>
                          <a:gd name="connsiteX5" fmla="*/ 357568 w 357568"/>
                          <a:gd name="connsiteY5" fmla="*/ 321755 h 381000"/>
                          <a:gd name="connsiteX6" fmla="*/ 232600 w 357568"/>
                          <a:gd name="connsiteY6" fmla="*/ 362712 h 381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7568" h="381000">
                            <a:moveTo>
                              <a:pt x="232600" y="362712"/>
                            </a:moveTo>
                            <a:cubicBezTo>
                              <a:pt x="116110" y="362712"/>
                              <a:pt x="21622" y="268224"/>
                              <a:pt x="21622" y="151733"/>
                            </a:cubicBezTo>
                            <a:cubicBezTo>
                              <a:pt x="21622" y="92202"/>
                              <a:pt x="46387" y="38386"/>
                              <a:pt x="86011" y="0"/>
                            </a:cubicBezTo>
                            <a:cubicBezTo>
                              <a:pt x="33814" y="38386"/>
                              <a:pt x="0" y="100203"/>
                              <a:pt x="0" y="170021"/>
                            </a:cubicBezTo>
                            <a:cubicBezTo>
                              <a:pt x="0" y="286512"/>
                              <a:pt x="94488" y="381000"/>
                              <a:pt x="210979" y="381000"/>
                            </a:cubicBezTo>
                            <a:cubicBezTo>
                              <a:pt x="267938" y="381000"/>
                              <a:pt x="319564" y="358426"/>
                              <a:pt x="357568" y="321755"/>
                            </a:cubicBezTo>
                            <a:cubicBezTo>
                              <a:pt x="322612" y="347472"/>
                              <a:pt x="279368" y="362712"/>
                              <a:pt x="232600" y="362712"/>
                            </a:cubicBezTo>
                            <a:close/>
                          </a:path>
                        </a:pathLst>
                      </a:custGeom>
                      <a:solidFill>
                        <a:srgbClr val="FDCB6A">
                          <a:alpha val="6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2" name="Freeform: Shape 31">
                        <a:extLst>
                          <a:ext uri="{FF2B5EF4-FFF2-40B4-BE49-F238E27FC236}">
                            <a16:creationId xmlns:a16="http://schemas.microsoft.com/office/drawing/2014/main" id="{18808F20-AC25-4F89-ABEA-9BC15F08D2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06484" y="3274503"/>
                        <a:ext cx="368998" cy="368998"/>
                      </a:xfrm>
                      <a:custGeom>
                        <a:avLst/>
                        <a:gdLst>
                          <a:gd name="connsiteX0" fmla="*/ 158020 w 368998"/>
                          <a:gd name="connsiteY0" fmla="*/ 0 h 368998"/>
                          <a:gd name="connsiteX1" fmla="*/ 0 w 368998"/>
                          <a:gd name="connsiteY1" fmla="*/ 71247 h 368998"/>
                          <a:gd name="connsiteX2" fmla="*/ 139732 w 368998"/>
                          <a:gd name="connsiteY2" fmla="*/ 18288 h 368998"/>
                          <a:gd name="connsiteX3" fmla="*/ 350710 w 368998"/>
                          <a:gd name="connsiteY3" fmla="*/ 229267 h 368998"/>
                          <a:gd name="connsiteX4" fmla="*/ 297751 w 368998"/>
                          <a:gd name="connsiteY4" fmla="*/ 368999 h 368998"/>
                          <a:gd name="connsiteX5" fmla="*/ 368999 w 368998"/>
                          <a:gd name="connsiteY5" fmla="*/ 210979 h 368998"/>
                          <a:gd name="connsiteX6" fmla="*/ 158020 w 368998"/>
                          <a:gd name="connsiteY6" fmla="*/ 0 h 3689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68998" h="368998">
                            <a:moveTo>
                              <a:pt x="158020" y="0"/>
                            </a:moveTo>
                            <a:cubicBezTo>
                              <a:pt x="95059" y="0"/>
                              <a:pt x="38671" y="27527"/>
                              <a:pt x="0" y="71247"/>
                            </a:cubicBezTo>
                            <a:cubicBezTo>
                              <a:pt x="37243" y="38291"/>
                              <a:pt x="86106" y="18288"/>
                              <a:pt x="139732" y="18288"/>
                            </a:cubicBezTo>
                            <a:cubicBezTo>
                              <a:pt x="256222" y="18288"/>
                              <a:pt x="350710" y="112776"/>
                              <a:pt x="350710" y="229267"/>
                            </a:cubicBezTo>
                            <a:cubicBezTo>
                              <a:pt x="350710" y="282892"/>
                              <a:pt x="330708" y="331756"/>
                              <a:pt x="297751" y="368999"/>
                            </a:cubicBezTo>
                            <a:cubicBezTo>
                              <a:pt x="341471" y="330327"/>
                              <a:pt x="368999" y="273844"/>
                              <a:pt x="368999" y="210979"/>
                            </a:cubicBezTo>
                            <a:cubicBezTo>
                              <a:pt x="368999" y="94393"/>
                              <a:pt x="274606" y="0"/>
                              <a:pt x="1580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2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3" name="Freeform: Shape 32">
                        <a:extLst>
                          <a:ext uri="{FF2B5EF4-FFF2-40B4-BE49-F238E27FC236}">
                            <a16:creationId xmlns:a16="http://schemas.microsoft.com/office/drawing/2014/main" id="{291DCBD2-7482-4184-B02D-25BD9ACC2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75575" y="3336035"/>
                        <a:ext cx="345139" cy="272891"/>
                      </a:xfrm>
                      <a:custGeom>
                        <a:avLst/>
                        <a:gdLst>
                          <a:gd name="connsiteX0" fmla="*/ 715 w 345139"/>
                          <a:gd name="connsiteY0" fmla="*/ 242983 h 272891"/>
                          <a:gd name="connsiteX1" fmla="*/ 336852 w 345139"/>
                          <a:gd name="connsiteY1" fmla="*/ 0 h 272891"/>
                          <a:gd name="connsiteX2" fmla="*/ 345139 w 345139"/>
                          <a:gd name="connsiteY2" fmla="*/ 10001 h 272891"/>
                          <a:gd name="connsiteX3" fmla="*/ 19003 w 345139"/>
                          <a:gd name="connsiteY3" fmla="*/ 272891 h 272891"/>
                          <a:gd name="connsiteX4" fmla="*/ 715 w 345139"/>
                          <a:gd name="connsiteY4" fmla="*/ 242983 h 272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45139" h="272891">
                            <a:moveTo>
                              <a:pt x="715" y="242983"/>
                            </a:moveTo>
                            <a:lnTo>
                              <a:pt x="336852" y="0"/>
                            </a:lnTo>
                            <a:lnTo>
                              <a:pt x="345139" y="10001"/>
                            </a:lnTo>
                            <a:lnTo>
                              <a:pt x="19003" y="272891"/>
                            </a:lnTo>
                            <a:cubicBezTo>
                              <a:pt x="19003" y="272986"/>
                              <a:pt x="-4333" y="256318"/>
                              <a:pt x="715" y="24298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4" name="Freeform: Shape 33">
                        <a:extLst>
                          <a:ext uri="{FF2B5EF4-FFF2-40B4-BE49-F238E27FC236}">
                            <a16:creationId xmlns:a16="http://schemas.microsoft.com/office/drawing/2014/main" id="{D2279BAE-CF8B-46ED-B775-4A5FC4555C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07913" y="3369373"/>
                        <a:ext cx="341090" cy="271271"/>
                      </a:xfrm>
                      <a:custGeom>
                        <a:avLst/>
                        <a:gdLst>
                          <a:gd name="connsiteX0" fmla="*/ 0 w 341090"/>
                          <a:gd name="connsiteY0" fmla="*/ 254603 h 271271"/>
                          <a:gd name="connsiteX1" fmla="*/ 334423 w 341090"/>
                          <a:gd name="connsiteY1" fmla="*/ 0 h 271271"/>
                          <a:gd name="connsiteX2" fmla="*/ 341090 w 341090"/>
                          <a:gd name="connsiteY2" fmla="*/ 14954 h 271271"/>
                          <a:gd name="connsiteX3" fmla="*/ 16573 w 341090"/>
                          <a:gd name="connsiteY3" fmla="*/ 271272 h 2712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1090" h="271271">
                            <a:moveTo>
                              <a:pt x="0" y="254603"/>
                            </a:moveTo>
                            <a:lnTo>
                              <a:pt x="334423" y="0"/>
                            </a:lnTo>
                            <a:lnTo>
                              <a:pt x="341090" y="14954"/>
                            </a:lnTo>
                            <a:lnTo>
                              <a:pt x="16573" y="271272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35" name="Freeform: Shape 34">
                      <a:extLst>
                        <a:ext uri="{FF2B5EF4-FFF2-40B4-BE49-F238E27FC236}">
                          <a16:creationId xmlns:a16="http://schemas.microsoft.com/office/drawing/2014/main" id="{4D06F935-3293-449C-9734-B52F9C49DF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5345" y="3358324"/>
                      <a:ext cx="262508" cy="262509"/>
                    </a:xfrm>
                    <a:custGeom>
                      <a:avLst/>
                      <a:gdLst>
                        <a:gd name="connsiteX0" fmla="*/ 262509 w 262508"/>
                        <a:gd name="connsiteY0" fmla="*/ 131255 h 262509"/>
                        <a:gd name="connsiteX1" fmla="*/ 131254 w 262508"/>
                        <a:gd name="connsiteY1" fmla="*/ 262509 h 262509"/>
                        <a:gd name="connsiteX2" fmla="*/ 0 w 262508"/>
                        <a:gd name="connsiteY2" fmla="*/ 131255 h 262509"/>
                        <a:gd name="connsiteX3" fmla="*/ 131254 w 262508"/>
                        <a:gd name="connsiteY3" fmla="*/ 0 h 262509"/>
                        <a:gd name="connsiteX4" fmla="*/ 262509 w 262508"/>
                        <a:gd name="connsiteY4" fmla="*/ 131255 h 262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508" h="262509">
                          <a:moveTo>
                            <a:pt x="262509" y="131255"/>
                          </a:moveTo>
                          <a:cubicBezTo>
                            <a:pt x="262509" y="203744"/>
                            <a:pt x="203744" y="262509"/>
                            <a:pt x="131254" y="262509"/>
                          </a:cubicBezTo>
                          <a:cubicBezTo>
                            <a:pt x="58765" y="262509"/>
                            <a:pt x="0" y="203744"/>
                            <a:pt x="0" y="131255"/>
                          </a:cubicBezTo>
                          <a:cubicBezTo>
                            <a:pt x="0" y="58765"/>
                            <a:pt x="58765" y="0"/>
                            <a:pt x="131254" y="0"/>
                          </a:cubicBezTo>
                          <a:cubicBezTo>
                            <a:pt x="203744" y="0"/>
                            <a:pt x="262509" y="58765"/>
                            <a:pt x="262509" y="131255"/>
                          </a:cubicBezTo>
                          <a:close/>
                        </a:path>
                      </a:pathLst>
                    </a:custGeom>
                    <a:solidFill>
                      <a:srgbClr val="FDCB6A">
                        <a:alpha val="5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36" name="Graphic 2">
                    <a:extLst>
                      <a:ext uri="{FF2B5EF4-FFF2-40B4-BE49-F238E27FC236}">
                        <a16:creationId xmlns:a16="http://schemas.microsoft.com/office/drawing/2014/main" id="{9BA17C58-2398-482F-BF38-B6B48AD3612E}"/>
                      </a:ext>
                    </a:extLst>
                  </p:cNvPr>
                  <p:cNvGrpSpPr/>
                  <p:nvPr/>
                </p:nvGrpSpPr>
                <p:grpSpPr>
                  <a:xfrm>
                    <a:off x="5595841" y="3027806"/>
                    <a:ext cx="515493" cy="515397"/>
                    <a:chOff x="5595841" y="3027806"/>
                    <a:chExt cx="515493" cy="515397"/>
                  </a:xfrm>
                </p:grpSpPr>
                <p:grpSp>
                  <p:nvGrpSpPr>
                    <p:cNvPr id="37" name="Graphic 2">
                      <a:extLst>
                        <a:ext uri="{FF2B5EF4-FFF2-40B4-BE49-F238E27FC236}">
                          <a16:creationId xmlns:a16="http://schemas.microsoft.com/office/drawing/2014/main" id="{9BA17C58-2398-482F-BF38-B6B48AD361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95841" y="3027806"/>
                      <a:ext cx="515493" cy="515397"/>
                      <a:chOff x="5595841" y="3027806"/>
                      <a:chExt cx="515493" cy="515397"/>
                    </a:xfrm>
                  </p:grpSpPr>
                  <p:grpSp>
                    <p:nvGrpSpPr>
                      <p:cNvPr id="38" name="Graphic 2">
                        <a:extLst>
                          <a:ext uri="{FF2B5EF4-FFF2-40B4-BE49-F238E27FC236}">
                            <a16:creationId xmlns:a16="http://schemas.microsoft.com/office/drawing/2014/main" id="{9BA17C58-2398-482F-BF38-B6B48AD361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95841" y="3027806"/>
                        <a:ext cx="515493" cy="515397"/>
                        <a:chOff x="5595841" y="3027806"/>
                        <a:chExt cx="515493" cy="515397"/>
                      </a:xfrm>
                    </p:grpSpPr>
                    <p:sp>
                      <p:nvSpPr>
                        <p:cNvPr id="39" name="Freeform: Shape 38">
                          <a:extLst>
                            <a:ext uri="{FF2B5EF4-FFF2-40B4-BE49-F238E27FC236}">
                              <a16:creationId xmlns:a16="http://schemas.microsoft.com/office/drawing/2014/main" id="{2B80FD51-C010-47AB-9F5E-E9394C2AD5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895" y="3075241"/>
                          <a:ext cx="421957" cy="421957"/>
                        </a:xfrm>
                        <a:custGeom>
                          <a:avLst/>
                          <a:gdLst>
                            <a:gd name="connsiteX0" fmla="*/ 421957 w 421957"/>
                            <a:gd name="connsiteY0" fmla="*/ 210979 h 421957"/>
                            <a:gd name="connsiteX1" fmla="*/ 210979 w 421957"/>
                            <a:gd name="connsiteY1" fmla="*/ 421957 h 421957"/>
                            <a:gd name="connsiteX2" fmla="*/ 0 w 421957"/>
                            <a:gd name="connsiteY2" fmla="*/ 210979 h 421957"/>
                            <a:gd name="connsiteX3" fmla="*/ 210979 w 421957"/>
                            <a:gd name="connsiteY3" fmla="*/ 0 h 421957"/>
                            <a:gd name="connsiteX4" fmla="*/ 421957 w 421957"/>
                            <a:gd name="connsiteY4" fmla="*/ 210979 h 421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21957" h="421957">
                              <a:moveTo>
                                <a:pt x="421957" y="210979"/>
                              </a:moveTo>
                              <a:cubicBezTo>
                                <a:pt x="421957" y="327499"/>
                                <a:pt x="327499" y="421957"/>
                                <a:pt x="210979" y="421957"/>
                              </a:cubicBezTo>
                              <a:cubicBezTo>
                                <a:pt x="94458" y="421957"/>
                                <a:pt x="0" y="327499"/>
                                <a:pt x="0" y="210979"/>
                              </a:cubicBezTo>
                              <a:cubicBezTo>
                                <a:pt x="0" y="94458"/>
                                <a:pt x="94458" y="0"/>
                                <a:pt x="210979" y="0"/>
                              </a:cubicBezTo>
                              <a:cubicBezTo>
                                <a:pt x="327499" y="0"/>
                                <a:pt x="421957" y="94458"/>
                                <a:pt x="421957" y="2109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CB6A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grpSp>
                      <p:nvGrpSpPr>
                        <p:cNvPr id="40" name="Graphic 2">
                          <a:extLst>
                            <a:ext uri="{FF2B5EF4-FFF2-40B4-BE49-F238E27FC236}">
                              <a16:creationId xmlns:a16="http://schemas.microsoft.com/office/drawing/2014/main" id="{9BA17C58-2398-482F-BF38-B6B48AD3612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595841" y="3027806"/>
                          <a:ext cx="515493" cy="515397"/>
                          <a:chOff x="5595841" y="3027806"/>
                          <a:chExt cx="515493" cy="515397"/>
                        </a:xfrm>
                        <a:solidFill>
                          <a:srgbClr val="8D4328">
                            <a:alpha val="27000"/>
                          </a:srgbClr>
                        </a:solidFill>
                      </p:grpSpPr>
                      <p:sp>
                        <p:nvSpPr>
                          <p:cNvPr id="41" name="Freeform: Shape 40">
                            <a:extLst>
                              <a:ext uri="{FF2B5EF4-FFF2-40B4-BE49-F238E27FC236}">
                                <a16:creationId xmlns:a16="http://schemas.microsoft.com/office/drawing/2014/main" id="{833C7BAF-EE59-4F3A-9856-0DF7502E255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29390" y="3152671"/>
                            <a:ext cx="96752" cy="63443"/>
                          </a:xfrm>
                          <a:custGeom>
                            <a:avLst/>
                            <a:gdLst>
                              <a:gd name="connsiteX0" fmla="*/ 3979 w 96752"/>
                              <a:gd name="connsiteY0" fmla="*/ 14962 h 63443"/>
                              <a:gd name="connsiteX1" fmla="*/ 87990 w 96752"/>
                              <a:gd name="connsiteY1" fmla="*/ 63444 h 63443"/>
                              <a:gd name="connsiteX2" fmla="*/ 96753 w 96752"/>
                              <a:gd name="connsiteY2" fmla="*/ 49918 h 63443"/>
                              <a:gd name="connsiteX3" fmla="*/ 12076 w 96752"/>
                              <a:gd name="connsiteY3" fmla="*/ 1055 h 63443"/>
                              <a:gd name="connsiteX4" fmla="*/ 1122 w 96752"/>
                              <a:gd name="connsiteY4" fmla="*/ 4008 h 63443"/>
                              <a:gd name="connsiteX5" fmla="*/ 3979 w 96752"/>
                              <a:gd name="connsiteY5" fmla="*/ 14962 h 6344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52" h="63443">
                                <a:moveTo>
                                  <a:pt x="3979" y="14962"/>
                                </a:moveTo>
                                <a:lnTo>
                                  <a:pt x="87990" y="63444"/>
                                </a:lnTo>
                                <a:cubicBezTo>
                                  <a:pt x="89895" y="58396"/>
                                  <a:pt x="92752" y="53633"/>
                                  <a:pt x="96753" y="49918"/>
                                </a:cubicBezTo>
                                <a:lnTo>
                                  <a:pt x="12076" y="1055"/>
                                </a:lnTo>
                                <a:cubicBezTo>
                                  <a:pt x="8266" y="-1136"/>
                                  <a:pt x="3313" y="198"/>
                                  <a:pt x="1122" y="4008"/>
                                </a:cubicBezTo>
                                <a:cubicBezTo>
                                  <a:pt x="-1164" y="7818"/>
                                  <a:pt x="169" y="12771"/>
                                  <a:pt x="3979" y="1496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2" name="Freeform: Shape 41">
                            <a:extLst>
                              <a:ext uri="{FF2B5EF4-FFF2-40B4-BE49-F238E27FC236}">
                                <a16:creationId xmlns:a16="http://schemas.microsoft.com/office/drawing/2014/main" id="{808C0730-38F9-45D3-A034-1236F6A28F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20802" y="3061326"/>
                            <a:ext cx="63062" cy="93447"/>
                          </a:xfrm>
                          <a:custGeom>
                            <a:avLst/>
                            <a:gdLst>
                              <a:gd name="connsiteX0" fmla="*/ 48013 w 63062"/>
                              <a:gd name="connsiteY0" fmla="*/ 93448 h 93447"/>
                              <a:gd name="connsiteX1" fmla="*/ 63063 w 63062"/>
                              <a:gd name="connsiteY1" fmla="*/ 87352 h 93447"/>
                              <a:gd name="connsiteX2" fmla="*/ 14962 w 63062"/>
                              <a:gd name="connsiteY2" fmla="*/ 4008 h 93447"/>
                              <a:gd name="connsiteX3" fmla="*/ 4008 w 63062"/>
                              <a:gd name="connsiteY3" fmla="*/ 1055 h 93447"/>
                              <a:gd name="connsiteX4" fmla="*/ 1055 w 63062"/>
                              <a:gd name="connsiteY4" fmla="*/ 12009 h 93447"/>
                              <a:gd name="connsiteX5" fmla="*/ 48013 w 63062"/>
                              <a:gd name="connsiteY5" fmla="*/ 93448 h 9344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3062" h="93447">
                                <a:moveTo>
                                  <a:pt x="48013" y="93448"/>
                                </a:moveTo>
                                <a:cubicBezTo>
                                  <a:pt x="52585" y="90400"/>
                                  <a:pt x="57538" y="88495"/>
                                  <a:pt x="63063" y="87352"/>
                                </a:cubicBezTo>
                                <a:lnTo>
                                  <a:pt x="14962" y="4008"/>
                                </a:lnTo>
                                <a:cubicBezTo>
                                  <a:pt x="12771" y="198"/>
                                  <a:pt x="7818" y="-1136"/>
                                  <a:pt x="4008" y="1055"/>
                                </a:cubicBezTo>
                                <a:cubicBezTo>
                                  <a:pt x="198" y="3246"/>
                                  <a:pt x="-1136" y="8199"/>
                                  <a:pt x="1055" y="12009"/>
                                </a:cubicBezTo>
                                <a:lnTo>
                                  <a:pt x="48013" y="934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" name="Freeform: Shape 42">
                            <a:extLst>
                              <a:ext uri="{FF2B5EF4-FFF2-40B4-BE49-F238E27FC236}">
                                <a16:creationId xmlns:a16="http://schemas.microsoft.com/office/drawing/2014/main" id="{AEDA18D8-A070-44D7-981E-8E69F63BA3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4791" y="3361181"/>
                            <a:ext cx="92495" cy="66206"/>
                          </a:xfrm>
                          <a:custGeom>
                            <a:avLst/>
                            <a:gdLst>
                              <a:gd name="connsiteX0" fmla="*/ 84590 w 92495"/>
                              <a:gd name="connsiteY0" fmla="*/ 0 h 66206"/>
                              <a:gd name="connsiteX1" fmla="*/ 3723 w 92495"/>
                              <a:gd name="connsiteY1" fmla="*/ 51340 h 66206"/>
                              <a:gd name="connsiteX2" fmla="*/ 1246 w 92495"/>
                              <a:gd name="connsiteY2" fmla="*/ 62484 h 66206"/>
                              <a:gd name="connsiteX3" fmla="*/ 12390 w 92495"/>
                              <a:gd name="connsiteY3" fmla="*/ 64960 h 66206"/>
                              <a:gd name="connsiteX4" fmla="*/ 92496 w 92495"/>
                              <a:gd name="connsiteY4" fmla="*/ 14097 h 66206"/>
                              <a:gd name="connsiteX5" fmla="*/ 84590 w 92495"/>
                              <a:gd name="connsiteY5" fmla="*/ 0 h 66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2495" h="66206">
                                <a:moveTo>
                                  <a:pt x="84590" y="0"/>
                                </a:moveTo>
                                <a:lnTo>
                                  <a:pt x="3723" y="51340"/>
                                </a:lnTo>
                                <a:cubicBezTo>
                                  <a:pt x="8" y="53721"/>
                                  <a:pt x="-1135" y="58674"/>
                                  <a:pt x="1246" y="62484"/>
                                </a:cubicBezTo>
                                <a:cubicBezTo>
                                  <a:pt x="3627" y="66199"/>
                                  <a:pt x="8580" y="67342"/>
                                  <a:pt x="12390" y="64960"/>
                                </a:cubicBezTo>
                                <a:lnTo>
                                  <a:pt x="92496" y="14097"/>
                                </a:lnTo>
                                <a:cubicBezTo>
                                  <a:pt x="88591" y="10096"/>
                                  <a:pt x="85924" y="5239"/>
                                  <a:pt x="8459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4" name="Freeform: Shape 43">
                            <a:extLst>
                              <a:ext uri="{FF2B5EF4-FFF2-40B4-BE49-F238E27FC236}">
                                <a16:creationId xmlns:a16="http://schemas.microsoft.com/office/drawing/2014/main" id="{1EF2D108-8913-4219-BBB2-629AAA72D0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20802" y="3417474"/>
                            <a:ext cx="60395" cy="92209"/>
                          </a:xfrm>
                          <a:custGeom>
                            <a:avLst/>
                            <a:gdLst>
                              <a:gd name="connsiteX0" fmla="*/ 47347 w 60395"/>
                              <a:gd name="connsiteY0" fmla="*/ 0 h 92209"/>
                              <a:gd name="connsiteX1" fmla="*/ 1055 w 60395"/>
                              <a:gd name="connsiteY1" fmla="*/ 80201 h 92209"/>
                              <a:gd name="connsiteX2" fmla="*/ 4008 w 60395"/>
                              <a:gd name="connsiteY2" fmla="*/ 91154 h 92209"/>
                              <a:gd name="connsiteX3" fmla="*/ 14962 w 60395"/>
                              <a:gd name="connsiteY3" fmla="*/ 88202 h 92209"/>
                              <a:gd name="connsiteX4" fmla="*/ 60396 w 60395"/>
                              <a:gd name="connsiteY4" fmla="*/ 9430 h 92209"/>
                              <a:gd name="connsiteX5" fmla="*/ 47347 w 60395"/>
                              <a:gd name="connsiteY5" fmla="*/ 0 h 9220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395" h="92209">
                                <a:moveTo>
                                  <a:pt x="47347" y="0"/>
                                </a:moveTo>
                                <a:lnTo>
                                  <a:pt x="1055" y="80201"/>
                                </a:lnTo>
                                <a:cubicBezTo>
                                  <a:pt x="-1136" y="84011"/>
                                  <a:pt x="198" y="88964"/>
                                  <a:pt x="4008" y="91154"/>
                                </a:cubicBezTo>
                                <a:cubicBezTo>
                                  <a:pt x="7818" y="93345"/>
                                  <a:pt x="12771" y="92012"/>
                                  <a:pt x="14962" y="88202"/>
                                </a:cubicBezTo>
                                <a:lnTo>
                                  <a:pt x="60396" y="9430"/>
                                </a:lnTo>
                                <a:cubicBezTo>
                                  <a:pt x="54871" y="7525"/>
                                  <a:pt x="50490" y="4191"/>
                                  <a:pt x="4734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5" name="Freeform: Shape 44">
                            <a:extLst>
                              <a:ext uri="{FF2B5EF4-FFF2-40B4-BE49-F238E27FC236}">
                                <a16:creationId xmlns:a16="http://schemas.microsoft.com/office/drawing/2014/main" id="{51DFA33E-CA43-46F3-88F1-518AF1AA51B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45587" y="3443953"/>
                            <a:ext cx="16192" cy="99250"/>
                          </a:xfrm>
                          <a:custGeom>
                            <a:avLst/>
                            <a:gdLst>
                              <a:gd name="connsiteX0" fmla="*/ 10382 w 16192"/>
                              <a:gd name="connsiteY0" fmla="*/ 1714 h 99250"/>
                              <a:gd name="connsiteX1" fmla="*/ 0 w 16192"/>
                              <a:gd name="connsiteY1" fmla="*/ 0 h 99250"/>
                              <a:gd name="connsiteX2" fmla="*/ 0 w 16192"/>
                              <a:gd name="connsiteY2" fmla="*/ 91154 h 99250"/>
                              <a:gd name="connsiteX3" fmla="*/ 8096 w 16192"/>
                              <a:gd name="connsiteY3" fmla="*/ 99250 h 99250"/>
                              <a:gd name="connsiteX4" fmla="*/ 16192 w 16192"/>
                              <a:gd name="connsiteY4" fmla="*/ 91154 h 99250"/>
                              <a:gd name="connsiteX5" fmla="*/ 16192 w 16192"/>
                              <a:gd name="connsiteY5" fmla="*/ 1143 h 99250"/>
                              <a:gd name="connsiteX6" fmla="*/ 10382 w 16192"/>
                              <a:gd name="connsiteY6" fmla="*/ 1714 h 992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99250">
                                <a:moveTo>
                                  <a:pt x="10382" y="1714"/>
                                </a:moveTo>
                                <a:cubicBezTo>
                                  <a:pt x="6477" y="1714"/>
                                  <a:pt x="3143" y="1048"/>
                                  <a:pt x="0" y="0"/>
                                </a:cubicBezTo>
                                <a:lnTo>
                                  <a:pt x="0" y="91154"/>
                                </a:lnTo>
                                <a:cubicBezTo>
                                  <a:pt x="0" y="95536"/>
                                  <a:pt x="3619" y="99250"/>
                                  <a:pt x="8096" y="99250"/>
                                </a:cubicBezTo>
                                <a:cubicBezTo>
                                  <a:pt x="12478" y="99250"/>
                                  <a:pt x="16192" y="95631"/>
                                  <a:pt x="16192" y="91154"/>
                                </a:cubicBezTo>
                                <a:lnTo>
                                  <a:pt x="16192" y="1143"/>
                                </a:lnTo>
                                <a:cubicBezTo>
                                  <a:pt x="14192" y="1429"/>
                                  <a:pt x="12382" y="1714"/>
                                  <a:pt x="10382" y="17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6" name="Freeform: Shape 45">
                            <a:extLst>
                              <a:ext uri="{FF2B5EF4-FFF2-40B4-BE49-F238E27FC236}">
                                <a16:creationId xmlns:a16="http://schemas.microsoft.com/office/drawing/2014/main" id="{23308E07-4896-4CB0-BCEC-4208C3DD811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27025" y="3419474"/>
                            <a:ext cx="59443" cy="90304"/>
                          </a:xfrm>
                          <a:custGeom>
                            <a:avLst/>
                            <a:gdLst>
                              <a:gd name="connsiteX0" fmla="*/ 13240 w 59443"/>
                              <a:gd name="connsiteY0" fmla="*/ 0 h 90304"/>
                              <a:gd name="connsiteX1" fmla="*/ 0 w 59443"/>
                              <a:gd name="connsiteY1" fmla="*/ 9334 h 90304"/>
                              <a:gd name="connsiteX2" fmla="*/ 44482 w 59443"/>
                              <a:gd name="connsiteY2" fmla="*/ 86296 h 90304"/>
                              <a:gd name="connsiteX3" fmla="*/ 55436 w 59443"/>
                              <a:gd name="connsiteY3" fmla="*/ 89249 h 90304"/>
                              <a:gd name="connsiteX4" fmla="*/ 58388 w 59443"/>
                              <a:gd name="connsiteY4" fmla="*/ 78296 h 90304"/>
                              <a:gd name="connsiteX5" fmla="*/ 13240 w 59443"/>
                              <a:gd name="connsiteY5" fmla="*/ 0 h 903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9443" h="90304">
                                <a:moveTo>
                                  <a:pt x="13240" y="0"/>
                                </a:moveTo>
                                <a:cubicBezTo>
                                  <a:pt x="10001" y="4191"/>
                                  <a:pt x="5525" y="7429"/>
                                  <a:pt x="0" y="9334"/>
                                </a:cubicBezTo>
                                <a:lnTo>
                                  <a:pt x="44482" y="86296"/>
                                </a:lnTo>
                                <a:cubicBezTo>
                                  <a:pt x="46673" y="90107"/>
                                  <a:pt x="51625" y="91440"/>
                                  <a:pt x="55436" y="89249"/>
                                </a:cubicBezTo>
                                <a:cubicBezTo>
                                  <a:pt x="59246" y="87058"/>
                                  <a:pt x="60579" y="82105"/>
                                  <a:pt x="58388" y="78296"/>
                                </a:cubicBezTo>
                                <a:lnTo>
                                  <a:pt x="132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7" name="Freeform: Shape 46">
                            <a:extLst>
                              <a:ext uri="{FF2B5EF4-FFF2-40B4-BE49-F238E27FC236}">
                                <a16:creationId xmlns:a16="http://schemas.microsoft.com/office/drawing/2014/main" id="{994BF4B1-8A12-4BC2-B0FE-00F51327B2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90843" y="3360133"/>
                            <a:ext cx="86970" cy="58205"/>
                          </a:xfrm>
                          <a:custGeom>
                            <a:avLst/>
                            <a:gdLst>
                              <a:gd name="connsiteX0" fmla="*/ 82963 w 86970"/>
                              <a:gd name="connsiteY0" fmla="*/ 43243 h 58205"/>
                              <a:gd name="connsiteX1" fmla="*/ 8096 w 86970"/>
                              <a:gd name="connsiteY1" fmla="*/ 0 h 58205"/>
                              <a:gd name="connsiteX2" fmla="*/ 0 w 86970"/>
                              <a:gd name="connsiteY2" fmla="*/ 13906 h 58205"/>
                              <a:gd name="connsiteX3" fmla="*/ 74962 w 86970"/>
                              <a:gd name="connsiteY3" fmla="*/ 57150 h 58205"/>
                              <a:gd name="connsiteX4" fmla="*/ 85915 w 86970"/>
                              <a:gd name="connsiteY4" fmla="*/ 54197 h 58205"/>
                              <a:gd name="connsiteX5" fmla="*/ 82963 w 86970"/>
                              <a:gd name="connsiteY5" fmla="*/ 43243 h 582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970" h="58205">
                                <a:moveTo>
                                  <a:pt x="82963" y="43243"/>
                                </a:moveTo>
                                <a:lnTo>
                                  <a:pt x="8096" y="0"/>
                                </a:lnTo>
                                <a:cubicBezTo>
                                  <a:pt x="6667" y="5239"/>
                                  <a:pt x="3810" y="10001"/>
                                  <a:pt x="0" y="13906"/>
                                </a:cubicBezTo>
                                <a:lnTo>
                                  <a:pt x="74962" y="57150"/>
                                </a:lnTo>
                                <a:cubicBezTo>
                                  <a:pt x="78772" y="59341"/>
                                  <a:pt x="83725" y="58007"/>
                                  <a:pt x="85915" y="54197"/>
                                </a:cubicBezTo>
                                <a:cubicBezTo>
                                  <a:pt x="88106" y="50387"/>
                                  <a:pt x="86773" y="45434"/>
                                  <a:pt x="82963" y="432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8" name="Freeform: Shape 47">
                            <a:extLst>
                              <a:ext uri="{FF2B5EF4-FFF2-40B4-BE49-F238E27FC236}">
                                <a16:creationId xmlns:a16="http://schemas.microsoft.com/office/drawing/2014/main" id="{56F9EBAA-5B51-4998-85FD-44BA703F757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45396" y="3027806"/>
                            <a:ext cx="16192" cy="100964"/>
                          </a:xfrm>
                          <a:custGeom>
                            <a:avLst/>
                            <a:gdLst>
                              <a:gd name="connsiteX0" fmla="*/ 8858 w 16192"/>
                              <a:gd name="connsiteY0" fmla="*/ 99727 h 100964"/>
                              <a:gd name="connsiteX1" fmla="*/ 16192 w 16192"/>
                              <a:gd name="connsiteY1" fmla="*/ 100489 h 100964"/>
                              <a:gd name="connsiteX2" fmla="*/ 16192 w 16192"/>
                              <a:gd name="connsiteY2" fmla="*/ 8096 h 100964"/>
                              <a:gd name="connsiteX3" fmla="*/ 8096 w 16192"/>
                              <a:gd name="connsiteY3" fmla="*/ 0 h 100964"/>
                              <a:gd name="connsiteX4" fmla="*/ 0 w 16192"/>
                              <a:gd name="connsiteY4" fmla="*/ 8096 h 100964"/>
                              <a:gd name="connsiteX5" fmla="*/ 0 w 16192"/>
                              <a:gd name="connsiteY5" fmla="*/ 100965 h 100964"/>
                              <a:gd name="connsiteX6" fmla="*/ 8858 w 16192"/>
                              <a:gd name="connsiteY6" fmla="*/ 99727 h 1009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100964">
                                <a:moveTo>
                                  <a:pt x="8858" y="99727"/>
                                </a:moveTo>
                                <a:cubicBezTo>
                                  <a:pt x="11430" y="99727"/>
                                  <a:pt x="13906" y="100013"/>
                                  <a:pt x="16192" y="100489"/>
                                </a:cubicBezTo>
                                <a:lnTo>
                                  <a:pt x="16192" y="8096"/>
                                </a:lnTo>
                                <a:cubicBezTo>
                                  <a:pt x="16192" y="3715"/>
                                  <a:pt x="12573" y="0"/>
                                  <a:pt x="8096" y="0"/>
                                </a:cubicBezTo>
                                <a:cubicBezTo>
                                  <a:pt x="3620" y="0"/>
                                  <a:pt x="0" y="3619"/>
                                  <a:pt x="0" y="8096"/>
                                </a:cubicBezTo>
                                <a:lnTo>
                                  <a:pt x="0" y="100965"/>
                                </a:lnTo>
                                <a:cubicBezTo>
                                  <a:pt x="2858" y="100203"/>
                                  <a:pt x="5715" y="99727"/>
                                  <a:pt x="8858" y="9972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9" name="Freeform: Shape 48">
                            <a:extLst>
                              <a:ext uri="{FF2B5EF4-FFF2-40B4-BE49-F238E27FC236}">
                                <a16:creationId xmlns:a16="http://schemas.microsoft.com/office/drawing/2014/main" id="{F199A2F6-C5B0-4D24-8921-AB7CE7273EB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25502" y="3061231"/>
                            <a:ext cx="60967" cy="89923"/>
                          </a:xfrm>
                          <a:custGeom>
                            <a:avLst/>
                            <a:gdLst>
                              <a:gd name="connsiteX0" fmla="*/ 56959 w 60967"/>
                              <a:gd name="connsiteY0" fmla="*/ 1055 h 89923"/>
                              <a:gd name="connsiteX1" fmla="*/ 46006 w 60967"/>
                              <a:gd name="connsiteY1" fmla="*/ 4008 h 89923"/>
                              <a:gd name="connsiteX2" fmla="*/ 0 w 60967"/>
                              <a:gd name="connsiteY2" fmla="*/ 83637 h 89923"/>
                              <a:gd name="connsiteX3" fmla="*/ 14954 w 60967"/>
                              <a:gd name="connsiteY3" fmla="*/ 89923 h 89923"/>
                              <a:gd name="connsiteX4" fmla="*/ 59912 w 60967"/>
                              <a:gd name="connsiteY4" fmla="*/ 12009 h 89923"/>
                              <a:gd name="connsiteX5" fmla="*/ 56959 w 60967"/>
                              <a:gd name="connsiteY5" fmla="*/ 1055 h 899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967" h="89923">
                                <a:moveTo>
                                  <a:pt x="56959" y="1055"/>
                                </a:moveTo>
                                <a:cubicBezTo>
                                  <a:pt x="53149" y="-1136"/>
                                  <a:pt x="48196" y="198"/>
                                  <a:pt x="46006" y="4008"/>
                                </a:cubicBezTo>
                                <a:lnTo>
                                  <a:pt x="0" y="83637"/>
                                </a:lnTo>
                                <a:cubicBezTo>
                                  <a:pt x="5524" y="84494"/>
                                  <a:pt x="10573" y="86685"/>
                                  <a:pt x="14954" y="89923"/>
                                </a:cubicBezTo>
                                <a:lnTo>
                                  <a:pt x="59912" y="12009"/>
                                </a:lnTo>
                                <a:cubicBezTo>
                                  <a:pt x="62103" y="8294"/>
                                  <a:pt x="60769" y="3341"/>
                                  <a:pt x="56959" y="105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50" name="Freeform: Shape 49">
                            <a:extLst>
                              <a:ext uri="{FF2B5EF4-FFF2-40B4-BE49-F238E27FC236}">
                                <a16:creationId xmlns:a16="http://schemas.microsoft.com/office/drawing/2014/main" id="{3CE29382-EAE1-4439-A061-880C53A2C02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86176" y="3143717"/>
                            <a:ext cx="86262" cy="60587"/>
                          </a:xfrm>
                          <a:custGeom>
                            <a:avLst/>
                            <a:gdLst>
                              <a:gd name="connsiteX0" fmla="*/ 85058 w 86262"/>
                              <a:gd name="connsiteY0" fmla="*/ 3723 h 60587"/>
                              <a:gd name="connsiteX1" fmla="*/ 73914 w 86262"/>
                              <a:gd name="connsiteY1" fmla="*/ 1246 h 60587"/>
                              <a:gd name="connsiteX2" fmla="*/ 0 w 86262"/>
                              <a:gd name="connsiteY2" fmla="*/ 48109 h 60587"/>
                              <a:gd name="connsiteX3" fmla="*/ 10382 w 86262"/>
                              <a:gd name="connsiteY3" fmla="*/ 60587 h 60587"/>
                              <a:gd name="connsiteX4" fmla="*/ 82582 w 86262"/>
                              <a:gd name="connsiteY4" fmla="*/ 14772 h 60587"/>
                              <a:gd name="connsiteX5" fmla="*/ 85058 w 86262"/>
                              <a:gd name="connsiteY5" fmla="*/ 3723 h 6058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262" h="60587">
                                <a:moveTo>
                                  <a:pt x="85058" y="3723"/>
                                </a:moveTo>
                                <a:cubicBezTo>
                                  <a:pt x="82677" y="8"/>
                                  <a:pt x="77724" y="-1135"/>
                                  <a:pt x="73914" y="1246"/>
                                </a:cubicBezTo>
                                <a:lnTo>
                                  <a:pt x="0" y="48109"/>
                                </a:lnTo>
                                <a:cubicBezTo>
                                  <a:pt x="4381" y="51348"/>
                                  <a:pt x="7906" y="55729"/>
                                  <a:pt x="10382" y="60587"/>
                                </a:cubicBezTo>
                                <a:lnTo>
                                  <a:pt x="82582" y="14772"/>
                                </a:lnTo>
                                <a:cubicBezTo>
                                  <a:pt x="86296" y="12486"/>
                                  <a:pt x="87344" y="7438"/>
                                  <a:pt x="85058" y="372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51" name="Freeform: Shape 50">
                            <a:extLst>
                              <a:ext uri="{FF2B5EF4-FFF2-40B4-BE49-F238E27FC236}">
                                <a16:creationId xmlns:a16="http://schemas.microsoft.com/office/drawing/2014/main" id="{CEDC2750-D681-4EB6-8FBD-1CABE0F5D7F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014560" y="3277456"/>
                            <a:ext cx="96774" cy="16097"/>
                          </a:xfrm>
                          <a:custGeom>
                            <a:avLst/>
                            <a:gdLst>
                              <a:gd name="connsiteX0" fmla="*/ 88678 w 96774"/>
                              <a:gd name="connsiteY0" fmla="*/ 0 h 16097"/>
                              <a:gd name="connsiteX1" fmla="*/ 2477 w 96774"/>
                              <a:gd name="connsiteY1" fmla="*/ 0 h 16097"/>
                              <a:gd name="connsiteX2" fmla="*/ 0 w 96774"/>
                              <a:gd name="connsiteY2" fmla="*/ 16097 h 16097"/>
                              <a:gd name="connsiteX3" fmla="*/ 88678 w 96774"/>
                              <a:gd name="connsiteY3" fmla="*/ 16097 h 16097"/>
                              <a:gd name="connsiteX4" fmla="*/ 96774 w 96774"/>
                              <a:gd name="connsiteY4" fmla="*/ 8001 h 16097"/>
                              <a:gd name="connsiteX5" fmla="*/ 88678 w 96774"/>
                              <a:gd name="connsiteY5" fmla="*/ 0 h 160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74" h="16097">
                                <a:moveTo>
                                  <a:pt x="88678" y="0"/>
                                </a:moveTo>
                                <a:lnTo>
                                  <a:pt x="2477" y="0"/>
                                </a:lnTo>
                                <a:cubicBezTo>
                                  <a:pt x="2858" y="5525"/>
                                  <a:pt x="2000" y="11049"/>
                                  <a:pt x="0" y="16097"/>
                                </a:cubicBezTo>
                                <a:lnTo>
                                  <a:pt x="88678" y="16097"/>
                                </a:lnTo>
                                <a:cubicBezTo>
                                  <a:pt x="93059" y="16097"/>
                                  <a:pt x="96774" y="12478"/>
                                  <a:pt x="96774" y="8001"/>
                                </a:cubicBezTo>
                                <a:cubicBezTo>
                                  <a:pt x="96774" y="3620"/>
                                  <a:pt x="93154" y="0"/>
                                  <a:pt x="8867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52" name="Freeform: Shape 51">
                            <a:extLst>
                              <a:ext uri="{FF2B5EF4-FFF2-40B4-BE49-F238E27FC236}">
                                <a16:creationId xmlns:a16="http://schemas.microsoft.com/office/drawing/2014/main" id="{CF6662F3-934E-4C32-BD49-0F48D3A04A5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95841" y="3277456"/>
                            <a:ext cx="102869" cy="16192"/>
                          </a:xfrm>
                          <a:custGeom>
                            <a:avLst/>
                            <a:gdLst>
                              <a:gd name="connsiteX0" fmla="*/ 101060 w 102869"/>
                              <a:gd name="connsiteY0" fmla="*/ 10858 h 16192"/>
                              <a:gd name="connsiteX1" fmla="*/ 102870 w 102869"/>
                              <a:gd name="connsiteY1" fmla="*/ 0 h 16192"/>
                              <a:gd name="connsiteX2" fmla="*/ 8096 w 102869"/>
                              <a:gd name="connsiteY2" fmla="*/ 0 h 16192"/>
                              <a:gd name="connsiteX3" fmla="*/ 0 w 102869"/>
                              <a:gd name="connsiteY3" fmla="*/ 8096 h 16192"/>
                              <a:gd name="connsiteX4" fmla="*/ 8096 w 102869"/>
                              <a:gd name="connsiteY4" fmla="*/ 16192 h 16192"/>
                              <a:gd name="connsiteX5" fmla="*/ 101727 w 102869"/>
                              <a:gd name="connsiteY5" fmla="*/ 16192 h 16192"/>
                              <a:gd name="connsiteX6" fmla="*/ 101060 w 102869"/>
                              <a:gd name="connsiteY6" fmla="*/ 10858 h 1619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02869" h="16192">
                                <a:moveTo>
                                  <a:pt x="101060" y="10858"/>
                                </a:moveTo>
                                <a:cubicBezTo>
                                  <a:pt x="100870" y="7049"/>
                                  <a:pt x="101632" y="3429"/>
                                  <a:pt x="102870" y="0"/>
                                </a:cubicBezTo>
                                <a:lnTo>
                                  <a:pt x="8096" y="0"/>
                                </a:lnTo>
                                <a:cubicBezTo>
                                  <a:pt x="3620" y="0"/>
                                  <a:pt x="0" y="3620"/>
                                  <a:pt x="0" y="8096"/>
                                </a:cubicBezTo>
                                <a:cubicBezTo>
                                  <a:pt x="0" y="12478"/>
                                  <a:pt x="3620" y="16192"/>
                                  <a:pt x="8096" y="16192"/>
                                </a:cubicBezTo>
                                <a:lnTo>
                                  <a:pt x="101727" y="16192"/>
                                </a:lnTo>
                                <a:cubicBezTo>
                                  <a:pt x="101441" y="14383"/>
                                  <a:pt x="101156" y="12573"/>
                                  <a:pt x="101060" y="108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</p:grpSp>
                  <p:sp>
                    <p:nvSpPr>
                      <p:cNvPr id="53" name="Freeform: Shape 52">
                        <a:extLst>
                          <a:ext uri="{FF2B5EF4-FFF2-40B4-BE49-F238E27FC236}">
                            <a16:creationId xmlns:a16="http://schemas.microsoft.com/office/drawing/2014/main" id="{59C0F61A-F8FC-4CDA-B7BB-B4A19885B829}"/>
                          </a:ext>
                        </a:extLst>
                      </p:cNvPr>
                      <p:cNvSpPr/>
                      <p:nvPr/>
                    </p:nvSpPr>
                    <p:spPr>
                      <a:xfrm rot="-2603485">
                        <a:off x="5698872" y="3127156"/>
                        <a:ext cx="318144" cy="318144"/>
                      </a:xfrm>
                      <a:custGeom>
                        <a:avLst/>
                        <a:gdLst>
                          <a:gd name="connsiteX0" fmla="*/ 318145 w 318144"/>
                          <a:gd name="connsiteY0" fmla="*/ 159072 h 318144"/>
                          <a:gd name="connsiteX1" fmla="*/ 159072 w 318144"/>
                          <a:gd name="connsiteY1" fmla="*/ 318145 h 318144"/>
                          <a:gd name="connsiteX2" fmla="*/ 0 w 318144"/>
                          <a:gd name="connsiteY2" fmla="*/ 159072 h 318144"/>
                          <a:gd name="connsiteX3" fmla="*/ 159072 w 318144"/>
                          <a:gd name="connsiteY3" fmla="*/ 0 h 318144"/>
                          <a:gd name="connsiteX4" fmla="*/ 318145 w 318144"/>
                          <a:gd name="connsiteY4" fmla="*/ 159072 h 318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44" h="318144">
                            <a:moveTo>
                              <a:pt x="318145" y="159072"/>
                            </a:moveTo>
                            <a:cubicBezTo>
                              <a:pt x="318145" y="246926"/>
                              <a:pt x="246926" y="318145"/>
                              <a:pt x="159072" y="318145"/>
                            </a:cubicBezTo>
                            <a:cubicBezTo>
                              <a:pt x="71219" y="318145"/>
                              <a:pt x="0" y="246926"/>
                              <a:pt x="0" y="159072"/>
                            </a:cubicBezTo>
                            <a:cubicBezTo>
                              <a:pt x="0" y="71219"/>
                              <a:pt x="71219" y="0"/>
                              <a:pt x="159072" y="0"/>
                            </a:cubicBezTo>
                            <a:cubicBezTo>
                              <a:pt x="246926" y="0"/>
                              <a:pt x="318145" y="71219"/>
                              <a:pt x="318145" y="15907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" name="Freeform: Shape 53">
                        <a:extLst>
                          <a:ext uri="{FF2B5EF4-FFF2-40B4-BE49-F238E27FC236}">
                            <a16:creationId xmlns:a16="http://schemas.microsoft.com/office/drawing/2014/main" id="{1330F880-4A78-4E05-8224-7A5C158F1BA1}"/>
                          </a:ext>
                        </a:extLst>
                      </p:cNvPr>
                      <p:cNvSpPr/>
                      <p:nvPr/>
                    </p:nvSpPr>
                    <p:spPr>
                      <a:xfrm rot="-2603485">
                        <a:off x="5698872" y="3127156"/>
                        <a:ext cx="318144" cy="318144"/>
                      </a:xfrm>
                      <a:custGeom>
                        <a:avLst/>
                        <a:gdLst>
                          <a:gd name="connsiteX0" fmla="*/ 318145 w 318144"/>
                          <a:gd name="connsiteY0" fmla="*/ 159072 h 318144"/>
                          <a:gd name="connsiteX1" fmla="*/ 159072 w 318144"/>
                          <a:gd name="connsiteY1" fmla="*/ 318145 h 318144"/>
                          <a:gd name="connsiteX2" fmla="*/ 0 w 318144"/>
                          <a:gd name="connsiteY2" fmla="*/ 159072 h 318144"/>
                          <a:gd name="connsiteX3" fmla="*/ 159072 w 318144"/>
                          <a:gd name="connsiteY3" fmla="*/ 0 h 318144"/>
                          <a:gd name="connsiteX4" fmla="*/ 318145 w 318144"/>
                          <a:gd name="connsiteY4" fmla="*/ 159072 h 318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44" h="318144">
                            <a:moveTo>
                              <a:pt x="318145" y="159072"/>
                            </a:moveTo>
                            <a:cubicBezTo>
                              <a:pt x="318145" y="246926"/>
                              <a:pt x="246926" y="318145"/>
                              <a:pt x="159072" y="318145"/>
                            </a:cubicBezTo>
                            <a:cubicBezTo>
                              <a:pt x="71219" y="318145"/>
                              <a:pt x="0" y="246926"/>
                              <a:pt x="0" y="159072"/>
                            </a:cubicBezTo>
                            <a:cubicBezTo>
                              <a:pt x="0" y="71219"/>
                              <a:pt x="71219" y="0"/>
                              <a:pt x="159072" y="0"/>
                            </a:cubicBezTo>
                            <a:cubicBezTo>
                              <a:pt x="246926" y="0"/>
                              <a:pt x="318145" y="71219"/>
                              <a:pt x="318145" y="15907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5" name="Freeform: Shape 54">
                        <a:extLst>
                          <a:ext uri="{FF2B5EF4-FFF2-40B4-BE49-F238E27FC236}">
                            <a16:creationId xmlns:a16="http://schemas.microsoft.com/office/drawing/2014/main" id="{DAB7A2FC-5D97-4E6D-949B-0BDF761F0F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6895" y="3114483"/>
                        <a:ext cx="357568" cy="381000"/>
                      </a:xfrm>
                      <a:custGeom>
                        <a:avLst/>
                        <a:gdLst>
                          <a:gd name="connsiteX0" fmla="*/ 232601 w 357568"/>
                          <a:gd name="connsiteY0" fmla="*/ 362712 h 381000"/>
                          <a:gd name="connsiteX1" fmla="*/ 21622 w 357568"/>
                          <a:gd name="connsiteY1" fmla="*/ 151733 h 381000"/>
                          <a:gd name="connsiteX2" fmla="*/ 86011 w 357568"/>
                          <a:gd name="connsiteY2" fmla="*/ 0 h 381000"/>
                          <a:gd name="connsiteX3" fmla="*/ 0 w 357568"/>
                          <a:gd name="connsiteY3" fmla="*/ 170021 h 381000"/>
                          <a:gd name="connsiteX4" fmla="*/ 210979 w 357568"/>
                          <a:gd name="connsiteY4" fmla="*/ 381000 h 381000"/>
                          <a:gd name="connsiteX5" fmla="*/ 357569 w 357568"/>
                          <a:gd name="connsiteY5" fmla="*/ 321755 h 381000"/>
                          <a:gd name="connsiteX6" fmla="*/ 232601 w 357568"/>
                          <a:gd name="connsiteY6" fmla="*/ 362712 h 381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7568" h="381000">
                            <a:moveTo>
                              <a:pt x="232601" y="362712"/>
                            </a:moveTo>
                            <a:cubicBezTo>
                              <a:pt x="116110" y="362712"/>
                              <a:pt x="21622" y="268224"/>
                              <a:pt x="21622" y="151733"/>
                            </a:cubicBezTo>
                            <a:cubicBezTo>
                              <a:pt x="21622" y="92202"/>
                              <a:pt x="46387" y="38386"/>
                              <a:pt x="86011" y="0"/>
                            </a:cubicBezTo>
                            <a:cubicBezTo>
                              <a:pt x="33814" y="38386"/>
                              <a:pt x="0" y="100203"/>
                              <a:pt x="0" y="170021"/>
                            </a:cubicBezTo>
                            <a:cubicBezTo>
                              <a:pt x="0" y="286512"/>
                              <a:pt x="94488" y="381000"/>
                              <a:pt x="210979" y="381000"/>
                            </a:cubicBezTo>
                            <a:cubicBezTo>
                              <a:pt x="267938" y="381000"/>
                              <a:pt x="319564" y="358426"/>
                              <a:pt x="357569" y="321755"/>
                            </a:cubicBezTo>
                            <a:cubicBezTo>
                              <a:pt x="322517" y="347472"/>
                              <a:pt x="279368" y="362712"/>
                              <a:pt x="232601" y="362712"/>
                            </a:cubicBezTo>
                            <a:close/>
                          </a:path>
                        </a:pathLst>
                      </a:custGeom>
                      <a:solidFill>
                        <a:srgbClr val="FDCB6A">
                          <a:alpha val="6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6" name="Freeform: Shape 55">
                        <a:extLst>
                          <a:ext uri="{FF2B5EF4-FFF2-40B4-BE49-F238E27FC236}">
                            <a16:creationId xmlns:a16="http://schemas.microsoft.com/office/drawing/2014/main" id="{5A8BA6CB-3F51-4826-87F3-FDD86B780C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99854" y="3075241"/>
                        <a:ext cx="368998" cy="368998"/>
                      </a:xfrm>
                      <a:custGeom>
                        <a:avLst/>
                        <a:gdLst>
                          <a:gd name="connsiteX0" fmla="*/ 158020 w 368998"/>
                          <a:gd name="connsiteY0" fmla="*/ 0 h 368998"/>
                          <a:gd name="connsiteX1" fmla="*/ 0 w 368998"/>
                          <a:gd name="connsiteY1" fmla="*/ 71247 h 368998"/>
                          <a:gd name="connsiteX2" fmla="*/ 139732 w 368998"/>
                          <a:gd name="connsiteY2" fmla="*/ 18288 h 368998"/>
                          <a:gd name="connsiteX3" fmla="*/ 350710 w 368998"/>
                          <a:gd name="connsiteY3" fmla="*/ 229267 h 368998"/>
                          <a:gd name="connsiteX4" fmla="*/ 297751 w 368998"/>
                          <a:gd name="connsiteY4" fmla="*/ 368999 h 368998"/>
                          <a:gd name="connsiteX5" fmla="*/ 368998 w 368998"/>
                          <a:gd name="connsiteY5" fmla="*/ 210979 h 368998"/>
                          <a:gd name="connsiteX6" fmla="*/ 158020 w 368998"/>
                          <a:gd name="connsiteY6" fmla="*/ 0 h 3689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68998" h="368998">
                            <a:moveTo>
                              <a:pt x="158020" y="0"/>
                            </a:moveTo>
                            <a:cubicBezTo>
                              <a:pt x="95059" y="0"/>
                              <a:pt x="38671" y="27527"/>
                              <a:pt x="0" y="71247"/>
                            </a:cubicBezTo>
                            <a:cubicBezTo>
                              <a:pt x="37243" y="38291"/>
                              <a:pt x="86106" y="18288"/>
                              <a:pt x="139732" y="18288"/>
                            </a:cubicBezTo>
                            <a:cubicBezTo>
                              <a:pt x="256222" y="18288"/>
                              <a:pt x="350710" y="112776"/>
                              <a:pt x="350710" y="229267"/>
                            </a:cubicBezTo>
                            <a:cubicBezTo>
                              <a:pt x="350710" y="282892"/>
                              <a:pt x="330708" y="331756"/>
                              <a:pt x="297751" y="368999"/>
                            </a:cubicBezTo>
                            <a:cubicBezTo>
                              <a:pt x="341471" y="330327"/>
                              <a:pt x="368998" y="273844"/>
                              <a:pt x="368998" y="210979"/>
                            </a:cubicBezTo>
                            <a:cubicBezTo>
                              <a:pt x="368998" y="94488"/>
                              <a:pt x="274510" y="0"/>
                              <a:pt x="1580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2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" name="Freeform: Shape 56">
                        <a:extLst>
                          <a:ext uri="{FF2B5EF4-FFF2-40B4-BE49-F238E27FC236}">
                            <a16:creationId xmlns:a16="http://schemas.microsoft.com/office/drawing/2014/main" id="{66521F50-8A8F-447E-8418-A030726810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8872" y="3136772"/>
                        <a:ext cx="345116" cy="272891"/>
                      </a:xfrm>
                      <a:custGeom>
                        <a:avLst/>
                        <a:gdLst>
                          <a:gd name="connsiteX0" fmla="*/ 692 w 345116"/>
                          <a:gd name="connsiteY0" fmla="*/ 242983 h 272891"/>
                          <a:gd name="connsiteX1" fmla="*/ 336830 w 345116"/>
                          <a:gd name="connsiteY1" fmla="*/ 0 h 272891"/>
                          <a:gd name="connsiteX2" fmla="*/ 345116 w 345116"/>
                          <a:gd name="connsiteY2" fmla="*/ 10001 h 272891"/>
                          <a:gd name="connsiteX3" fmla="*/ 18980 w 345116"/>
                          <a:gd name="connsiteY3" fmla="*/ 272891 h 272891"/>
                          <a:gd name="connsiteX4" fmla="*/ 692 w 345116"/>
                          <a:gd name="connsiteY4" fmla="*/ 242983 h 272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45116" h="272891">
                            <a:moveTo>
                              <a:pt x="692" y="242983"/>
                            </a:moveTo>
                            <a:lnTo>
                              <a:pt x="336830" y="0"/>
                            </a:lnTo>
                            <a:lnTo>
                              <a:pt x="345116" y="10001"/>
                            </a:lnTo>
                            <a:lnTo>
                              <a:pt x="18980" y="272891"/>
                            </a:lnTo>
                            <a:cubicBezTo>
                              <a:pt x="18980" y="272986"/>
                              <a:pt x="-4260" y="256318"/>
                              <a:pt x="692" y="24298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8" name="Freeform: Shape 57">
                        <a:extLst>
                          <a:ext uri="{FF2B5EF4-FFF2-40B4-BE49-F238E27FC236}">
                            <a16:creationId xmlns:a16="http://schemas.microsoft.com/office/drawing/2014/main" id="{556EED00-A514-48A1-B997-0C005BC3DA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01188" y="3170110"/>
                        <a:ext cx="341185" cy="271271"/>
                      </a:xfrm>
                      <a:custGeom>
                        <a:avLst/>
                        <a:gdLst>
                          <a:gd name="connsiteX0" fmla="*/ 0 w 341185"/>
                          <a:gd name="connsiteY0" fmla="*/ 254603 h 271271"/>
                          <a:gd name="connsiteX1" fmla="*/ 334518 w 341185"/>
                          <a:gd name="connsiteY1" fmla="*/ 0 h 271271"/>
                          <a:gd name="connsiteX2" fmla="*/ 341185 w 341185"/>
                          <a:gd name="connsiteY2" fmla="*/ 14954 h 271271"/>
                          <a:gd name="connsiteX3" fmla="*/ 16669 w 341185"/>
                          <a:gd name="connsiteY3" fmla="*/ 271272 h 2712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1185" h="271271">
                            <a:moveTo>
                              <a:pt x="0" y="254603"/>
                            </a:moveTo>
                            <a:lnTo>
                              <a:pt x="334518" y="0"/>
                            </a:lnTo>
                            <a:lnTo>
                              <a:pt x="341185" y="14954"/>
                            </a:lnTo>
                            <a:lnTo>
                              <a:pt x="16669" y="271272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59" name="Freeform: Shape 58">
                      <a:extLst>
                        <a:ext uri="{FF2B5EF4-FFF2-40B4-BE49-F238E27FC236}">
                          <a16:creationId xmlns:a16="http://schemas.microsoft.com/office/drawing/2014/main" id="{828168A5-7F51-4295-93B3-C404843F74F9}"/>
                        </a:ext>
                      </a:extLst>
                    </p:cNvPr>
                    <p:cNvSpPr/>
                    <p:nvPr/>
                  </p:nvSpPr>
                  <p:spPr>
                    <a:xfrm rot="-4607852">
                      <a:off x="5728763" y="3159014"/>
                      <a:ext cx="262517" cy="262517"/>
                    </a:xfrm>
                    <a:custGeom>
                      <a:avLst/>
                      <a:gdLst>
                        <a:gd name="connsiteX0" fmla="*/ 262517 w 262517"/>
                        <a:gd name="connsiteY0" fmla="*/ 131259 h 262517"/>
                        <a:gd name="connsiteX1" fmla="*/ 131259 w 262517"/>
                        <a:gd name="connsiteY1" fmla="*/ 262517 h 262517"/>
                        <a:gd name="connsiteX2" fmla="*/ 0 w 262517"/>
                        <a:gd name="connsiteY2" fmla="*/ 131259 h 262517"/>
                        <a:gd name="connsiteX3" fmla="*/ 131259 w 262517"/>
                        <a:gd name="connsiteY3" fmla="*/ 0 h 262517"/>
                        <a:gd name="connsiteX4" fmla="*/ 262517 w 262517"/>
                        <a:gd name="connsiteY4" fmla="*/ 131259 h 2625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517" h="262517">
                          <a:moveTo>
                            <a:pt x="262517" y="131259"/>
                          </a:moveTo>
                          <a:cubicBezTo>
                            <a:pt x="262517" y="203751"/>
                            <a:pt x="203751" y="262517"/>
                            <a:pt x="131259" y="262517"/>
                          </a:cubicBezTo>
                          <a:cubicBezTo>
                            <a:pt x="58766" y="262517"/>
                            <a:pt x="0" y="203751"/>
                            <a:pt x="0" y="131259"/>
                          </a:cubicBezTo>
                          <a:cubicBezTo>
                            <a:pt x="0" y="58766"/>
                            <a:pt x="58766" y="0"/>
                            <a:pt x="131259" y="0"/>
                          </a:cubicBezTo>
                          <a:cubicBezTo>
                            <a:pt x="203751" y="0"/>
                            <a:pt x="262517" y="58766"/>
                            <a:pt x="262517" y="131259"/>
                          </a:cubicBezTo>
                          <a:close/>
                        </a:path>
                      </a:pathLst>
                    </a:custGeom>
                    <a:solidFill>
                      <a:srgbClr val="FDCB6A">
                        <a:alpha val="5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60" name="Graphic 2">
                    <a:extLst>
                      <a:ext uri="{FF2B5EF4-FFF2-40B4-BE49-F238E27FC236}">
                        <a16:creationId xmlns:a16="http://schemas.microsoft.com/office/drawing/2014/main" id="{9BA17C58-2398-482F-BF38-B6B48AD3612E}"/>
                      </a:ext>
                    </a:extLst>
                  </p:cNvPr>
                  <p:cNvGrpSpPr/>
                  <p:nvPr/>
                </p:nvGrpSpPr>
                <p:grpSpPr>
                  <a:xfrm>
                    <a:off x="5927114" y="3405334"/>
                    <a:ext cx="547869" cy="547869"/>
                    <a:chOff x="5927114" y="3405334"/>
                    <a:chExt cx="547869" cy="547869"/>
                  </a:xfrm>
                </p:grpSpPr>
                <p:grpSp>
                  <p:nvGrpSpPr>
                    <p:cNvPr id="61" name="Graphic 2">
                      <a:extLst>
                        <a:ext uri="{FF2B5EF4-FFF2-40B4-BE49-F238E27FC236}">
                          <a16:creationId xmlns:a16="http://schemas.microsoft.com/office/drawing/2014/main" id="{9BA17C58-2398-482F-BF38-B6B48AD361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27114" y="3405334"/>
                      <a:ext cx="547869" cy="547869"/>
                      <a:chOff x="5927114" y="3405334"/>
                      <a:chExt cx="547869" cy="547869"/>
                    </a:xfrm>
                  </p:grpSpPr>
                  <p:grpSp>
                    <p:nvGrpSpPr>
                      <p:cNvPr id="62" name="Graphic 2">
                        <a:extLst>
                          <a:ext uri="{FF2B5EF4-FFF2-40B4-BE49-F238E27FC236}">
                            <a16:creationId xmlns:a16="http://schemas.microsoft.com/office/drawing/2014/main" id="{9BA17C58-2398-482F-BF38-B6B48AD361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27114" y="3405334"/>
                        <a:ext cx="547869" cy="547869"/>
                        <a:chOff x="5927114" y="3405334"/>
                        <a:chExt cx="547869" cy="547869"/>
                      </a:xfrm>
                    </p:grpSpPr>
                    <p:sp>
                      <p:nvSpPr>
                        <p:cNvPr id="63" name="Freeform: Shape 62">
                          <a:extLst>
                            <a:ext uri="{FF2B5EF4-FFF2-40B4-BE49-F238E27FC236}">
                              <a16:creationId xmlns:a16="http://schemas.microsoft.com/office/drawing/2014/main" id="{7D94537A-A7DB-4005-A8E6-2A7AAC8D62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1298828">
                          <a:off x="5990063" y="3468284"/>
                          <a:ext cx="421969" cy="421969"/>
                        </a:xfrm>
                        <a:custGeom>
                          <a:avLst/>
                          <a:gdLst>
                            <a:gd name="connsiteX0" fmla="*/ 421970 w 421969"/>
                            <a:gd name="connsiteY0" fmla="*/ 210985 h 421969"/>
                            <a:gd name="connsiteX1" fmla="*/ 210985 w 421969"/>
                            <a:gd name="connsiteY1" fmla="*/ 421970 h 421969"/>
                            <a:gd name="connsiteX2" fmla="*/ 0 w 421969"/>
                            <a:gd name="connsiteY2" fmla="*/ 210985 h 421969"/>
                            <a:gd name="connsiteX3" fmla="*/ 210985 w 421969"/>
                            <a:gd name="connsiteY3" fmla="*/ 0 h 421969"/>
                            <a:gd name="connsiteX4" fmla="*/ 421970 w 421969"/>
                            <a:gd name="connsiteY4" fmla="*/ 210985 h 42196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21969" h="421969">
                              <a:moveTo>
                                <a:pt x="421970" y="210985"/>
                              </a:moveTo>
                              <a:cubicBezTo>
                                <a:pt x="421970" y="327508"/>
                                <a:pt x="327509" y="421970"/>
                                <a:pt x="210985" y="421970"/>
                              </a:cubicBezTo>
                              <a:cubicBezTo>
                                <a:pt x="94461" y="421970"/>
                                <a:pt x="0" y="327508"/>
                                <a:pt x="0" y="210985"/>
                              </a:cubicBezTo>
                              <a:cubicBezTo>
                                <a:pt x="0" y="94461"/>
                                <a:pt x="94461" y="0"/>
                                <a:pt x="210985" y="0"/>
                              </a:cubicBezTo>
                              <a:cubicBezTo>
                                <a:pt x="327509" y="0"/>
                                <a:pt x="421970" y="94461"/>
                                <a:pt x="421970" y="21098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CB6A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grpSp>
                      <p:nvGrpSpPr>
                        <p:cNvPr id="64" name="Graphic 2">
                          <a:extLst>
                            <a:ext uri="{FF2B5EF4-FFF2-40B4-BE49-F238E27FC236}">
                              <a16:creationId xmlns:a16="http://schemas.microsoft.com/office/drawing/2014/main" id="{9BA17C58-2398-482F-BF38-B6B48AD3612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38932" y="3420807"/>
                          <a:ext cx="515588" cy="515397"/>
                          <a:chOff x="5938932" y="3420807"/>
                          <a:chExt cx="515588" cy="515397"/>
                        </a:xfrm>
                        <a:solidFill>
                          <a:srgbClr val="8D4328">
                            <a:alpha val="27000"/>
                          </a:srgbClr>
                        </a:solidFill>
                      </p:grpSpPr>
                      <p:sp>
                        <p:nvSpPr>
                          <p:cNvPr id="65" name="Freeform: Shape 64">
                            <a:extLst>
                              <a:ext uri="{FF2B5EF4-FFF2-40B4-BE49-F238E27FC236}">
                                <a16:creationId xmlns:a16="http://schemas.microsoft.com/office/drawing/2014/main" id="{CFD2220B-40C7-48E7-8FB2-68E63026495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72481" y="3545673"/>
                            <a:ext cx="96752" cy="63443"/>
                          </a:xfrm>
                          <a:custGeom>
                            <a:avLst/>
                            <a:gdLst>
                              <a:gd name="connsiteX0" fmla="*/ 3979 w 96752"/>
                              <a:gd name="connsiteY0" fmla="*/ 14962 h 63443"/>
                              <a:gd name="connsiteX1" fmla="*/ 87990 w 96752"/>
                              <a:gd name="connsiteY1" fmla="*/ 63444 h 63443"/>
                              <a:gd name="connsiteX2" fmla="*/ 96753 w 96752"/>
                              <a:gd name="connsiteY2" fmla="*/ 49919 h 63443"/>
                              <a:gd name="connsiteX3" fmla="*/ 12076 w 96752"/>
                              <a:gd name="connsiteY3" fmla="*/ 1055 h 63443"/>
                              <a:gd name="connsiteX4" fmla="*/ 1122 w 96752"/>
                              <a:gd name="connsiteY4" fmla="*/ 4008 h 63443"/>
                              <a:gd name="connsiteX5" fmla="*/ 3979 w 96752"/>
                              <a:gd name="connsiteY5" fmla="*/ 14962 h 6344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52" h="63443">
                                <a:moveTo>
                                  <a:pt x="3979" y="14962"/>
                                </a:moveTo>
                                <a:lnTo>
                                  <a:pt x="87990" y="63444"/>
                                </a:lnTo>
                                <a:cubicBezTo>
                                  <a:pt x="89895" y="58396"/>
                                  <a:pt x="92752" y="53633"/>
                                  <a:pt x="96753" y="49919"/>
                                </a:cubicBezTo>
                                <a:lnTo>
                                  <a:pt x="12076" y="1055"/>
                                </a:lnTo>
                                <a:cubicBezTo>
                                  <a:pt x="8266" y="-1136"/>
                                  <a:pt x="3313" y="198"/>
                                  <a:pt x="1122" y="4008"/>
                                </a:cubicBezTo>
                                <a:cubicBezTo>
                                  <a:pt x="-1164" y="7818"/>
                                  <a:pt x="169" y="12676"/>
                                  <a:pt x="3979" y="1496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66" name="Freeform: Shape 65">
                            <a:extLst>
                              <a:ext uri="{FF2B5EF4-FFF2-40B4-BE49-F238E27FC236}">
                                <a16:creationId xmlns:a16="http://schemas.microsoft.com/office/drawing/2014/main" id="{C86D2817-11DE-47EA-9A6F-68AF2BAEFC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063892" y="3454233"/>
                            <a:ext cx="63062" cy="93447"/>
                          </a:xfrm>
                          <a:custGeom>
                            <a:avLst/>
                            <a:gdLst>
                              <a:gd name="connsiteX0" fmla="*/ 48013 w 63062"/>
                              <a:gd name="connsiteY0" fmla="*/ 93448 h 93447"/>
                              <a:gd name="connsiteX1" fmla="*/ 63063 w 63062"/>
                              <a:gd name="connsiteY1" fmla="*/ 87352 h 93447"/>
                              <a:gd name="connsiteX2" fmla="*/ 14962 w 63062"/>
                              <a:gd name="connsiteY2" fmla="*/ 4008 h 93447"/>
                              <a:gd name="connsiteX3" fmla="*/ 4008 w 63062"/>
                              <a:gd name="connsiteY3" fmla="*/ 1055 h 93447"/>
                              <a:gd name="connsiteX4" fmla="*/ 1055 w 63062"/>
                              <a:gd name="connsiteY4" fmla="*/ 12009 h 93447"/>
                              <a:gd name="connsiteX5" fmla="*/ 48013 w 63062"/>
                              <a:gd name="connsiteY5" fmla="*/ 93448 h 9344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3062" h="93447">
                                <a:moveTo>
                                  <a:pt x="48013" y="93448"/>
                                </a:moveTo>
                                <a:cubicBezTo>
                                  <a:pt x="52585" y="90400"/>
                                  <a:pt x="57634" y="88495"/>
                                  <a:pt x="63063" y="87352"/>
                                </a:cubicBezTo>
                                <a:lnTo>
                                  <a:pt x="14962" y="4008"/>
                                </a:lnTo>
                                <a:cubicBezTo>
                                  <a:pt x="12771" y="198"/>
                                  <a:pt x="7818" y="-1136"/>
                                  <a:pt x="4008" y="1055"/>
                                </a:cubicBezTo>
                                <a:cubicBezTo>
                                  <a:pt x="198" y="3246"/>
                                  <a:pt x="-1136" y="8199"/>
                                  <a:pt x="1055" y="12009"/>
                                </a:cubicBezTo>
                                <a:lnTo>
                                  <a:pt x="48013" y="934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67" name="Freeform: Shape 66">
                            <a:extLst>
                              <a:ext uri="{FF2B5EF4-FFF2-40B4-BE49-F238E27FC236}">
                                <a16:creationId xmlns:a16="http://schemas.microsoft.com/office/drawing/2014/main" id="{E5BCF437-3BE3-4CF7-AC5B-98A841D8EE4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77881" y="3754087"/>
                            <a:ext cx="92495" cy="66206"/>
                          </a:xfrm>
                          <a:custGeom>
                            <a:avLst/>
                            <a:gdLst>
                              <a:gd name="connsiteX0" fmla="*/ 84590 w 92495"/>
                              <a:gd name="connsiteY0" fmla="*/ 0 h 66206"/>
                              <a:gd name="connsiteX1" fmla="*/ 3723 w 92495"/>
                              <a:gd name="connsiteY1" fmla="*/ 51340 h 66206"/>
                              <a:gd name="connsiteX2" fmla="*/ 1246 w 92495"/>
                              <a:gd name="connsiteY2" fmla="*/ 62484 h 66206"/>
                              <a:gd name="connsiteX3" fmla="*/ 12390 w 92495"/>
                              <a:gd name="connsiteY3" fmla="*/ 64960 h 66206"/>
                              <a:gd name="connsiteX4" fmla="*/ 92496 w 92495"/>
                              <a:gd name="connsiteY4" fmla="*/ 14097 h 66206"/>
                              <a:gd name="connsiteX5" fmla="*/ 84590 w 92495"/>
                              <a:gd name="connsiteY5" fmla="*/ 0 h 66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2495" h="66206">
                                <a:moveTo>
                                  <a:pt x="84590" y="0"/>
                                </a:moveTo>
                                <a:lnTo>
                                  <a:pt x="3723" y="51340"/>
                                </a:lnTo>
                                <a:cubicBezTo>
                                  <a:pt x="8" y="53721"/>
                                  <a:pt x="-1135" y="58674"/>
                                  <a:pt x="1246" y="62484"/>
                                </a:cubicBezTo>
                                <a:cubicBezTo>
                                  <a:pt x="3627" y="66199"/>
                                  <a:pt x="8580" y="67342"/>
                                  <a:pt x="12390" y="64960"/>
                                </a:cubicBezTo>
                                <a:lnTo>
                                  <a:pt x="92496" y="14097"/>
                                </a:lnTo>
                                <a:cubicBezTo>
                                  <a:pt x="88686" y="10192"/>
                                  <a:pt x="86019" y="5334"/>
                                  <a:pt x="8459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68" name="Freeform: Shape 67">
                            <a:extLst>
                              <a:ext uri="{FF2B5EF4-FFF2-40B4-BE49-F238E27FC236}">
                                <a16:creationId xmlns:a16="http://schemas.microsoft.com/office/drawing/2014/main" id="{50B15352-B8EC-4559-BA43-6FDF10B6C3A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063892" y="3810380"/>
                            <a:ext cx="60396" cy="92209"/>
                          </a:xfrm>
                          <a:custGeom>
                            <a:avLst/>
                            <a:gdLst>
                              <a:gd name="connsiteX0" fmla="*/ 47347 w 60396"/>
                              <a:gd name="connsiteY0" fmla="*/ 0 h 92209"/>
                              <a:gd name="connsiteX1" fmla="*/ 1055 w 60396"/>
                              <a:gd name="connsiteY1" fmla="*/ 80201 h 92209"/>
                              <a:gd name="connsiteX2" fmla="*/ 4008 w 60396"/>
                              <a:gd name="connsiteY2" fmla="*/ 91154 h 92209"/>
                              <a:gd name="connsiteX3" fmla="*/ 14962 w 60396"/>
                              <a:gd name="connsiteY3" fmla="*/ 88202 h 92209"/>
                              <a:gd name="connsiteX4" fmla="*/ 60396 w 60396"/>
                              <a:gd name="connsiteY4" fmla="*/ 9430 h 92209"/>
                              <a:gd name="connsiteX5" fmla="*/ 47347 w 60396"/>
                              <a:gd name="connsiteY5" fmla="*/ 0 h 9220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396" h="92209">
                                <a:moveTo>
                                  <a:pt x="47347" y="0"/>
                                </a:moveTo>
                                <a:lnTo>
                                  <a:pt x="1055" y="80201"/>
                                </a:lnTo>
                                <a:cubicBezTo>
                                  <a:pt x="-1136" y="84011"/>
                                  <a:pt x="198" y="88964"/>
                                  <a:pt x="4008" y="91154"/>
                                </a:cubicBezTo>
                                <a:cubicBezTo>
                                  <a:pt x="7818" y="93345"/>
                                  <a:pt x="12771" y="92012"/>
                                  <a:pt x="14962" y="88202"/>
                                </a:cubicBezTo>
                                <a:lnTo>
                                  <a:pt x="60396" y="9430"/>
                                </a:lnTo>
                                <a:cubicBezTo>
                                  <a:pt x="54967" y="7620"/>
                                  <a:pt x="50585" y="4286"/>
                                  <a:pt x="4734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69" name="Freeform: Shape 68">
                            <a:extLst>
                              <a:ext uri="{FF2B5EF4-FFF2-40B4-BE49-F238E27FC236}">
                                <a16:creationId xmlns:a16="http://schemas.microsoft.com/office/drawing/2014/main" id="{D6514144-B52C-4D09-979C-EB97F5BF916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88773" y="3836955"/>
                            <a:ext cx="16192" cy="99250"/>
                          </a:xfrm>
                          <a:custGeom>
                            <a:avLst/>
                            <a:gdLst>
                              <a:gd name="connsiteX0" fmla="*/ 10382 w 16192"/>
                              <a:gd name="connsiteY0" fmla="*/ 1714 h 99250"/>
                              <a:gd name="connsiteX1" fmla="*/ 0 w 16192"/>
                              <a:gd name="connsiteY1" fmla="*/ 0 h 99250"/>
                              <a:gd name="connsiteX2" fmla="*/ 0 w 16192"/>
                              <a:gd name="connsiteY2" fmla="*/ 91154 h 99250"/>
                              <a:gd name="connsiteX3" fmla="*/ 8096 w 16192"/>
                              <a:gd name="connsiteY3" fmla="*/ 99250 h 99250"/>
                              <a:gd name="connsiteX4" fmla="*/ 16192 w 16192"/>
                              <a:gd name="connsiteY4" fmla="*/ 91154 h 99250"/>
                              <a:gd name="connsiteX5" fmla="*/ 16192 w 16192"/>
                              <a:gd name="connsiteY5" fmla="*/ 1143 h 99250"/>
                              <a:gd name="connsiteX6" fmla="*/ 10382 w 16192"/>
                              <a:gd name="connsiteY6" fmla="*/ 1714 h 992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99250">
                                <a:moveTo>
                                  <a:pt x="10382" y="1714"/>
                                </a:moveTo>
                                <a:cubicBezTo>
                                  <a:pt x="6477" y="1714"/>
                                  <a:pt x="3143" y="1048"/>
                                  <a:pt x="0" y="0"/>
                                </a:cubicBezTo>
                                <a:lnTo>
                                  <a:pt x="0" y="91154"/>
                                </a:lnTo>
                                <a:cubicBezTo>
                                  <a:pt x="0" y="95631"/>
                                  <a:pt x="3619" y="99250"/>
                                  <a:pt x="8096" y="99250"/>
                                </a:cubicBezTo>
                                <a:cubicBezTo>
                                  <a:pt x="12573" y="99250"/>
                                  <a:pt x="16192" y="95631"/>
                                  <a:pt x="16192" y="91154"/>
                                </a:cubicBezTo>
                                <a:lnTo>
                                  <a:pt x="16192" y="1143"/>
                                </a:lnTo>
                                <a:cubicBezTo>
                                  <a:pt x="14192" y="1429"/>
                                  <a:pt x="12382" y="1714"/>
                                  <a:pt x="10382" y="17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70" name="Freeform: Shape 69">
                            <a:extLst>
                              <a:ext uri="{FF2B5EF4-FFF2-40B4-BE49-F238E27FC236}">
                                <a16:creationId xmlns:a16="http://schemas.microsoft.com/office/drawing/2014/main" id="{DA532415-61BC-4D02-9FB4-90478933C2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70116" y="3812380"/>
                            <a:ext cx="59443" cy="90304"/>
                          </a:xfrm>
                          <a:custGeom>
                            <a:avLst/>
                            <a:gdLst>
                              <a:gd name="connsiteX0" fmla="*/ 13240 w 59443"/>
                              <a:gd name="connsiteY0" fmla="*/ 0 h 90304"/>
                              <a:gd name="connsiteX1" fmla="*/ 0 w 59443"/>
                              <a:gd name="connsiteY1" fmla="*/ 9334 h 90304"/>
                              <a:gd name="connsiteX2" fmla="*/ 44482 w 59443"/>
                              <a:gd name="connsiteY2" fmla="*/ 86296 h 90304"/>
                              <a:gd name="connsiteX3" fmla="*/ 55436 w 59443"/>
                              <a:gd name="connsiteY3" fmla="*/ 89249 h 90304"/>
                              <a:gd name="connsiteX4" fmla="*/ 58388 w 59443"/>
                              <a:gd name="connsiteY4" fmla="*/ 78296 h 90304"/>
                              <a:gd name="connsiteX5" fmla="*/ 13240 w 59443"/>
                              <a:gd name="connsiteY5" fmla="*/ 0 h 903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9443" h="90304">
                                <a:moveTo>
                                  <a:pt x="13240" y="0"/>
                                </a:moveTo>
                                <a:cubicBezTo>
                                  <a:pt x="10001" y="4191"/>
                                  <a:pt x="5525" y="7429"/>
                                  <a:pt x="0" y="9334"/>
                                </a:cubicBezTo>
                                <a:lnTo>
                                  <a:pt x="44482" y="86296"/>
                                </a:lnTo>
                                <a:cubicBezTo>
                                  <a:pt x="46672" y="90107"/>
                                  <a:pt x="51625" y="91440"/>
                                  <a:pt x="55436" y="89249"/>
                                </a:cubicBezTo>
                                <a:cubicBezTo>
                                  <a:pt x="59246" y="87058"/>
                                  <a:pt x="60579" y="82105"/>
                                  <a:pt x="58388" y="78296"/>
                                </a:cubicBezTo>
                                <a:lnTo>
                                  <a:pt x="132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71" name="Freeform: Shape 70">
                            <a:extLst>
                              <a:ext uri="{FF2B5EF4-FFF2-40B4-BE49-F238E27FC236}">
                                <a16:creationId xmlns:a16="http://schemas.microsoft.com/office/drawing/2014/main" id="{42D8DDFB-8952-4AFF-B1BD-136D58381ED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34029" y="3753040"/>
                            <a:ext cx="86970" cy="58205"/>
                          </a:xfrm>
                          <a:custGeom>
                            <a:avLst/>
                            <a:gdLst>
                              <a:gd name="connsiteX0" fmla="*/ 82963 w 86970"/>
                              <a:gd name="connsiteY0" fmla="*/ 43243 h 58205"/>
                              <a:gd name="connsiteX1" fmla="*/ 8096 w 86970"/>
                              <a:gd name="connsiteY1" fmla="*/ 0 h 58205"/>
                              <a:gd name="connsiteX2" fmla="*/ 0 w 86970"/>
                              <a:gd name="connsiteY2" fmla="*/ 13906 h 58205"/>
                              <a:gd name="connsiteX3" fmla="*/ 74962 w 86970"/>
                              <a:gd name="connsiteY3" fmla="*/ 57150 h 58205"/>
                              <a:gd name="connsiteX4" fmla="*/ 85915 w 86970"/>
                              <a:gd name="connsiteY4" fmla="*/ 54197 h 58205"/>
                              <a:gd name="connsiteX5" fmla="*/ 82963 w 86970"/>
                              <a:gd name="connsiteY5" fmla="*/ 43243 h 582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970" h="58205">
                                <a:moveTo>
                                  <a:pt x="82963" y="43243"/>
                                </a:moveTo>
                                <a:lnTo>
                                  <a:pt x="8096" y="0"/>
                                </a:lnTo>
                                <a:cubicBezTo>
                                  <a:pt x="6667" y="5239"/>
                                  <a:pt x="3810" y="10001"/>
                                  <a:pt x="0" y="13906"/>
                                </a:cubicBezTo>
                                <a:lnTo>
                                  <a:pt x="74962" y="57150"/>
                                </a:lnTo>
                                <a:cubicBezTo>
                                  <a:pt x="78772" y="59341"/>
                                  <a:pt x="83725" y="58007"/>
                                  <a:pt x="85915" y="54197"/>
                                </a:cubicBezTo>
                                <a:cubicBezTo>
                                  <a:pt x="88106" y="50483"/>
                                  <a:pt x="86773" y="45529"/>
                                  <a:pt x="82963" y="432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72" name="Freeform: Shape 71">
                            <a:extLst>
                              <a:ext uri="{FF2B5EF4-FFF2-40B4-BE49-F238E27FC236}">
                                <a16:creationId xmlns:a16="http://schemas.microsoft.com/office/drawing/2014/main" id="{545706AD-3D21-4C73-9FFA-D1861B9CCA1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88582" y="3420807"/>
                            <a:ext cx="16192" cy="100965"/>
                          </a:xfrm>
                          <a:custGeom>
                            <a:avLst/>
                            <a:gdLst>
                              <a:gd name="connsiteX0" fmla="*/ 8858 w 16192"/>
                              <a:gd name="connsiteY0" fmla="*/ 99727 h 100965"/>
                              <a:gd name="connsiteX1" fmla="*/ 16192 w 16192"/>
                              <a:gd name="connsiteY1" fmla="*/ 100489 h 100965"/>
                              <a:gd name="connsiteX2" fmla="*/ 16192 w 16192"/>
                              <a:gd name="connsiteY2" fmla="*/ 8096 h 100965"/>
                              <a:gd name="connsiteX3" fmla="*/ 8096 w 16192"/>
                              <a:gd name="connsiteY3" fmla="*/ 0 h 100965"/>
                              <a:gd name="connsiteX4" fmla="*/ 0 w 16192"/>
                              <a:gd name="connsiteY4" fmla="*/ 8096 h 100965"/>
                              <a:gd name="connsiteX5" fmla="*/ 0 w 16192"/>
                              <a:gd name="connsiteY5" fmla="*/ 100965 h 100965"/>
                              <a:gd name="connsiteX6" fmla="*/ 8858 w 16192"/>
                              <a:gd name="connsiteY6" fmla="*/ 99727 h 10096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100965">
                                <a:moveTo>
                                  <a:pt x="8858" y="99727"/>
                                </a:moveTo>
                                <a:cubicBezTo>
                                  <a:pt x="11430" y="99727"/>
                                  <a:pt x="13906" y="100013"/>
                                  <a:pt x="16192" y="100489"/>
                                </a:cubicBezTo>
                                <a:lnTo>
                                  <a:pt x="16192" y="8096"/>
                                </a:lnTo>
                                <a:cubicBezTo>
                                  <a:pt x="16192" y="3620"/>
                                  <a:pt x="12573" y="0"/>
                                  <a:pt x="8096" y="0"/>
                                </a:cubicBezTo>
                                <a:cubicBezTo>
                                  <a:pt x="3620" y="0"/>
                                  <a:pt x="0" y="3620"/>
                                  <a:pt x="0" y="8096"/>
                                </a:cubicBezTo>
                                <a:lnTo>
                                  <a:pt x="0" y="100965"/>
                                </a:lnTo>
                                <a:cubicBezTo>
                                  <a:pt x="2858" y="100203"/>
                                  <a:pt x="5715" y="99727"/>
                                  <a:pt x="8858" y="9972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73" name="Freeform: Shape 72">
                            <a:extLst>
                              <a:ext uri="{FF2B5EF4-FFF2-40B4-BE49-F238E27FC236}">
                                <a16:creationId xmlns:a16="http://schemas.microsoft.com/office/drawing/2014/main" id="{5B8ECAFF-0176-49DB-BDFB-FD41110431B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68592" y="3454233"/>
                            <a:ext cx="61030" cy="89923"/>
                          </a:xfrm>
                          <a:custGeom>
                            <a:avLst/>
                            <a:gdLst>
                              <a:gd name="connsiteX0" fmla="*/ 56960 w 61030"/>
                              <a:gd name="connsiteY0" fmla="*/ 1055 h 89923"/>
                              <a:gd name="connsiteX1" fmla="*/ 46006 w 61030"/>
                              <a:gd name="connsiteY1" fmla="*/ 4008 h 89923"/>
                              <a:gd name="connsiteX2" fmla="*/ 0 w 61030"/>
                              <a:gd name="connsiteY2" fmla="*/ 83637 h 89923"/>
                              <a:gd name="connsiteX3" fmla="*/ 14954 w 61030"/>
                              <a:gd name="connsiteY3" fmla="*/ 89923 h 89923"/>
                              <a:gd name="connsiteX4" fmla="*/ 59912 w 61030"/>
                              <a:gd name="connsiteY4" fmla="*/ 12009 h 89923"/>
                              <a:gd name="connsiteX5" fmla="*/ 56960 w 61030"/>
                              <a:gd name="connsiteY5" fmla="*/ 1055 h 899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1030" h="89923">
                                <a:moveTo>
                                  <a:pt x="56960" y="1055"/>
                                </a:moveTo>
                                <a:cubicBezTo>
                                  <a:pt x="53150" y="-1136"/>
                                  <a:pt x="48196" y="198"/>
                                  <a:pt x="46006" y="4008"/>
                                </a:cubicBezTo>
                                <a:lnTo>
                                  <a:pt x="0" y="83637"/>
                                </a:lnTo>
                                <a:cubicBezTo>
                                  <a:pt x="5525" y="84494"/>
                                  <a:pt x="10573" y="86685"/>
                                  <a:pt x="14954" y="89923"/>
                                </a:cubicBezTo>
                                <a:lnTo>
                                  <a:pt x="59912" y="12009"/>
                                </a:lnTo>
                                <a:cubicBezTo>
                                  <a:pt x="62198" y="8199"/>
                                  <a:pt x="60865" y="3246"/>
                                  <a:pt x="56960" y="105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74" name="Freeform: Shape 73">
                            <a:extLst>
                              <a:ext uri="{FF2B5EF4-FFF2-40B4-BE49-F238E27FC236}">
                                <a16:creationId xmlns:a16="http://schemas.microsoft.com/office/drawing/2014/main" id="{7A5AAEF8-37E3-427B-9276-886627FF311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29266" y="3536719"/>
                            <a:ext cx="86304" cy="60586"/>
                          </a:xfrm>
                          <a:custGeom>
                            <a:avLst/>
                            <a:gdLst>
                              <a:gd name="connsiteX0" fmla="*/ 85058 w 86304"/>
                              <a:gd name="connsiteY0" fmla="*/ 3723 h 60586"/>
                              <a:gd name="connsiteX1" fmla="*/ 73914 w 86304"/>
                              <a:gd name="connsiteY1" fmla="*/ 1246 h 60586"/>
                              <a:gd name="connsiteX2" fmla="*/ 0 w 86304"/>
                              <a:gd name="connsiteY2" fmla="*/ 48109 h 60586"/>
                              <a:gd name="connsiteX3" fmla="*/ 10382 w 86304"/>
                              <a:gd name="connsiteY3" fmla="*/ 60587 h 60586"/>
                              <a:gd name="connsiteX4" fmla="*/ 82582 w 86304"/>
                              <a:gd name="connsiteY4" fmla="*/ 14772 h 60586"/>
                              <a:gd name="connsiteX5" fmla="*/ 85058 w 86304"/>
                              <a:gd name="connsiteY5" fmla="*/ 3723 h 6058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304" h="60586">
                                <a:moveTo>
                                  <a:pt x="85058" y="3723"/>
                                </a:moveTo>
                                <a:cubicBezTo>
                                  <a:pt x="82677" y="8"/>
                                  <a:pt x="77724" y="-1135"/>
                                  <a:pt x="73914" y="1246"/>
                                </a:cubicBezTo>
                                <a:lnTo>
                                  <a:pt x="0" y="48109"/>
                                </a:lnTo>
                                <a:cubicBezTo>
                                  <a:pt x="4381" y="51348"/>
                                  <a:pt x="7906" y="55729"/>
                                  <a:pt x="10382" y="60587"/>
                                </a:cubicBezTo>
                                <a:lnTo>
                                  <a:pt x="82582" y="14772"/>
                                </a:lnTo>
                                <a:cubicBezTo>
                                  <a:pt x="86296" y="12390"/>
                                  <a:pt x="87439" y="7437"/>
                                  <a:pt x="85058" y="372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75" name="Freeform: Shape 74">
                            <a:extLst>
                              <a:ext uri="{FF2B5EF4-FFF2-40B4-BE49-F238E27FC236}">
                                <a16:creationId xmlns:a16="http://schemas.microsoft.com/office/drawing/2014/main" id="{4534DB11-315B-46AE-A198-7EE9A43136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57746" y="3670362"/>
                            <a:ext cx="96774" cy="16097"/>
                          </a:xfrm>
                          <a:custGeom>
                            <a:avLst/>
                            <a:gdLst>
                              <a:gd name="connsiteX0" fmla="*/ 88678 w 96774"/>
                              <a:gd name="connsiteY0" fmla="*/ 0 h 16097"/>
                              <a:gd name="connsiteX1" fmla="*/ 2477 w 96774"/>
                              <a:gd name="connsiteY1" fmla="*/ 0 h 16097"/>
                              <a:gd name="connsiteX2" fmla="*/ 0 w 96774"/>
                              <a:gd name="connsiteY2" fmla="*/ 16097 h 16097"/>
                              <a:gd name="connsiteX3" fmla="*/ 88678 w 96774"/>
                              <a:gd name="connsiteY3" fmla="*/ 16097 h 16097"/>
                              <a:gd name="connsiteX4" fmla="*/ 96774 w 96774"/>
                              <a:gd name="connsiteY4" fmla="*/ 8001 h 16097"/>
                              <a:gd name="connsiteX5" fmla="*/ 88678 w 96774"/>
                              <a:gd name="connsiteY5" fmla="*/ 0 h 160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74" h="16097">
                                <a:moveTo>
                                  <a:pt x="88678" y="0"/>
                                </a:moveTo>
                                <a:lnTo>
                                  <a:pt x="2477" y="0"/>
                                </a:lnTo>
                                <a:cubicBezTo>
                                  <a:pt x="2858" y="5525"/>
                                  <a:pt x="2000" y="11049"/>
                                  <a:pt x="0" y="16097"/>
                                </a:cubicBezTo>
                                <a:lnTo>
                                  <a:pt x="88678" y="16097"/>
                                </a:lnTo>
                                <a:cubicBezTo>
                                  <a:pt x="93059" y="16097"/>
                                  <a:pt x="96774" y="12478"/>
                                  <a:pt x="96774" y="8001"/>
                                </a:cubicBezTo>
                                <a:cubicBezTo>
                                  <a:pt x="96679" y="3715"/>
                                  <a:pt x="93059" y="0"/>
                                  <a:pt x="8867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76" name="Freeform: Shape 75">
                            <a:extLst>
                              <a:ext uri="{FF2B5EF4-FFF2-40B4-BE49-F238E27FC236}">
                                <a16:creationId xmlns:a16="http://schemas.microsoft.com/office/drawing/2014/main" id="{8691C592-7940-4CBB-A3BD-1F0D66D7A2B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38932" y="3670362"/>
                            <a:ext cx="102870" cy="16192"/>
                          </a:xfrm>
                          <a:custGeom>
                            <a:avLst/>
                            <a:gdLst>
                              <a:gd name="connsiteX0" fmla="*/ 101060 w 102870"/>
                              <a:gd name="connsiteY0" fmla="*/ 10858 h 16192"/>
                              <a:gd name="connsiteX1" fmla="*/ 102870 w 102870"/>
                              <a:gd name="connsiteY1" fmla="*/ 0 h 16192"/>
                              <a:gd name="connsiteX2" fmla="*/ 8096 w 102870"/>
                              <a:gd name="connsiteY2" fmla="*/ 0 h 16192"/>
                              <a:gd name="connsiteX3" fmla="*/ 0 w 102870"/>
                              <a:gd name="connsiteY3" fmla="*/ 8096 h 16192"/>
                              <a:gd name="connsiteX4" fmla="*/ 8096 w 102870"/>
                              <a:gd name="connsiteY4" fmla="*/ 16192 h 16192"/>
                              <a:gd name="connsiteX5" fmla="*/ 101727 w 102870"/>
                              <a:gd name="connsiteY5" fmla="*/ 16192 h 16192"/>
                              <a:gd name="connsiteX6" fmla="*/ 101060 w 102870"/>
                              <a:gd name="connsiteY6" fmla="*/ 10858 h 1619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02870" h="16192">
                                <a:moveTo>
                                  <a:pt x="101060" y="10858"/>
                                </a:moveTo>
                                <a:cubicBezTo>
                                  <a:pt x="100870" y="7049"/>
                                  <a:pt x="101632" y="3429"/>
                                  <a:pt x="102870" y="0"/>
                                </a:cubicBezTo>
                                <a:lnTo>
                                  <a:pt x="8096" y="0"/>
                                </a:lnTo>
                                <a:cubicBezTo>
                                  <a:pt x="3715" y="0"/>
                                  <a:pt x="0" y="3620"/>
                                  <a:pt x="0" y="8096"/>
                                </a:cubicBezTo>
                                <a:cubicBezTo>
                                  <a:pt x="0" y="12478"/>
                                  <a:pt x="3620" y="16192"/>
                                  <a:pt x="8096" y="16192"/>
                                </a:cubicBezTo>
                                <a:lnTo>
                                  <a:pt x="101727" y="16192"/>
                                </a:lnTo>
                                <a:cubicBezTo>
                                  <a:pt x="101441" y="14383"/>
                                  <a:pt x="101156" y="12668"/>
                                  <a:pt x="101060" y="108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</p:grpSp>
                  <p:sp>
                    <p:nvSpPr>
                      <p:cNvPr id="77" name="Freeform: Shape 76">
                        <a:extLst>
                          <a:ext uri="{FF2B5EF4-FFF2-40B4-BE49-F238E27FC236}">
                            <a16:creationId xmlns:a16="http://schemas.microsoft.com/office/drawing/2014/main" id="{1935A491-88D7-4703-9C81-560E5992C338}"/>
                          </a:ext>
                        </a:extLst>
                      </p:cNvPr>
                      <p:cNvSpPr/>
                      <p:nvPr/>
                    </p:nvSpPr>
                    <p:spPr>
                      <a:xfrm rot="-2700000">
                        <a:off x="6041925" y="3520043"/>
                        <a:ext cx="318131" cy="318131"/>
                      </a:xfrm>
                      <a:custGeom>
                        <a:avLst/>
                        <a:gdLst>
                          <a:gd name="connsiteX0" fmla="*/ 318132 w 318131"/>
                          <a:gd name="connsiteY0" fmla="*/ 159066 h 318131"/>
                          <a:gd name="connsiteX1" fmla="*/ 159066 w 318131"/>
                          <a:gd name="connsiteY1" fmla="*/ 318132 h 318131"/>
                          <a:gd name="connsiteX2" fmla="*/ 0 w 318131"/>
                          <a:gd name="connsiteY2" fmla="*/ 159066 h 318131"/>
                          <a:gd name="connsiteX3" fmla="*/ 159066 w 318131"/>
                          <a:gd name="connsiteY3" fmla="*/ 0 h 318131"/>
                          <a:gd name="connsiteX4" fmla="*/ 318132 w 318131"/>
                          <a:gd name="connsiteY4" fmla="*/ 159066 h 3181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31" h="318131">
                            <a:moveTo>
                              <a:pt x="318132" y="159066"/>
                            </a:moveTo>
                            <a:cubicBezTo>
                              <a:pt x="318132" y="246916"/>
                              <a:pt x="246916" y="318132"/>
                              <a:pt x="159066" y="318132"/>
                            </a:cubicBezTo>
                            <a:cubicBezTo>
                              <a:pt x="71216" y="318132"/>
                              <a:pt x="0" y="246916"/>
                              <a:pt x="0" y="159066"/>
                            </a:cubicBezTo>
                            <a:cubicBezTo>
                              <a:pt x="0" y="71216"/>
                              <a:pt x="71216" y="0"/>
                              <a:pt x="159066" y="0"/>
                            </a:cubicBezTo>
                            <a:cubicBezTo>
                              <a:pt x="246916" y="0"/>
                              <a:pt x="318132" y="71216"/>
                              <a:pt x="318132" y="15906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78" name="Freeform: Shape 77">
                        <a:extLst>
                          <a:ext uri="{FF2B5EF4-FFF2-40B4-BE49-F238E27FC236}">
                            <a16:creationId xmlns:a16="http://schemas.microsoft.com/office/drawing/2014/main" id="{6979B5C3-0690-4982-A28B-9E68B759DF91}"/>
                          </a:ext>
                        </a:extLst>
                      </p:cNvPr>
                      <p:cNvSpPr/>
                      <p:nvPr/>
                    </p:nvSpPr>
                    <p:spPr>
                      <a:xfrm rot="-2700000">
                        <a:off x="6041925" y="3520043"/>
                        <a:ext cx="318131" cy="318131"/>
                      </a:xfrm>
                      <a:custGeom>
                        <a:avLst/>
                        <a:gdLst>
                          <a:gd name="connsiteX0" fmla="*/ 318132 w 318131"/>
                          <a:gd name="connsiteY0" fmla="*/ 159066 h 318131"/>
                          <a:gd name="connsiteX1" fmla="*/ 159066 w 318131"/>
                          <a:gd name="connsiteY1" fmla="*/ 318132 h 318131"/>
                          <a:gd name="connsiteX2" fmla="*/ 0 w 318131"/>
                          <a:gd name="connsiteY2" fmla="*/ 159066 h 318131"/>
                          <a:gd name="connsiteX3" fmla="*/ 159066 w 318131"/>
                          <a:gd name="connsiteY3" fmla="*/ 0 h 318131"/>
                          <a:gd name="connsiteX4" fmla="*/ 318132 w 318131"/>
                          <a:gd name="connsiteY4" fmla="*/ 159066 h 3181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31" h="318131">
                            <a:moveTo>
                              <a:pt x="318132" y="159066"/>
                            </a:moveTo>
                            <a:cubicBezTo>
                              <a:pt x="318132" y="246916"/>
                              <a:pt x="246916" y="318132"/>
                              <a:pt x="159066" y="318132"/>
                            </a:cubicBezTo>
                            <a:cubicBezTo>
                              <a:pt x="71216" y="318132"/>
                              <a:pt x="0" y="246916"/>
                              <a:pt x="0" y="159066"/>
                            </a:cubicBezTo>
                            <a:cubicBezTo>
                              <a:pt x="0" y="71216"/>
                              <a:pt x="71216" y="0"/>
                              <a:pt x="159066" y="0"/>
                            </a:cubicBezTo>
                            <a:cubicBezTo>
                              <a:pt x="246916" y="0"/>
                              <a:pt x="318132" y="71216"/>
                              <a:pt x="318132" y="15906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79" name="Freeform: Shape 78">
                        <a:extLst>
                          <a:ext uri="{FF2B5EF4-FFF2-40B4-BE49-F238E27FC236}">
                            <a16:creationId xmlns:a16="http://schemas.microsoft.com/office/drawing/2014/main" id="{025D591A-F8DF-4681-9E8C-718B490D9B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90081" y="3507485"/>
                        <a:ext cx="357568" cy="381000"/>
                      </a:xfrm>
                      <a:custGeom>
                        <a:avLst/>
                        <a:gdLst>
                          <a:gd name="connsiteX0" fmla="*/ 232600 w 357568"/>
                          <a:gd name="connsiteY0" fmla="*/ 362712 h 381000"/>
                          <a:gd name="connsiteX1" fmla="*/ 21622 w 357568"/>
                          <a:gd name="connsiteY1" fmla="*/ 151733 h 381000"/>
                          <a:gd name="connsiteX2" fmla="*/ 86011 w 357568"/>
                          <a:gd name="connsiteY2" fmla="*/ 0 h 381000"/>
                          <a:gd name="connsiteX3" fmla="*/ 0 w 357568"/>
                          <a:gd name="connsiteY3" fmla="*/ 170021 h 381000"/>
                          <a:gd name="connsiteX4" fmla="*/ 210979 w 357568"/>
                          <a:gd name="connsiteY4" fmla="*/ 381000 h 381000"/>
                          <a:gd name="connsiteX5" fmla="*/ 357568 w 357568"/>
                          <a:gd name="connsiteY5" fmla="*/ 321755 h 381000"/>
                          <a:gd name="connsiteX6" fmla="*/ 232600 w 357568"/>
                          <a:gd name="connsiteY6" fmla="*/ 362712 h 381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7568" h="381000">
                            <a:moveTo>
                              <a:pt x="232600" y="362712"/>
                            </a:moveTo>
                            <a:cubicBezTo>
                              <a:pt x="116110" y="362712"/>
                              <a:pt x="21622" y="268224"/>
                              <a:pt x="21622" y="151733"/>
                            </a:cubicBezTo>
                            <a:cubicBezTo>
                              <a:pt x="21622" y="92202"/>
                              <a:pt x="46387" y="38386"/>
                              <a:pt x="86011" y="0"/>
                            </a:cubicBezTo>
                            <a:cubicBezTo>
                              <a:pt x="33814" y="38386"/>
                              <a:pt x="0" y="100203"/>
                              <a:pt x="0" y="170021"/>
                            </a:cubicBezTo>
                            <a:cubicBezTo>
                              <a:pt x="0" y="286512"/>
                              <a:pt x="94488" y="381000"/>
                              <a:pt x="210979" y="381000"/>
                            </a:cubicBezTo>
                            <a:cubicBezTo>
                              <a:pt x="267938" y="381000"/>
                              <a:pt x="319564" y="358426"/>
                              <a:pt x="357568" y="321755"/>
                            </a:cubicBezTo>
                            <a:cubicBezTo>
                              <a:pt x="322517" y="347472"/>
                              <a:pt x="279368" y="362712"/>
                              <a:pt x="232600" y="362712"/>
                            </a:cubicBezTo>
                            <a:close/>
                          </a:path>
                        </a:pathLst>
                      </a:custGeom>
                      <a:solidFill>
                        <a:srgbClr val="FDCB6A">
                          <a:alpha val="6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80" name="Freeform: Shape 79">
                        <a:extLst>
                          <a:ext uri="{FF2B5EF4-FFF2-40B4-BE49-F238E27FC236}">
                            <a16:creationId xmlns:a16="http://schemas.microsoft.com/office/drawing/2014/main" id="{B0BB1EDF-F486-4941-913B-2CA603CED5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43040" y="3468147"/>
                        <a:ext cx="368998" cy="368998"/>
                      </a:xfrm>
                      <a:custGeom>
                        <a:avLst/>
                        <a:gdLst>
                          <a:gd name="connsiteX0" fmla="*/ 158020 w 368998"/>
                          <a:gd name="connsiteY0" fmla="*/ 0 h 368998"/>
                          <a:gd name="connsiteX1" fmla="*/ 0 w 368998"/>
                          <a:gd name="connsiteY1" fmla="*/ 71247 h 368998"/>
                          <a:gd name="connsiteX2" fmla="*/ 139732 w 368998"/>
                          <a:gd name="connsiteY2" fmla="*/ 18288 h 368998"/>
                          <a:gd name="connsiteX3" fmla="*/ 350710 w 368998"/>
                          <a:gd name="connsiteY3" fmla="*/ 229267 h 368998"/>
                          <a:gd name="connsiteX4" fmla="*/ 297751 w 368998"/>
                          <a:gd name="connsiteY4" fmla="*/ 368999 h 368998"/>
                          <a:gd name="connsiteX5" fmla="*/ 368998 w 368998"/>
                          <a:gd name="connsiteY5" fmla="*/ 210979 h 368998"/>
                          <a:gd name="connsiteX6" fmla="*/ 158020 w 368998"/>
                          <a:gd name="connsiteY6" fmla="*/ 0 h 3689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68998" h="368998">
                            <a:moveTo>
                              <a:pt x="158020" y="0"/>
                            </a:moveTo>
                            <a:cubicBezTo>
                              <a:pt x="95059" y="0"/>
                              <a:pt x="38671" y="27527"/>
                              <a:pt x="0" y="71247"/>
                            </a:cubicBezTo>
                            <a:cubicBezTo>
                              <a:pt x="37243" y="38291"/>
                              <a:pt x="86106" y="18288"/>
                              <a:pt x="139732" y="18288"/>
                            </a:cubicBezTo>
                            <a:cubicBezTo>
                              <a:pt x="256222" y="18288"/>
                              <a:pt x="350710" y="112776"/>
                              <a:pt x="350710" y="229267"/>
                            </a:cubicBezTo>
                            <a:cubicBezTo>
                              <a:pt x="350710" y="282892"/>
                              <a:pt x="330708" y="331756"/>
                              <a:pt x="297751" y="368999"/>
                            </a:cubicBezTo>
                            <a:cubicBezTo>
                              <a:pt x="341471" y="330327"/>
                              <a:pt x="368998" y="273844"/>
                              <a:pt x="368998" y="210979"/>
                            </a:cubicBezTo>
                            <a:cubicBezTo>
                              <a:pt x="368998" y="94488"/>
                              <a:pt x="274510" y="0"/>
                              <a:pt x="1580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2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81" name="Freeform: Shape 80">
                        <a:extLst>
                          <a:ext uri="{FF2B5EF4-FFF2-40B4-BE49-F238E27FC236}">
                            <a16:creationId xmlns:a16="http://schemas.microsoft.com/office/drawing/2014/main" id="{95E3DC81-F307-430F-881F-53F897F91B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2058" y="3529774"/>
                        <a:ext cx="345116" cy="272891"/>
                      </a:xfrm>
                      <a:custGeom>
                        <a:avLst/>
                        <a:gdLst>
                          <a:gd name="connsiteX0" fmla="*/ 692 w 345116"/>
                          <a:gd name="connsiteY0" fmla="*/ 242983 h 272891"/>
                          <a:gd name="connsiteX1" fmla="*/ 336830 w 345116"/>
                          <a:gd name="connsiteY1" fmla="*/ 0 h 272891"/>
                          <a:gd name="connsiteX2" fmla="*/ 345116 w 345116"/>
                          <a:gd name="connsiteY2" fmla="*/ 10001 h 272891"/>
                          <a:gd name="connsiteX3" fmla="*/ 18980 w 345116"/>
                          <a:gd name="connsiteY3" fmla="*/ 272891 h 272891"/>
                          <a:gd name="connsiteX4" fmla="*/ 692 w 345116"/>
                          <a:gd name="connsiteY4" fmla="*/ 242983 h 272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45116" h="272891">
                            <a:moveTo>
                              <a:pt x="692" y="242983"/>
                            </a:moveTo>
                            <a:lnTo>
                              <a:pt x="336830" y="0"/>
                            </a:lnTo>
                            <a:lnTo>
                              <a:pt x="345116" y="10001"/>
                            </a:lnTo>
                            <a:lnTo>
                              <a:pt x="18980" y="272891"/>
                            </a:lnTo>
                            <a:cubicBezTo>
                              <a:pt x="18980" y="272891"/>
                              <a:pt x="-4260" y="256318"/>
                              <a:pt x="692" y="24298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82" name="Freeform: Shape 81">
                        <a:extLst>
                          <a:ext uri="{FF2B5EF4-FFF2-40B4-BE49-F238E27FC236}">
                            <a16:creationId xmlns:a16="http://schemas.microsoft.com/office/drawing/2014/main" id="{24A10599-C11A-4B92-B322-E3274BE8E6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44374" y="3563111"/>
                        <a:ext cx="341090" cy="271176"/>
                      </a:xfrm>
                      <a:custGeom>
                        <a:avLst/>
                        <a:gdLst>
                          <a:gd name="connsiteX0" fmla="*/ 0 w 341090"/>
                          <a:gd name="connsiteY0" fmla="*/ 254603 h 271176"/>
                          <a:gd name="connsiteX1" fmla="*/ 334423 w 341090"/>
                          <a:gd name="connsiteY1" fmla="*/ 0 h 271176"/>
                          <a:gd name="connsiteX2" fmla="*/ 341090 w 341090"/>
                          <a:gd name="connsiteY2" fmla="*/ 14954 h 271176"/>
                          <a:gd name="connsiteX3" fmla="*/ 16669 w 341090"/>
                          <a:gd name="connsiteY3" fmla="*/ 271177 h 2711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1090" h="271176">
                            <a:moveTo>
                              <a:pt x="0" y="254603"/>
                            </a:moveTo>
                            <a:lnTo>
                              <a:pt x="334423" y="0"/>
                            </a:lnTo>
                            <a:lnTo>
                              <a:pt x="341090" y="14954"/>
                            </a:lnTo>
                            <a:lnTo>
                              <a:pt x="16669" y="271177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0173F68E-D115-4E19-B2FC-0B3394DE4307}"/>
                        </a:ext>
                      </a:extLst>
                    </p:cNvPr>
                    <p:cNvSpPr/>
                    <p:nvPr/>
                  </p:nvSpPr>
                  <p:spPr>
                    <a:xfrm rot="-2942557">
                      <a:off x="6071929" y="3552085"/>
                      <a:ext cx="262509" cy="262509"/>
                    </a:xfrm>
                    <a:custGeom>
                      <a:avLst/>
                      <a:gdLst>
                        <a:gd name="connsiteX0" fmla="*/ 262510 w 262509"/>
                        <a:gd name="connsiteY0" fmla="*/ 131255 h 262509"/>
                        <a:gd name="connsiteX1" fmla="*/ 131255 w 262509"/>
                        <a:gd name="connsiteY1" fmla="*/ 262510 h 262509"/>
                        <a:gd name="connsiteX2" fmla="*/ 0 w 262509"/>
                        <a:gd name="connsiteY2" fmla="*/ 131255 h 262509"/>
                        <a:gd name="connsiteX3" fmla="*/ 131255 w 262509"/>
                        <a:gd name="connsiteY3" fmla="*/ 0 h 262509"/>
                        <a:gd name="connsiteX4" fmla="*/ 262510 w 262509"/>
                        <a:gd name="connsiteY4" fmla="*/ 131255 h 262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509" h="262509">
                          <a:moveTo>
                            <a:pt x="262510" y="131255"/>
                          </a:moveTo>
                          <a:cubicBezTo>
                            <a:pt x="262510" y="203745"/>
                            <a:pt x="203745" y="262510"/>
                            <a:pt x="131255" y="262510"/>
                          </a:cubicBezTo>
                          <a:cubicBezTo>
                            <a:pt x="58765" y="262510"/>
                            <a:pt x="0" y="203745"/>
                            <a:pt x="0" y="131255"/>
                          </a:cubicBezTo>
                          <a:cubicBezTo>
                            <a:pt x="0" y="58765"/>
                            <a:pt x="58765" y="0"/>
                            <a:pt x="131255" y="0"/>
                          </a:cubicBezTo>
                          <a:cubicBezTo>
                            <a:pt x="203745" y="0"/>
                            <a:pt x="262510" y="58765"/>
                            <a:pt x="262510" y="131255"/>
                          </a:cubicBezTo>
                          <a:close/>
                        </a:path>
                      </a:pathLst>
                    </a:custGeom>
                    <a:solidFill>
                      <a:srgbClr val="FDCB6A">
                        <a:alpha val="5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84" name="Graphic 2">
                    <a:extLst>
                      <a:ext uri="{FF2B5EF4-FFF2-40B4-BE49-F238E27FC236}">
                        <a16:creationId xmlns:a16="http://schemas.microsoft.com/office/drawing/2014/main" id="{9BA17C58-2398-482F-BF38-B6B48AD3612E}"/>
                      </a:ext>
                    </a:extLst>
                  </p:cNvPr>
                  <p:cNvGrpSpPr/>
                  <p:nvPr/>
                </p:nvGrpSpPr>
                <p:grpSpPr>
                  <a:xfrm>
                    <a:off x="6243351" y="3448430"/>
                    <a:ext cx="515588" cy="515397"/>
                    <a:chOff x="6243351" y="3448430"/>
                    <a:chExt cx="515588" cy="515397"/>
                  </a:xfrm>
                </p:grpSpPr>
                <p:grpSp>
                  <p:nvGrpSpPr>
                    <p:cNvPr id="85" name="Graphic 2">
                      <a:extLst>
                        <a:ext uri="{FF2B5EF4-FFF2-40B4-BE49-F238E27FC236}">
                          <a16:creationId xmlns:a16="http://schemas.microsoft.com/office/drawing/2014/main" id="{9BA17C58-2398-482F-BF38-B6B48AD361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3351" y="3448430"/>
                      <a:ext cx="515588" cy="515397"/>
                      <a:chOff x="6243351" y="3448430"/>
                      <a:chExt cx="515588" cy="515397"/>
                    </a:xfrm>
                  </p:grpSpPr>
                  <p:grpSp>
                    <p:nvGrpSpPr>
                      <p:cNvPr id="86" name="Graphic 2">
                        <a:extLst>
                          <a:ext uri="{FF2B5EF4-FFF2-40B4-BE49-F238E27FC236}">
                            <a16:creationId xmlns:a16="http://schemas.microsoft.com/office/drawing/2014/main" id="{9BA17C58-2398-482F-BF38-B6B48AD361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43351" y="3448430"/>
                        <a:ext cx="515588" cy="515397"/>
                        <a:chOff x="6243351" y="3448430"/>
                        <a:chExt cx="515588" cy="515397"/>
                      </a:xfrm>
                    </p:grpSpPr>
                    <p:sp>
                      <p:nvSpPr>
                        <p:cNvPr id="87" name="Freeform: Shape 86">
                          <a:extLst>
                            <a:ext uri="{FF2B5EF4-FFF2-40B4-BE49-F238E27FC236}">
                              <a16:creationId xmlns:a16="http://schemas.microsoft.com/office/drawing/2014/main" id="{65084117-9447-4209-99B9-D472C28921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94405" y="3495865"/>
                          <a:ext cx="421957" cy="421957"/>
                        </a:xfrm>
                        <a:custGeom>
                          <a:avLst/>
                          <a:gdLst>
                            <a:gd name="connsiteX0" fmla="*/ 421958 w 421957"/>
                            <a:gd name="connsiteY0" fmla="*/ 210979 h 421957"/>
                            <a:gd name="connsiteX1" fmla="*/ 210979 w 421957"/>
                            <a:gd name="connsiteY1" fmla="*/ 421957 h 421957"/>
                            <a:gd name="connsiteX2" fmla="*/ 0 w 421957"/>
                            <a:gd name="connsiteY2" fmla="*/ 210979 h 421957"/>
                            <a:gd name="connsiteX3" fmla="*/ 210979 w 421957"/>
                            <a:gd name="connsiteY3" fmla="*/ 0 h 421957"/>
                            <a:gd name="connsiteX4" fmla="*/ 421958 w 421957"/>
                            <a:gd name="connsiteY4" fmla="*/ 210979 h 421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21957" h="421957">
                              <a:moveTo>
                                <a:pt x="421958" y="210979"/>
                              </a:moveTo>
                              <a:cubicBezTo>
                                <a:pt x="421958" y="327499"/>
                                <a:pt x="327499" y="421957"/>
                                <a:pt x="210979" y="421957"/>
                              </a:cubicBezTo>
                              <a:cubicBezTo>
                                <a:pt x="94458" y="421957"/>
                                <a:pt x="0" y="327499"/>
                                <a:pt x="0" y="210979"/>
                              </a:cubicBezTo>
                              <a:cubicBezTo>
                                <a:pt x="0" y="94458"/>
                                <a:pt x="94458" y="0"/>
                                <a:pt x="210979" y="0"/>
                              </a:cubicBezTo>
                              <a:cubicBezTo>
                                <a:pt x="327499" y="0"/>
                                <a:pt x="421958" y="94458"/>
                                <a:pt x="421958" y="2109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CB6A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grpSp>
                      <p:nvGrpSpPr>
                        <p:cNvPr id="88" name="Graphic 2">
                          <a:extLst>
                            <a:ext uri="{FF2B5EF4-FFF2-40B4-BE49-F238E27FC236}">
                              <a16:creationId xmlns:a16="http://schemas.microsoft.com/office/drawing/2014/main" id="{9BA17C58-2398-482F-BF38-B6B48AD3612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243351" y="3448430"/>
                          <a:ext cx="515588" cy="515397"/>
                          <a:chOff x="6243351" y="3448430"/>
                          <a:chExt cx="515588" cy="515397"/>
                        </a:xfrm>
                        <a:solidFill>
                          <a:srgbClr val="8D4328">
                            <a:alpha val="27000"/>
                          </a:srgbClr>
                        </a:solidFill>
                      </p:grpSpPr>
                      <p:sp>
                        <p:nvSpPr>
                          <p:cNvPr id="89" name="Freeform: Shape 88">
                            <a:extLst>
                              <a:ext uri="{FF2B5EF4-FFF2-40B4-BE49-F238E27FC236}">
                                <a16:creationId xmlns:a16="http://schemas.microsoft.com/office/drawing/2014/main" id="{46F9EBE3-96C7-44F4-948F-3D27DF63508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76900" y="3573295"/>
                            <a:ext cx="96752" cy="63443"/>
                          </a:xfrm>
                          <a:custGeom>
                            <a:avLst/>
                            <a:gdLst>
                              <a:gd name="connsiteX0" fmla="*/ 3979 w 96752"/>
                              <a:gd name="connsiteY0" fmla="*/ 14962 h 63443"/>
                              <a:gd name="connsiteX1" fmla="*/ 87990 w 96752"/>
                              <a:gd name="connsiteY1" fmla="*/ 63444 h 63443"/>
                              <a:gd name="connsiteX2" fmla="*/ 96753 w 96752"/>
                              <a:gd name="connsiteY2" fmla="*/ 49918 h 63443"/>
                              <a:gd name="connsiteX3" fmla="*/ 12076 w 96752"/>
                              <a:gd name="connsiteY3" fmla="*/ 1055 h 63443"/>
                              <a:gd name="connsiteX4" fmla="*/ 1122 w 96752"/>
                              <a:gd name="connsiteY4" fmla="*/ 4008 h 63443"/>
                              <a:gd name="connsiteX5" fmla="*/ 3979 w 96752"/>
                              <a:gd name="connsiteY5" fmla="*/ 14962 h 6344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52" h="63443">
                                <a:moveTo>
                                  <a:pt x="3979" y="14962"/>
                                </a:moveTo>
                                <a:lnTo>
                                  <a:pt x="87990" y="63444"/>
                                </a:lnTo>
                                <a:cubicBezTo>
                                  <a:pt x="89895" y="58396"/>
                                  <a:pt x="92752" y="53633"/>
                                  <a:pt x="96753" y="49918"/>
                                </a:cubicBezTo>
                                <a:lnTo>
                                  <a:pt x="12076" y="1055"/>
                                </a:lnTo>
                                <a:cubicBezTo>
                                  <a:pt x="8266" y="-1136"/>
                                  <a:pt x="3313" y="198"/>
                                  <a:pt x="1122" y="4008"/>
                                </a:cubicBezTo>
                                <a:cubicBezTo>
                                  <a:pt x="-1164" y="7818"/>
                                  <a:pt x="169" y="12771"/>
                                  <a:pt x="3979" y="1496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90" name="Freeform: Shape 89">
                            <a:extLst>
                              <a:ext uri="{FF2B5EF4-FFF2-40B4-BE49-F238E27FC236}">
                                <a16:creationId xmlns:a16="http://schemas.microsoft.com/office/drawing/2014/main" id="{F6A8E14C-A564-45EE-B3E6-B933DB9306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68311" y="3481951"/>
                            <a:ext cx="63063" cy="93447"/>
                          </a:xfrm>
                          <a:custGeom>
                            <a:avLst/>
                            <a:gdLst>
                              <a:gd name="connsiteX0" fmla="*/ 48014 w 63063"/>
                              <a:gd name="connsiteY0" fmla="*/ 93448 h 93447"/>
                              <a:gd name="connsiteX1" fmla="*/ 63063 w 63063"/>
                              <a:gd name="connsiteY1" fmla="*/ 87352 h 93447"/>
                              <a:gd name="connsiteX2" fmla="*/ 14962 w 63063"/>
                              <a:gd name="connsiteY2" fmla="*/ 4008 h 93447"/>
                              <a:gd name="connsiteX3" fmla="*/ 4008 w 63063"/>
                              <a:gd name="connsiteY3" fmla="*/ 1055 h 93447"/>
                              <a:gd name="connsiteX4" fmla="*/ 1055 w 63063"/>
                              <a:gd name="connsiteY4" fmla="*/ 12009 h 93447"/>
                              <a:gd name="connsiteX5" fmla="*/ 48014 w 63063"/>
                              <a:gd name="connsiteY5" fmla="*/ 93448 h 9344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3063" h="93447">
                                <a:moveTo>
                                  <a:pt x="48014" y="93448"/>
                                </a:moveTo>
                                <a:cubicBezTo>
                                  <a:pt x="52585" y="90400"/>
                                  <a:pt x="57539" y="88495"/>
                                  <a:pt x="63063" y="87352"/>
                                </a:cubicBezTo>
                                <a:lnTo>
                                  <a:pt x="14962" y="4008"/>
                                </a:lnTo>
                                <a:cubicBezTo>
                                  <a:pt x="12771" y="198"/>
                                  <a:pt x="7818" y="-1136"/>
                                  <a:pt x="4008" y="1055"/>
                                </a:cubicBezTo>
                                <a:cubicBezTo>
                                  <a:pt x="198" y="3246"/>
                                  <a:pt x="-1136" y="8199"/>
                                  <a:pt x="1055" y="12009"/>
                                </a:cubicBezTo>
                                <a:lnTo>
                                  <a:pt x="48014" y="934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91" name="Freeform: Shape 90">
                            <a:extLst>
                              <a:ext uri="{FF2B5EF4-FFF2-40B4-BE49-F238E27FC236}">
                                <a16:creationId xmlns:a16="http://schemas.microsoft.com/office/drawing/2014/main" id="{089FF28C-7986-4425-B6D0-E1FB28AE09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82300" y="3781805"/>
                            <a:ext cx="92495" cy="66206"/>
                          </a:xfrm>
                          <a:custGeom>
                            <a:avLst/>
                            <a:gdLst>
                              <a:gd name="connsiteX0" fmla="*/ 84590 w 92495"/>
                              <a:gd name="connsiteY0" fmla="*/ 0 h 66206"/>
                              <a:gd name="connsiteX1" fmla="*/ 3723 w 92495"/>
                              <a:gd name="connsiteY1" fmla="*/ 51340 h 66206"/>
                              <a:gd name="connsiteX2" fmla="*/ 1246 w 92495"/>
                              <a:gd name="connsiteY2" fmla="*/ 62484 h 66206"/>
                              <a:gd name="connsiteX3" fmla="*/ 12390 w 92495"/>
                              <a:gd name="connsiteY3" fmla="*/ 64961 h 66206"/>
                              <a:gd name="connsiteX4" fmla="*/ 92496 w 92495"/>
                              <a:gd name="connsiteY4" fmla="*/ 14097 h 66206"/>
                              <a:gd name="connsiteX5" fmla="*/ 84590 w 92495"/>
                              <a:gd name="connsiteY5" fmla="*/ 0 h 66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2495" h="66206">
                                <a:moveTo>
                                  <a:pt x="84590" y="0"/>
                                </a:moveTo>
                                <a:lnTo>
                                  <a:pt x="3723" y="51340"/>
                                </a:lnTo>
                                <a:cubicBezTo>
                                  <a:pt x="8" y="53721"/>
                                  <a:pt x="-1135" y="58674"/>
                                  <a:pt x="1246" y="62484"/>
                                </a:cubicBezTo>
                                <a:cubicBezTo>
                                  <a:pt x="3627" y="66199"/>
                                  <a:pt x="8581" y="67342"/>
                                  <a:pt x="12390" y="64961"/>
                                </a:cubicBezTo>
                                <a:lnTo>
                                  <a:pt x="92496" y="14097"/>
                                </a:lnTo>
                                <a:cubicBezTo>
                                  <a:pt x="88590" y="10097"/>
                                  <a:pt x="86019" y="5239"/>
                                  <a:pt x="8459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92" name="Freeform: Shape 91">
                            <a:extLst>
                              <a:ext uri="{FF2B5EF4-FFF2-40B4-BE49-F238E27FC236}">
                                <a16:creationId xmlns:a16="http://schemas.microsoft.com/office/drawing/2014/main" id="{745B4E02-FAAF-4812-A694-6504CCA7340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68311" y="3838098"/>
                            <a:ext cx="60395" cy="92209"/>
                          </a:xfrm>
                          <a:custGeom>
                            <a:avLst/>
                            <a:gdLst>
                              <a:gd name="connsiteX0" fmla="*/ 47347 w 60395"/>
                              <a:gd name="connsiteY0" fmla="*/ 0 h 92209"/>
                              <a:gd name="connsiteX1" fmla="*/ 1055 w 60395"/>
                              <a:gd name="connsiteY1" fmla="*/ 80200 h 92209"/>
                              <a:gd name="connsiteX2" fmla="*/ 4008 w 60395"/>
                              <a:gd name="connsiteY2" fmla="*/ 91154 h 92209"/>
                              <a:gd name="connsiteX3" fmla="*/ 14962 w 60395"/>
                              <a:gd name="connsiteY3" fmla="*/ 88202 h 92209"/>
                              <a:gd name="connsiteX4" fmla="*/ 60396 w 60395"/>
                              <a:gd name="connsiteY4" fmla="*/ 9430 h 92209"/>
                              <a:gd name="connsiteX5" fmla="*/ 47347 w 60395"/>
                              <a:gd name="connsiteY5" fmla="*/ 0 h 9220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395" h="92209">
                                <a:moveTo>
                                  <a:pt x="47347" y="0"/>
                                </a:moveTo>
                                <a:lnTo>
                                  <a:pt x="1055" y="80200"/>
                                </a:lnTo>
                                <a:cubicBezTo>
                                  <a:pt x="-1136" y="84011"/>
                                  <a:pt x="198" y="88963"/>
                                  <a:pt x="4008" y="91154"/>
                                </a:cubicBezTo>
                                <a:cubicBezTo>
                                  <a:pt x="7818" y="93345"/>
                                  <a:pt x="12771" y="92012"/>
                                  <a:pt x="14962" y="88202"/>
                                </a:cubicBezTo>
                                <a:lnTo>
                                  <a:pt x="60396" y="9430"/>
                                </a:lnTo>
                                <a:cubicBezTo>
                                  <a:pt x="54967" y="7525"/>
                                  <a:pt x="50585" y="4191"/>
                                  <a:pt x="4734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93" name="Freeform: Shape 92">
                            <a:extLst>
                              <a:ext uri="{FF2B5EF4-FFF2-40B4-BE49-F238E27FC236}">
                                <a16:creationId xmlns:a16="http://schemas.microsoft.com/office/drawing/2014/main" id="{C72D3448-5B19-4079-8F14-AB432EB77A7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93096" y="3864577"/>
                            <a:ext cx="16192" cy="99250"/>
                          </a:xfrm>
                          <a:custGeom>
                            <a:avLst/>
                            <a:gdLst>
                              <a:gd name="connsiteX0" fmla="*/ 10382 w 16192"/>
                              <a:gd name="connsiteY0" fmla="*/ 1715 h 99250"/>
                              <a:gd name="connsiteX1" fmla="*/ 0 w 16192"/>
                              <a:gd name="connsiteY1" fmla="*/ 0 h 99250"/>
                              <a:gd name="connsiteX2" fmla="*/ 0 w 16192"/>
                              <a:gd name="connsiteY2" fmla="*/ 91154 h 99250"/>
                              <a:gd name="connsiteX3" fmla="*/ 8096 w 16192"/>
                              <a:gd name="connsiteY3" fmla="*/ 99250 h 99250"/>
                              <a:gd name="connsiteX4" fmla="*/ 16192 w 16192"/>
                              <a:gd name="connsiteY4" fmla="*/ 91154 h 99250"/>
                              <a:gd name="connsiteX5" fmla="*/ 16192 w 16192"/>
                              <a:gd name="connsiteY5" fmla="*/ 1143 h 99250"/>
                              <a:gd name="connsiteX6" fmla="*/ 10382 w 16192"/>
                              <a:gd name="connsiteY6" fmla="*/ 1715 h 992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99250">
                                <a:moveTo>
                                  <a:pt x="10382" y="1715"/>
                                </a:moveTo>
                                <a:cubicBezTo>
                                  <a:pt x="6477" y="1715"/>
                                  <a:pt x="3143" y="1048"/>
                                  <a:pt x="0" y="0"/>
                                </a:cubicBezTo>
                                <a:lnTo>
                                  <a:pt x="0" y="91154"/>
                                </a:lnTo>
                                <a:cubicBezTo>
                                  <a:pt x="0" y="95536"/>
                                  <a:pt x="3620" y="99250"/>
                                  <a:pt x="8096" y="99250"/>
                                </a:cubicBezTo>
                                <a:cubicBezTo>
                                  <a:pt x="12478" y="99250"/>
                                  <a:pt x="16192" y="95631"/>
                                  <a:pt x="16192" y="91154"/>
                                </a:cubicBezTo>
                                <a:lnTo>
                                  <a:pt x="16192" y="1143"/>
                                </a:lnTo>
                                <a:cubicBezTo>
                                  <a:pt x="14288" y="1429"/>
                                  <a:pt x="12478" y="1715"/>
                                  <a:pt x="10382" y="171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94" name="Freeform: Shape 93">
                            <a:extLst>
                              <a:ext uri="{FF2B5EF4-FFF2-40B4-BE49-F238E27FC236}">
                                <a16:creationId xmlns:a16="http://schemas.microsoft.com/office/drawing/2014/main" id="{11208DC2-B13B-4694-BC1D-6EBE7890AB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74535" y="3840098"/>
                            <a:ext cx="59443" cy="90304"/>
                          </a:xfrm>
                          <a:custGeom>
                            <a:avLst/>
                            <a:gdLst>
                              <a:gd name="connsiteX0" fmla="*/ 13240 w 59443"/>
                              <a:gd name="connsiteY0" fmla="*/ 0 h 90304"/>
                              <a:gd name="connsiteX1" fmla="*/ 0 w 59443"/>
                              <a:gd name="connsiteY1" fmla="*/ 9334 h 90304"/>
                              <a:gd name="connsiteX2" fmla="*/ 44482 w 59443"/>
                              <a:gd name="connsiteY2" fmla="*/ 86296 h 90304"/>
                              <a:gd name="connsiteX3" fmla="*/ 55435 w 59443"/>
                              <a:gd name="connsiteY3" fmla="*/ 89249 h 90304"/>
                              <a:gd name="connsiteX4" fmla="*/ 58388 w 59443"/>
                              <a:gd name="connsiteY4" fmla="*/ 78296 h 90304"/>
                              <a:gd name="connsiteX5" fmla="*/ 13240 w 59443"/>
                              <a:gd name="connsiteY5" fmla="*/ 0 h 903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9443" h="90304">
                                <a:moveTo>
                                  <a:pt x="13240" y="0"/>
                                </a:moveTo>
                                <a:cubicBezTo>
                                  <a:pt x="10001" y="4191"/>
                                  <a:pt x="5525" y="7429"/>
                                  <a:pt x="0" y="9334"/>
                                </a:cubicBezTo>
                                <a:lnTo>
                                  <a:pt x="44482" y="86296"/>
                                </a:lnTo>
                                <a:cubicBezTo>
                                  <a:pt x="46672" y="90106"/>
                                  <a:pt x="51625" y="91440"/>
                                  <a:pt x="55435" y="89249"/>
                                </a:cubicBezTo>
                                <a:cubicBezTo>
                                  <a:pt x="59246" y="87058"/>
                                  <a:pt x="60579" y="82105"/>
                                  <a:pt x="58388" y="78296"/>
                                </a:cubicBezTo>
                                <a:lnTo>
                                  <a:pt x="132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95" name="Freeform: Shape 94">
                            <a:extLst>
                              <a:ext uri="{FF2B5EF4-FFF2-40B4-BE49-F238E27FC236}">
                                <a16:creationId xmlns:a16="http://schemas.microsoft.com/office/drawing/2014/main" id="{588DB8B3-4F3D-4BEE-8C34-387E3F49CFB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38448" y="3780757"/>
                            <a:ext cx="86970" cy="58205"/>
                          </a:xfrm>
                          <a:custGeom>
                            <a:avLst/>
                            <a:gdLst>
                              <a:gd name="connsiteX0" fmla="*/ 82963 w 86970"/>
                              <a:gd name="connsiteY0" fmla="*/ 43244 h 58205"/>
                              <a:gd name="connsiteX1" fmla="*/ 8096 w 86970"/>
                              <a:gd name="connsiteY1" fmla="*/ 0 h 58205"/>
                              <a:gd name="connsiteX2" fmla="*/ 0 w 86970"/>
                              <a:gd name="connsiteY2" fmla="*/ 13907 h 58205"/>
                              <a:gd name="connsiteX3" fmla="*/ 74962 w 86970"/>
                              <a:gd name="connsiteY3" fmla="*/ 57150 h 58205"/>
                              <a:gd name="connsiteX4" fmla="*/ 85916 w 86970"/>
                              <a:gd name="connsiteY4" fmla="*/ 54197 h 58205"/>
                              <a:gd name="connsiteX5" fmla="*/ 82963 w 86970"/>
                              <a:gd name="connsiteY5" fmla="*/ 43244 h 582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970" h="58205">
                                <a:moveTo>
                                  <a:pt x="82963" y="43244"/>
                                </a:moveTo>
                                <a:lnTo>
                                  <a:pt x="8096" y="0"/>
                                </a:lnTo>
                                <a:cubicBezTo>
                                  <a:pt x="6667" y="5239"/>
                                  <a:pt x="3810" y="10001"/>
                                  <a:pt x="0" y="13907"/>
                                </a:cubicBezTo>
                                <a:lnTo>
                                  <a:pt x="74962" y="57150"/>
                                </a:lnTo>
                                <a:cubicBezTo>
                                  <a:pt x="78772" y="59341"/>
                                  <a:pt x="83725" y="58007"/>
                                  <a:pt x="85916" y="54197"/>
                                </a:cubicBezTo>
                                <a:cubicBezTo>
                                  <a:pt x="88106" y="50387"/>
                                  <a:pt x="86773" y="45434"/>
                                  <a:pt x="82963" y="432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96" name="Freeform: Shape 95">
                            <a:extLst>
                              <a:ext uri="{FF2B5EF4-FFF2-40B4-BE49-F238E27FC236}">
                                <a16:creationId xmlns:a16="http://schemas.microsoft.com/office/drawing/2014/main" id="{9A3DCD0E-2D41-4A8D-AA2E-F10C4694A68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93001" y="3448430"/>
                            <a:ext cx="16192" cy="100965"/>
                          </a:xfrm>
                          <a:custGeom>
                            <a:avLst/>
                            <a:gdLst>
                              <a:gd name="connsiteX0" fmla="*/ 8858 w 16192"/>
                              <a:gd name="connsiteY0" fmla="*/ 99727 h 100965"/>
                              <a:gd name="connsiteX1" fmla="*/ 16193 w 16192"/>
                              <a:gd name="connsiteY1" fmla="*/ 100489 h 100965"/>
                              <a:gd name="connsiteX2" fmla="*/ 16193 w 16192"/>
                              <a:gd name="connsiteY2" fmla="*/ 8096 h 100965"/>
                              <a:gd name="connsiteX3" fmla="*/ 8096 w 16192"/>
                              <a:gd name="connsiteY3" fmla="*/ 0 h 100965"/>
                              <a:gd name="connsiteX4" fmla="*/ 0 w 16192"/>
                              <a:gd name="connsiteY4" fmla="*/ 8096 h 100965"/>
                              <a:gd name="connsiteX5" fmla="*/ 0 w 16192"/>
                              <a:gd name="connsiteY5" fmla="*/ 100965 h 100965"/>
                              <a:gd name="connsiteX6" fmla="*/ 8858 w 16192"/>
                              <a:gd name="connsiteY6" fmla="*/ 99727 h 10096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100965">
                                <a:moveTo>
                                  <a:pt x="8858" y="99727"/>
                                </a:moveTo>
                                <a:cubicBezTo>
                                  <a:pt x="11430" y="99727"/>
                                  <a:pt x="13907" y="100013"/>
                                  <a:pt x="16193" y="100489"/>
                                </a:cubicBezTo>
                                <a:lnTo>
                                  <a:pt x="16193" y="8096"/>
                                </a:lnTo>
                                <a:cubicBezTo>
                                  <a:pt x="16193" y="3715"/>
                                  <a:pt x="12573" y="0"/>
                                  <a:pt x="8096" y="0"/>
                                </a:cubicBezTo>
                                <a:cubicBezTo>
                                  <a:pt x="3620" y="0"/>
                                  <a:pt x="0" y="3620"/>
                                  <a:pt x="0" y="8096"/>
                                </a:cubicBezTo>
                                <a:lnTo>
                                  <a:pt x="0" y="100965"/>
                                </a:lnTo>
                                <a:cubicBezTo>
                                  <a:pt x="2762" y="100203"/>
                                  <a:pt x="5620" y="99727"/>
                                  <a:pt x="8858" y="9972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97" name="Freeform: Shape 96">
                            <a:extLst>
                              <a:ext uri="{FF2B5EF4-FFF2-40B4-BE49-F238E27FC236}">
                                <a16:creationId xmlns:a16="http://schemas.microsoft.com/office/drawing/2014/main" id="{7B94DC0E-40C5-45D2-95AC-A2F5C6ACE3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73011" y="3481855"/>
                            <a:ext cx="61030" cy="89923"/>
                          </a:xfrm>
                          <a:custGeom>
                            <a:avLst/>
                            <a:gdLst>
                              <a:gd name="connsiteX0" fmla="*/ 56959 w 61030"/>
                              <a:gd name="connsiteY0" fmla="*/ 1055 h 89923"/>
                              <a:gd name="connsiteX1" fmla="*/ 46006 w 61030"/>
                              <a:gd name="connsiteY1" fmla="*/ 4008 h 89923"/>
                              <a:gd name="connsiteX2" fmla="*/ 0 w 61030"/>
                              <a:gd name="connsiteY2" fmla="*/ 83637 h 89923"/>
                              <a:gd name="connsiteX3" fmla="*/ 14954 w 61030"/>
                              <a:gd name="connsiteY3" fmla="*/ 89924 h 89923"/>
                              <a:gd name="connsiteX4" fmla="*/ 59912 w 61030"/>
                              <a:gd name="connsiteY4" fmla="*/ 12009 h 89923"/>
                              <a:gd name="connsiteX5" fmla="*/ 56959 w 61030"/>
                              <a:gd name="connsiteY5" fmla="*/ 1055 h 899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1030" h="89923">
                                <a:moveTo>
                                  <a:pt x="56959" y="1055"/>
                                </a:moveTo>
                                <a:cubicBezTo>
                                  <a:pt x="53150" y="-1136"/>
                                  <a:pt x="48196" y="198"/>
                                  <a:pt x="46006" y="4008"/>
                                </a:cubicBezTo>
                                <a:lnTo>
                                  <a:pt x="0" y="83637"/>
                                </a:lnTo>
                                <a:cubicBezTo>
                                  <a:pt x="5525" y="84494"/>
                                  <a:pt x="10573" y="86685"/>
                                  <a:pt x="14954" y="89924"/>
                                </a:cubicBezTo>
                                <a:lnTo>
                                  <a:pt x="59912" y="12009"/>
                                </a:lnTo>
                                <a:cubicBezTo>
                                  <a:pt x="62198" y="8294"/>
                                  <a:pt x="60865" y="3341"/>
                                  <a:pt x="56959" y="105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98" name="Freeform: Shape 97">
                            <a:extLst>
                              <a:ext uri="{FF2B5EF4-FFF2-40B4-BE49-F238E27FC236}">
                                <a16:creationId xmlns:a16="http://schemas.microsoft.com/office/drawing/2014/main" id="{B4283303-A40B-4687-A42F-1B188BFF8D9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33685" y="3564341"/>
                            <a:ext cx="86304" cy="60587"/>
                          </a:xfrm>
                          <a:custGeom>
                            <a:avLst/>
                            <a:gdLst>
                              <a:gd name="connsiteX0" fmla="*/ 85058 w 86304"/>
                              <a:gd name="connsiteY0" fmla="*/ 3723 h 60587"/>
                              <a:gd name="connsiteX1" fmla="*/ 73914 w 86304"/>
                              <a:gd name="connsiteY1" fmla="*/ 1246 h 60587"/>
                              <a:gd name="connsiteX2" fmla="*/ 0 w 86304"/>
                              <a:gd name="connsiteY2" fmla="*/ 48109 h 60587"/>
                              <a:gd name="connsiteX3" fmla="*/ 10382 w 86304"/>
                              <a:gd name="connsiteY3" fmla="*/ 60587 h 60587"/>
                              <a:gd name="connsiteX4" fmla="*/ 82582 w 86304"/>
                              <a:gd name="connsiteY4" fmla="*/ 14772 h 60587"/>
                              <a:gd name="connsiteX5" fmla="*/ 85058 w 86304"/>
                              <a:gd name="connsiteY5" fmla="*/ 3723 h 6058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304" h="60587">
                                <a:moveTo>
                                  <a:pt x="85058" y="3723"/>
                                </a:moveTo>
                                <a:cubicBezTo>
                                  <a:pt x="82677" y="8"/>
                                  <a:pt x="77724" y="-1135"/>
                                  <a:pt x="73914" y="1246"/>
                                </a:cubicBezTo>
                                <a:lnTo>
                                  <a:pt x="0" y="48109"/>
                                </a:lnTo>
                                <a:cubicBezTo>
                                  <a:pt x="4382" y="51348"/>
                                  <a:pt x="7906" y="55729"/>
                                  <a:pt x="10382" y="60587"/>
                                </a:cubicBezTo>
                                <a:lnTo>
                                  <a:pt x="82582" y="14772"/>
                                </a:lnTo>
                                <a:cubicBezTo>
                                  <a:pt x="86296" y="12486"/>
                                  <a:pt x="87440" y="7438"/>
                                  <a:pt x="85058" y="372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99" name="Freeform: Shape 98">
                            <a:extLst>
                              <a:ext uri="{FF2B5EF4-FFF2-40B4-BE49-F238E27FC236}">
                                <a16:creationId xmlns:a16="http://schemas.microsoft.com/office/drawing/2014/main" id="{9DC8203A-BFE1-495D-8B12-A31E1D32BB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62165" y="3698080"/>
                            <a:ext cx="96774" cy="16097"/>
                          </a:xfrm>
                          <a:custGeom>
                            <a:avLst/>
                            <a:gdLst>
                              <a:gd name="connsiteX0" fmla="*/ 88678 w 96774"/>
                              <a:gd name="connsiteY0" fmla="*/ 0 h 16097"/>
                              <a:gd name="connsiteX1" fmla="*/ 2476 w 96774"/>
                              <a:gd name="connsiteY1" fmla="*/ 0 h 16097"/>
                              <a:gd name="connsiteX2" fmla="*/ 0 w 96774"/>
                              <a:gd name="connsiteY2" fmla="*/ 16097 h 16097"/>
                              <a:gd name="connsiteX3" fmla="*/ 88678 w 96774"/>
                              <a:gd name="connsiteY3" fmla="*/ 16097 h 16097"/>
                              <a:gd name="connsiteX4" fmla="*/ 96774 w 96774"/>
                              <a:gd name="connsiteY4" fmla="*/ 8001 h 16097"/>
                              <a:gd name="connsiteX5" fmla="*/ 88678 w 96774"/>
                              <a:gd name="connsiteY5" fmla="*/ 0 h 160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74" h="16097">
                                <a:moveTo>
                                  <a:pt x="88678" y="0"/>
                                </a:moveTo>
                                <a:lnTo>
                                  <a:pt x="2476" y="0"/>
                                </a:lnTo>
                                <a:cubicBezTo>
                                  <a:pt x="2858" y="5525"/>
                                  <a:pt x="2000" y="11049"/>
                                  <a:pt x="0" y="16097"/>
                                </a:cubicBezTo>
                                <a:lnTo>
                                  <a:pt x="88678" y="16097"/>
                                </a:lnTo>
                                <a:cubicBezTo>
                                  <a:pt x="93154" y="16097"/>
                                  <a:pt x="96774" y="12478"/>
                                  <a:pt x="96774" y="8001"/>
                                </a:cubicBezTo>
                                <a:cubicBezTo>
                                  <a:pt x="96679" y="3620"/>
                                  <a:pt x="93059" y="0"/>
                                  <a:pt x="8867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00" name="Freeform: Shape 99">
                            <a:extLst>
                              <a:ext uri="{FF2B5EF4-FFF2-40B4-BE49-F238E27FC236}">
                                <a16:creationId xmlns:a16="http://schemas.microsoft.com/office/drawing/2014/main" id="{6D170117-6F9E-4ECF-BAB9-9A637122EBF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43351" y="3698080"/>
                            <a:ext cx="102870" cy="16192"/>
                          </a:xfrm>
                          <a:custGeom>
                            <a:avLst/>
                            <a:gdLst>
                              <a:gd name="connsiteX0" fmla="*/ 101060 w 102870"/>
                              <a:gd name="connsiteY0" fmla="*/ 10858 h 16192"/>
                              <a:gd name="connsiteX1" fmla="*/ 102870 w 102870"/>
                              <a:gd name="connsiteY1" fmla="*/ 0 h 16192"/>
                              <a:gd name="connsiteX2" fmla="*/ 8096 w 102870"/>
                              <a:gd name="connsiteY2" fmla="*/ 0 h 16192"/>
                              <a:gd name="connsiteX3" fmla="*/ 0 w 102870"/>
                              <a:gd name="connsiteY3" fmla="*/ 8096 h 16192"/>
                              <a:gd name="connsiteX4" fmla="*/ 8096 w 102870"/>
                              <a:gd name="connsiteY4" fmla="*/ 16192 h 16192"/>
                              <a:gd name="connsiteX5" fmla="*/ 101727 w 102870"/>
                              <a:gd name="connsiteY5" fmla="*/ 16192 h 16192"/>
                              <a:gd name="connsiteX6" fmla="*/ 101060 w 102870"/>
                              <a:gd name="connsiteY6" fmla="*/ 10858 h 1619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02870" h="16192">
                                <a:moveTo>
                                  <a:pt x="101060" y="10858"/>
                                </a:moveTo>
                                <a:cubicBezTo>
                                  <a:pt x="100870" y="7049"/>
                                  <a:pt x="101632" y="3429"/>
                                  <a:pt x="102870" y="0"/>
                                </a:cubicBezTo>
                                <a:lnTo>
                                  <a:pt x="8096" y="0"/>
                                </a:lnTo>
                                <a:cubicBezTo>
                                  <a:pt x="3715" y="0"/>
                                  <a:pt x="0" y="3620"/>
                                  <a:pt x="0" y="8096"/>
                                </a:cubicBezTo>
                                <a:cubicBezTo>
                                  <a:pt x="0" y="12478"/>
                                  <a:pt x="3620" y="16192"/>
                                  <a:pt x="8096" y="16192"/>
                                </a:cubicBezTo>
                                <a:lnTo>
                                  <a:pt x="101727" y="16192"/>
                                </a:lnTo>
                                <a:cubicBezTo>
                                  <a:pt x="101441" y="14383"/>
                                  <a:pt x="101155" y="12668"/>
                                  <a:pt x="101060" y="108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</p:grpSp>
                  <p:sp>
                    <p:nvSpPr>
                      <p:cNvPr id="101" name="Freeform: Shape 100">
                        <a:extLst>
                          <a:ext uri="{FF2B5EF4-FFF2-40B4-BE49-F238E27FC236}">
                            <a16:creationId xmlns:a16="http://schemas.microsoft.com/office/drawing/2014/main" id="{1A362BD5-E08C-49A8-8DC4-03A905D264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46316" y="3547776"/>
                        <a:ext cx="318134" cy="318134"/>
                      </a:xfrm>
                      <a:custGeom>
                        <a:avLst/>
                        <a:gdLst>
                          <a:gd name="connsiteX0" fmla="*/ 318135 w 318134"/>
                          <a:gd name="connsiteY0" fmla="*/ 159067 h 318134"/>
                          <a:gd name="connsiteX1" fmla="*/ 159067 w 318134"/>
                          <a:gd name="connsiteY1" fmla="*/ 318135 h 318134"/>
                          <a:gd name="connsiteX2" fmla="*/ 0 w 318134"/>
                          <a:gd name="connsiteY2" fmla="*/ 159067 h 318134"/>
                          <a:gd name="connsiteX3" fmla="*/ 159067 w 318134"/>
                          <a:gd name="connsiteY3" fmla="*/ 0 h 318134"/>
                          <a:gd name="connsiteX4" fmla="*/ 318135 w 318134"/>
                          <a:gd name="connsiteY4" fmla="*/ 159067 h 3181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34" h="318134">
                            <a:moveTo>
                              <a:pt x="318135" y="159067"/>
                            </a:moveTo>
                            <a:cubicBezTo>
                              <a:pt x="318135" y="246918"/>
                              <a:pt x="246918" y="318135"/>
                              <a:pt x="159067" y="318135"/>
                            </a:cubicBezTo>
                            <a:cubicBezTo>
                              <a:pt x="71217" y="318135"/>
                              <a:pt x="0" y="246918"/>
                              <a:pt x="0" y="159067"/>
                            </a:cubicBezTo>
                            <a:cubicBezTo>
                              <a:pt x="0" y="71217"/>
                              <a:pt x="71217" y="0"/>
                              <a:pt x="159067" y="0"/>
                            </a:cubicBezTo>
                            <a:cubicBezTo>
                              <a:pt x="246918" y="0"/>
                              <a:pt x="318135" y="71217"/>
                              <a:pt x="318135" y="15906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02" name="Freeform: Shape 101">
                        <a:extLst>
                          <a:ext uri="{FF2B5EF4-FFF2-40B4-BE49-F238E27FC236}">
                            <a16:creationId xmlns:a16="http://schemas.microsoft.com/office/drawing/2014/main" id="{FBBD6A3B-42D1-4E50-A717-016C7D7399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46316" y="3547776"/>
                        <a:ext cx="318134" cy="318134"/>
                      </a:xfrm>
                      <a:custGeom>
                        <a:avLst/>
                        <a:gdLst>
                          <a:gd name="connsiteX0" fmla="*/ 318135 w 318134"/>
                          <a:gd name="connsiteY0" fmla="*/ 159067 h 318134"/>
                          <a:gd name="connsiteX1" fmla="*/ 159067 w 318134"/>
                          <a:gd name="connsiteY1" fmla="*/ 318135 h 318134"/>
                          <a:gd name="connsiteX2" fmla="*/ 0 w 318134"/>
                          <a:gd name="connsiteY2" fmla="*/ 159067 h 318134"/>
                          <a:gd name="connsiteX3" fmla="*/ 159067 w 318134"/>
                          <a:gd name="connsiteY3" fmla="*/ 0 h 318134"/>
                          <a:gd name="connsiteX4" fmla="*/ 318135 w 318134"/>
                          <a:gd name="connsiteY4" fmla="*/ 159067 h 3181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34" h="318134">
                            <a:moveTo>
                              <a:pt x="318135" y="159067"/>
                            </a:moveTo>
                            <a:cubicBezTo>
                              <a:pt x="318135" y="246918"/>
                              <a:pt x="246918" y="318135"/>
                              <a:pt x="159067" y="318135"/>
                            </a:cubicBezTo>
                            <a:cubicBezTo>
                              <a:pt x="71217" y="318135"/>
                              <a:pt x="0" y="246918"/>
                              <a:pt x="0" y="159067"/>
                            </a:cubicBezTo>
                            <a:cubicBezTo>
                              <a:pt x="0" y="71217"/>
                              <a:pt x="71217" y="0"/>
                              <a:pt x="159067" y="0"/>
                            </a:cubicBezTo>
                            <a:cubicBezTo>
                              <a:pt x="246918" y="0"/>
                              <a:pt x="318135" y="71217"/>
                              <a:pt x="318135" y="15906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404F32C3-620A-4796-B7E7-A146654FED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4500" y="3535107"/>
                        <a:ext cx="357568" cy="381000"/>
                      </a:xfrm>
                      <a:custGeom>
                        <a:avLst/>
                        <a:gdLst>
                          <a:gd name="connsiteX0" fmla="*/ 232600 w 357568"/>
                          <a:gd name="connsiteY0" fmla="*/ 362712 h 381000"/>
                          <a:gd name="connsiteX1" fmla="*/ 21622 w 357568"/>
                          <a:gd name="connsiteY1" fmla="*/ 151733 h 381000"/>
                          <a:gd name="connsiteX2" fmla="*/ 86011 w 357568"/>
                          <a:gd name="connsiteY2" fmla="*/ 0 h 381000"/>
                          <a:gd name="connsiteX3" fmla="*/ 0 w 357568"/>
                          <a:gd name="connsiteY3" fmla="*/ 170021 h 381000"/>
                          <a:gd name="connsiteX4" fmla="*/ 210979 w 357568"/>
                          <a:gd name="connsiteY4" fmla="*/ 381000 h 381000"/>
                          <a:gd name="connsiteX5" fmla="*/ 357569 w 357568"/>
                          <a:gd name="connsiteY5" fmla="*/ 321755 h 381000"/>
                          <a:gd name="connsiteX6" fmla="*/ 232600 w 357568"/>
                          <a:gd name="connsiteY6" fmla="*/ 362712 h 381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7568" h="381000">
                            <a:moveTo>
                              <a:pt x="232600" y="362712"/>
                            </a:moveTo>
                            <a:cubicBezTo>
                              <a:pt x="116110" y="362712"/>
                              <a:pt x="21622" y="268224"/>
                              <a:pt x="21622" y="151733"/>
                            </a:cubicBezTo>
                            <a:cubicBezTo>
                              <a:pt x="21622" y="92202"/>
                              <a:pt x="46387" y="38386"/>
                              <a:pt x="86011" y="0"/>
                            </a:cubicBezTo>
                            <a:cubicBezTo>
                              <a:pt x="33814" y="38386"/>
                              <a:pt x="0" y="100203"/>
                              <a:pt x="0" y="170021"/>
                            </a:cubicBezTo>
                            <a:cubicBezTo>
                              <a:pt x="0" y="286512"/>
                              <a:pt x="94488" y="381000"/>
                              <a:pt x="210979" y="381000"/>
                            </a:cubicBezTo>
                            <a:cubicBezTo>
                              <a:pt x="267938" y="381000"/>
                              <a:pt x="319564" y="358426"/>
                              <a:pt x="357569" y="321755"/>
                            </a:cubicBezTo>
                            <a:cubicBezTo>
                              <a:pt x="322517" y="347472"/>
                              <a:pt x="279368" y="362712"/>
                              <a:pt x="232600" y="362712"/>
                            </a:cubicBezTo>
                            <a:close/>
                          </a:path>
                        </a:pathLst>
                      </a:custGeom>
                      <a:solidFill>
                        <a:srgbClr val="FDCB6A">
                          <a:alpha val="6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8D74B423-6134-4476-B37B-BA0CBA9FD4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47364" y="3495865"/>
                        <a:ext cx="368998" cy="368998"/>
                      </a:xfrm>
                      <a:custGeom>
                        <a:avLst/>
                        <a:gdLst>
                          <a:gd name="connsiteX0" fmla="*/ 158020 w 368998"/>
                          <a:gd name="connsiteY0" fmla="*/ 0 h 368998"/>
                          <a:gd name="connsiteX1" fmla="*/ 0 w 368998"/>
                          <a:gd name="connsiteY1" fmla="*/ 71247 h 368998"/>
                          <a:gd name="connsiteX2" fmla="*/ 139732 w 368998"/>
                          <a:gd name="connsiteY2" fmla="*/ 18288 h 368998"/>
                          <a:gd name="connsiteX3" fmla="*/ 350711 w 368998"/>
                          <a:gd name="connsiteY3" fmla="*/ 229267 h 368998"/>
                          <a:gd name="connsiteX4" fmla="*/ 297751 w 368998"/>
                          <a:gd name="connsiteY4" fmla="*/ 368998 h 368998"/>
                          <a:gd name="connsiteX5" fmla="*/ 368999 w 368998"/>
                          <a:gd name="connsiteY5" fmla="*/ 210979 h 368998"/>
                          <a:gd name="connsiteX6" fmla="*/ 158020 w 368998"/>
                          <a:gd name="connsiteY6" fmla="*/ 0 h 3689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68998" h="368998">
                            <a:moveTo>
                              <a:pt x="158020" y="0"/>
                            </a:moveTo>
                            <a:cubicBezTo>
                              <a:pt x="95059" y="0"/>
                              <a:pt x="38671" y="27527"/>
                              <a:pt x="0" y="71247"/>
                            </a:cubicBezTo>
                            <a:cubicBezTo>
                              <a:pt x="37243" y="38290"/>
                              <a:pt x="86106" y="18288"/>
                              <a:pt x="139732" y="18288"/>
                            </a:cubicBezTo>
                            <a:cubicBezTo>
                              <a:pt x="256222" y="18288"/>
                              <a:pt x="350711" y="112776"/>
                              <a:pt x="350711" y="229267"/>
                            </a:cubicBezTo>
                            <a:cubicBezTo>
                              <a:pt x="350711" y="282892"/>
                              <a:pt x="330708" y="331756"/>
                              <a:pt x="297751" y="368998"/>
                            </a:cubicBezTo>
                            <a:cubicBezTo>
                              <a:pt x="341471" y="330327"/>
                              <a:pt x="368999" y="273844"/>
                              <a:pt x="368999" y="210979"/>
                            </a:cubicBezTo>
                            <a:cubicBezTo>
                              <a:pt x="369094" y="94488"/>
                              <a:pt x="274606" y="0"/>
                              <a:pt x="1580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2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05" name="Freeform: Shape 104">
                        <a:extLst>
                          <a:ext uri="{FF2B5EF4-FFF2-40B4-BE49-F238E27FC236}">
                            <a16:creationId xmlns:a16="http://schemas.microsoft.com/office/drawing/2014/main" id="{7D5A7AEB-A967-430B-8ABE-7D51ACF217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6454" y="3557491"/>
                        <a:ext cx="345139" cy="272891"/>
                      </a:xfrm>
                      <a:custGeom>
                        <a:avLst/>
                        <a:gdLst>
                          <a:gd name="connsiteX0" fmla="*/ 715 w 345139"/>
                          <a:gd name="connsiteY0" fmla="*/ 242983 h 272891"/>
                          <a:gd name="connsiteX1" fmla="*/ 336852 w 345139"/>
                          <a:gd name="connsiteY1" fmla="*/ 0 h 272891"/>
                          <a:gd name="connsiteX2" fmla="*/ 345139 w 345139"/>
                          <a:gd name="connsiteY2" fmla="*/ 10001 h 272891"/>
                          <a:gd name="connsiteX3" fmla="*/ 19003 w 345139"/>
                          <a:gd name="connsiteY3" fmla="*/ 272891 h 272891"/>
                          <a:gd name="connsiteX4" fmla="*/ 715 w 345139"/>
                          <a:gd name="connsiteY4" fmla="*/ 242983 h 272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45139" h="272891">
                            <a:moveTo>
                              <a:pt x="715" y="242983"/>
                            </a:moveTo>
                            <a:lnTo>
                              <a:pt x="336852" y="0"/>
                            </a:lnTo>
                            <a:lnTo>
                              <a:pt x="345139" y="10001"/>
                            </a:lnTo>
                            <a:lnTo>
                              <a:pt x="19003" y="272891"/>
                            </a:lnTo>
                            <a:cubicBezTo>
                              <a:pt x="19003" y="272891"/>
                              <a:pt x="-4333" y="256222"/>
                              <a:pt x="715" y="24298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06" name="Freeform: Shape 105">
                        <a:extLst>
                          <a:ext uri="{FF2B5EF4-FFF2-40B4-BE49-F238E27FC236}">
                            <a16:creationId xmlns:a16="http://schemas.microsoft.com/office/drawing/2014/main" id="{6AF9224E-5413-4DF2-81C4-8BC7B600E9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48792" y="3590733"/>
                        <a:ext cx="341090" cy="271272"/>
                      </a:xfrm>
                      <a:custGeom>
                        <a:avLst/>
                        <a:gdLst>
                          <a:gd name="connsiteX0" fmla="*/ 0 w 341090"/>
                          <a:gd name="connsiteY0" fmla="*/ 254603 h 271272"/>
                          <a:gd name="connsiteX1" fmla="*/ 334423 w 341090"/>
                          <a:gd name="connsiteY1" fmla="*/ 0 h 271272"/>
                          <a:gd name="connsiteX2" fmla="*/ 341090 w 341090"/>
                          <a:gd name="connsiteY2" fmla="*/ 15050 h 271272"/>
                          <a:gd name="connsiteX3" fmla="*/ 16574 w 341090"/>
                          <a:gd name="connsiteY3" fmla="*/ 271272 h 2712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1090" h="271272">
                            <a:moveTo>
                              <a:pt x="0" y="254603"/>
                            </a:moveTo>
                            <a:lnTo>
                              <a:pt x="334423" y="0"/>
                            </a:lnTo>
                            <a:lnTo>
                              <a:pt x="341090" y="15050"/>
                            </a:lnTo>
                            <a:lnTo>
                              <a:pt x="16574" y="271272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7A2E0745-BC10-4D91-9C0C-413FB9526AE7}"/>
                        </a:ext>
                      </a:extLst>
                    </p:cNvPr>
                    <p:cNvSpPr/>
                    <p:nvPr/>
                  </p:nvSpPr>
                  <p:spPr>
                    <a:xfrm rot="-4607852">
                      <a:off x="6376331" y="3579580"/>
                      <a:ext cx="262517" cy="262517"/>
                    </a:xfrm>
                    <a:custGeom>
                      <a:avLst/>
                      <a:gdLst>
                        <a:gd name="connsiteX0" fmla="*/ 262517 w 262517"/>
                        <a:gd name="connsiteY0" fmla="*/ 131259 h 262517"/>
                        <a:gd name="connsiteX1" fmla="*/ 131259 w 262517"/>
                        <a:gd name="connsiteY1" fmla="*/ 262517 h 262517"/>
                        <a:gd name="connsiteX2" fmla="*/ 0 w 262517"/>
                        <a:gd name="connsiteY2" fmla="*/ 131259 h 262517"/>
                        <a:gd name="connsiteX3" fmla="*/ 131259 w 262517"/>
                        <a:gd name="connsiteY3" fmla="*/ 0 h 262517"/>
                        <a:gd name="connsiteX4" fmla="*/ 262517 w 262517"/>
                        <a:gd name="connsiteY4" fmla="*/ 131259 h 2625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517" h="262517">
                          <a:moveTo>
                            <a:pt x="262517" y="131259"/>
                          </a:moveTo>
                          <a:cubicBezTo>
                            <a:pt x="262517" y="203751"/>
                            <a:pt x="203751" y="262517"/>
                            <a:pt x="131259" y="262517"/>
                          </a:cubicBezTo>
                          <a:cubicBezTo>
                            <a:pt x="58767" y="262517"/>
                            <a:pt x="0" y="203751"/>
                            <a:pt x="0" y="131259"/>
                          </a:cubicBezTo>
                          <a:cubicBezTo>
                            <a:pt x="0" y="58767"/>
                            <a:pt x="58767" y="0"/>
                            <a:pt x="131259" y="0"/>
                          </a:cubicBezTo>
                          <a:cubicBezTo>
                            <a:pt x="203751" y="0"/>
                            <a:pt x="262517" y="58767"/>
                            <a:pt x="262517" y="131259"/>
                          </a:cubicBezTo>
                          <a:close/>
                        </a:path>
                      </a:pathLst>
                    </a:custGeom>
                    <a:solidFill>
                      <a:srgbClr val="FDCB6A">
                        <a:alpha val="5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108" name="Graphic 2">
                    <a:extLst>
                      <a:ext uri="{FF2B5EF4-FFF2-40B4-BE49-F238E27FC236}">
                        <a16:creationId xmlns:a16="http://schemas.microsoft.com/office/drawing/2014/main" id="{9BA17C58-2398-482F-BF38-B6B48AD3612E}"/>
                      </a:ext>
                    </a:extLst>
                  </p:cNvPr>
                  <p:cNvGrpSpPr/>
                  <p:nvPr/>
                </p:nvGrpSpPr>
                <p:grpSpPr>
                  <a:xfrm>
                    <a:off x="6431565" y="3238118"/>
                    <a:ext cx="515493" cy="515397"/>
                    <a:chOff x="6431565" y="3238118"/>
                    <a:chExt cx="515493" cy="515397"/>
                  </a:xfrm>
                </p:grpSpPr>
                <p:grpSp>
                  <p:nvGrpSpPr>
                    <p:cNvPr id="109" name="Graphic 2">
                      <a:extLst>
                        <a:ext uri="{FF2B5EF4-FFF2-40B4-BE49-F238E27FC236}">
                          <a16:creationId xmlns:a16="http://schemas.microsoft.com/office/drawing/2014/main" id="{9BA17C58-2398-482F-BF38-B6B48AD361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1565" y="3238118"/>
                      <a:ext cx="515493" cy="515397"/>
                      <a:chOff x="6431565" y="3238118"/>
                      <a:chExt cx="515493" cy="515397"/>
                    </a:xfrm>
                  </p:grpSpPr>
                  <p:grpSp>
                    <p:nvGrpSpPr>
                      <p:cNvPr id="110" name="Graphic 2">
                        <a:extLst>
                          <a:ext uri="{FF2B5EF4-FFF2-40B4-BE49-F238E27FC236}">
                            <a16:creationId xmlns:a16="http://schemas.microsoft.com/office/drawing/2014/main" id="{9BA17C58-2398-482F-BF38-B6B48AD361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431565" y="3238118"/>
                        <a:ext cx="515493" cy="515397"/>
                        <a:chOff x="6431565" y="3238118"/>
                        <a:chExt cx="515493" cy="515397"/>
                      </a:xfrm>
                    </p:grpSpPr>
                    <p:sp>
                      <p:nvSpPr>
                        <p:cNvPr id="111" name="Freeform: Shape 110">
                          <a:extLst>
                            <a:ext uri="{FF2B5EF4-FFF2-40B4-BE49-F238E27FC236}">
                              <a16:creationId xmlns:a16="http://schemas.microsoft.com/office/drawing/2014/main" id="{16D6FE24-FFE7-4FCB-9105-9731C6F30D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2619" y="3285553"/>
                          <a:ext cx="421957" cy="421957"/>
                        </a:xfrm>
                        <a:custGeom>
                          <a:avLst/>
                          <a:gdLst>
                            <a:gd name="connsiteX0" fmla="*/ 421958 w 421957"/>
                            <a:gd name="connsiteY0" fmla="*/ 210979 h 421957"/>
                            <a:gd name="connsiteX1" fmla="*/ 210979 w 421957"/>
                            <a:gd name="connsiteY1" fmla="*/ 421957 h 421957"/>
                            <a:gd name="connsiteX2" fmla="*/ 0 w 421957"/>
                            <a:gd name="connsiteY2" fmla="*/ 210979 h 421957"/>
                            <a:gd name="connsiteX3" fmla="*/ 210979 w 421957"/>
                            <a:gd name="connsiteY3" fmla="*/ 0 h 421957"/>
                            <a:gd name="connsiteX4" fmla="*/ 421958 w 421957"/>
                            <a:gd name="connsiteY4" fmla="*/ 210979 h 421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21957" h="421957">
                              <a:moveTo>
                                <a:pt x="421958" y="210979"/>
                              </a:moveTo>
                              <a:cubicBezTo>
                                <a:pt x="421958" y="327499"/>
                                <a:pt x="327499" y="421957"/>
                                <a:pt x="210979" y="421957"/>
                              </a:cubicBezTo>
                              <a:cubicBezTo>
                                <a:pt x="94459" y="421957"/>
                                <a:pt x="0" y="327499"/>
                                <a:pt x="0" y="210979"/>
                              </a:cubicBezTo>
                              <a:cubicBezTo>
                                <a:pt x="0" y="94458"/>
                                <a:pt x="94459" y="0"/>
                                <a:pt x="210979" y="0"/>
                              </a:cubicBezTo>
                              <a:cubicBezTo>
                                <a:pt x="327499" y="0"/>
                                <a:pt x="421958" y="94458"/>
                                <a:pt x="421958" y="2109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CB6A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grpSp>
                      <p:nvGrpSpPr>
                        <p:cNvPr id="112" name="Graphic 2">
                          <a:extLst>
                            <a:ext uri="{FF2B5EF4-FFF2-40B4-BE49-F238E27FC236}">
                              <a16:creationId xmlns:a16="http://schemas.microsoft.com/office/drawing/2014/main" id="{9BA17C58-2398-482F-BF38-B6B48AD3612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431565" y="3238118"/>
                          <a:ext cx="515493" cy="515397"/>
                          <a:chOff x="6431565" y="3238118"/>
                          <a:chExt cx="515493" cy="515397"/>
                        </a:xfrm>
                        <a:solidFill>
                          <a:srgbClr val="8D4328">
                            <a:alpha val="27000"/>
                          </a:srgbClr>
                        </a:solidFill>
                      </p:grpSpPr>
                      <p:sp>
                        <p:nvSpPr>
                          <p:cNvPr id="113" name="Freeform: Shape 112">
                            <a:extLst>
                              <a:ext uri="{FF2B5EF4-FFF2-40B4-BE49-F238E27FC236}">
                                <a16:creationId xmlns:a16="http://schemas.microsoft.com/office/drawing/2014/main" id="{58D2B518-5434-41F1-BDB6-F36B6B48335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65085" y="3362983"/>
                            <a:ext cx="96781" cy="63443"/>
                          </a:xfrm>
                          <a:custGeom>
                            <a:avLst/>
                            <a:gdLst>
                              <a:gd name="connsiteX0" fmla="*/ 4008 w 96781"/>
                              <a:gd name="connsiteY0" fmla="*/ 14962 h 63443"/>
                              <a:gd name="connsiteX1" fmla="*/ 88019 w 96781"/>
                              <a:gd name="connsiteY1" fmla="*/ 63444 h 63443"/>
                              <a:gd name="connsiteX2" fmla="*/ 96781 w 96781"/>
                              <a:gd name="connsiteY2" fmla="*/ 49918 h 63443"/>
                              <a:gd name="connsiteX3" fmla="*/ 12104 w 96781"/>
                              <a:gd name="connsiteY3" fmla="*/ 1055 h 63443"/>
                              <a:gd name="connsiteX4" fmla="*/ 1055 w 96781"/>
                              <a:gd name="connsiteY4" fmla="*/ 4008 h 63443"/>
                              <a:gd name="connsiteX5" fmla="*/ 4008 w 96781"/>
                              <a:gd name="connsiteY5" fmla="*/ 14962 h 6344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81" h="63443">
                                <a:moveTo>
                                  <a:pt x="4008" y="14962"/>
                                </a:moveTo>
                                <a:lnTo>
                                  <a:pt x="88019" y="63444"/>
                                </a:lnTo>
                                <a:cubicBezTo>
                                  <a:pt x="89923" y="58396"/>
                                  <a:pt x="92781" y="53633"/>
                                  <a:pt x="96781" y="49918"/>
                                </a:cubicBezTo>
                                <a:lnTo>
                                  <a:pt x="12104" y="1055"/>
                                </a:lnTo>
                                <a:cubicBezTo>
                                  <a:pt x="8294" y="-1136"/>
                                  <a:pt x="3341" y="198"/>
                                  <a:pt x="1055" y="4008"/>
                                </a:cubicBezTo>
                                <a:cubicBezTo>
                                  <a:pt x="-1136" y="7818"/>
                                  <a:pt x="198" y="12771"/>
                                  <a:pt x="4008" y="1496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14" name="Freeform: Shape 113">
                            <a:extLst>
                              <a:ext uri="{FF2B5EF4-FFF2-40B4-BE49-F238E27FC236}">
                                <a16:creationId xmlns:a16="http://schemas.microsoft.com/office/drawing/2014/main" id="{F1813D60-A963-4626-A02C-B38D81A1125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56525" y="3271639"/>
                            <a:ext cx="63062" cy="93447"/>
                          </a:xfrm>
                          <a:custGeom>
                            <a:avLst/>
                            <a:gdLst>
                              <a:gd name="connsiteX0" fmla="*/ 48013 w 63062"/>
                              <a:gd name="connsiteY0" fmla="*/ 93448 h 93447"/>
                              <a:gd name="connsiteX1" fmla="*/ 63063 w 63062"/>
                              <a:gd name="connsiteY1" fmla="*/ 87352 h 93447"/>
                              <a:gd name="connsiteX2" fmla="*/ 14962 w 63062"/>
                              <a:gd name="connsiteY2" fmla="*/ 4008 h 93447"/>
                              <a:gd name="connsiteX3" fmla="*/ 4008 w 63062"/>
                              <a:gd name="connsiteY3" fmla="*/ 1055 h 93447"/>
                              <a:gd name="connsiteX4" fmla="*/ 1055 w 63062"/>
                              <a:gd name="connsiteY4" fmla="*/ 12009 h 93447"/>
                              <a:gd name="connsiteX5" fmla="*/ 48013 w 63062"/>
                              <a:gd name="connsiteY5" fmla="*/ 93448 h 9344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3062" h="93447">
                                <a:moveTo>
                                  <a:pt x="48013" y="93448"/>
                                </a:moveTo>
                                <a:cubicBezTo>
                                  <a:pt x="52585" y="90400"/>
                                  <a:pt x="57538" y="88495"/>
                                  <a:pt x="63063" y="87352"/>
                                </a:cubicBezTo>
                                <a:lnTo>
                                  <a:pt x="14962" y="4008"/>
                                </a:lnTo>
                                <a:cubicBezTo>
                                  <a:pt x="12771" y="198"/>
                                  <a:pt x="7818" y="-1136"/>
                                  <a:pt x="4008" y="1055"/>
                                </a:cubicBezTo>
                                <a:cubicBezTo>
                                  <a:pt x="198" y="3246"/>
                                  <a:pt x="-1136" y="8199"/>
                                  <a:pt x="1055" y="12009"/>
                                </a:cubicBezTo>
                                <a:lnTo>
                                  <a:pt x="48013" y="934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15" name="Freeform: Shape 114">
                            <a:extLst>
                              <a:ext uri="{FF2B5EF4-FFF2-40B4-BE49-F238E27FC236}">
                                <a16:creationId xmlns:a16="http://schemas.microsoft.com/office/drawing/2014/main" id="{B836F136-3E93-47F5-9C3F-25D710F112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70514" y="3571493"/>
                            <a:ext cx="92495" cy="66206"/>
                          </a:xfrm>
                          <a:custGeom>
                            <a:avLst/>
                            <a:gdLst>
                              <a:gd name="connsiteX0" fmla="*/ 84590 w 92495"/>
                              <a:gd name="connsiteY0" fmla="*/ 0 h 66206"/>
                              <a:gd name="connsiteX1" fmla="*/ 3723 w 92495"/>
                              <a:gd name="connsiteY1" fmla="*/ 51340 h 66206"/>
                              <a:gd name="connsiteX2" fmla="*/ 1246 w 92495"/>
                              <a:gd name="connsiteY2" fmla="*/ 62484 h 66206"/>
                              <a:gd name="connsiteX3" fmla="*/ 12390 w 92495"/>
                              <a:gd name="connsiteY3" fmla="*/ 64960 h 66206"/>
                              <a:gd name="connsiteX4" fmla="*/ 92496 w 92495"/>
                              <a:gd name="connsiteY4" fmla="*/ 14097 h 66206"/>
                              <a:gd name="connsiteX5" fmla="*/ 84590 w 92495"/>
                              <a:gd name="connsiteY5" fmla="*/ 0 h 66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2495" h="66206">
                                <a:moveTo>
                                  <a:pt x="84590" y="0"/>
                                </a:moveTo>
                                <a:lnTo>
                                  <a:pt x="3723" y="51340"/>
                                </a:lnTo>
                                <a:cubicBezTo>
                                  <a:pt x="8" y="53721"/>
                                  <a:pt x="-1135" y="58674"/>
                                  <a:pt x="1246" y="62484"/>
                                </a:cubicBezTo>
                                <a:cubicBezTo>
                                  <a:pt x="3627" y="66199"/>
                                  <a:pt x="8580" y="67342"/>
                                  <a:pt x="12390" y="64960"/>
                                </a:cubicBezTo>
                                <a:lnTo>
                                  <a:pt x="92496" y="14097"/>
                                </a:lnTo>
                                <a:cubicBezTo>
                                  <a:pt x="88590" y="10096"/>
                                  <a:pt x="86019" y="5239"/>
                                  <a:pt x="8459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16" name="Freeform: Shape 115">
                            <a:extLst>
                              <a:ext uri="{FF2B5EF4-FFF2-40B4-BE49-F238E27FC236}">
                                <a16:creationId xmlns:a16="http://schemas.microsoft.com/office/drawing/2014/main" id="{6D2B7B41-8A51-4143-9352-81A1095D66B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56525" y="3627786"/>
                            <a:ext cx="60396" cy="92209"/>
                          </a:xfrm>
                          <a:custGeom>
                            <a:avLst/>
                            <a:gdLst>
                              <a:gd name="connsiteX0" fmla="*/ 47347 w 60396"/>
                              <a:gd name="connsiteY0" fmla="*/ 0 h 92209"/>
                              <a:gd name="connsiteX1" fmla="*/ 1055 w 60396"/>
                              <a:gd name="connsiteY1" fmla="*/ 80200 h 92209"/>
                              <a:gd name="connsiteX2" fmla="*/ 4008 w 60396"/>
                              <a:gd name="connsiteY2" fmla="*/ 91154 h 92209"/>
                              <a:gd name="connsiteX3" fmla="*/ 14962 w 60396"/>
                              <a:gd name="connsiteY3" fmla="*/ 88202 h 92209"/>
                              <a:gd name="connsiteX4" fmla="*/ 60396 w 60396"/>
                              <a:gd name="connsiteY4" fmla="*/ 9430 h 92209"/>
                              <a:gd name="connsiteX5" fmla="*/ 47347 w 60396"/>
                              <a:gd name="connsiteY5" fmla="*/ 0 h 9220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396" h="92209">
                                <a:moveTo>
                                  <a:pt x="47347" y="0"/>
                                </a:moveTo>
                                <a:lnTo>
                                  <a:pt x="1055" y="80200"/>
                                </a:lnTo>
                                <a:cubicBezTo>
                                  <a:pt x="-1136" y="84011"/>
                                  <a:pt x="198" y="88964"/>
                                  <a:pt x="4008" y="91154"/>
                                </a:cubicBezTo>
                                <a:cubicBezTo>
                                  <a:pt x="7818" y="93345"/>
                                  <a:pt x="12771" y="92012"/>
                                  <a:pt x="14962" y="88202"/>
                                </a:cubicBezTo>
                                <a:lnTo>
                                  <a:pt x="60396" y="9430"/>
                                </a:lnTo>
                                <a:cubicBezTo>
                                  <a:pt x="54871" y="7525"/>
                                  <a:pt x="50585" y="4191"/>
                                  <a:pt x="4734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17" name="Freeform: Shape 116">
                            <a:extLst>
                              <a:ext uri="{FF2B5EF4-FFF2-40B4-BE49-F238E27FC236}">
                                <a16:creationId xmlns:a16="http://schemas.microsoft.com/office/drawing/2014/main" id="{C10F2782-5ADB-4C69-BCE9-22D9AAED36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81310" y="3654265"/>
                            <a:ext cx="16192" cy="99250"/>
                          </a:xfrm>
                          <a:custGeom>
                            <a:avLst/>
                            <a:gdLst>
                              <a:gd name="connsiteX0" fmla="*/ 10382 w 16192"/>
                              <a:gd name="connsiteY0" fmla="*/ 1715 h 99250"/>
                              <a:gd name="connsiteX1" fmla="*/ 0 w 16192"/>
                              <a:gd name="connsiteY1" fmla="*/ 0 h 99250"/>
                              <a:gd name="connsiteX2" fmla="*/ 0 w 16192"/>
                              <a:gd name="connsiteY2" fmla="*/ 91154 h 99250"/>
                              <a:gd name="connsiteX3" fmla="*/ 8096 w 16192"/>
                              <a:gd name="connsiteY3" fmla="*/ 99251 h 99250"/>
                              <a:gd name="connsiteX4" fmla="*/ 16192 w 16192"/>
                              <a:gd name="connsiteY4" fmla="*/ 91154 h 99250"/>
                              <a:gd name="connsiteX5" fmla="*/ 16192 w 16192"/>
                              <a:gd name="connsiteY5" fmla="*/ 1143 h 99250"/>
                              <a:gd name="connsiteX6" fmla="*/ 10382 w 16192"/>
                              <a:gd name="connsiteY6" fmla="*/ 1715 h 992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99250">
                                <a:moveTo>
                                  <a:pt x="10382" y="1715"/>
                                </a:moveTo>
                                <a:cubicBezTo>
                                  <a:pt x="6477" y="1715"/>
                                  <a:pt x="3143" y="1048"/>
                                  <a:pt x="0" y="0"/>
                                </a:cubicBezTo>
                                <a:lnTo>
                                  <a:pt x="0" y="91154"/>
                                </a:lnTo>
                                <a:cubicBezTo>
                                  <a:pt x="0" y="95536"/>
                                  <a:pt x="3620" y="99251"/>
                                  <a:pt x="8096" y="99251"/>
                                </a:cubicBezTo>
                                <a:cubicBezTo>
                                  <a:pt x="12478" y="99251"/>
                                  <a:pt x="16192" y="95631"/>
                                  <a:pt x="16192" y="91154"/>
                                </a:cubicBezTo>
                                <a:lnTo>
                                  <a:pt x="16192" y="1143"/>
                                </a:lnTo>
                                <a:cubicBezTo>
                                  <a:pt x="14288" y="1429"/>
                                  <a:pt x="12383" y="1715"/>
                                  <a:pt x="10382" y="171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18" name="Freeform: Shape 117">
                            <a:extLst>
                              <a:ext uri="{FF2B5EF4-FFF2-40B4-BE49-F238E27FC236}">
                                <a16:creationId xmlns:a16="http://schemas.microsoft.com/office/drawing/2014/main" id="{ADD5946C-6BE5-43D5-8825-812C7236DD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762749" y="3629786"/>
                            <a:ext cx="59538" cy="90304"/>
                          </a:xfrm>
                          <a:custGeom>
                            <a:avLst/>
                            <a:gdLst>
                              <a:gd name="connsiteX0" fmla="*/ 13240 w 59538"/>
                              <a:gd name="connsiteY0" fmla="*/ 0 h 90304"/>
                              <a:gd name="connsiteX1" fmla="*/ 0 w 59538"/>
                              <a:gd name="connsiteY1" fmla="*/ 9334 h 90304"/>
                              <a:gd name="connsiteX2" fmla="*/ 44482 w 59538"/>
                              <a:gd name="connsiteY2" fmla="*/ 86296 h 90304"/>
                              <a:gd name="connsiteX3" fmla="*/ 55531 w 59538"/>
                              <a:gd name="connsiteY3" fmla="*/ 89249 h 90304"/>
                              <a:gd name="connsiteX4" fmla="*/ 58483 w 59538"/>
                              <a:gd name="connsiteY4" fmla="*/ 78296 h 90304"/>
                              <a:gd name="connsiteX5" fmla="*/ 13240 w 59538"/>
                              <a:gd name="connsiteY5" fmla="*/ 0 h 903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9538" h="90304">
                                <a:moveTo>
                                  <a:pt x="13240" y="0"/>
                                </a:moveTo>
                                <a:cubicBezTo>
                                  <a:pt x="10001" y="4191"/>
                                  <a:pt x="5525" y="7429"/>
                                  <a:pt x="0" y="9334"/>
                                </a:cubicBezTo>
                                <a:lnTo>
                                  <a:pt x="44482" y="86296"/>
                                </a:lnTo>
                                <a:cubicBezTo>
                                  <a:pt x="46672" y="90106"/>
                                  <a:pt x="51625" y="91440"/>
                                  <a:pt x="55531" y="89249"/>
                                </a:cubicBezTo>
                                <a:cubicBezTo>
                                  <a:pt x="59341" y="87058"/>
                                  <a:pt x="60674" y="82105"/>
                                  <a:pt x="58483" y="78296"/>
                                </a:cubicBezTo>
                                <a:lnTo>
                                  <a:pt x="132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19" name="Freeform: Shape 118">
                            <a:extLst>
                              <a:ext uri="{FF2B5EF4-FFF2-40B4-BE49-F238E27FC236}">
                                <a16:creationId xmlns:a16="http://schemas.microsoft.com/office/drawing/2014/main" id="{D834B7BA-5173-45AB-B182-3EF06168E6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26566" y="3570445"/>
                            <a:ext cx="87033" cy="58205"/>
                          </a:xfrm>
                          <a:custGeom>
                            <a:avLst/>
                            <a:gdLst>
                              <a:gd name="connsiteX0" fmla="*/ 82963 w 87033"/>
                              <a:gd name="connsiteY0" fmla="*/ 43243 h 58205"/>
                              <a:gd name="connsiteX1" fmla="*/ 8096 w 87033"/>
                              <a:gd name="connsiteY1" fmla="*/ 0 h 58205"/>
                              <a:gd name="connsiteX2" fmla="*/ 0 w 87033"/>
                              <a:gd name="connsiteY2" fmla="*/ 13906 h 58205"/>
                              <a:gd name="connsiteX3" fmla="*/ 74962 w 87033"/>
                              <a:gd name="connsiteY3" fmla="*/ 57150 h 58205"/>
                              <a:gd name="connsiteX4" fmla="*/ 85916 w 87033"/>
                              <a:gd name="connsiteY4" fmla="*/ 54197 h 58205"/>
                              <a:gd name="connsiteX5" fmla="*/ 82963 w 87033"/>
                              <a:gd name="connsiteY5" fmla="*/ 43243 h 582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7033" h="58205">
                                <a:moveTo>
                                  <a:pt x="82963" y="43243"/>
                                </a:moveTo>
                                <a:lnTo>
                                  <a:pt x="8096" y="0"/>
                                </a:lnTo>
                                <a:cubicBezTo>
                                  <a:pt x="6667" y="5239"/>
                                  <a:pt x="3810" y="10001"/>
                                  <a:pt x="0" y="13906"/>
                                </a:cubicBezTo>
                                <a:lnTo>
                                  <a:pt x="74962" y="57150"/>
                                </a:lnTo>
                                <a:cubicBezTo>
                                  <a:pt x="78772" y="59341"/>
                                  <a:pt x="83725" y="58007"/>
                                  <a:pt x="85916" y="54197"/>
                                </a:cubicBezTo>
                                <a:cubicBezTo>
                                  <a:pt x="88201" y="50387"/>
                                  <a:pt x="86868" y="45434"/>
                                  <a:pt x="82963" y="432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20" name="Freeform: Shape 119">
                            <a:extLst>
                              <a:ext uri="{FF2B5EF4-FFF2-40B4-BE49-F238E27FC236}">
                                <a16:creationId xmlns:a16="http://schemas.microsoft.com/office/drawing/2014/main" id="{B9310780-FC04-46EA-B87F-ABC171DCAA9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81215" y="3238118"/>
                            <a:ext cx="16192" cy="100964"/>
                          </a:xfrm>
                          <a:custGeom>
                            <a:avLst/>
                            <a:gdLst>
                              <a:gd name="connsiteX0" fmla="*/ 8858 w 16192"/>
                              <a:gd name="connsiteY0" fmla="*/ 99727 h 100964"/>
                              <a:gd name="connsiteX1" fmla="*/ 16192 w 16192"/>
                              <a:gd name="connsiteY1" fmla="*/ 100489 h 100964"/>
                              <a:gd name="connsiteX2" fmla="*/ 16192 w 16192"/>
                              <a:gd name="connsiteY2" fmla="*/ 8096 h 100964"/>
                              <a:gd name="connsiteX3" fmla="*/ 8096 w 16192"/>
                              <a:gd name="connsiteY3" fmla="*/ 0 h 100964"/>
                              <a:gd name="connsiteX4" fmla="*/ 0 w 16192"/>
                              <a:gd name="connsiteY4" fmla="*/ 8096 h 100964"/>
                              <a:gd name="connsiteX5" fmla="*/ 0 w 16192"/>
                              <a:gd name="connsiteY5" fmla="*/ 100965 h 100964"/>
                              <a:gd name="connsiteX6" fmla="*/ 8858 w 16192"/>
                              <a:gd name="connsiteY6" fmla="*/ 99727 h 1009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100964">
                                <a:moveTo>
                                  <a:pt x="8858" y="99727"/>
                                </a:moveTo>
                                <a:cubicBezTo>
                                  <a:pt x="11430" y="99727"/>
                                  <a:pt x="13906" y="100013"/>
                                  <a:pt x="16192" y="100489"/>
                                </a:cubicBezTo>
                                <a:lnTo>
                                  <a:pt x="16192" y="8096"/>
                                </a:lnTo>
                                <a:cubicBezTo>
                                  <a:pt x="16192" y="3715"/>
                                  <a:pt x="12573" y="0"/>
                                  <a:pt x="8096" y="0"/>
                                </a:cubicBezTo>
                                <a:cubicBezTo>
                                  <a:pt x="3620" y="0"/>
                                  <a:pt x="0" y="3619"/>
                                  <a:pt x="0" y="8096"/>
                                </a:cubicBezTo>
                                <a:lnTo>
                                  <a:pt x="0" y="100965"/>
                                </a:lnTo>
                                <a:cubicBezTo>
                                  <a:pt x="2762" y="100203"/>
                                  <a:pt x="5620" y="99727"/>
                                  <a:pt x="8858" y="9972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21" name="Freeform: Shape 120">
                            <a:extLst>
                              <a:ext uri="{FF2B5EF4-FFF2-40B4-BE49-F238E27FC236}">
                                <a16:creationId xmlns:a16="http://schemas.microsoft.com/office/drawing/2014/main" id="{45846076-112C-4927-B870-29074AF079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761130" y="3271543"/>
                            <a:ext cx="61034" cy="89923"/>
                          </a:xfrm>
                          <a:custGeom>
                            <a:avLst/>
                            <a:gdLst>
                              <a:gd name="connsiteX0" fmla="*/ 57055 w 61034"/>
                              <a:gd name="connsiteY0" fmla="*/ 1055 h 89923"/>
                              <a:gd name="connsiteX1" fmla="*/ 46006 w 61034"/>
                              <a:gd name="connsiteY1" fmla="*/ 4008 h 89923"/>
                              <a:gd name="connsiteX2" fmla="*/ 0 w 61034"/>
                              <a:gd name="connsiteY2" fmla="*/ 83637 h 89923"/>
                              <a:gd name="connsiteX3" fmla="*/ 14954 w 61034"/>
                              <a:gd name="connsiteY3" fmla="*/ 89923 h 89923"/>
                              <a:gd name="connsiteX4" fmla="*/ 59912 w 61034"/>
                              <a:gd name="connsiteY4" fmla="*/ 12009 h 89923"/>
                              <a:gd name="connsiteX5" fmla="*/ 57055 w 61034"/>
                              <a:gd name="connsiteY5" fmla="*/ 1055 h 899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1034" h="89923">
                                <a:moveTo>
                                  <a:pt x="57055" y="1055"/>
                                </a:moveTo>
                                <a:cubicBezTo>
                                  <a:pt x="53245" y="-1136"/>
                                  <a:pt x="48292" y="198"/>
                                  <a:pt x="46006" y="4008"/>
                                </a:cubicBezTo>
                                <a:lnTo>
                                  <a:pt x="0" y="83637"/>
                                </a:lnTo>
                                <a:cubicBezTo>
                                  <a:pt x="5525" y="84494"/>
                                  <a:pt x="10573" y="86685"/>
                                  <a:pt x="14954" y="89923"/>
                                </a:cubicBezTo>
                                <a:lnTo>
                                  <a:pt x="59912" y="12009"/>
                                </a:lnTo>
                                <a:cubicBezTo>
                                  <a:pt x="62198" y="8294"/>
                                  <a:pt x="60865" y="3341"/>
                                  <a:pt x="57055" y="105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22" name="Freeform: Shape 121">
                            <a:extLst>
                              <a:ext uri="{FF2B5EF4-FFF2-40B4-BE49-F238E27FC236}">
                                <a16:creationId xmlns:a16="http://schemas.microsoft.com/office/drawing/2014/main" id="{CD10B4CD-9C2D-4B81-A754-24741BC515D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21899" y="3354029"/>
                            <a:ext cx="86304" cy="60587"/>
                          </a:xfrm>
                          <a:custGeom>
                            <a:avLst/>
                            <a:gdLst>
                              <a:gd name="connsiteX0" fmla="*/ 85058 w 86304"/>
                              <a:gd name="connsiteY0" fmla="*/ 3723 h 60587"/>
                              <a:gd name="connsiteX1" fmla="*/ 73914 w 86304"/>
                              <a:gd name="connsiteY1" fmla="*/ 1246 h 60587"/>
                              <a:gd name="connsiteX2" fmla="*/ 0 w 86304"/>
                              <a:gd name="connsiteY2" fmla="*/ 48109 h 60587"/>
                              <a:gd name="connsiteX3" fmla="*/ 10382 w 86304"/>
                              <a:gd name="connsiteY3" fmla="*/ 60587 h 60587"/>
                              <a:gd name="connsiteX4" fmla="*/ 82582 w 86304"/>
                              <a:gd name="connsiteY4" fmla="*/ 14772 h 60587"/>
                              <a:gd name="connsiteX5" fmla="*/ 85058 w 86304"/>
                              <a:gd name="connsiteY5" fmla="*/ 3723 h 6058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304" h="60587">
                                <a:moveTo>
                                  <a:pt x="85058" y="3723"/>
                                </a:moveTo>
                                <a:cubicBezTo>
                                  <a:pt x="82677" y="8"/>
                                  <a:pt x="77724" y="-1135"/>
                                  <a:pt x="73914" y="1246"/>
                                </a:cubicBezTo>
                                <a:lnTo>
                                  <a:pt x="0" y="48109"/>
                                </a:lnTo>
                                <a:cubicBezTo>
                                  <a:pt x="4381" y="51348"/>
                                  <a:pt x="7906" y="55729"/>
                                  <a:pt x="10382" y="60587"/>
                                </a:cubicBezTo>
                                <a:lnTo>
                                  <a:pt x="82582" y="14772"/>
                                </a:lnTo>
                                <a:cubicBezTo>
                                  <a:pt x="86296" y="12486"/>
                                  <a:pt x="87440" y="7438"/>
                                  <a:pt x="85058" y="372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23" name="Freeform: Shape 122">
                            <a:extLst>
                              <a:ext uri="{FF2B5EF4-FFF2-40B4-BE49-F238E27FC236}">
                                <a16:creationId xmlns:a16="http://schemas.microsoft.com/office/drawing/2014/main" id="{A8F24149-5133-4200-9052-9C598306DFF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50284" y="3487768"/>
                            <a:ext cx="96774" cy="16097"/>
                          </a:xfrm>
                          <a:custGeom>
                            <a:avLst/>
                            <a:gdLst>
                              <a:gd name="connsiteX0" fmla="*/ 88678 w 96774"/>
                              <a:gd name="connsiteY0" fmla="*/ 0 h 16097"/>
                              <a:gd name="connsiteX1" fmla="*/ 2476 w 96774"/>
                              <a:gd name="connsiteY1" fmla="*/ 0 h 16097"/>
                              <a:gd name="connsiteX2" fmla="*/ 0 w 96774"/>
                              <a:gd name="connsiteY2" fmla="*/ 16097 h 16097"/>
                              <a:gd name="connsiteX3" fmla="*/ 88678 w 96774"/>
                              <a:gd name="connsiteY3" fmla="*/ 16097 h 16097"/>
                              <a:gd name="connsiteX4" fmla="*/ 96774 w 96774"/>
                              <a:gd name="connsiteY4" fmla="*/ 8001 h 16097"/>
                              <a:gd name="connsiteX5" fmla="*/ 88678 w 96774"/>
                              <a:gd name="connsiteY5" fmla="*/ 0 h 160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74" h="16097">
                                <a:moveTo>
                                  <a:pt x="88678" y="0"/>
                                </a:moveTo>
                                <a:lnTo>
                                  <a:pt x="2476" y="0"/>
                                </a:lnTo>
                                <a:cubicBezTo>
                                  <a:pt x="2858" y="5525"/>
                                  <a:pt x="2000" y="11049"/>
                                  <a:pt x="0" y="16097"/>
                                </a:cubicBezTo>
                                <a:lnTo>
                                  <a:pt x="88678" y="16097"/>
                                </a:lnTo>
                                <a:cubicBezTo>
                                  <a:pt x="93154" y="16097"/>
                                  <a:pt x="96774" y="12478"/>
                                  <a:pt x="96774" y="8001"/>
                                </a:cubicBezTo>
                                <a:cubicBezTo>
                                  <a:pt x="96774" y="3620"/>
                                  <a:pt x="93154" y="0"/>
                                  <a:pt x="8867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24" name="Freeform: Shape 123">
                            <a:extLst>
                              <a:ext uri="{FF2B5EF4-FFF2-40B4-BE49-F238E27FC236}">
                                <a16:creationId xmlns:a16="http://schemas.microsoft.com/office/drawing/2014/main" id="{372A00C7-56F3-4E0D-9745-19588A1027D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31565" y="3487768"/>
                            <a:ext cx="102870" cy="16192"/>
                          </a:xfrm>
                          <a:custGeom>
                            <a:avLst/>
                            <a:gdLst>
                              <a:gd name="connsiteX0" fmla="*/ 101060 w 102870"/>
                              <a:gd name="connsiteY0" fmla="*/ 10858 h 16192"/>
                              <a:gd name="connsiteX1" fmla="*/ 102870 w 102870"/>
                              <a:gd name="connsiteY1" fmla="*/ 0 h 16192"/>
                              <a:gd name="connsiteX2" fmla="*/ 8096 w 102870"/>
                              <a:gd name="connsiteY2" fmla="*/ 0 h 16192"/>
                              <a:gd name="connsiteX3" fmla="*/ 0 w 102870"/>
                              <a:gd name="connsiteY3" fmla="*/ 8096 h 16192"/>
                              <a:gd name="connsiteX4" fmla="*/ 8096 w 102870"/>
                              <a:gd name="connsiteY4" fmla="*/ 16192 h 16192"/>
                              <a:gd name="connsiteX5" fmla="*/ 101727 w 102870"/>
                              <a:gd name="connsiteY5" fmla="*/ 16192 h 16192"/>
                              <a:gd name="connsiteX6" fmla="*/ 101060 w 102870"/>
                              <a:gd name="connsiteY6" fmla="*/ 10858 h 1619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02870" h="16192">
                                <a:moveTo>
                                  <a:pt x="101060" y="10858"/>
                                </a:moveTo>
                                <a:cubicBezTo>
                                  <a:pt x="100870" y="7049"/>
                                  <a:pt x="101632" y="3429"/>
                                  <a:pt x="102870" y="0"/>
                                </a:cubicBezTo>
                                <a:lnTo>
                                  <a:pt x="8096" y="0"/>
                                </a:lnTo>
                                <a:cubicBezTo>
                                  <a:pt x="3715" y="0"/>
                                  <a:pt x="0" y="3620"/>
                                  <a:pt x="0" y="8096"/>
                                </a:cubicBezTo>
                                <a:cubicBezTo>
                                  <a:pt x="0" y="12573"/>
                                  <a:pt x="3620" y="16192"/>
                                  <a:pt x="8096" y="16192"/>
                                </a:cubicBezTo>
                                <a:lnTo>
                                  <a:pt x="101727" y="16192"/>
                                </a:lnTo>
                                <a:cubicBezTo>
                                  <a:pt x="101441" y="14383"/>
                                  <a:pt x="101156" y="12668"/>
                                  <a:pt x="101060" y="108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</p:grpSp>
                  <p:sp>
                    <p:nvSpPr>
                      <p:cNvPr id="125" name="Freeform: Shape 124">
                        <a:extLst>
                          <a:ext uri="{FF2B5EF4-FFF2-40B4-BE49-F238E27FC236}">
                            <a16:creationId xmlns:a16="http://schemas.microsoft.com/office/drawing/2014/main" id="{E67A4729-61F3-475F-AD72-FE24D5FFB541}"/>
                          </a:ext>
                        </a:extLst>
                      </p:cNvPr>
                      <p:cNvSpPr/>
                      <p:nvPr/>
                    </p:nvSpPr>
                    <p:spPr>
                      <a:xfrm rot="-4849668">
                        <a:off x="6534612" y="3337601"/>
                        <a:ext cx="318130" cy="318130"/>
                      </a:xfrm>
                      <a:custGeom>
                        <a:avLst/>
                        <a:gdLst>
                          <a:gd name="connsiteX0" fmla="*/ 318131 w 318130"/>
                          <a:gd name="connsiteY0" fmla="*/ 159065 h 318130"/>
                          <a:gd name="connsiteX1" fmla="*/ 159065 w 318130"/>
                          <a:gd name="connsiteY1" fmla="*/ 318131 h 318130"/>
                          <a:gd name="connsiteX2" fmla="*/ 0 w 318130"/>
                          <a:gd name="connsiteY2" fmla="*/ 159065 h 318130"/>
                          <a:gd name="connsiteX3" fmla="*/ 159065 w 318130"/>
                          <a:gd name="connsiteY3" fmla="*/ 0 h 318130"/>
                          <a:gd name="connsiteX4" fmla="*/ 318131 w 318130"/>
                          <a:gd name="connsiteY4" fmla="*/ 159065 h 3181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30" h="318130">
                            <a:moveTo>
                              <a:pt x="318131" y="159065"/>
                            </a:moveTo>
                            <a:cubicBezTo>
                              <a:pt x="318131" y="246915"/>
                              <a:pt x="246915" y="318131"/>
                              <a:pt x="159065" y="318131"/>
                            </a:cubicBezTo>
                            <a:cubicBezTo>
                              <a:pt x="71216" y="318131"/>
                              <a:pt x="0" y="246915"/>
                              <a:pt x="0" y="159065"/>
                            </a:cubicBezTo>
                            <a:cubicBezTo>
                              <a:pt x="0" y="71216"/>
                              <a:pt x="71216" y="0"/>
                              <a:pt x="159065" y="0"/>
                            </a:cubicBezTo>
                            <a:cubicBezTo>
                              <a:pt x="246915" y="0"/>
                              <a:pt x="318131" y="71216"/>
                              <a:pt x="318131" y="1590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26" name="Freeform: Shape 125">
                        <a:extLst>
                          <a:ext uri="{FF2B5EF4-FFF2-40B4-BE49-F238E27FC236}">
                            <a16:creationId xmlns:a16="http://schemas.microsoft.com/office/drawing/2014/main" id="{40C4870E-1A5B-4DE4-A356-F15BBF5AB90D}"/>
                          </a:ext>
                        </a:extLst>
                      </p:cNvPr>
                      <p:cNvSpPr/>
                      <p:nvPr/>
                    </p:nvSpPr>
                    <p:spPr>
                      <a:xfrm rot="-4849668">
                        <a:off x="6534612" y="3337601"/>
                        <a:ext cx="318130" cy="318130"/>
                      </a:xfrm>
                      <a:custGeom>
                        <a:avLst/>
                        <a:gdLst>
                          <a:gd name="connsiteX0" fmla="*/ 318131 w 318130"/>
                          <a:gd name="connsiteY0" fmla="*/ 159065 h 318130"/>
                          <a:gd name="connsiteX1" fmla="*/ 159065 w 318130"/>
                          <a:gd name="connsiteY1" fmla="*/ 318131 h 318130"/>
                          <a:gd name="connsiteX2" fmla="*/ 0 w 318130"/>
                          <a:gd name="connsiteY2" fmla="*/ 159065 h 318130"/>
                          <a:gd name="connsiteX3" fmla="*/ 159065 w 318130"/>
                          <a:gd name="connsiteY3" fmla="*/ 0 h 318130"/>
                          <a:gd name="connsiteX4" fmla="*/ 318131 w 318130"/>
                          <a:gd name="connsiteY4" fmla="*/ 159065 h 3181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30" h="318130">
                            <a:moveTo>
                              <a:pt x="318131" y="159065"/>
                            </a:moveTo>
                            <a:cubicBezTo>
                              <a:pt x="318131" y="246915"/>
                              <a:pt x="246915" y="318131"/>
                              <a:pt x="159065" y="318131"/>
                            </a:cubicBezTo>
                            <a:cubicBezTo>
                              <a:pt x="71216" y="318131"/>
                              <a:pt x="0" y="246915"/>
                              <a:pt x="0" y="159065"/>
                            </a:cubicBezTo>
                            <a:cubicBezTo>
                              <a:pt x="0" y="71216"/>
                              <a:pt x="71216" y="0"/>
                              <a:pt x="159065" y="0"/>
                            </a:cubicBezTo>
                            <a:cubicBezTo>
                              <a:pt x="246915" y="0"/>
                              <a:pt x="318131" y="71216"/>
                              <a:pt x="318131" y="1590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27" name="Freeform: Shape 126">
                        <a:extLst>
                          <a:ext uri="{FF2B5EF4-FFF2-40B4-BE49-F238E27FC236}">
                            <a16:creationId xmlns:a16="http://schemas.microsoft.com/office/drawing/2014/main" id="{831F0F35-4DA8-45BC-853F-271E74A948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82619" y="3324795"/>
                        <a:ext cx="357568" cy="381000"/>
                      </a:xfrm>
                      <a:custGeom>
                        <a:avLst/>
                        <a:gdLst>
                          <a:gd name="connsiteX0" fmla="*/ 232600 w 357568"/>
                          <a:gd name="connsiteY0" fmla="*/ 362712 h 381000"/>
                          <a:gd name="connsiteX1" fmla="*/ 21622 w 357568"/>
                          <a:gd name="connsiteY1" fmla="*/ 151733 h 381000"/>
                          <a:gd name="connsiteX2" fmla="*/ 86011 w 357568"/>
                          <a:gd name="connsiteY2" fmla="*/ 0 h 381000"/>
                          <a:gd name="connsiteX3" fmla="*/ 0 w 357568"/>
                          <a:gd name="connsiteY3" fmla="*/ 170021 h 381000"/>
                          <a:gd name="connsiteX4" fmla="*/ 210979 w 357568"/>
                          <a:gd name="connsiteY4" fmla="*/ 381000 h 381000"/>
                          <a:gd name="connsiteX5" fmla="*/ 357569 w 357568"/>
                          <a:gd name="connsiteY5" fmla="*/ 321755 h 381000"/>
                          <a:gd name="connsiteX6" fmla="*/ 232600 w 357568"/>
                          <a:gd name="connsiteY6" fmla="*/ 362712 h 381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7568" h="381000">
                            <a:moveTo>
                              <a:pt x="232600" y="362712"/>
                            </a:moveTo>
                            <a:cubicBezTo>
                              <a:pt x="116110" y="362712"/>
                              <a:pt x="21622" y="268224"/>
                              <a:pt x="21622" y="151733"/>
                            </a:cubicBezTo>
                            <a:cubicBezTo>
                              <a:pt x="21622" y="92202"/>
                              <a:pt x="46387" y="38386"/>
                              <a:pt x="86011" y="0"/>
                            </a:cubicBezTo>
                            <a:cubicBezTo>
                              <a:pt x="33814" y="38386"/>
                              <a:pt x="0" y="100203"/>
                              <a:pt x="0" y="170021"/>
                            </a:cubicBezTo>
                            <a:cubicBezTo>
                              <a:pt x="0" y="286512"/>
                              <a:pt x="94488" y="381000"/>
                              <a:pt x="210979" y="381000"/>
                            </a:cubicBezTo>
                            <a:cubicBezTo>
                              <a:pt x="267938" y="381000"/>
                              <a:pt x="319564" y="358426"/>
                              <a:pt x="357569" y="321755"/>
                            </a:cubicBezTo>
                            <a:cubicBezTo>
                              <a:pt x="322612" y="347472"/>
                              <a:pt x="279368" y="362712"/>
                              <a:pt x="232600" y="362712"/>
                            </a:cubicBezTo>
                            <a:close/>
                          </a:path>
                        </a:pathLst>
                      </a:custGeom>
                      <a:solidFill>
                        <a:srgbClr val="FDCB6A">
                          <a:alpha val="6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28" name="Freeform: Shape 127">
                        <a:extLst>
                          <a:ext uri="{FF2B5EF4-FFF2-40B4-BE49-F238E27FC236}">
                            <a16:creationId xmlns:a16="http://schemas.microsoft.com/office/drawing/2014/main" id="{D0466B91-E0D5-4A1F-BED3-146DF0020B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35578" y="3285553"/>
                        <a:ext cx="368998" cy="368998"/>
                      </a:xfrm>
                      <a:custGeom>
                        <a:avLst/>
                        <a:gdLst>
                          <a:gd name="connsiteX0" fmla="*/ 158020 w 368998"/>
                          <a:gd name="connsiteY0" fmla="*/ 0 h 368998"/>
                          <a:gd name="connsiteX1" fmla="*/ 0 w 368998"/>
                          <a:gd name="connsiteY1" fmla="*/ 71247 h 368998"/>
                          <a:gd name="connsiteX2" fmla="*/ 139732 w 368998"/>
                          <a:gd name="connsiteY2" fmla="*/ 18288 h 368998"/>
                          <a:gd name="connsiteX3" fmla="*/ 350711 w 368998"/>
                          <a:gd name="connsiteY3" fmla="*/ 229267 h 368998"/>
                          <a:gd name="connsiteX4" fmla="*/ 297752 w 368998"/>
                          <a:gd name="connsiteY4" fmla="*/ 368998 h 368998"/>
                          <a:gd name="connsiteX5" fmla="*/ 368999 w 368998"/>
                          <a:gd name="connsiteY5" fmla="*/ 210979 h 368998"/>
                          <a:gd name="connsiteX6" fmla="*/ 158020 w 368998"/>
                          <a:gd name="connsiteY6" fmla="*/ 0 h 3689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68998" h="368998">
                            <a:moveTo>
                              <a:pt x="158020" y="0"/>
                            </a:moveTo>
                            <a:cubicBezTo>
                              <a:pt x="95060" y="0"/>
                              <a:pt x="38672" y="27527"/>
                              <a:pt x="0" y="71247"/>
                            </a:cubicBezTo>
                            <a:cubicBezTo>
                              <a:pt x="37243" y="38291"/>
                              <a:pt x="86106" y="18288"/>
                              <a:pt x="139732" y="18288"/>
                            </a:cubicBezTo>
                            <a:cubicBezTo>
                              <a:pt x="256223" y="18288"/>
                              <a:pt x="350711" y="112776"/>
                              <a:pt x="350711" y="229267"/>
                            </a:cubicBezTo>
                            <a:cubicBezTo>
                              <a:pt x="350711" y="282892"/>
                              <a:pt x="330708" y="331756"/>
                              <a:pt x="297752" y="368998"/>
                            </a:cubicBezTo>
                            <a:cubicBezTo>
                              <a:pt x="341471" y="330327"/>
                              <a:pt x="368999" y="273844"/>
                              <a:pt x="368999" y="210979"/>
                            </a:cubicBezTo>
                            <a:cubicBezTo>
                              <a:pt x="368999" y="94488"/>
                              <a:pt x="274511" y="0"/>
                              <a:pt x="1580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2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29" name="Freeform: Shape 128">
                        <a:extLst>
                          <a:ext uri="{FF2B5EF4-FFF2-40B4-BE49-F238E27FC236}">
                            <a16:creationId xmlns:a16="http://schemas.microsoft.com/office/drawing/2014/main" id="{050A7077-768D-4646-9642-9E90642592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04598" y="3347084"/>
                        <a:ext cx="345114" cy="272891"/>
                      </a:xfrm>
                      <a:custGeom>
                        <a:avLst/>
                        <a:gdLst>
                          <a:gd name="connsiteX0" fmla="*/ 690 w 345114"/>
                          <a:gd name="connsiteY0" fmla="*/ 242983 h 272891"/>
                          <a:gd name="connsiteX1" fmla="*/ 336827 w 345114"/>
                          <a:gd name="connsiteY1" fmla="*/ 0 h 272891"/>
                          <a:gd name="connsiteX2" fmla="*/ 345114 w 345114"/>
                          <a:gd name="connsiteY2" fmla="*/ 10001 h 272891"/>
                          <a:gd name="connsiteX3" fmla="*/ 18978 w 345114"/>
                          <a:gd name="connsiteY3" fmla="*/ 272891 h 272891"/>
                          <a:gd name="connsiteX4" fmla="*/ 690 w 345114"/>
                          <a:gd name="connsiteY4" fmla="*/ 242983 h 272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45114" h="272891">
                            <a:moveTo>
                              <a:pt x="690" y="242983"/>
                            </a:moveTo>
                            <a:lnTo>
                              <a:pt x="336827" y="0"/>
                            </a:lnTo>
                            <a:lnTo>
                              <a:pt x="345114" y="10001"/>
                            </a:lnTo>
                            <a:lnTo>
                              <a:pt x="18978" y="272891"/>
                            </a:lnTo>
                            <a:cubicBezTo>
                              <a:pt x="19073" y="272987"/>
                              <a:pt x="-4263" y="256318"/>
                              <a:pt x="690" y="24298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30" name="Freeform: Shape 129">
                        <a:extLst>
                          <a:ext uri="{FF2B5EF4-FFF2-40B4-BE49-F238E27FC236}">
                            <a16:creationId xmlns:a16="http://schemas.microsoft.com/office/drawing/2014/main" id="{7775AF7D-F65A-42AC-A719-CFB6BA6ABE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36911" y="3380421"/>
                        <a:ext cx="341185" cy="271272"/>
                      </a:xfrm>
                      <a:custGeom>
                        <a:avLst/>
                        <a:gdLst>
                          <a:gd name="connsiteX0" fmla="*/ 0 w 341185"/>
                          <a:gd name="connsiteY0" fmla="*/ 254603 h 271272"/>
                          <a:gd name="connsiteX1" fmla="*/ 334518 w 341185"/>
                          <a:gd name="connsiteY1" fmla="*/ 0 h 271272"/>
                          <a:gd name="connsiteX2" fmla="*/ 341186 w 341185"/>
                          <a:gd name="connsiteY2" fmla="*/ 15050 h 271272"/>
                          <a:gd name="connsiteX3" fmla="*/ 16669 w 341185"/>
                          <a:gd name="connsiteY3" fmla="*/ 271272 h 2712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1185" h="271272">
                            <a:moveTo>
                              <a:pt x="0" y="254603"/>
                            </a:moveTo>
                            <a:lnTo>
                              <a:pt x="334518" y="0"/>
                            </a:lnTo>
                            <a:lnTo>
                              <a:pt x="341186" y="15050"/>
                            </a:lnTo>
                            <a:lnTo>
                              <a:pt x="16669" y="271272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86731EDE-FD14-4B72-B3BD-E6592053BA7E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6564414" y="3369399"/>
                      <a:ext cx="262506" cy="262506"/>
                    </a:xfrm>
                    <a:custGeom>
                      <a:avLst/>
                      <a:gdLst>
                        <a:gd name="connsiteX0" fmla="*/ 262507 w 262506"/>
                        <a:gd name="connsiteY0" fmla="*/ 131253 h 262506"/>
                        <a:gd name="connsiteX1" fmla="*/ 131253 w 262506"/>
                        <a:gd name="connsiteY1" fmla="*/ 262507 h 262506"/>
                        <a:gd name="connsiteX2" fmla="*/ 0 w 262506"/>
                        <a:gd name="connsiteY2" fmla="*/ 131253 h 262506"/>
                        <a:gd name="connsiteX3" fmla="*/ 131253 w 262506"/>
                        <a:gd name="connsiteY3" fmla="*/ 0 h 262506"/>
                        <a:gd name="connsiteX4" fmla="*/ 262507 w 262506"/>
                        <a:gd name="connsiteY4" fmla="*/ 131253 h 2625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506" h="262506">
                          <a:moveTo>
                            <a:pt x="262507" y="131253"/>
                          </a:moveTo>
                          <a:cubicBezTo>
                            <a:pt x="262507" y="203743"/>
                            <a:pt x="203743" y="262507"/>
                            <a:pt x="131253" y="262507"/>
                          </a:cubicBezTo>
                          <a:cubicBezTo>
                            <a:pt x="58764" y="262507"/>
                            <a:pt x="0" y="203743"/>
                            <a:pt x="0" y="131253"/>
                          </a:cubicBezTo>
                          <a:cubicBezTo>
                            <a:pt x="0" y="58764"/>
                            <a:pt x="58764" y="0"/>
                            <a:pt x="131253" y="0"/>
                          </a:cubicBezTo>
                          <a:cubicBezTo>
                            <a:pt x="203743" y="0"/>
                            <a:pt x="262507" y="58764"/>
                            <a:pt x="262507" y="131253"/>
                          </a:cubicBezTo>
                          <a:close/>
                        </a:path>
                      </a:pathLst>
                    </a:custGeom>
                    <a:solidFill>
                      <a:srgbClr val="FDCB6A">
                        <a:alpha val="5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132" name="Graphic 2">
                    <a:extLst>
                      <a:ext uri="{FF2B5EF4-FFF2-40B4-BE49-F238E27FC236}">
                        <a16:creationId xmlns:a16="http://schemas.microsoft.com/office/drawing/2014/main" id="{9BA17C58-2398-482F-BF38-B6B48AD3612E}"/>
                      </a:ext>
                    </a:extLst>
                  </p:cNvPr>
                  <p:cNvGrpSpPr/>
                  <p:nvPr/>
                </p:nvGrpSpPr>
                <p:grpSpPr>
                  <a:xfrm>
                    <a:off x="6135052" y="3137176"/>
                    <a:ext cx="552595" cy="552595"/>
                    <a:chOff x="6135052" y="3137176"/>
                    <a:chExt cx="552595" cy="552595"/>
                  </a:xfrm>
                </p:grpSpPr>
                <p:grpSp>
                  <p:nvGrpSpPr>
                    <p:cNvPr id="133" name="Graphic 2">
                      <a:extLst>
                        <a:ext uri="{FF2B5EF4-FFF2-40B4-BE49-F238E27FC236}">
                          <a16:creationId xmlns:a16="http://schemas.microsoft.com/office/drawing/2014/main" id="{9BA17C58-2398-482F-BF38-B6B48AD361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5052" y="3137176"/>
                      <a:ext cx="552595" cy="552595"/>
                      <a:chOff x="6135052" y="3137176"/>
                      <a:chExt cx="552595" cy="552595"/>
                    </a:xfrm>
                  </p:grpSpPr>
                  <p:grpSp>
                    <p:nvGrpSpPr>
                      <p:cNvPr id="134" name="Graphic 2">
                        <a:extLst>
                          <a:ext uri="{FF2B5EF4-FFF2-40B4-BE49-F238E27FC236}">
                            <a16:creationId xmlns:a16="http://schemas.microsoft.com/office/drawing/2014/main" id="{9BA17C58-2398-482F-BF38-B6B48AD361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35052" y="3137176"/>
                        <a:ext cx="552595" cy="552595"/>
                        <a:chOff x="6135052" y="3137176"/>
                        <a:chExt cx="552595" cy="552595"/>
                      </a:xfrm>
                    </p:grpSpPr>
                    <p:sp>
                      <p:nvSpPr>
                        <p:cNvPr id="135" name="Freeform: Shape 134">
                          <a:extLst>
                            <a:ext uri="{FF2B5EF4-FFF2-40B4-BE49-F238E27FC236}">
                              <a16:creationId xmlns:a16="http://schemas.microsoft.com/office/drawing/2014/main" id="{6986D2C6-51F2-41A4-A1A1-D91454FA0F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1369436">
                          <a:off x="6200371" y="3202495"/>
                          <a:ext cx="421956" cy="421956"/>
                        </a:xfrm>
                        <a:custGeom>
                          <a:avLst/>
                          <a:gdLst>
                            <a:gd name="connsiteX0" fmla="*/ 421957 w 421956"/>
                            <a:gd name="connsiteY0" fmla="*/ 210978 h 421956"/>
                            <a:gd name="connsiteX1" fmla="*/ 210978 w 421956"/>
                            <a:gd name="connsiteY1" fmla="*/ 421957 h 421956"/>
                            <a:gd name="connsiteX2" fmla="*/ 0 w 421956"/>
                            <a:gd name="connsiteY2" fmla="*/ 210978 h 421956"/>
                            <a:gd name="connsiteX3" fmla="*/ 210978 w 421956"/>
                            <a:gd name="connsiteY3" fmla="*/ 0 h 421956"/>
                            <a:gd name="connsiteX4" fmla="*/ 421957 w 421956"/>
                            <a:gd name="connsiteY4" fmla="*/ 210978 h 42195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21956" h="421956">
                              <a:moveTo>
                                <a:pt x="421957" y="210978"/>
                              </a:moveTo>
                              <a:cubicBezTo>
                                <a:pt x="421957" y="327499"/>
                                <a:pt x="327499" y="421957"/>
                                <a:pt x="210978" y="421957"/>
                              </a:cubicBezTo>
                              <a:cubicBezTo>
                                <a:pt x="94458" y="421957"/>
                                <a:pt x="0" y="327499"/>
                                <a:pt x="0" y="210978"/>
                              </a:cubicBezTo>
                              <a:cubicBezTo>
                                <a:pt x="0" y="94458"/>
                                <a:pt x="94458" y="0"/>
                                <a:pt x="210978" y="0"/>
                              </a:cubicBezTo>
                              <a:cubicBezTo>
                                <a:pt x="327499" y="0"/>
                                <a:pt x="421957" y="94458"/>
                                <a:pt x="421957" y="21097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CB6A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grpSp>
                      <p:nvGrpSpPr>
                        <p:cNvPr id="136" name="Graphic 2">
                          <a:extLst>
                            <a:ext uri="{FF2B5EF4-FFF2-40B4-BE49-F238E27FC236}">
                              <a16:creationId xmlns:a16="http://schemas.microsoft.com/office/drawing/2014/main" id="{9BA17C58-2398-482F-BF38-B6B48AD3612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149244" y="3155060"/>
                          <a:ext cx="515588" cy="515492"/>
                          <a:chOff x="6149244" y="3155060"/>
                          <a:chExt cx="515588" cy="515492"/>
                        </a:xfrm>
                        <a:solidFill>
                          <a:srgbClr val="8D4328">
                            <a:alpha val="27000"/>
                          </a:srgbClr>
                        </a:solidFill>
                      </p:grpSpPr>
                      <p:sp>
                        <p:nvSpPr>
                          <p:cNvPr id="137" name="Freeform: Shape 136">
                            <a:extLst>
                              <a:ext uri="{FF2B5EF4-FFF2-40B4-BE49-F238E27FC236}">
                                <a16:creationId xmlns:a16="http://schemas.microsoft.com/office/drawing/2014/main" id="{B439C570-06A0-4E77-B490-B7DDFC1D23B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82824" y="3280021"/>
                            <a:ext cx="96816" cy="63443"/>
                          </a:xfrm>
                          <a:custGeom>
                            <a:avLst/>
                            <a:gdLst>
                              <a:gd name="connsiteX0" fmla="*/ 4043 w 96816"/>
                              <a:gd name="connsiteY0" fmla="*/ 14962 h 63443"/>
                              <a:gd name="connsiteX1" fmla="*/ 88054 w 96816"/>
                              <a:gd name="connsiteY1" fmla="*/ 63444 h 63443"/>
                              <a:gd name="connsiteX2" fmla="*/ 96817 w 96816"/>
                              <a:gd name="connsiteY2" fmla="*/ 49919 h 63443"/>
                              <a:gd name="connsiteX3" fmla="*/ 12139 w 96816"/>
                              <a:gd name="connsiteY3" fmla="*/ 1055 h 63443"/>
                              <a:gd name="connsiteX4" fmla="*/ 1186 w 96816"/>
                              <a:gd name="connsiteY4" fmla="*/ 4008 h 63443"/>
                              <a:gd name="connsiteX5" fmla="*/ 4043 w 96816"/>
                              <a:gd name="connsiteY5" fmla="*/ 14962 h 6344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816" h="63443">
                                <a:moveTo>
                                  <a:pt x="4043" y="14962"/>
                                </a:moveTo>
                                <a:lnTo>
                                  <a:pt x="88054" y="63444"/>
                                </a:lnTo>
                                <a:cubicBezTo>
                                  <a:pt x="89958" y="58396"/>
                                  <a:pt x="92816" y="53633"/>
                                  <a:pt x="96817" y="49919"/>
                                </a:cubicBezTo>
                                <a:lnTo>
                                  <a:pt x="12139" y="1055"/>
                                </a:lnTo>
                                <a:cubicBezTo>
                                  <a:pt x="8329" y="-1136"/>
                                  <a:pt x="3376" y="198"/>
                                  <a:pt x="1186" y="4008"/>
                                </a:cubicBezTo>
                                <a:cubicBezTo>
                                  <a:pt x="-1196" y="7723"/>
                                  <a:pt x="138" y="12676"/>
                                  <a:pt x="4043" y="1496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38" name="Freeform: Shape 137">
                            <a:extLst>
                              <a:ext uri="{FF2B5EF4-FFF2-40B4-BE49-F238E27FC236}">
                                <a16:creationId xmlns:a16="http://schemas.microsoft.com/office/drawing/2014/main" id="{5732E016-B0E4-4A2B-89C5-EDC053CFA4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74109" y="3188580"/>
                            <a:ext cx="63158" cy="93447"/>
                          </a:xfrm>
                          <a:custGeom>
                            <a:avLst/>
                            <a:gdLst>
                              <a:gd name="connsiteX0" fmla="*/ 48109 w 63158"/>
                              <a:gd name="connsiteY0" fmla="*/ 93448 h 93447"/>
                              <a:gd name="connsiteX1" fmla="*/ 63158 w 63158"/>
                              <a:gd name="connsiteY1" fmla="*/ 87352 h 93447"/>
                              <a:gd name="connsiteX2" fmla="*/ 15057 w 63158"/>
                              <a:gd name="connsiteY2" fmla="*/ 4008 h 93447"/>
                              <a:gd name="connsiteX3" fmla="*/ 4008 w 63158"/>
                              <a:gd name="connsiteY3" fmla="*/ 1055 h 93447"/>
                              <a:gd name="connsiteX4" fmla="*/ 1055 w 63158"/>
                              <a:gd name="connsiteY4" fmla="*/ 12009 h 93447"/>
                              <a:gd name="connsiteX5" fmla="*/ 48109 w 63158"/>
                              <a:gd name="connsiteY5" fmla="*/ 93448 h 9344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3158" h="93447">
                                <a:moveTo>
                                  <a:pt x="48109" y="93448"/>
                                </a:moveTo>
                                <a:cubicBezTo>
                                  <a:pt x="52681" y="90400"/>
                                  <a:pt x="57634" y="88495"/>
                                  <a:pt x="63158" y="87352"/>
                                </a:cubicBezTo>
                                <a:lnTo>
                                  <a:pt x="15057" y="4008"/>
                                </a:lnTo>
                                <a:cubicBezTo>
                                  <a:pt x="12866" y="198"/>
                                  <a:pt x="7913" y="-1136"/>
                                  <a:pt x="4008" y="1055"/>
                                </a:cubicBezTo>
                                <a:cubicBezTo>
                                  <a:pt x="198" y="3246"/>
                                  <a:pt x="-1136" y="8199"/>
                                  <a:pt x="1055" y="12009"/>
                                </a:cubicBezTo>
                                <a:lnTo>
                                  <a:pt x="48109" y="934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39" name="Freeform: Shape 138">
                            <a:extLst>
                              <a:ext uri="{FF2B5EF4-FFF2-40B4-BE49-F238E27FC236}">
                                <a16:creationId xmlns:a16="http://schemas.microsoft.com/office/drawing/2014/main" id="{31D5EEE9-BCEF-4E48-A98C-A8B02E3FECA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88193" y="3488435"/>
                            <a:ext cx="92495" cy="66206"/>
                          </a:xfrm>
                          <a:custGeom>
                            <a:avLst/>
                            <a:gdLst>
                              <a:gd name="connsiteX0" fmla="*/ 84590 w 92495"/>
                              <a:gd name="connsiteY0" fmla="*/ 0 h 66206"/>
                              <a:gd name="connsiteX1" fmla="*/ 3723 w 92495"/>
                              <a:gd name="connsiteY1" fmla="*/ 51340 h 66206"/>
                              <a:gd name="connsiteX2" fmla="*/ 1246 w 92495"/>
                              <a:gd name="connsiteY2" fmla="*/ 62484 h 66206"/>
                              <a:gd name="connsiteX3" fmla="*/ 12390 w 92495"/>
                              <a:gd name="connsiteY3" fmla="*/ 64960 h 66206"/>
                              <a:gd name="connsiteX4" fmla="*/ 92496 w 92495"/>
                              <a:gd name="connsiteY4" fmla="*/ 14097 h 66206"/>
                              <a:gd name="connsiteX5" fmla="*/ 84590 w 92495"/>
                              <a:gd name="connsiteY5" fmla="*/ 0 h 66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2495" h="66206">
                                <a:moveTo>
                                  <a:pt x="84590" y="0"/>
                                </a:moveTo>
                                <a:lnTo>
                                  <a:pt x="3723" y="51340"/>
                                </a:lnTo>
                                <a:cubicBezTo>
                                  <a:pt x="8" y="53721"/>
                                  <a:pt x="-1135" y="58674"/>
                                  <a:pt x="1246" y="62484"/>
                                </a:cubicBezTo>
                                <a:cubicBezTo>
                                  <a:pt x="3627" y="66199"/>
                                  <a:pt x="8581" y="67342"/>
                                  <a:pt x="12390" y="64960"/>
                                </a:cubicBezTo>
                                <a:lnTo>
                                  <a:pt x="92496" y="14097"/>
                                </a:lnTo>
                                <a:cubicBezTo>
                                  <a:pt x="88686" y="10192"/>
                                  <a:pt x="86019" y="5334"/>
                                  <a:pt x="8459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40" name="Freeform: Shape 139">
                            <a:extLst>
                              <a:ext uri="{FF2B5EF4-FFF2-40B4-BE49-F238E27FC236}">
                                <a16:creationId xmlns:a16="http://schemas.microsoft.com/office/drawing/2014/main" id="{C927C70F-A9C8-4125-AEDB-05303B0C216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74204" y="3544728"/>
                            <a:ext cx="60491" cy="92209"/>
                          </a:xfrm>
                          <a:custGeom>
                            <a:avLst/>
                            <a:gdLst>
                              <a:gd name="connsiteX0" fmla="*/ 47347 w 60491"/>
                              <a:gd name="connsiteY0" fmla="*/ 0 h 92209"/>
                              <a:gd name="connsiteX1" fmla="*/ 1055 w 60491"/>
                              <a:gd name="connsiteY1" fmla="*/ 80201 h 92209"/>
                              <a:gd name="connsiteX2" fmla="*/ 4008 w 60491"/>
                              <a:gd name="connsiteY2" fmla="*/ 91154 h 92209"/>
                              <a:gd name="connsiteX3" fmla="*/ 15057 w 60491"/>
                              <a:gd name="connsiteY3" fmla="*/ 88202 h 92209"/>
                              <a:gd name="connsiteX4" fmla="*/ 60491 w 60491"/>
                              <a:gd name="connsiteY4" fmla="*/ 9430 h 92209"/>
                              <a:gd name="connsiteX5" fmla="*/ 47347 w 60491"/>
                              <a:gd name="connsiteY5" fmla="*/ 0 h 9220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491" h="92209">
                                <a:moveTo>
                                  <a:pt x="47347" y="0"/>
                                </a:moveTo>
                                <a:lnTo>
                                  <a:pt x="1055" y="80201"/>
                                </a:lnTo>
                                <a:cubicBezTo>
                                  <a:pt x="-1136" y="84011"/>
                                  <a:pt x="198" y="88964"/>
                                  <a:pt x="4008" y="91154"/>
                                </a:cubicBezTo>
                                <a:cubicBezTo>
                                  <a:pt x="7818" y="93345"/>
                                  <a:pt x="12771" y="92012"/>
                                  <a:pt x="15057" y="88202"/>
                                </a:cubicBezTo>
                                <a:lnTo>
                                  <a:pt x="60491" y="9430"/>
                                </a:lnTo>
                                <a:cubicBezTo>
                                  <a:pt x="54967" y="7525"/>
                                  <a:pt x="50585" y="4286"/>
                                  <a:pt x="4734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41" name="Freeform: Shape 140">
                            <a:extLst>
                              <a:ext uri="{FF2B5EF4-FFF2-40B4-BE49-F238E27FC236}">
                                <a16:creationId xmlns:a16="http://schemas.microsoft.com/office/drawing/2014/main" id="{5FFB0D57-7C80-492F-99A3-AA30EE9D73D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99085" y="3571303"/>
                            <a:ext cx="16192" cy="99250"/>
                          </a:xfrm>
                          <a:custGeom>
                            <a:avLst/>
                            <a:gdLst>
                              <a:gd name="connsiteX0" fmla="*/ 10382 w 16192"/>
                              <a:gd name="connsiteY0" fmla="*/ 1714 h 99250"/>
                              <a:gd name="connsiteX1" fmla="*/ 0 w 16192"/>
                              <a:gd name="connsiteY1" fmla="*/ 0 h 99250"/>
                              <a:gd name="connsiteX2" fmla="*/ 0 w 16192"/>
                              <a:gd name="connsiteY2" fmla="*/ 91154 h 99250"/>
                              <a:gd name="connsiteX3" fmla="*/ 8096 w 16192"/>
                              <a:gd name="connsiteY3" fmla="*/ 99250 h 99250"/>
                              <a:gd name="connsiteX4" fmla="*/ 16192 w 16192"/>
                              <a:gd name="connsiteY4" fmla="*/ 91154 h 99250"/>
                              <a:gd name="connsiteX5" fmla="*/ 16192 w 16192"/>
                              <a:gd name="connsiteY5" fmla="*/ 1143 h 99250"/>
                              <a:gd name="connsiteX6" fmla="*/ 10382 w 16192"/>
                              <a:gd name="connsiteY6" fmla="*/ 1714 h 992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99250">
                                <a:moveTo>
                                  <a:pt x="10382" y="1714"/>
                                </a:moveTo>
                                <a:cubicBezTo>
                                  <a:pt x="6477" y="1714"/>
                                  <a:pt x="3143" y="1048"/>
                                  <a:pt x="0" y="0"/>
                                </a:cubicBezTo>
                                <a:lnTo>
                                  <a:pt x="0" y="91154"/>
                                </a:lnTo>
                                <a:cubicBezTo>
                                  <a:pt x="0" y="95631"/>
                                  <a:pt x="3619" y="99250"/>
                                  <a:pt x="8096" y="99250"/>
                                </a:cubicBezTo>
                                <a:cubicBezTo>
                                  <a:pt x="12573" y="99250"/>
                                  <a:pt x="16192" y="95631"/>
                                  <a:pt x="16192" y="91154"/>
                                </a:cubicBezTo>
                                <a:lnTo>
                                  <a:pt x="16192" y="1143"/>
                                </a:lnTo>
                                <a:cubicBezTo>
                                  <a:pt x="14192" y="1429"/>
                                  <a:pt x="12382" y="1714"/>
                                  <a:pt x="10382" y="17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42" name="Freeform: Shape 141">
                            <a:extLst>
                              <a:ext uri="{FF2B5EF4-FFF2-40B4-BE49-F238E27FC236}">
                                <a16:creationId xmlns:a16="http://schemas.microsoft.com/office/drawing/2014/main" id="{A27AE603-5928-4839-8348-4D123B085E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80428" y="3546728"/>
                            <a:ext cx="59443" cy="90304"/>
                          </a:xfrm>
                          <a:custGeom>
                            <a:avLst/>
                            <a:gdLst>
                              <a:gd name="connsiteX0" fmla="*/ 13240 w 59443"/>
                              <a:gd name="connsiteY0" fmla="*/ 0 h 90304"/>
                              <a:gd name="connsiteX1" fmla="*/ 0 w 59443"/>
                              <a:gd name="connsiteY1" fmla="*/ 9334 h 90304"/>
                              <a:gd name="connsiteX2" fmla="*/ 44482 w 59443"/>
                              <a:gd name="connsiteY2" fmla="*/ 86296 h 90304"/>
                              <a:gd name="connsiteX3" fmla="*/ 55435 w 59443"/>
                              <a:gd name="connsiteY3" fmla="*/ 89249 h 90304"/>
                              <a:gd name="connsiteX4" fmla="*/ 58388 w 59443"/>
                              <a:gd name="connsiteY4" fmla="*/ 78296 h 90304"/>
                              <a:gd name="connsiteX5" fmla="*/ 13240 w 59443"/>
                              <a:gd name="connsiteY5" fmla="*/ 0 h 903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9443" h="90304">
                                <a:moveTo>
                                  <a:pt x="13240" y="0"/>
                                </a:moveTo>
                                <a:cubicBezTo>
                                  <a:pt x="10001" y="4191"/>
                                  <a:pt x="5525" y="7429"/>
                                  <a:pt x="0" y="9334"/>
                                </a:cubicBezTo>
                                <a:lnTo>
                                  <a:pt x="44482" y="86296"/>
                                </a:lnTo>
                                <a:cubicBezTo>
                                  <a:pt x="46672" y="90107"/>
                                  <a:pt x="51625" y="91440"/>
                                  <a:pt x="55435" y="89249"/>
                                </a:cubicBezTo>
                                <a:cubicBezTo>
                                  <a:pt x="59246" y="87058"/>
                                  <a:pt x="60579" y="82105"/>
                                  <a:pt x="58388" y="78296"/>
                                </a:cubicBezTo>
                                <a:lnTo>
                                  <a:pt x="132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43" name="Freeform: Shape 142">
                            <a:extLst>
                              <a:ext uri="{FF2B5EF4-FFF2-40B4-BE49-F238E27FC236}">
                                <a16:creationId xmlns:a16="http://schemas.microsoft.com/office/drawing/2014/main" id="{E53E08A4-5D5B-490D-95A3-3F2F96023DA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44341" y="3487387"/>
                            <a:ext cx="86970" cy="58205"/>
                          </a:xfrm>
                          <a:custGeom>
                            <a:avLst/>
                            <a:gdLst>
                              <a:gd name="connsiteX0" fmla="*/ 82963 w 86970"/>
                              <a:gd name="connsiteY0" fmla="*/ 43243 h 58205"/>
                              <a:gd name="connsiteX1" fmla="*/ 8096 w 86970"/>
                              <a:gd name="connsiteY1" fmla="*/ 0 h 58205"/>
                              <a:gd name="connsiteX2" fmla="*/ 0 w 86970"/>
                              <a:gd name="connsiteY2" fmla="*/ 13906 h 58205"/>
                              <a:gd name="connsiteX3" fmla="*/ 74962 w 86970"/>
                              <a:gd name="connsiteY3" fmla="*/ 57150 h 58205"/>
                              <a:gd name="connsiteX4" fmla="*/ 85915 w 86970"/>
                              <a:gd name="connsiteY4" fmla="*/ 54197 h 58205"/>
                              <a:gd name="connsiteX5" fmla="*/ 82963 w 86970"/>
                              <a:gd name="connsiteY5" fmla="*/ 43243 h 582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970" h="58205">
                                <a:moveTo>
                                  <a:pt x="82963" y="43243"/>
                                </a:moveTo>
                                <a:lnTo>
                                  <a:pt x="8096" y="0"/>
                                </a:lnTo>
                                <a:cubicBezTo>
                                  <a:pt x="6667" y="5239"/>
                                  <a:pt x="3810" y="10001"/>
                                  <a:pt x="0" y="13906"/>
                                </a:cubicBezTo>
                                <a:lnTo>
                                  <a:pt x="74962" y="57150"/>
                                </a:lnTo>
                                <a:cubicBezTo>
                                  <a:pt x="78772" y="59341"/>
                                  <a:pt x="83725" y="58007"/>
                                  <a:pt x="85915" y="54197"/>
                                </a:cubicBezTo>
                                <a:cubicBezTo>
                                  <a:pt x="88106" y="50387"/>
                                  <a:pt x="86773" y="45434"/>
                                  <a:pt x="82963" y="432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44" name="Freeform: Shape 143">
                            <a:extLst>
                              <a:ext uri="{FF2B5EF4-FFF2-40B4-BE49-F238E27FC236}">
                                <a16:creationId xmlns:a16="http://schemas.microsoft.com/office/drawing/2014/main" id="{428E2194-CBDF-4130-90DE-3785D4E52C0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98894" y="3155060"/>
                            <a:ext cx="16192" cy="100964"/>
                          </a:xfrm>
                          <a:custGeom>
                            <a:avLst/>
                            <a:gdLst>
                              <a:gd name="connsiteX0" fmla="*/ 8858 w 16192"/>
                              <a:gd name="connsiteY0" fmla="*/ 99727 h 100964"/>
                              <a:gd name="connsiteX1" fmla="*/ 16192 w 16192"/>
                              <a:gd name="connsiteY1" fmla="*/ 100489 h 100964"/>
                              <a:gd name="connsiteX2" fmla="*/ 16192 w 16192"/>
                              <a:gd name="connsiteY2" fmla="*/ 8096 h 100964"/>
                              <a:gd name="connsiteX3" fmla="*/ 8096 w 16192"/>
                              <a:gd name="connsiteY3" fmla="*/ 0 h 100964"/>
                              <a:gd name="connsiteX4" fmla="*/ 0 w 16192"/>
                              <a:gd name="connsiteY4" fmla="*/ 8096 h 100964"/>
                              <a:gd name="connsiteX5" fmla="*/ 0 w 16192"/>
                              <a:gd name="connsiteY5" fmla="*/ 100965 h 100964"/>
                              <a:gd name="connsiteX6" fmla="*/ 8858 w 16192"/>
                              <a:gd name="connsiteY6" fmla="*/ 99727 h 1009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100964">
                                <a:moveTo>
                                  <a:pt x="8858" y="99727"/>
                                </a:moveTo>
                                <a:cubicBezTo>
                                  <a:pt x="11430" y="99727"/>
                                  <a:pt x="13906" y="100013"/>
                                  <a:pt x="16192" y="100489"/>
                                </a:cubicBezTo>
                                <a:lnTo>
                                  <a:pt x="16192" y="8096"/>
                                </a:lnTo>
                                <a:cubicBezTo>
                                  <a:pt x="16192" y="3715"/>
                                  <a:pt x="12573" y="0"/>
                                  <a:pt x="8096" y="0"/>
                                </a:cubicBezTo>
                                <a:cubicBezTo>
                                  <a:pt x="3715" y="0"/>
                                  <a:pt x="0" y="3619"/>
                                  <a:pt x="0" y="8096"/>
                                </a:cubicBezTo>
                                <a:lnTo>
                                  <a:pt x="0" y="100965"/>
                                </a:lnTo>
                                <a:cubicBezTo>
                                  <a:pt x="2858" y="100203"/>
                                  <a:pt x="5715" y="99727"/>
                                  <a:pt x="8858" y="9972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45" name="Freeform: Shape 144">
                            <a:extLst>
                              <a:ext uri="{FF2B5EF4-FFF2-40B4-BE49-F238E27FC236}">
                                <a16:creationId xmlns:a16="http://schemas.microsoft.com/office/drawing/2014/main" id="{13A423C3-85FD-4C6F-9AA3-775B0C1AEB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78999" y="3188580"/>
                            <a:ext cx="60967" cy="89923"/>
                          </a:xfrm>
                          <a:custGeom>
                            <a:avLst/>
                            <a:gdLst>
                              <a:gd name="connsiteX0" fmla="*/ 56959 w 60967"/>
                              <a:gd name="connsiteY0" fmla="*/ 1055 h 89923"/>
                              <a:gd name="connsiteX1" fmla="*/ 46006 w 60967"/>
                              <a:gd name="connsiteY1" fmla="*/ 4008 h 89923"/>
                              <a:gd name="connsiteX2" fmla="*/ 0 w 60967"/>
                              <a:gd name="connsiteY2" fmla="*/ 83637 h 89923"/>
                              <a:gd name="connsiteX3" fmla="*/ 14954 w 60967"/>
                              <a:gd name="connsiteY3" fmla="*/ 89923 h 89923"/>
                              <a:gd name="connsiteX4" fmla="*/ 59912 w 60967"/>
                              <a:gd name="connsiteY4" fmla="*/ 12009 h 89923"/>
                              <a:gd name="connsiteX5" fmla="*/ 56959 w 60967"/>
                              <a:gd name="connsiteY5" fmla="*/ 1055 h 899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967" h="89923">
                                <a:moveTo>
                                  <a:pt x="56959" y="1055"/>
                                </a:moveTo>
                                <a:cubicBezTo>
                                  <a:pt x="53149" y="-1136"/>
                                  <a:pt x="48196" y="198"/>
                                  <a:pt x="46006" y="4008"/>
                                </a:cubicBezTo>
                                <a:lnTo>
                                  <a:pt x="0" y="83637"/>
                                </a:lnTo>
                                <a:cubicBezTo>
                                  <a:pt x="5524" y="84494"/>
                                  <a:pt x="10573" y="86685"/>
                                  <a:pt x="14954" y="89923"/>
                                </a:cubicBezTo>
                                <a:lnTo>
                                  <a:pt x="59912" y="12009"/>
                                </a:lnTo>
                                <a:cubicBezTo>
                                  <a:pt x="62103" y="8199"/>
                                  <a:pt x="60769" y="3246"/>
                                  <a:pt x="56959" y="105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46" name="Freeform: Shape 145">
                            <a:extLst>
                              <a:ext uri="{FF2B5EF4-FFF2-40B4-BE49-F238E27FC236}">
                                <a16:creationId xmlns:a16="http://schemas.microsoft.com/office/drawing/2014/main" id="{310FAAC3-CEBF-4470-BC91-B1C0BCA978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39578" y="3270971"/>
                            <a:ext cx="86304" cy="60587"/>
                          </a:xfrm>
                          <a:custGeom>
                            <a:avLst/>
                            <a:gdLst>
                              <a:gd name="connsiteX0" fmla="*/ 85058 w 86304"/>
                              <a:gd name="connsiteY0" fmla="*/ 3723 h 60587"/>
                              <a:gd name="connsiteX1" fmla="*/ 73914 w 86304"/>
                              <a:gd name="connsiteY1" fmla="*/ 1246 h 60587"/>
                              <a:gd name="connsiteX2" fmla="*/ 0 w 86304"/>
                              <a:gd name="connsiteY2" fmla="*/ 48109 h 60587"/>
                              <a:gd name="connsiteX3" fmla="*/ 10382 w 86304"/>
                              <a:gd name="connsiteY3" fmla="*/ 60587 h 60587"/>
                              <a:gd name="connsiteX4" fmla="*/ 82582 w 86304"/>
                              <a:gd name="connsiteY4" fmla="*/ 14772 h 60587"/>
                              <a:gd name="connsiteX5" fmla="*/ 85058 w 86304"/>
                              <a:gd name="connsiteY5" fmla="*/ 3723 h 6058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304" h="60587">
                                <a:moveTo>
                                  <a:pt x="85058" y="3723"/>
                                </a:moveTo>
                                <a:cubicBezTo>
                                  <a:pt x="82677" y="8"/>
                                  <a:pt x="77724" y="-1135"/>
                                  <a:pt x="73914" y="1246"/>
                                </a:cubicBezTo>
                                <a:lnTo>
                                  <a:pt x="0" y="48109"/>
                                </a:lnTo>
                                <a:cubicBezTo>
                                  <a:pt x="4381" y="51348"/>
                                  <a:pt x="7906" y="55729"/>
                                  <a:pt x="10382" y="60587"/>
                                </a:cubicBezTo>
                                <a:lnTo>
                                  <a:pt x="82582" y="14772"/>
                                </a:lnTo>
                                <a:cubicBezTo>
                                  <a:pt x="86296" y="12486"/>
                                  <a:pt x="87439" y="7533"/>
                                  <a:pt x="85058" y="372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47" name="Freeform: Shape 146">
                            <a:extLst>
                              <a:ext uri="{FF2B5EF4-FFF2-40B4-BE49-F238E27FC236}">
                                <a16:creationId xmlns:a16="http://schemas.microsoft.com/office/drawing/2014/main" id="{EFFAB79D-E7BE-4218-A35A-D755B1AF60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68058" y="3404710"/>
                            <a:ext cx="96774" cy="16097"/>
                          </a:xfrm>
                          <a:custGeom>
                            <a:avLst/>
                            <a:gdLst>
                              <a:gd name="connsiteX0" fmla="*/ 88678 w 96774"/>
                              <a:gd name="connsiteY0" fmla="*/ 0 h 16097"/>
                              <a:gd name="connsiteX1" fmla="*/ 2477 w 96774"/>
                              <a:gd name="connsiteY1" fmla="*/ 0 h 16097"/>
                              <a:gd name="connsiteX2" fmla="*/ 0 w 96774"/>
                              <a:gd name="connsiteY2" fmla="*/ 16097 h 16097"/>
                              <a:gd name="connsiteX3" fmla="*/ 88678 w 96774"/>
                              <a:gd name="connsiteY3" fmla="*/ 16097 h 16097"/>
                              <a:gd name="connsiteX4" fmla="*/ 96774 w 96774"/>
                              <a:gd name="connsiteY4" fmla="*/ 8001 h 16097"/>
                              <a:gd name="connsiteX5" fmla="*/ 88678 w 96774"/>
                              <a:gd name="connsiteY5" fmla="*/ 0 h 160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74" h="16097">
                                <a:moveTo>
                                  <a:pt x="88678" y="0"/>
                                </a:moveTo>
                                <a:lnTo>
                                  <a:pt x="2477" y="0"/>
                                </a:lnTo>
                                <a:cubicBezTo>
                                  <a:pt x="2858" y="5525"/>
                                  <a:pt x="2000" y="11049"/>
                                  <a:pt x="0" y="16097"/>
                                </a:cubicBezTo>
                                <a:lnTo>
                                  <a:pt x="88678" y="16097"/>
                                </a:lnTo>
                                <a:cubicBezTo>
                                  <a:pt x="93059" y="16097"/>
                                  <a:pt x="96774" y="12478"/>
                                  <a:pt x="96774" y="8001"/>
                                </a:cubicBezTo>
                                <a:cubicBezTo>
                                  <a:pt x="96679" y="3620"/>
                                  <a:pt x="93059" y="0"/>
                                  <a:pt x="8867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48" name="Freeform: Shape 147">
                            <a:extLst>
                              <a:ext uri="{FF2B5EF4-FFF2-40B4-BE49-F238E27FC236}">
                                <a16:creationId xmlns:a16="http://schemas.microsoft.com/office/drawing/2014/main" id="{CD4DCB8C-CF91-41B7-8D76-795F9FE63A6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49244" y="3404710"/>
                            <a:ext cx="102870" cy="16192"/>
                          </a:xfrm>
                          <a:custGeom>
                            <a:avLst/>
                            <a:gdLst>
                              <a:gd name="connsiteX0" fmla="*/ 101060 w 102870"/>
                              <a:gd name="connsiteY0" fmla="*/ 10858 h 16192"/>
                              <a:gd name="connsiteX1" fmla="*/ 102870 w 102870"/>
                              <a:gd name="connsiteY1" fmla="*/ 0 h 16192"/>
                              <a:gd name="connsiteX2" fmla="*/ 8096 w 102870"/>
                              <a:gd name="connsiteY2" fmla="*/ 0 h 16192"/>
                              <a:gd name="connsiteX3" fmla="*/ 0 w 102870"/>
                              <a:gd name="connsiteY3" fmla="*/ 8096 h 16192"/>
                              <a:gd name="connsiteX4" fmla="*/ 8096 w 102870"/>
                              <a:gd name="connsiteY4" fmla="*/ 16192 h 16192"/>
                              <a:gd name="connsiteX5" fmla="*/ 101727 w 102870"/>
                              <a:gd name="connsiteY5" fmla="*/ 16192 h 16192"/>
                              <a:gd name="connsiteX6" fmla="*/ 101060 w 102870"/>
                              <a:gd name="connsiteY6" fmla="*/ 10858 h 1619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02870" h="16192">
                                <a:moveTo>
                                  <a:pt x="101060" y="10858"/>
                                </a:moveTo>
                                <a:cubicBezTo>
                                  <a:pt x="100870" y="7049"/>
                                  <a:pt x="101632" y="3429"/>
                                  <a:pt x="102870" y="0"/>
                                </a:cubicBezTo>
                                <a:lnTo>
                                  <a:pt x="8096" y="0"/>
                                </a:lnTo>
                                <a:cubicBezTo>
                                  <a:pt x="3715" y="0"/>
                                  <a:pt x="0" y="3620"/>
                                  <a:pt x="0" y="8096"/>
                                </a:cubicBezTo>
                                <a:cubicBezTo>
                                  <a:pt x="0" y="12478"/>
                                  <a:pt x="3620" y="16192"/>
                                  <a:pt x="8096" y="16192"/>
                                </a:cubicBezTo>
                                <a:lnTo>
                                  <a:pt x="101727" y="16192"/>
                                </a:lnTo>
                                <a:cubicBezTo>
                                  <a:pt x="101441" y="14383"/>
                                  <a:pt x="101156" y="12668"/>
                                  <a:pt x="101060" y="108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</p:grpSp>
                  <p:sp>
                    <p:nvSpPr>
                      <p:cNvPr id="149" name="Freeform: Shape 148">
                        <a:extLst>
                          <a:ext uri="{FF2B5EF4-FFF2-40B4-BE49-F238E27FC236}">
                            <a16:creationId xmlns:a16="http://schemas.microsoft.com/office/drawing/2014/main" id="{B002862B-B160-4706-983C-45C2FFF47422}"/>
                          </a:ext>
                        </a:extLst>
                      </p:cNvPr>
                      <p:cNvSpPr/>
                      <p:nvPr/>
                    </p:nvSpPr>
                    <p:spPr>
                      <a:xfrm rot="-2700000">
                        <a:off x="6252249" y="3254394"/>
                        <a:ext cx="318131" cy="318131"/>
                      </a:xfrm>
                      <a:custGeom>
                        <a:avLst/>
                        <a:gdLst>
                          <a:gd name="connsiteX0" fmla="*/ 318132 w 318131"/>
                          <a:gd name="connsiteY0" fmla="*/ 159066 h 318131"/>
                          <a:gd name="connsiteX1" fmla="*/ 159066 w 318131"/>
                          <a:gd name="connsiteY1" fmla="*/ 318132 h 318131"/>
                          <a:gd name="connsiteX2" fmla="*/ 0 w 318131"/>
                          <a:gd name="connsiteY2" fmla="*/ 159066 h 318131"/>
                          <a:gd name="connsiteX3" fmla="*/ 159066 w 318131"/>
                          <a:gd name="connsiteY3" fmla="*/ 0 h 318131"/>
                          <a:gd name="connsiteX4" fmla="*/ 318132 w 318131"/>
                          <a:gd name="connsiteY4" fmla="*/ 159066 h 3181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31" h="318131">
                            <a:moveTo>
                              <a:pt x="318132" y="159066"/>
                            </a:moveTo>
                            <a:cubicBezTo>
                              <a:pt x="318132" y="246916"/>
                              <a:pt x="246916" y="318132"/>
                              <a:pt x="159066" y="318132"/>
                            </a:cubicBezTo>
                            <a:cubicBezTo>
                              <a:pt x="71216" y="318132"/>
                              <a:pt x="0" y="246916"/>
                              <a:pt x="0" y="159066"/>
                            </a:cubicBezTo>
                            <a:cubicBezTo>
                              <a:pt x="0" y="71216"/>
                              <a:pt x="71216" y="0"/>
                              <a:pt x="159066" y="0"/>
                            </a:cubicBezTo>
                            <a:cubicBezTo>
                              <a:pt x="246916" y="0"/>
                              <a:pt x="318132" y="71216"/>
                              <a:pt x="318132" y="15906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50" name="Freeform: Shape 149">
                        <a:extLst>
                          <a:ext uri="{FF2B5EF4-FFF2-40B4-BE49-F238E27FC236}">
                            <a16:creationId xmlns:a16="http://schemas.microsoft.com/office/drawing/2014/main" id="{E81DFDA1-55C3-45F6-AA10-03DFF2CD24A3}"/>
                          </a:ext>
                        </a:extLst>
                      </p:cNvPr>
                      <p:cNvSpPr/>
                      <p:nvPr/>
                    </p:nvSpPr>
                    <p:spPr>
                      <a:xfrm rot="-2700000">
                        <a:off x="6252249" y="3254394"/>
                        <a:ext cx="318131" cy="318131"/>
                      </a:xfrm>
                      <a:custGeom>
                        <a:avLst/>
                        <a:gdLst>
                          <a:gd name="connsiteX0" fmla="*/ 318132 w 318131"/>
                          <a:gd name="connsiteY0" fmla="*/ 159066 h 318131"/>
                          <a:gd name="connsiteX1" fmla="*/ 159066 w 318131"/>
                          <a:gd name="connsiteY1" fmla="*/ 318132 h 318131"/>
                          <a:gd name="connsiteX2" fmla="*/ 0 w 318131"/>
                          <a:gd name="connsiteY2" fmla="*/ 159066 h 318131"/>
                          <a:gd name="connsiteX3" fmla="*/ 159066 w 318131"/>
                          <a:gd name="connsiteY3" fmla="*/ 0 h 318131"/>
                          <a:gd name="connsiteX4" fmla="*/ 318132 w 318131"/>
                          <a:gd name="connsiteY4" fmla="*/ 159066 h 3181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31" h="318131">
                            <a:moveTo>
                              <a:pt x="318132" y="159066"/>
                            </a:moveTo>
                            <a:cubicBezTo>
                              <a:pt x="318132" y="246916"/>
                              <a:pt x="246916" y="318132"/>
                              <a:pt x="159066" y="318132"/>
                            </a:cubicBezTo>
                            <a:cubicBezTo>
                              <a:pt x="71216" y="318132"/>
                              <a:pt x="0" y="246916"/>
                              <a:pt x="0" y="159066"/>
                            </a:cubicBezTo>
                            <a:cubicBezTo>
                              <a:pt x="0" y="71216"/>
                              <a:pt x="71216" y="0"/>
                              <a:pt x="159066" y="0"/>
                            </a:cubicBezTo>
                            <a:cubicBezTo>
                              <a:pt x="246916" y="0"/>
                              <a:pt x="318132" y="71216"/>
                              <a:pt x="318132" y="15906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51" name="Freeform: Shape 150">
                        <a:extLst>
                          <a:ext uri="{FF2B5EF4-FFF2-40B4-BE49-F238E27FC236}">
                            <a16:creationId xmlns:a16="http://schemas.microsoft.com/office/drawing/2014/main" id="{D1AF4A7A-E6F8-4BFF-850C-94F2C96738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0393" y="3241833"/>
                        <a:ext cx="357568" cy="381000"/>
                      </a:xfrm>
                      <a:custGeom>
                        <a:avLst/>
                        <a:gdLst>
                          <a:gd name="connsiteX0" fmla="*/ 232600 w 357568"/>
                          <a:gd name="connsiteY0" fmla="*/ 362712 h 381000"/>
                          <a:gd name="connsiteX1" fmla="*/ 21622 w 357568"/>
                          <a:gd name="connsiteY1" fmla="*/ 151733 h 381000"/>
                          <a:gd name="connsiteX2" fmla="*/ 86011 w 357568"/>
                          <a:gd name="connsiteY2" fmla="*/ 0 h 381000"/>
                          <a:gd name="connsiteX3" fmla="*/ 0 w 357568"/>
                          <a:gd name="connsiteY3" fmla="*/ 170021 h 381000"/>
                          <a:gd name="connsiteX4" fmla="*/ 210979 w 357568"/>
                          <a:gd name="connsiteY4" fmla="*/ 381000 h 381000"/>
                          <a:gd name="connsiteX5" fmla="*/ 357568 w 357568"/>
                          <a:gd name="connsiteY5" fmla="*/ 321755 h 381000"/>
                          <a:gd name="connsiteX6" fmla="*/ 232600 w 357568"/>
                          <a:gd name="connsiteY6" fmla="*/ 362712 h 381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7568" h="381000">
                            <a:moveTo>
                              <a:pt x="232600" y="362712"/>
                            </a:moveTo>
                            <a:cubicBezTo>
                              <a:pt x="116110" y="362712"/>
                              <a:pt x="21622" y="268224"/>
                              <a:pt x="21622" y="151733"/>
                            </a:cubicBezTo>
                            <a:cubicBezTo>
                              <a:pt x="21622" y="92202"/>
                              <a:pt x="46387" y="38386"/>
                              <a:pt x="86011" y="0"/>
                            </a:cubicBezTo>
                            <a:cubicBezTo>
                              <a:pt x="33814" y="38386"/>
                              <a:pt x="0" y="100203"/>
                              <a:pt x="0" y="170021"/>
                            </a:cubicBezTo>
                            <a:cubicBezTo>
                              <a:pt x="0" y="286512"/>
                              <a:pt x="94488" y="381000"/>
                              <a:pt x="210979" y="381000"/>
                            </a:cubicBezTo>
                            <a:cubicBezTo>
                              <a:pt x="267938" y="381000"/>
                              <a:pt x="319564" y="358426"/>
                              <a:pt x="357568" y="321755"/>
                            </a:cubicBezTo>
                            <a:cubicBezTo>
                              <a:pt x="322517" y="347472"/>
                              <a:pt x="279368" y="362712"/>
                              <a:pt x="232600" y="362712"/>
                            </a:cubicBezTo>
                            <a:close/>
                          </a:path>
                        </a:pathLst>
                      </a:custGeom>
                      <a:solidFill>
                        <a:srgbClr val="FDCB6A">
                          <a:alpha val="6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52" name="Freeform: Shape 151">
                        <a:extLst>
                          <a:ext uri="{FF2B5EF4-FFF2-40B4-BE49-F238E27FC236}">
                            <a16:creationId xmlns:a16="http://schemas.microsoft.com/office/drawing/2014/main" id="{E969C2E1-A776-41A3-A1AC-E280ECC98A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3352" y="3202495"/>
                        <a:ext cx="368998" cy="368998"/>
                      </a:xfrm>
                      <a:custGeom>
                        <a:avLst/>
                        <a:gdLst>
                          <a:gd name="connsiteX0" fmla="*/ 158020 w 368998"/>
                          <a:gd name="connsiteY0" fmla="*/ 0 h 368998"/>
                          <a:gd name="connsiteX1" fmla="*/ 0 w 368998"/>
                          <a:gd name="connsiteY1" fmla="*/ 71247 h 368998"/>
                          <a:gd name="connsiteX2" fmla="*/ 139732 w 368998"/>
                          <a:gd name="connsiteY2" fmla="*/ 18288 h 368998"/>
                          <a:gd name="connsiteX3" fmla="*/ 350710 w 368998"/>
                          <a:gd name="connsiteY3" fmla="*/ 229267 h 368998"/>
                          <a:gd name="connsiteX4" fmla="*/ 297751 w 368998"/>
                          <a:gd name="connsiteY4" fmla="*/ 368999 h 368998"/>
                          <a:gd name="connsiteX5" fmla="*/ 368998 w 368998"/>
                          <a:gd name="connsiteY5" fmla="*/ 210979 h 368998"/>
                          <a:gd name="connsiteX6" fmla="*/ 158020 w 368998"/>
                          <a:gd name="connsiteY6" fmla="*/ 0 h 3689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68998" h="368998">
                            <a:moveTo>
                              <a:pt x="158020" y="0"/>
                            </a:moveTo>
                            <a:cubicBezTo>
                              <a:pt x="95059" y="0"/>
                              <a:pt x="38671" y="27527"/>
                              <a:pt x="0" y="71247"/>
                            </a:cubicBezTo>
                            <a:cubicBezTo>
                              <a:pt x="37243" y="38291"/>
                              <a:pt x="86106" y="18288"/>
                              <a:pt x="139732" y="18288"/>
                            </a:cubicBezTo>
                            <a:cubicBezTo>
                              <a:pt x="256222" y="18288"/>
                              <a:pt x="350710" y="112776"/>
                              <a:pt x="350710" y="229267"/>
                            </a:cubicBezTo>
                            <a:cubicBezTo>
                              <a:pt x="350710" y="282892"/>
                              <a:pt x="330708" y="331756"/>
                              <a:pt x="297751" y="368999"/>
                            </a:cubicBezTo>
                            <a:cubicBezTo>
                              <a:pt x="341471" y="330327"/>
                              <a:pt x="368998" y="273844"/>
                              <a:pt x="368998" y="210979"/>
                            </a:cubicBezTo>
                            <a:cubicBezTo>
                              <a:pt x="368998" y="94488"/>
                              <a:pt x="274510" y="0"/>
                              <a:pt x="1580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2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53" name="Freeform: Shape 152">
                        <a:extLst>
                          <a:ext uri="{FF2B5EF4-FFF2-40B4-BE49-F238E27FC236}">
                            <a16:creationId xmlns:a16="http://schemas.microsoft.com/office/drawing/2014/main" id="{7EFFDAC3-5958-4E7D-901A-ECEFAEF583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2370" y="3264121"/>
                        <a:ext cx="345116" cy="272891"/>
                      </a:xfrm>
                      <a:custGeom>
                        <a:avLst/>
                        <a:gdLst>
                          <a:gd name="connsiteX0" fmla="*/ 692 w 345116"/>
                          <a:gd name="connsiteY0" fmla="*/ 242983 h 272891"/>
                          <a:gd name="connsiteX1" fmla="*/ 336830 w 345116"/>
                          <a:gd name="connsiteY1" fmla="*/ 0 h 272891"/>
                          <a:gd name="connsiteX2" fmla="*/ 345116 w 345116"/>
                          <a:gd name="connsiteY2" fmla="*/ 10001 h 272891"/>
                          <a:gd name="connsiteX3" fmla="*/ 18980 w 345116"/>
                          <a:gd name="connsiteY3" fmla="*/ 272891 h 272891"/>
                          <a:gd name="connsiteX4" fmla="*/ 692 w 345116"/>
                          <a:gd name="connsiteY4" fmla="*/ 242983 h 272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45116" h="272891">
                            <a:moveTo>
                              <a:pt x="692" y="242983"/>
                            </a:moveTo>
                            <a:lnTo>
                              <a:pt x="336830" y="0"/>
                            </a:lnTo>
                            <a:lnTo>
                              <a:pt x="345116" y="10001"/>
                            </a:lnTo>
                            <a:lnTo>
                              <a:pt x="18980" y="272891"/>
                            </a:lnTo>
                            <a:cubicBezTo>
                              <a:pt x="18980" y="272891"/>
                              <a:pt x="-4260" y="256318"/>
                              <a:pt x="692" y="24298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54" name="Freeform: Shape 153">
                        <a:extLst>
                          <a:ext uri="{FF2B5EF4-FFF2-40B4-BE49-F238E27FC236}">
                            <a16:creationId xmlns:a16="http://schemas.microsoft.com/office/drawing/2014/main" id="{7AA6D7B0-23C5-41B3-AEC8-A2BA44172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4686" y="3297459"/>
                        <a:ext cx="341090" cy="271176"/>
                      </a:xfrm>
                      <a:custGeom>
                        <a:avLst/>
                        <a:gdLst>
                          <a:gd name="connsiteX0" fmla="*/ 0 w 341090"/>
                          <a:gd name="connsiteY0" fmla="*/ 254603 h 271176"/>
                          <a:gd name="connsiteX1" fmla="*/ 334423 w 341090"/>
                          <a:gd name="connsiteY1" fmla="*/ 0 h 271176"/>
                          <a:gd name="connsiteX2" fmla="*/ 341090 w 341090"/>
                          <a:gd name="connsiteY2" fmla="*/ 14954 h 271176"/>
                          <a:gd name="connsiteX3" fmla="*/ 16669 w 341090"/>
                          <a:gd name="connsiteY3" fmla="*/ 271177 h 2711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1090" h="271176">
                            <a:moveTo>
                              <a:pt x="0" y="254603"/>
                            </a:moveTo>
                            <a:lnTo>
                              <a:pt x="334423" y="0"/>
                            </a:lnTo>
                            <a:lnTo>
                              <a:pt x="341090" y="14954"/>
                            </a:lnTo>
                            <a:lnTo>
                              <a:pt x="16669" y="271177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id="{DE0042DC-E460-4589-9B6C-F6A88B2E9884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6282151" y="3286319"/>
                      <a:ext cx="262506" cy="262506"/>
                    </a:xfrm>
                    <a:custGeom>
                      <a:avLst/>
                      <a:gdLst>
                        <a:gd name="connsiteX0" fmla="*/ 262506 w 262506"/>
                        <a:gd name="connsiteY0" fmla="*/ 131253 h 262506"/>
                        <a:gd name="connsiteX1" fmla="*/ 131253 w 262506"/>
                        <a:gd name="connsiteY1" fmla="*/ 262507 h 262506"/>
                        <a:gd name="connsiteX2" fmla="*/ 0 w 262506"/>
                        <a:gd name="connsiteY2" fmla="*/ 131253 h 262506"/>
                        <a:gd name="connsiteX3" fmla="*/ 131253 w 262506"/>
                        <a:gd name="connsiteY3" fmla="*/ 0 h 262506"/>
                        <a:gd name="connsiteX4" fmla="*/ 262506 w 262506"/>
                        <a:gd name="connsiteY4" fmla="*/ 131253 h 2625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506" h="262506">
                          <a:moveTo>
                            <a:pt x="262506" y="131253"/>
                          </a:moveTo>
                          <a:cubicBezTo>
                            <a:pt x="262506" y="203742"/>
                            <a:pt x="203742" y="262507"/>
                            <a:pt x="131253" y="262507"/>
                          </a:cubicBezTo>
                          <a:cubicBezTo>
                            <a:pt x="58764" y="262507"/>
                            <a:pt x="0" y="203742"/>
                            <a:pt x="0" y="131253"/>
                          </a:cubicBezTo>
                          <a:cubicBezTo>
                            <a:pt x="0" y="58764"/>
                            <a:pt x="58764" y="0"/>
                            <a:pt x="131253" y="0"/>
                          </a:cubicBezTo>
                          <a:cubicBezTo>
                            <a:pt x="203742" y="0"/>
                            <a:pt x="262506" y="58764"/>
                            <a:pt x="262506" y="131253"/>
                          </a:cubicBezTo>
                          <a:close/>
                        </a:path>
                      </a:pathLst>
                    </a:custGeom>
                    <a:solidFill>
                      <a:srgbClr val="FDCB6A">
                        <a:alpha val="5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156" name="Graphic 2">
                    <a:extLst>
                      <a:ext uri="{FF2B5EF4-FFF2-40B4-BE49-F238E27FC236}">
                        <a16:creationId xmlns:a16="http://schemas.microsoft.com/office/drawing/2014/main" id="{9BA17C58-2398-482F-BF38-B6B48AD3612E}"/>
                      </a:ext>
                    </a:extLst>
                  </p:cNvPr>
                  <p:cNvGrpSpPr/>
                  <p:nvPr/>
                </p:nvGrpSpPr>
                <p:grpSpPr>
                  <a:xfrm>
                    <a:off x="6433861" y="2926894"/>
                    <a:ext cx="552595" cy="552595"/>
                    <a:chOff x="6433861" y="2926894"/>
                    <a:chExt cx="552595" cy="552595"/>
                  </a:xfrm>
                </p:grpSpPr>
                <p:grpSp>
                  <p:nvGrpSpPr>
                    <p:cNvPr id="157" name="Graphic 2">
                      <a:extLst>
                        <a:ext uri="{FF2B5EF4-FFF2-40B4-BE49-F238E27FC236}">
                          <a16:creationId xmlns:a16="http://schemas.microsoft.com/office/drawing/2014/main" id="{9BA17C58-2398-482F-BF38-B6B48AD361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3861" y="2926894"/>
                      <a:ext cx="552595" cy="552595"/>
                      <a:chOff x="6433861" y="2926894"/>
                      <a:chExt cx="552595" cy="552595"/>
                    </a:xfrm>
                  </p:grpSpPr>
                  <p:grpSp>
                    <p:nvGrpSpPr>
                      <p:cNvPr id="158" name="Graphic 2">
                        <a:extLst>
                          <a:ext uri="{FF2B5EF4-FFF2-40B4-BE49-F238E27FC236}">
                            <a16:creationId xmlns:a16="http://schemas.microsoft.com/office/drawing/2014/main" id="{9BA17C58-2398-482F-BF38-B6B48AD361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433861" y="2926894"/>
                        <a:ext cx="552595" cy="552595"/>
                        <a:chOff x="6433861" y="2926894"/>
                        <a:chExt cx="552595" cy="552595"/>
                      </a:xfrm>
                    </p:grpSpPr>
                    <p:sp>
                      <p:nvSpPr>
                        <p:cNvPr id="159" name="Freeform: Shape 158">
                          <a:extLst>
                            <a:ext uri="{FF2B5EF4-FFF2-40B4-BE49-F238E27FC236}">
                              <a16:creationId xmlns:a16="http://schemas.microsoft.com/office/drawing/2014/main" id="{330DBBCA-D6B4-4C95-97E7-3F4E39856E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1369436">
                          <a:off x="6499180" y="2992213"/>
                          <a:ext cx="421956" cy="421956"/>
                        </a:xfrm>
                        <a:custGeom>
                          <a:avLst/>
                          <a:gdLst>
                            <a:gd name="connsiteX0" fmla="*/ 421957 w 421956"/>
                            <a:gd name="connsiteY0" fmla="*/ 210978 h 421956"/>
                            <a:gd name="connsiteX1" fmla="*/ 210979 w 421956"/>
                            <a:gd name="connsiteY1" fmla="*/ 421957 h 421956"/>
                            <a:gd name="connsiteX2" fmla="*/ 0 w 421956"/>
                            <a:gd name="connsiteY2" fmla="*/ 210978 h 421956"/>
                            <a:gd name="connsiteX3" fmla="*/ 210979 w 421956"/>
                            <a:gd name="connsiteY3" fmla="*/ 0 h 421956"/>
                            <a:gd name="connsiteX4" fmla="*/ 421957 w 421956"/>
                            <a:gd name="connsiteY4" fmla="*/ 210978 h 42195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21956" h="421956">
                              <a:moveTo>
                                <a:pt x="421957" y="210978"/>
                              </a:moveTo>
                              <a:cubicBezTo>
                                <a:pt x="421957" y="327499"/>
                                <a:pt x="327499" y="421957"/>
                                <a:pt x="210979" y="421957"/>
                              </a:cubicBezTo>
                              <a:cubicBezTo>
                                <a:pt x="94458" y="421957"/>
                                <a:pt x="0" y="327499"/>
                                <a:pt x="0" y="210978"/>
                              </a:cubicBezTo>
                              <a:cubicBezTo>
                                <a:pt x="0" y="94458"/>
                                <a:pt x="94458" y="0"/>
                                <a:pt x="210979" y="0"/>
                              </a:cubicBezTo>
                              <a:cubicBezTo>
                                <a:pt x="327499" y="0"/>
                                <a:pt x="421957" y="94458"/>
                                <a:pt x="421957" y="21097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CB6A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grpSp>
                      <p:nvGrpSpPr>
                        <p:cNvPr id="160" name="Graphic 2">
                          <a:extLst>
                            <a:ext uri="{FF2B5EF4-FFF2-40B4-BE49-F238E27FC236}">
                              <a16:creationId xmlns:a16="http://schemas.microsoft.com/office/drawing/2014/main" id="{9BA17C58-2398-482F-BF38-B6B48AD3612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448138" y="2944748"/>
                          <a:ext cx="515588" cy="515492"/>
                          <a:chOff x="6448138" y="2944748"/>
                          <a:chExt cx="515588" cy="515492"/>
                        </a:xfrm>
                        <a:solidFill>
                          <a:srgbClr val="8D4328">
                            <a:alpha val="27000"/>
                          </a:srgbClr>
                        </a:solidFill>
                      </p:grpSpPr>
                      <p:sp>
                        <p:nvSpPr>
                          <p:cNvPr id="161" name="Freeform: Shape 160">
                            <a:extLst>
                              <a:ext uri="{FF2B5EF4-FFF2-40B4-BE49-F238E27FC236}">
                                <a16:creationId xmlns:a16="http://schemas.microsoft.com/office/drawing/2014/main" id="{ABB66387-C03D-406B-90B1-55D300306F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81687" y="3069709"/>
                            <a:ext cx="96752" cy="63443"/>
                          </a:xfrm>
                          <a:custGeom>
                            <a:avLst/>
                            <a:gdLst>
                              <a:gd name="connsiteX0" fmla="*/ 3979 w 96752"/>
                              <a:gd name="connsiteY0" fmla="*/ 14962 h 63443"/>
                              <a:gd name="connsiteX1" fmla="*/ 87990 w 96752"/>
                              <a:gd name="connsiteY1" fmla="*/ 63444 h 63443"/>
                              <a:gd name="connsiteX2" fmla="*/ 96753 w 96752"/>
                              <a:gd name="connsiteY2" fmla="*/ 49919 h 63443"/>
                              <a:gd name="connsiteX3" fmla="*/ 12076 w 96752"/>
                              <a:gd name="connsiteY3" fmla="*/ 1055 h 63443"/>
                              <a:gd name="connsiteX4" fmla="*/ 1122 w 96752"/>
                              <a:gd name="connsiteY4" fmla="*/ 4008 h 63443"/>
                              <a:gd name="connsiteX5" fmla="*/ 3979 w 96752"/>
                              <a:gd name="connsiteY5" fmla="*/ 14962 h 6344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52" h="63443">
                                <a:moveTo>
                                  <a:pt x="3979" y="14962"/>
                                </a:moveTo>
                                <a:lnTo>
                                  <a:pt x="87990" y="63444"/>
                                </a:lnTo>
                                <a:cubicBezTo>
                                  <a:pt x="89895" y="58396"/>
                                  <a:pt x="92752" y="53633"/>
                                  <a:pt x="96753" y="49919"/>
                                </a:cubicBezTo>
                                <a:lnTo>
                                  <a:pt x="12076" y="1055"/>
                                </a:lnTo>
                                <a:cubicBezTo>
                                  <a:pt x="8266" y="-1136"/>
                                  <a:pt x="3313" y="198"/>
                                  <a:pt x="1122" y="4008"/>
                                </a:cubicBezTo>
                                <a:cubicBezTo>
                                  <a:pt x="-1164" y="7723"/>
                                  <a:pt x="169" y="12676"/>
                                  <a:pt x="3979" y="1496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62" name="Freeform: Shape 161">
                            <a:extLst>
                              <a:ext uri="{FF2B5EF4-FFF2-40B4-BE49-F238E27FC236}">
                                <a16:creationId xmlns:a16="http://schemas.microsoft.com/office/drawing/2014/main" id="{D9789D19-0393-408C-885E-92B4F78BADE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73099" y="2978268"/>
                            <a:ext cx="63063" cy="93447"/>
                          </a:xfrm>
                          <a:custGeom>
                            <a:avLst/>
                            <a:gdLst>
                              <a:gd name="connsiteX0" fmla="*/ 48014 w 63063"/>
                              <a:gd name="connsiteY0" fmla="*/ 93448 h 93447"/>
                              <a:gd name="connsiteX1" fmla="*/ 63063 w 63063"/>
                              <a:gd name="connsiteY1" fmla="*/ 87352 h 93447"/>
                              <a:gd name="connsiteX2" fmla="*/ 14962 w 63063"/>
                              <a:gd name="connsiteY2" fmla="*/ 4008 h 93447"/>
                              <a:gd name="connsiteX3" fmla="*/ 4008 w 63063"/>
                              <a:gd name="connsiteY3" fmla="*/ 1055 h 93447"/>
                              <a:gd name="connsiteX4" fmla="*/ 1055 w 63063"/>
                              <a:gd name="connsiteY4" fmla="*/ 12009 h 93447"/>
                              <a:gd name="connsiteX5" fmla="*/ 48014 w 63063"/>
                              <a:gd name="connsiteY5" fmla="*/ 93448 h 9344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3063" h="93447">
                                <a:moveTo>
                                  <a:pt x="48014" y="93448"/>
                                </a:moveTo>
                                <a:cubicBezTo>
                                  <a:pt x="52585" y="90400"/>
                                  <a:pt x="57539" y="88495"/>
                                  <a:pt x="63063" y="87352"/>
                                </a:cubicBezTo>
                                <a:lnTo>
                                  <a:pt x="14962" y="4008"/>
                                </a:lnTo>
                                <a:cubicBezTo>
                                  <a:pt x="12771" y="198"/>
                                  <a:pt x="7818" y="-1136"/>
                                  <a:pt x="4008" y="1055"/>
                                </a:cubicBezTo>
                                <a:cubicBezTo>
                                  <a:pt x="198" y="3246"/>
                                  <a:pt x="-1136" y="8199"/>
                                  <a:pt x="1055" y="12009"/>
                                </a:cubicBezTo>
                                <a:lnTo>
                                  <a:pt x="48014" y="934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63" name="Freeform: Shape 162">
                            <a:extLst>
                              <a:ext uri="{FF2B5EF4-FFF2-40B4-BE49-F238E27FC236}">
                                <a16:creationId xmlns:a16="http://schemas.microsoft.com/office/drawing/2014/main" id="{2D5082E7-B6D2-43AB-8071-34467589C6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87088" y="3278123"/>
                            <a:ext cx="92495" cy="66206"/>
                          </a:xfrm>
                          <a:custGeom>
                            <a:avLst/>
                            <a:gdLst>
                              <a:gd name="connsiteX0" fmla="*/ 84590 w 92495"/>
                              <a:gd name="connsiteY0" fmla="*/ 0 h 66206"/>
                              <a:gd name="connsiteX1" fmla="*/ 3723 w 92495"/>
                              <a:gd name="connsiteY1" fmla="*/ 51340 h 66206"/>
                              <a:gd name="connsiteX2" fmla="*/ 1246 w 92495"/>
                              <a:gd name="connsiteY2" fmla="*/ 62484 h 66206"/>
                              <a:gd name="connsiteX3" fmla="*/ 12390 w 92495"/>
                              <a:gd name="connsiteY3" fmla="*/ 64960 h 66206"/>
                              <a:gd name="connsiteX4" fmla="*/ 92496 w 92495"/>
                              <a:gd name="connsiteY4" fmla="*/ 14097 h 66206"/>
                              <a:gd name="connsiteX5" fmla="*/ 84590 w 92495"/>
                              <a:gd name="connsiteY5" fmla="*/ 0 h 66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2495" h="66206">
                                <a:moveTo>
                                  <a:pt x="84590" y="0"/>
                                </a:moveTo>
                                <a:lnTo>
                                  <a:pt x="3723" y="51340"/>
                                </a:lnTo>
                                <a:cubicBezTo>
                                  <a:pt x="8" y="53721"/>
                                  <a:pt x="-1135" y="58674"/>
                                  <a:pt x="1246" y="62484"/>
                                </a:cubicBezTo>
                                <a:cubicBezTo>
                                  <a:pt x="3627" y="66199"/>
                                  <a:pt x="8581" y="67342"/>
                                  <a:pt x="12390" y="64960"/>
                                </a:cubicBezTo>
                                <a:lnTo>
                                  <a:pt x="92496" y="14097"/>
                                </a:lnTo>
                                <a:cubicBezTo>
                                  <a:pt x="88590" y="10192"/>
                                  <a:pt x="86019" y="5334"/>
                                  <a:pt x="8459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64" name="Freeform: Shape 163">
                            <a:extLst>
                              <a:ext uri="{FF2B5EF4-FFF2-40B4-BE49-F238E27FC236}">
                                <a16:creationId xmlns:a16="http://schemas.microsoft.com/office/drawing/2014/main" id="{545ABF11-2FD5-46AD-9F4D-69D6B214ABF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73099" y="3334416"/>
                            <a:ext cx="60395" cy="92304"/>
                          </a:xfrm>
                          <a:custGeom>
                            <a:avLst/>
                            <a:gdLst>
                              <a:gd name="connsiteX0" fmla="*/ 47347 w 60395"/>
                              <a:gd name="connsiteY0" fmla="*/ 0 h 92304"/>
                              <a:gd name="connsiteX1" fmla="*/ 1055 w 60395"/>
                              <a:gd name="connsiteY1" fmla="*/ 80200 h 92304"/>
                              <a:gd name="connsiteX2" fmla="*/ 4008 w 60395"/>
                              <a:gd name="connsiteY2" fmla="*/ 91249 h 92304"/>
                              <a:gd name="connsiteX3" fmla="*/ 14962 w 60395"/>
                              <a:gd name="connsiteY3" fmla="*/ 88297 h 92304"/>
                              <a:gd name="connsiteX4" fmla="*/ 60396 w 60395"/>
                              <a:gd name="connsiteY4" fmla="*/ 9525 h 92304"/>
                              <a:gd name="connsiteX5" fmla="*/ 47347 w 60395"/>
                              <a:gd name="connsiteY5" fmla="*/ 0 h 923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395" h="92304">
                                <a:moveTo>
                                  <a:pt x="47347" y="0"/>
                                </a:moveTo>
                                <a:lnTo>
                                  <a:pt x="1055" y="80200"/>
                                </a:lnTo>
                                <a:cubicBezTo>
                                  <a:pt x="-1136" y="84010"/>
                                  <a:pt x="198" y="88963"/>
                                  <a:pt x="4008" y="91249"/>
                                </a:cubicBezTo>
                                <a:cubicBezTo>
                                  <a:pt x="7818" y="93440"/>
                                  <a:pt x="12771" y="92107"/>
                                  <a:pt x="14962" y="88297"/>
                                </a:cubicBezTo>
                                <a:lnTo>
                                  <a:pt x="60396" y="9525"/>
                                </a:lnTo>
                                <a:cubicBezTo>
                                  <a:pt x="54967" y="7525"/>
                                  <a:pt x="50585" y="4191"/>
                                  <a:pt x="4734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65" name="Freeform: Shape 164">
                            <a:extLst>
                              <a:ext uri="{FF2B5EF4-FFF2-40B4-BE49-F238E27FC236}">
                                <a16:creationId xmlns:a16="http://schemas.microsoft.com/office/drawing/2014/main" id="{15283324-047A-4809-8248-4CD404516FA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97884" y="3360991"/>
                            <a:ext cx="16192" cy="99250"/>
                          </a:xfrm>
                          <a:custGeom>
                            <a:avLst/>
                            <a:gdLst>
                              <a:gd name="connsiteX0" fmla="*/ 10382 w 16192"/>
                              <a:gd name="connsiteY0" fmla="*/ 1714 h 99250"/>
                              <a:gd name="connsiteX1" fmla="*/ 0 w 16192"/>
                              <a:gd name="connsiteY1" fmla="*/ 0 h 99250"/>
                              <a:gd name="connsiteX2" fmla="*/ 0 w 16192"/>
                              <a:gd name="connsiteY2" fmla="*/ 91154 h 99250"/>
                              <a:gd name="connsiteX3" fmla="*/ 8096 w 16192"/>
                              <a:gd name="connsiteY3" fmla="*/ 99250 h 99250"/>
                              <a:gd name="connsiteX4" fmla="*/ 16192 w 16192"/>
                              <a:gd name="connsiteY4" fmla="*/ 91154 h 99250"/>
                              <a:gd name="connsiteX5" fmla="*/ 16192 w 16192"/>
                              <a:gd name="connsiteY5" fmla="*/ 1143 h 99250"/>
                              <a:gd name="connsiteX6" fmla="*/ 10382 w 16192"/>
                              <a:gd name="connsiteY6" fmla="*/ 1714 h 992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99250">
                                <a:moveTo>
                                  <a:pt x="10382" y="1714"/>
                                </a:moveTo>
                                <a:cubicBezTo>
                                  <a:pt x="6477" y="1714"/>
                                  <a:pt x="3143" y="1048"/>
                                  <a:pt x="0" y="0"/>
                                </a:cubicBezTo>
                                <a:lnTo>
                                  <a:pt x="0" y="91154"/>
                                </a:lnTo>
                                <a:cubicBezTo>
                                  <a:pt x="0" y="95536"/>
                                  <a:pt x="3620" y="99250"/>
                                  <a:pt x="8096" y="99250"/>
                                </a:cubicBezTo>
                                <a:cubicBezTo>
                                  <a:pt x="12573" y="99250"/>
                                  <a:pt x="16192" y="95631"/>
                                  <a:pt x="16192" y="91154"/>
                                </a:cubicBezTo>
                                <a:lnTo>
                                  <a:pt x="16192" y="1143"/>
                                </a:lnTo>
                                <a:cubicBezTo>
                                  <a:pt x="14288" y="1429"/>
                                  <a:pt x="12478" y="1714"/>
                                  <a:pt x="10382" y="17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66" name="Freeform: Shape 165">
                            <a:extLst>
                              <a:ext uri="{FF2B5EF4-FFF2-40B4-BE49-F238E27FC236}">
                                <a16:creationId xmlns:a16="http://schemas.microsoft.com/office/drawing/2014/main" id="{34230695-8D14-44FB-9324-714CA6354B2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779323" y="3336416"/>
                            <a:ext cx="59443" cy="90304"/>
                          </a:xfrm>
                          <a:custGeom>
                            <a:avLst/>
                            <a:gdLst>
                              <a:gd name="connsiteX0" fmla="*/ 13240 w 59443"/>
                              <a:gd name="connsiteY0" fmla="*/ 0 h 90304"/>
                              <a:gd name="connsiteX1" fmla="*/ 0 w 59443"/>
                              <a:gd name="connsiteY1" fmla="*/ 9334 h 90304"/>
                              <a:gd name="connsiteX2" fmla="*/ 44482 w 59443"/>
                              <a:gd name="connsiteY2" fmla="*/ 86296 h 90304"/>
                              <a:gd name="connsiteX3" fmla="*/ 55435 w 59443"/>
                              <a:gd name="connsiteY3" fmla="*/ 89249 h 90304"/>
                              <a:gd name="connsiteX4" fmla="*/ 58388 w 59443"/>
                              <a:gd name="connsiteY4" fmla="*/ 78200 h 90304"/>
                              <a:gd name="connsiteX5" fmla="*/ 13240 w 59443"/>
                              <a:gd name="connsiteY5" fmla="*/ 0 h 903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9443" h="90304">
                                <a:moveTo>
                                  <a:pt x="13240" y="0"/>
                                </a:moveTo>
                                <a:cubicBezTo>
                                  <a:pt x="10001" y="4191"/>
                                  <a:pt x="5525" y="7429"/>
                                  <a:pt x="0" y="9334"/>
                                </a:cubicBezTo>
                                <a:lnTo>
                                  <a:pt x="44482" y="86296"/>
                                </a:lnTo>
                                <a:cubicBezTo>
                                  <a:pt x="46672" y="90107"/>
                                  <a:pt x="51625" y="91440"/>
                                  <a:pt x="55435" y="89249"/>
                                </a:cubicBezTo>
                                <a:cubicBezTo>
                                  <a:pt x="59246" y="87058"/>
                                  <a:pt x="60579" y="82105"/>
                                  <a:pt x="58388" y="78200"/>
                                </a:cubicBezTo>
                                <a:lnTo>
                                  <a:pt x="132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67" name="Freeform: Shape 166">
                            <a:extLst>
                              <a:ext uri="{FF2B5EF4-FFF2-40B4-BE49-F238E27FC236}">
                                <a16:creationId xmlns:a16="http://schemas.microsoft.com/office/drawing/2014/main" id="{5C2E041A-6378-4981-86D5-1EF89BDEE4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43235" y="3277075"/>
                            <a:ext cx="87000" cy="58205"/>
                          </a:xfrm>
                          <a:custGeom>
                            <a:avLst/>
                            <a:gdLst>
                              <a:gd name="connsiteX0" fmla="*/ 82963 w 87000"/>
                              <a:gd name="connsiteY0" fmla="*/ 43243 h 58205"/>
                              <a:gd name="connsiteX1" fmla="*/ 8096 w 87000"/>
                              <a:gd name="connsiteY1" fmla="*/ 0 h 58205"/>
                              <a:gd name="connsiteX2" fmla="*/ 0 w 87000"/>
                              <a:gd name="connsiteY2" fmla="*/ 13906 h 58205"/>
                              <a:gd name="connsiteX3" fmla="*/ 74962 w 87000"/>
                              <a:gd name="connsiteY3" fmla="*/ 57150 h 58205"/>
                              <a:gd name="connsiteX4" fmla="*/ 86011 w 87000"/>
                              <a:gd name="connsiteY4" fmla="*/ 54197 h 58205"/>
                              <a:gd name="connsiteX5" fmla="*/ 82963 w 87000"/>
                              <a:gd name="connsiteY5" fmla="*/ 43243 h 582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7000" h="58205">
                                <a:moveTo>
                                  <a:pt x="82963" y="43243"/>
                                </a:moveTo>
                                <a:lnTo>
                                  <a:pt x="8096" y="0"/>
                                </a:lnTo>
                                <a:cubicBezTo>
                                  <a:pt x="6667" y="5239"/>
                                  <a:pt x="3810" y="10001"/>
                                  <a:pt x="0" y="13906"/>
                                </a:cubicBezTo>
                                <a:lnTo>
                                  <a:pt x="74962" y="57150"/>
                                </a:lnTo>
                                <a:cubicBezTo>
                                  <a:pt x="78772" y="59341"/>
                                  <a:pt x="83725" y="58007"/>
                                  <a:pt x="86011" y="54197"/>
                                </a:cubicBezTo>
                                <a:cubicBezTo>
                                  <a:pt x="88106" y="50387"/>
                                  <a:pt x="86773" y="45434"/>
                                  <a:pt x="82963" y="432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68" name="Freeform: Shape 167">
                            <a:extLst>
                              <a:ext uri="{FF2B5EF4-FFF2-40B4-BE49-F238E27FC236}">
                                <a16:creationId xmlns:a16="http://schemas.microsoft.com/office/drawing/2014/main" id="{72E3CD0B-28A4-4249-8152-BF5423E0C45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97788" y="2944748"/>
                            <a:ext cx="16192" cy="100964"/>
                          </a:xfrm>
                          <a:custGeom>
                            <a:avLst/>
                            <a:gdLst>
                              <a:gd name="connsiteX0" fmla="*/ 8858 w 16192"/>
                              <a:gd name="connsiteY0" fmla="*/ 99727 h 100964"/>
                              <a:gd name="connsiteX1" fmla="*/ 16193 w 16192"/>
                              <a:gd name="connsiteY1" fmla="*/ 100489 h 100964"/>
                              <a:gd name="connsiteX2" fmla="*/ 16193 w 16192"/>
                              <a:gd name="connsiteY2" fmla="*/ 8096 h 100964"/>
                              <a:gd name="connsiteX3" fmla="*/ 8096 w 16192"/>
                              <a:gd name="connsiteY3" fmla="*/ 0 h 100964"/>
                              <a:gd name="connsiteX4" fmla="*/ 0 w 16192"/>
                              <a:gd name="connsiteY4" fmla="*/ 8096 h 100964"/>
                              <a:gd name="connsiteX5" fmla="*/ 0 w 16192"/>
                              <a:gd name="connsiteY5" fmla="*/ 100965 h 100964"/>
                              <a:gd name="connsiteX6" fmla="*/ 8858 w 16192"/>
                              <a:gd name="connsiteY6" fmla="*/ 99727 h 1009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100964">
                                <a:moveTo>
                                  <a:pt x="8858" y="99727"/>
                                </a:moveTo>
                                <a:cubicBezTo>
                                  <a:pt x="11430" y="99727"/>
                                  <a:pt x="13907" y="100013"/>
                                  <a:pt x="16193" y="100489"/>
                                </a:cubicBezTo>
                                <a:lnTo>
                                  <a:pt x="16193" y="8096"/>
                                </a:lnTo>
                                <a:cubicBezTo>
                                  <a:pt x="16193" y="3715"/>
                                  <a:pt x="12573" y="0"/>
                                  <a:pt x="8096" y="0"/>
                                </a:cubicBezTo>
                                <a:cubicBezTo>
                                  <a:pt x="3620" y="0"/>
                                  <a:pt x="0" y="3619"/>
                                  <a:pt x="0" y="8096"/>
                                </a:cubicBezTo>
                                <a:lnTo>
                                  <a:pt x="0" y="100965"/>
                                </a:lnTo>
                                <a:cubicBezTo>
                                  <a:pt x="2762" y="100203"/>
                                  <a:pt x="5620" y="99727"/>
                                  <a:pt x="8858" y="9972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69" name="Freeform: Shape 168">
                            <a:extLst>
                              <a:ext uri="{FF2B5EF4-FFF2-40B4-BE49-F238E27FC236}">
                                <a16:creationId xmlns:a16="http://schemas.microsoft.com/office/drawing/2014/main" id="{FE7FDDF8-0242-48E3-964D-E61B5D5E91A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777799" y="2978268"/>
                            <a:ext cx="61030" cy="89923"/>
                          </a:xfrm>
                          <a:custGeom>
                            <a:avLst/>
                            <a:gdLst>
                              <a:gd name="connsiteX0" fmla="*/ 56959 w 61030"/>
                              <a:gd name="connsiteY0" fmla="*/ 1055 h 89923"/>
                              <a:gd name="connsiteX1" fmla="*/ 46006 w 61030"/>
                              <a:gd name="connsiteY1" fmla="*/ 4008 h 89923"/>
                              <a:gd name="connsiteX2" fmla="*/ 0 w 61030"/>
                              <a:gd name="connsiteY2" fmla="*/ 83637 h 89923"/>
                              <a:gd name="connsiteX3" fmla="*/ 14954 w 61030"/>
                              <a:gd name="connsiteY3" fmla="*/ 89923 h 89923"/>
                              <a:gd name="connsiteX4" fmla="*/ 59912 w 61030"/>
                              <a:gd name="connsiteY4" fmla="*/ 12009 h 89923"/>
                              <a:gd name="connsiteX5" fmla="*/ 56959 w 61030"/>
                              <a:gd name="connsiteY5" fmla="*/ 1055 h 899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1030" h="89923">
                                <a:moveTo>
                                  <a:pt x="56959" y="1055"/>
                                </a:moveTo>
                                <a:cubicBezTo>
                                  <a:pt x="53150" y="-1136"/>
                                  <a:pt x="48196" y="198"/>
                                  <a:pt x="46006" y="4008"/>
                                </a:cubicBezTo>
                                <a:lnTo>
                                  <a:pt x="0" y="83637"/>
                                </a:lnTo>
                                <a:cubicBezTo>
                                  <a:pt x="5525" y="84494"/>
                                  <a:pt x="10573" y="86685"/>
                                  <a:pt x="14954" y="89923"/>
                                </a:cubicBezTo>
                                <a:lnTo>
                                  <a:pt x="59912" y="12009"/>
                                </a:lnTo>
                                <a:cubicBezTo>
                                  <a:pt x="62198" y="8199"/>
                                  <a:pt x="60865" y="3246"/>
                                  <a:pt x="56959" y="105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70" name="Freeform: Shape 169">
                            <a:extLst>
                              <a:ext uri="{FF2B5EF4-FFF2-40B4-BE49-F238E27FC236}">
                                <a16:creationId xmlns:a16="http://schemas.microsoft.com/office/drawing/2014/main" id="{4B018E74-93AA-467D-A84B-8408AE42C85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38473" y="3060659"/>
                            <a:ext cx="86304" cy="60586"/>
                          </a:xfrm>
                          <a:custGeom>
                            <a:avLst/>
                            <a:gdLst>
                              <a:gd name="connsiteX0" fmla="*/ 85058 w 86304"/>
                              <a:gd name="connsiteY0" fmla="*/ 3723 h 60586"/>
                              <a:gd name="connsiteX1" fmla="*/ 73914 w 86304"/>
                              <a:gd name="connsiteY1" fmla="*/ 1246 h 60586"/>
                              <a:gd name="connsiteX2" fmla="*/ 0 w 86304"/>
                              <a:gd name="connsiteY2" fmla="*/ 48109 h 60586"/>
                              <a:gd name="connsiteX3" fmla="*/ 10382 w 86304"/>
                              <a:gd name="connsiteY3" fmla="*/ 60587 h 60586"/>
                              <a:gd name="connsiteX4" fmla="*/ 82582 w 86304"/>
                              <a:gd name="connsiteY4" fmla="*/ 14772 h 60586"/>
                              <a:gd name="connsiteX5" fmla="*/ 85058 w 86304"/>
                              <a:gd name="connsiteY5" fmla="*/ 3723 h 6058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304" h="60586">
                                <a:moveTo>
                                  <a:pt x="85058" y="3723"/>
                                </a:moveTo>
                                <a:cubicBezTo>
                                  <a:pt x="82677" y="8"/>
                                  <a:pt x="77724" y="-1135"/>
                                  <a:pt x="73914" y="1246"/>
                                </a:cubicBezTo>
                                <a:lnTo>
                                  <a:pt x="0" y="48109"/>
                                </a:lnTo>
                                <a:cubicBezTo>
                                  <a:pt x="4382" y="51348"/>
                                  <a:pt x="7906" y="55729"/>
                                  <a:pt x="10382" y="60587"/>
                                </a:cubicBezTo>
                                <a:lnTo>
                                  <a:pt x="82582" y="14772"/>
                                </a:lnTo>
                                <a:cubicBezTo>
                                  <a:pt x="86297" y="12486"/>
                                  <a:pt x="87440" y="7533"/>
                                  <a:pt x="85058" y="372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71" name="Freeform: Shape 170">
                            <a:extLst>
                              <a:ext uri="{FF2B5EF4-FFF2-40B4-BE49-F238E27FC236}">
                                <a16:creationId xmlns:a16="http://schemas.microsoft.com/office/drawing/2014/main" id="{3FB639CC-65DA-4CF7-B3C0-2CACEE8732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66953" y="3194398"/>
                            <a:ext cx="96774" cy="16097"/>
                          </a:xfrm>
                          <a:custGeom>
                            <a:avLst/>
                            <a:gdLst>
                              <a:gd name="connsiteX0" fmla="*/ 88678 w 96774"/>
                              <a:gd name="connsiteY0" fmla="*/ 0 h 16097"/>
                              <a:gd name="connsiteX1" fmla="*/ 2476 w 96774"/>
                              <a:gd name="connsiteY1" fmla="*/ 0 h 16097"/>
                              <a:gd name="connsiteX2" fmla="*/ 0 w 96774"/>
                              <a:gd name="connsiteY2" fmla="*/ 16097 h 16097"/>
                              <a:gd name="connsiteX3" fmla="*/ 88678 w 96774"/>
                              <a:gd name="connsiteY3" fmla="*/ 16097 h 16097"/>
                              <a:gd name="connsiteX4" fmla="*/ 96774 w 96774"/>
                              <a:gd name="connsiteY4" fmla="*/ 8001 h 16097"/>
                              <a:gd name="connsiteX5" fmla="*/ 88678 w 96774"/>
                              <a:gd name="connsiteY5" fmla="*/ 0 h 160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74" h="16097">
                                <a:moveTo>
                                  <a:pt x="88678" y="0"/>
                                </a:moveTo>
                                <a:lnTo>
                                  <a:pt x="2476" y="0"/>
                                </a:lnTo>
                                <a:cubicBezTo>
                                  <a:pt x="2858" y="5525"/>
                                  <a:pt x="2000" y="11049"/>
                                  <a:pt x="0" y="16097"/>
                                </a:cubicBezTo>
                                <a:lnTo>
                                  <a:pt x="88678" y="16097"/>
                                </a:lnTo>
                                <a:cubicBezTo>
                                  <a:pt x="93059" y="16097"/>
                                  <a:pt x="96774" y="12478"/>
                                  <a:pt x="96774" y="8001"/>
                                </a:cubicBezTo>
                                <a:cubicBezTo>
                                  <a:pt x="96679" y="3620"/>
                                  <a:pt x="93059" y="0"/>
                                  <a:pt x="8867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72" name="Freeform: Shape 171">
                            <a:extLst>
                              <a:ext uri="{FF2B5EF4-FFF2-40B4-BE49-F238E27FC236}">
                                <a16:creationId xmlns:a16="http://schemas.microsoft.com/office/drawing/2014/main" id="{302520B2-AB5E-4F8C-8AF2-3E72FF24E6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48138" y="3194398"/>
                            <a:ext cx="102870" cy="16192"/>
                          </a:xfrm>
                          <a:custGeom>
                            <a:avLst/>
                            <a:gdLst>
                              <a:gd name="connsiteX0" fmla="*/ 101060 w 102870"/>
                              <a:gd name="connsiteY0" fmla="*/ 10858 h 16192"/>
                              <a:gd name="connsiteX1" fmla="*/ 102870 w 102870"/>
                              <a:gd name="connsiteY1" fmla="*/ 0 h 16192"/>
                              <a:gd name="connsiteX2" fmla="*/ 8096 w 102870"/>
                              <a:gd name="connsiteY2" fmla="*/ 0 h 16192"/>
                              <a:gd name="connsiteX3" fmla="*/ 0 w 102870"/>
                              <a:gd name="connsiteY3" fmla="*/ 8096 h 16192"/>
                              <a:gd name="connsiteX4" fmla="*/ 8096 w 102870"/>
                              <a:gd name="connsiteY4" fmla="*/ 16193 h 16192"/>
                              <a:gd name="connsiteX5" fmla="*/ 101727 w 102870"/>
                              <a:gd name="connsiteY5" fmla="*/ 16193 h 16192"/>
                              <a:gd name="connsiteX6" fmla="*/ 101060 w 102870"/>
                              <a:gd name="connsiteY6" fmla="*/ 10858 h 1619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02870" h="16192">
                                <a:moveTo>
                                  <a:pt x="101060" y="10858"/>
                                </a:moveTo>
                                <a:cubicBezTo>
                                  <a:pt x="100870" y="7049"/>
                                  <a:pt x="101632" y="3429"/>
                                  <a:pt x="102870" y="0"/>
                                </a:cubicBezTo>
                                <a:lnTo>
                                  <a:pt x="8096" y="0"/>
                                </a:lnTo>
                                <a:cubicBezTo>
                                  <a:pt x="3620" y="0"/>
                                  <a:pt x="0" y="3620"/>
                                  <a:pt x="0" y="8096"/>
                                </a:cubicBezTo>
                                <a:cubicBezTo>
                                  <a:pt x="0" y="12478"/>
                                  <a:pt x="3620" y="16193"/>
                                  <a:pt x="8096" y="16193"/>
                                </a:cubicBezTo>
                                <a:lnTo>
                                  <a:pt x="101727" y="16193"/>
                                </a:lnTo>
                                <a:cubicBezTo>
                                  <a:pt x="101441" y="14383"/>
                                  <a:pt x="101155" y="12668"/>
                                  <a:pt x="101060" y="108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</p:grpSp>
                  <p:sp>
                    <p:nvSpPr>
                      <p:cNvPr id="173" name="Freeform: Shape 172">
                        <a:extLst>
                          <a:ext uri="{FF2B5EF4-FFF2-40B4-BE49-F238E27FC236}">
                            <a16:creationId xmlns:a16="http://schemas.microsoft.com/office/drawing/2014/main" id="{7E646017-5559-4301-91A1-885F729E9091}"/>
                          </a:ext>
                        </a:extLst>
                      </p:cNvPr>
                      <p:cNvSpPr/>
                      <p:nvPr/>
                    </p:nvSpPr>
                    <p:spPr>
                      <a:xfrm rot="-4574918">
                        <a:off x="6551129" y="3044321"/>
                        <a:ext cx="318123" cy="318123"/>
                      </a:xfrm>
                      <a:custGeom>
                        <a:avLst/>
                        <a:gdLst>
                          <a:gd name="connsiteX0" fmla="*/ 318123 w 318123"/>
                          <a:gd name="connsiteY0" fmla="*/ 159062 h 318123"/>
                          <a:gd name="connsiteX1" fmla="*/ 159062 w 318123"/>
                          <a:gd name="connsiteY1" fmla="*/ 318123 h 318123"/>
                          <a:gd name="connsiteX2" fmla="*/ 0 w 318123"/>
                          <a:gd name="connsiteY2" fmla="*/ 159062 h 318123"/>
                          <a:gd name="connsiteX3" fmla="*/ 159062 w 318123"/>
                          <a:gd name="connsiteY3" fmla="*/ 0 h 318123"/>
                          <a:gd name="connsiteX4" fmla="*/ 318123 w 318123"/>
                          <a:gd name="connsiteY4" fmla="*/ 159062 h 3181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23" h="318123">
                            <a:moveTo>
                              <a:pt x="318123" y="159062"/>
                            </a:moveTo>
                            <a:cubicBezTo>
                              <a:pt x="318123" y="246909"/>
                              <a:pt x="246909" y="318123"/>
                              <a:pt x="159062" y="318123"/>
                            </a:cubicBezTo>
                            <a:cubicBezTo>
                              <a:pt x="71214" y="318123"/>
                              <a:pt x="0" y="246909"/>
                              <a:pt x="0" y="159062"/>
                            </a:cubicBezTo>
                            <a:cubicBezTo>
                              <a:pt x="0" y="71214"/>
                              <a:pt x="71214" y="0"/>
                              <a:pt x="159062" y="0"/>
                            </a:cubicBezTo>
                            <a:cubicBezTo>
                              <a:pt x="246909" y="0"/>
                              <a:pt x="318123" y="71214"/>
                              <a:pt x="318123" y="15906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74" name="Freeform: Shape 173">
                        <a:extLst>
                          <a:ext uri="{FF2B5EF4-FFF2-40B4-BE49-F238E27FC236}">
                            <a16:creationId xmlns:a16="http://schemas.microsoft.com/office/drawing/2014/main" id="{A760FC5A-6DE9-4B7F-B54E-5951CFC5A854}"/>
                          </a:ext>
                        </a:extLst>
                      </p:cNvPr>
                      <p:cNvSpPr/>
                      <p:nvPr/>
                    </p:nvSpPr>
                    <p:spPr>
                      <a:xfrm rot="-4574918">
                        <a:off x="6551129" y="3044321"/>
                        <a:ext cx="318123" cy="318123"/>
                      </a:xfrm>
                      <a:custGeom>
                        <a:avLst/>
                        <a:gdLst>
                          <a:gd name="connsiteX0" fmla="*/ 318123 w 318123"/>
                          <a:gd name="connsiteY0" fmla="*/ 159062 h 318123"/>
                          <a:gd name="connsiteX1" fmla="*/ 159062 w 318123"/>
                          <a:gd name="connsiteY1" fmla="*/ 318123 h 318123"/>
                          <a:gd name="connsiteX2" fmla="*/ 0 w 318123"/>
                          <a:gd name="connsiteY2" fmla="*/ 159062 h 318123"/>
                          <a:gd name="connsiteX3" fmla="*/ 159062 w 318123"/>
                          <a:gd name="connsiteY3" fmla="*/ 0 h 318123"/>
                          <a:gd name="connsiteX4" fmla="*/ 318123 w 318123"/>
                          <a:gd name="connsiteY4" fmla="*/ 159062 h 3181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23" h="318123">
                            <a:moveTo>
                              <a:pt x="318123" y="159062"/>
                            </a:moveTo>
                            <a:cubicBezTo>
                              <a:pt x="318123" y="246909"/>
                              <a:pt x="246909" y="318123"/>
                              <a:pt x="159062" y="318123"/>
                            </a:cubicBezTo>
                            <a:cubicBezTo>
                              <a:pt x="71214" y="318123"/>
                              <a:pt x="0" y="246909"/>
                              <a:pt x="0" y="159062"/>
                            </a:cubicBezTo>
                            <a:cubicBezTo>
                              <a:pt x="0" y="71214"/>
                              <a:pt x="71214" y="0"/>
                              <a:pt x="159062" y="0"/>
                            </a:cubicBezTo>
                            <a:cubicBezTo>
                              <a:pt x="246909" y="0"/>
                              <a:pt x="318123" y="71214"/>
                              <a:pt x="318123" y="15906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75" name="Freeform: Shape 174">
                        <a:extLst>
                          <a:ext uri="{FF2B5EF4-FFF2-40B4-BE49-F238E27FC236}">
                            <a16:creationId xmlns:a16="http://schemas.microsoft.com/office/drawing/2014/main" id="{0DF6EC9F-FDFD-41FB-922C-8DBA57266C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99287" y="3031521"/>
                        <a:ext cx="357568" cy="381000"/>
                      </a:xfrm>
                      <a:custGeom>
                        <a:avLst/>
                        <a:gdLst>
                          <a:gd name="connsiteX0" fmla="*/ 232600 w 357568"/>
                          <a:gd name="connsiteY0" fmla="*/ 362712 h 381000"/>
                          <a:gd name="connsiteX1" fmla="*/ 21622 w 357568"/>
                          <a:gd name="connsiteY1" fmla="*/ 151733 h 381000"/>
                          <a:gd name="connsiteX2" fmla="*/ 86011 w 357568"/>
                          <a:gd name="connsiteY2" fmla="*/ 0 h 381000"/>
                          <a:gd name="connsiteX3" fmla="*/ 0 w 357568"/>
                          <a:gd name="connsiteY3" fmla="*/ 170021 h 381000"/>
                          <a:gd name="connsiteX4" fmla="*/ 210979 w 357568"/>
                          <a:gd name="connsiteY4" fmla="*/ 381000 h 381000"/>
                          <a:gd name="connsiteX5" fmla="*/ 357569 w 357568"/>
                          <a:gd name="connsiteY5" fmla="*/ 321755 h 381000"/>
                          <a:gd name="connsiteX6" fmla="*/ 232600 w 357568"/>
                          <a:gd name="connsiteY6" fmla="*/ 362712 h 381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7568" h="381000">
                            <a:moveTo>
                              <a:pt x="232600" y="362712"/>
                            </a:moveTo>
                            <a:cubicBezTo>
                              <a:pt x="116110" y="362712"/>
                              <a:pt x="21622" y="268224"/>
                              <a:pt x="21622" y="151733"/>
                            </a:cubicBezTo>
                            <a:cubicBezTo>
                              <a:pt x="21622" y="92202"/>
                              <a:pt x="46387" y="38386"/>
                              <a:pt x="86011" y="0"/>
                            </a:cubicBezTo>
                            <a:cubicBezTo>
                              <a:pt x="33814" y="38386"/>
                              <a:pt x="0" y="100203"/>
                              <a:pt x="0" y="170021"/>
                            </a:cubicBezTo>
                            <a:cubicBezTo>
                              <a:pt x="0" y="286512"/>
                              <a:pt x="94488" y="381000"/>
                              <a:pt x="210979" y="381000"/>
                            </a:cubicBezTo>
                            <a:cubicBezTo>
                              <a:pt x="267938" y="381000"/>
                              <a:pt x="319564" y="358426"/>
                              <a:pt x="357569" y="321755"/>
                            </a:cubicBezTo>
                            <a:cubicBezTo>
                              <a:pt x="322517" y="347472"/>
                              <a:pt x="279273" y="362712"/>
                              <a:pt x="232600" y="362712"/>
                            </a:cubicBezTo>
                            <a:close/>
                          </a:path>
                        </a:pathLst>
                      </a:custGeom>
                      <a:solidFill>
                        <a:srgbClr val="FDCB6A">
                          <a:alpha val="6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76" name="Freeform: Shape 175">
                        <a:extLst>
                          <a:ext uri="{FF2B5EF4-FFF2-40B4-BE49-F238E27FC236}">
                            <a16:creationId xmlns:a16="http://schemas.microsoft.com/office/drawing/2014/main" id="{DA6BC80B-1461-4CF7-9ECC-5C954C582A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52151" y="2992182"/>
                        <a:ext cx="368998" cy="368998"/>
                      </a:xfrm>
                      <a:custGeom>
                        <a:avLst/>
                        <a:gdLst>
                          <a:gd name="connsiteX0" fmla="*/ 158020 w 368998"/>
                          <a:gd name="connsiteY0" fmla="*/ 0 h 368998"/>
                          <a:gd name="connsiteX1" fmla="*/ 0 w 368998"/>
                          <a:gd name="connsiteY1" fmla="*/ 71247 h 368998"/>
                          <a:gd name="connsiteX2" fmla="*/ 139732 w 368998"/>
                          <a:gd name="connsiteY2" fmla="*/ 18288 h 368998"/>
                          <a:gd name="connsiteX3" fmla="*/ 350710 w 368998"/>
                          <a:gd name="connsiteY3" fmla="*/ 229267 h 368998"/>
                          <a:gd name="connsiteX4" fmla="*/ 297751 w 368998"/>
                          <a:gd name="connsiteY4" fmla="*/ 368999 h 368998"/>
                          <a:gd name="connsiteX5" fmla="*/ 368999 w 368998"/>
                          <a:gd name="connsiteY5" fmla="*/ 210979 h 368998"/>
                          <a:gd name="connsiteX6" fmla="*/ 158020 w 368998"/>
                          <a:gd name="connsiteY6" fmla="*/ 0 h 3689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68998" h="368998">
                            <a:moveTo>
                              <a:pt x="158020" y="0"/>
                            </a:moveTo>
                            <a:cubicBezTo>
                              <a:pt x="95059" y="0"/>
                              <a:pt x="38671" y="27527"/>
                              <a:pt x="0" y="71247"/>
                            </a:cubicBezTo>
                            <a:cubicBezTo>
                              <a:pt x="37243" y="38291"/>
                              <a:pt x="86106" y="18288"/>
                              <a:pt x="139732" y="18288"/>
                            </a:cubicBezTo>
                            <a:cubicBezTo>
                              <a:pt x="256222" y="18288"/>
                              <a:pt x="350710" y="112776"/>
                              <a:pt x="350710" y="229267"/>
                            </a:cubicBezTo>
                            <a:cubicBezTo>
                              <a:pt x="350710" y="282892"/>
                              <a:pt x="330708" y="331756"/>
                              <a:pt x="297751" y="368999"/>
                            </a:cubicBezTo>
                            <a:cubicBezTo>
                              <a:pt x="341471" y="330327"/>
                              <a:pt x="368999" y="273844"/>
                              <a:pt x="368999" y="210979"/>
                            </a:cubicBezTo>
                            <a:cubicBezTo>
                              <a:pt x="368999" y="94488"/>
                              <a:pt x="274606" y="0"/>
                              <a:pt x="1580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2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77" name="Freeform: Shape 176">
                        <a:extLst>
                          <a:ext uri="{FF2B5EF4-FFF2-40B4-BE49-F238E27FC236}">
                            <a16:creationId xmlns:a16="http://schemas.microsoft.com/office/drawing/2014/main" id="{B8FE6591-DCA9-485D-84E0-6524800DC1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21242" y="3053809"/>
                        <a:ext cx="345139" cy="272891"/>
                      </a:xfrm>
                      <a:custGeom>
                        <a:avLst/>
                        <a:gdLst>
                          <a:gd name="connsiteX0" fmla="*/ 715 w 345139"/>
                          <a:gd name="connsiteY0" fmla="*/ 242983 h 272891"/>
                          <a:gd name="connsiteX1" fmla="*/ 336852 w 345139"/>
                          <a:gd name="connsiteY1" fmla="*/ 0 h 272891"/>
                          <a:gd name="connsiteX2" fmla="*/ 345139 w 345139"/>
                          <a:gd name="connsiteY2" fmla="*/ 10001 h 272891"/>
                          <a:gd name="connsiteX3" fmla="*/ 19003 w 345139"/>
                          <a:gd name="connsiteY3" fmla="*/ 272891 h 272891"/>
                          <a:gd name="connsiteX4" fmla="*/ 715 w 345139"/>
                          <a:gd name="connsiteY4" fmla="*/ 242983 h 272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45139" h="272891">
                            <a:moveTo>
                              <a:pt x="715" y="242983"/>
                            </a:moveTo>
                            <a:lnTo>
                              <a:pt x="336852" y="0"/>
                            </a:lnTo>
                            <a:lnTo>
                              <a:pt x="345139" y="10001"/>
                            </a:lnTo>
                            <a:lnTo>
                              <a:pt x="19003" y="272891"/>
                            </a:lnTo>
                            <a:cubicBezTo>
                              <a:pt x="19003" y="272891"/>
                              <a:pt x="-4333" y="256318"/>
                              <a:pt x="715" y="24298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78" name="Freeform: Shape 177">
                        <a:extLst>
                          <a:ext uri="{FF2B5EF4-FFF2-40B4-BE49-F238E27FC236}">
                            <a16:creationId xmlns:a16="http://schemas.microsoft.com/office/drawing/2014/main" id="{8C6A04D2-433A-4C67-8D49-DF766A4D0B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53580" y="3087147"/>
                        <a:ext cx="341090" cy="271176"/>
                      </a:xfrm>
                      <a:custGeom>
                        <a:avLst/>
                        <a:gdLst>
                          <a:gd name="connsiteX0" fmla="*/ 0 w 341090"/>
                          <a:gd name="connsiteY0" fmla="*/ 254508 h 271176"/>
                          <a:gd name="connsiteX1" fmla="*/ 334423 w 341090"/>
                          <a:gd name="connsiteY1" fmla="*/ 0 h 271176"/>
                          <a:gd name="connsiteX2" fmla="*/ 341090 w 341090"/>
                          <a:gd name="connsiteY2" fmla="*/ 14954 h 271176"/>
                          <a:gd name="connsiteX3" fmla="*/ 16574 w 341090"/>
                          <a:gd name="connsiteY3" fmla="*/ 271177 h 2711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1090" h="271176">
                            <a:moveTo>
                              <a:pt x="0" y="254508"/>
                            </a:moveTo>
                            <a:lnTo>
                              <a:pt x="334423" y="0"/>
                            </a:lnTo>
                            <a:lnTo>
                              <a:pt x="341090" y="14954"/>
                            </a:lnTo>
                            <a:lnTo>
                              <a:pt x="16574" y="271177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179" name="Freeform: Shape 178">
                      <a:extLst>
                        <a:ext uri="{FF2B5EF4-FFF2-40B4-BE49-F238E27FC236}">
                          <a16:creationId xmlns:a16="http://schemas.microsoft.com/office/drawing/2014/main" id="{13138EA3-71FB-4B8E-8800-9748AA111AF0}"/>
                        </a:ext>
                      </a:extLst>
                    </p:cNvPr>
                    <p:cNvSpPr/>
                    <p:nvPr/>
                  </p:nvSpPr>
                  <p:spPr>
                    <a:xfrm rot="-4495789">
                      <a:off x="6580952" y="3075930"/>
                      <a:ext cx="262506" cy="262506"/>
                    </a:xfrm>
                    <a:custGeom>
                      <a:avLst/>
                      <a:gdLst>
                        <a:gd name="connsiteX0" fmla="*/ 262507 w 262506"/>
                        <a:gd name="connsiteY0" fmla="*/ 131253 h 262506"/>
                        <a:gd name="connsiteX1" fmla="*/ 131253 w 262506"/>
                        <a:gd name="connsiteY1" fmla="*/ 262507 h 262506"/>
                        <a:gd name="connsiteX2" fmla="*/ 0 w 262506"/>
                        <a:gd name="connsiteY2" fmla="*/ 131253 h 262506"/>
                        <a:gd name="connsiteX3" fmla="*/ 131253 w 262506"/>
                        <a:gd name="connsiteY3" fmla="*/ 0 h 262506"/>
                        <a:gd name="connsiteX4" fmla="*/ 262507 w 262506"/>
                        <a:gd name="connsiteY4" fmla="*/ 131253 h 2625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506" h="262506">
                          <a:moveTo>
                            <a:pt x="262507" y="131253"/>
                          </a:moveTo>
                          <a:cubicBezTo>
                            <a:pt x="262507" y="203743"/>
                            <a:pt x="203743" y="262507"/>
                            <a:pt x="131253" y="262507"/>
                          </a:cubicBezTo>
                          <a:cubicBezTo>
                            <a:pt x="58764" y="262507"/>
                            <a:pt x="0" y="203743"/>
                            <a:pt x="0" y="131253"/>
                          </a:cubicBezTo>
                          <a:cubicBezTo>
                            <a:pt x="0" y="58764"/>
                            <a:pt x="58764" y="0"/>
                            <a:pt x="131253" y="0"/>
                          </a:cubicBezTo>
                          <a:cubicBezTo>
                            <a:pt x="203743" y="0"/>
                            <a:pt x="262507" y="58764"/>
                            <a:pt x="262507" y="131253"/>
                          </a:cubicBezTo>
                          <a:close/>
                        </a:path>
                      </a:pathLst>
                    </a:custGeom>
                    <a:solidFill>
                      <a:srgbClr val="FDCB6A">
                        <a:alpha val="5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180" name="Graphic 2">
                    <a:extLst>
                      <a:ext uri="{FF2B5EF4-FFF2-40B4-BE49-F238E27FC236}">
                        <a16:creationId xmlns:a16="http://schemas.microsoft.com/office/drawing/2014/main" id="{9BA17C58-2398-482F-BF38-B6B48AD3612E}"/>
                      </a:ext>
                    </a:extLst>
                  </p:cNvPr>
                  <p:cNvGrpSpPr/>
                  <p:nvPr/>
                </p:nvGrpSpPr>
                <p:grpSpPr>
                  <a:xfrm>
                    <a:off x="5874944" y="2899279"/>
                    <a:ext cx="596732" cy="596732"/>
                    <a:chOff x="5874944" y="2899279"/>
                    <a:chExt cx="596732" cy="596732"/>
                  </a:xfrm>
                </p:grpSpPr>
                <p:grpSp>
                  <p:nvGrpSpPr>
                    <p:cNvPr id="181" name="Graphic 2">
                      <a:extLst>
                        <a:ext uri="{FF2B5EF4-FFF2-40B4-BE49-F238E27FC236}">
                          <a16:creationId xmlns:a16="http://schemas.microsoft.com/office/drawing/2014/main" id="{9BA17C58-2398-482F-BF38-B6B48AD361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4944" y="2899279"/>
                      <a:ext cx="596732" cy="596732"/>
                      <a:chOff x="5874944" y="2899279"/>
                      <a:chExt cx="596732" cy="596732"/>
                    </a:xfrm>
                  </p:grpSpPr>
                  <p:grpSp>
                    <p:nvGrpSpPr>
                      <p:cNvPr id="182" name="Graphic 2">
                        <a:extLst>
                          <a:ext uri="{FF2B5EF4-FFF2-40B4-BE49-F238E27FC236}">
                            <a16:creationId xmlns:a16="http://schemas.microsoft.com/office/drawing/2014/main" id="{9BA17C58-2398-482F-BF38-B6B48AD361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4944" y="2899279"/>
                        <a:ext cx="596732" cy="596732"/>
                        <a:chOff x="5874944" y="2899279"/>
                        <a:chExt cx="596732" cy="596732"/>
                      </a:xfrm>
                    </p:grpSpPr>
                    <p:sp>
                      <p:nvSpPr>
                        <p:cNvPr id="183" name="Freeform: Shape 182">
                          <a:extLst>
                            <a:ext uri="{FF2B5EF4-FFF2-40B4-BE49-F238E27FC236}">
                              <a16:creationId xmlns:a16="http://schemas.microsoft.com/office/drawing/2014/main" id="{1595A67B-BF0E-4FEB-8591-6C1A4FD0E2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2700000">
                          <a:off x="5962334" y="2986668"/>
                          <a:ext cx="421953" cy="421953"/>
                        </a:xfrm>
                        <a:custGeom>
                          <a:avLst/>
                          <a:gdLst>
                            <a:gd name="connsiteX0" fmla="*/ 421954 w 421953"/>
                            <a:gd name="connsiteY0" fmla="*/ 210977 h 421953"/>
                            <a:gd name="connsiteX1" fmla="*/ 210977 w 421953"/>
                            <a:gd name="connsiteY1" fmla="*/ 421953 h 421953"/>
                            <a:gd name="connsiteX2" fmla="*/ 0 w 421953"/>
                            <a:gd name="connsiteY2" fmla="*/ 210977 h 421953"/>
                            <a:gd name="connsiteX3" fmla="*/ 210977 w 421953"/>
                            <a:gd name="connsiteY3" fmla="*/ 0 h 421953"/>
                            <a:gd name="connsiteX4" fmla="*/ 421954 w 421953"/>
                            <a:gd name="connsiteY4" fmla="*/ 210977 h 4219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21953" h="421953">
                              <a:moveTo>
                                <a:pt x="421954" y="210977"/>
                              </a:moveTo>
                              <a:cubicBezTo>
                                <a:pt x="421954" y="327496"/>
                                <a:pt x="327496" y="421953"/>
                                <a:pt x="210977" y="421953"/>
                              </a:cubicBezTo>
                              <a:cubicBezTo>
                                <a:pt x="94458" y="421953"/>
                                <a:pt x="0" y="327496"/>
                                <a:pt x="0" y="210977"/>
                              </a:cubicBezTo>
                              <a:cubicBezTo>
                                <a:pt x="0" y="94458"/>
                                <a:pt x="94458" y="0"/>
                                <a:pt x="210977" y="0"/>
                              </a:cubicBezTo>
                              <a:cubicBezTo>
                                <a:pt x="327496" y="0"/>
                                <a:pt x="421954" y="94458"/>
                                <a:pt x="421954" y="21097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CB6A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grpSp>
                      <p:nvGrpSpPr>
                        <p:cNvPr id="184" name="Graphic 2">
                          <a:extLst>
                            <a:ext uri="{FF2B5EF4-FFF2-40B4-BE49-F238E27FC236}">
                              <a16:creationId xmlns:a16="http://schemas.microsoft.com/office/drawing/2014/main" id="{9BA17C58-2398-482F-BF38-B6B48AD3612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11309" y="2939224"/>
                          <a:ext cx="515492" cy="515492"/>
                          <a:chOff x="5911309" y="2939224"/>
                          <a:chExt cx="515492" cy="515492"/>
                        </a:xfrm>
                        <a:solidFill>
                          <a:srgbClr val="8D4328">
                            <a:alpha val="27000"/>
                          </a:srgbClr>
                        </a:solidFill>
                      </p:grpSpPr>
                      <p:sp>
                        <p:nvSpPr>
                          <p:cNvPr id="185" name="Freeform: Shape 184">
                            <a:extLst>
                              <a:ext uri="{FF2B5EF4-FFF2-40B4-BE49-F238E27FC236}">
                                <a16:creationId xmlns:a16="http://schemas.microsoft.com/office/drawing/2014/main" id="{FC9DBB1D-6E22-46CF-B2A7-4A8FFE3DD95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44858" y="3064089"/>
                            <a:ext cx="96752" cy="63443"/>
                          </a:xfrm>
                          <a:custGeom>
                            <a:avLst/>
                            <a:gdLst>
                              <a:gd name="connsiteX0" fmla="*/ 3979 w 96752"/>
                              <a:gd name="connsiteY0" fmla="*/ 14962 h 63443"/>
                              <a:gd name="connsiteX1" fmla="*/ 87990 w 96752"/>
                              <a:gd name="connsiteY1" fmla="*/ 63444 h 63443"/>
                              <a:gd name="connsiteX2" fmla="*/ 96753 w 96752"/>
                              <a:gd name="connsiteY2" fmla="*/ 49918 h 63443"/>
                              <a:gd name="connsiteX3" fmla="*/ 12076 w 96752"/>
                              <a:gd name="connsiteY3" fmla="*/ 1055 h 63443"/>
                              <a:gd name="connsiteX4" fmla="*/ 1122 w 96752"/>
                              <a:gd name="connsiteY4" fmla="*/ 4008 h 63443"/>
                              <a:gd name="connsiteX5" fmla="*/ 3979 w 96752"/>
                              <a:gd name="connsiteY5" fmla="*/ 14962 h 6344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52" h="63443">
                                <a:moveTo>
                                  <a:pt x="3979" y="14962"/>
                                </a:moveTo>
                                <a:lnTo>
                                  <a:pt x="87990" y="63444"/>
                                </a:lnTo>
                                <a:cubicBezTo>
                                  <a:pt x="89895" y="58396"/>
                                  <a:pt x="92752" y="53633"/>
                                  <a:pt x="96753" y="49918"/>
                                </a:cubicBezTo>
                                <a:lnTo>
                                  <a:pt x="12076" y="1055"/>
                                </a:lnTo>
                                <a:cubicBezTo>
                                  <a:pt x="8266" y="-1136"/>
                                  <a:pt x="3313" y="198"/>
                                  <a:pt x="1122" y="4008"/>
                                </a:cubicBezTo>
                                <a:cubicBezTo>
                                  <a:pt x="-1164" y="7818"/>
                                  <a:pt x="169" y="12771"/>
                                  <a:pt x="3979" y="1496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86" name="Freeform: Shape 185">
                            <a:extLst>
                              <a:ext uri="{FF2B5EF4-FFF2-40B4-BE49-F238E27FC236}">
                                <a16:creationId xmlns:a16="http://schemas.microsoft.com/office/drawing/2014/main" id="{46741A61-51C7-4881-AF35-283F539B00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036270" y="2972744"/>
                            <a:ext cx="63063" cy="93447"/>
                          </a:xfrm>
                          <a:custGeom>
                            <a:avLst/>
                            <a:gdLst>
                              <a:gd name="connsiteX0" fmla="*/ 48014 w 63063"/>
                              <a:gd name="connsiteY0" fmla="*/ 93448 h 93447"/>
                              <a:gd name="connsiteX1" fmla="*/ 63063 w 63063"/>
                              <a:gd name="connsiteY1" fmla="*/ 87352 h 93447"/>
                              <a:gd name="connsiteX2" fmla="*/ 14962 w 63063"/>
                              <a:gd name="connsiteY2" fmla="*/ 4008 h 93447"/>
                              <a:gd name="connsiteX3" fmla="*/ 4008 w 63063"/>
                              <a:gd name="connsiteY3" fmla="*/ 1055 h 93447"/>
                              <a:gd name="connsiteX4" fmla="*/ 1055 w 63063"/>
                              <a:gd name="connsiteY4" fmla="*/ 12009 h 93447"/>
                              <a:gd name="connsiteX5" fmla="*/ 48014 w 63063"/>
                              <a:gd name="connsiteY5" fmla="*/ 93448 h 9344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3063" h="93447">
                                <a:moveTo>
                                  <a:pt x="48014" y="93448"/>
                                </a:moveTo>
                                <a:cubicBezTo>
                                  <a:pt x="52585" y="90400"/>
                                  <a:pt x="57634" y="88495"/>
                                  <a:pt x="63063" y="87352"/>
                                </a:cubicBezTo>
                                <a:lnTo>
                                  <a:pt x="14962" y="4008"/>
                                </a:lnTo>
                                <a:cubicBezTo>
                                  <a:pt x="12771" y="198"/>
                                  <a:pt x="7818" y="-1136"/>
                                  <a:pt x="4008" y="1055"/>
                                </a:cubicBezTo>
                                <a:cubicBezTo>
                                  <a:pt x="198" y="3246"/>
                                  <a:pt x="-1136" y="8199"/>
                                  <a:pt x="1055" y="12009"/>
                                </a:cubicBezTo>
                                <a:lnTo>
                                  <a:pt x="48014" y="934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87" name="Freeform: Shape 186">
                            <a:extLst>
                              <a:ext uri="{FF2B5EF4-FFF2-40B4-BE49-F238E27FC236}">
                                <a16:creationId xmlns:a16="http://schemas.microsoft.com/office/drawing/2014/main" id="{CE05DF87-67D3-4D17-935F-ECA96B31EE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50259" y="3272599"/>
                            <a:ext cx="92495" cy="66206"/>
                          </a:xfrm>
                          <a:custGeom>
                            <a:avLst/>
                            <a:gdLst>
                              <a:gd name="connsiteX0" fmla="*/ 84590 w 92495"/>
                              <a:gd name="connsiteY0" fmla="*/ 0 h 66206"/>
                              <a:gd name="connsiteX1" fmla="*/ 3723 w 92495"/>
                              <a:gd name="connsiteY1" fmla="*/ 51340 h 66206"/>
                              <a:gd name="connsiteX2" fmla="*/ 1246 w 92495"/>
                              <a:gd name="connsiteY2" fmla="*/ 62484 h 66206"/>
                              <a:gd name="connsiteX3" fmla="*/ 12390 w 92495"/>
                              <a:gd name="connsiteY3" fmla="*/ 64960 h 66206"/>
                              <a:gd name="connsiteX4" fmla="*/ 92496 w 92495"/>
                              <a:gd name="connsiteY4" fmla="*/ 14097 h 66206"/>
                              <a:gd name="connsiteX5" fmla="*/ 84590 w 92495"/>
                              <a:gd name="connsiteY5" fmla="*/ 0 h 66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2495" h="66206">
                                <a:moveTo>
                                  <a:pt x="84590" y="0"/>
                                </a:moveTo>
                                <a:lnTo>
                                  <a:pt x="3723" y="51340"/>
                                </a:lnTo>
                                <a:cubicBezTo>
                                  <a:pt x="8" y="53721"/>
                                  <a:pt x="-1135" y="58674"/>
                                  <a:pt x="1246" y="62484"/>
                                </a:cubicBezTo>
                                <a:cubicBezTo>
                                  <a:pt x="3627" y="66199"/>
                                  <a:pt x="8581" y="67342"/>
                                  <a:pt x="12390" y="64960"/>
                                </a:cubicBezTo>
                                <a:lnTo>
                                  <a:pt x="92496" y="14097"/>
                                </a:lnTo>
                                <a:cubicBezTo>
                                  <a:pt x="88590" y="10192"/>
                                  <a:pt x="86019" y="5334"/>
                                  <a:pt x="8459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88" name="Freeform: Shape 187">
                            <a:extLst>
                              <a:ext uri="{FF2B5EF4-FFF2-40B4-BE49-F238E27FC236}">
                                <a16:creationId xmlns:a16="http://schemas.microsoft.com/office/drawing/2014/main" id="{D03F07FC-A0AB-4BF8-9461-BC6A8E32177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036270" y="3328891"/>
                            <a:ext cx="60396" cy="92304"/>
                          </a:xfrm>
                          <a:custGeom>
                            <a:avLst/>
                            <a:gdLst>
                              <a:gd name="connsiteX0" fmla="*/ 47347 w 60396"/>
                              <a:gd name="connsiteY0" fmla="*/ 0 h 92304"/>
                              <a:gd name="connsiteX1" fmla="*/ 1055 w 60396"/>
                              <a:gd name="connsiteY1" fmla="*/ 80200 h 92304"/>
                              <a:gd name="connsiteX2" fmla="*/ 4008 w 60396"/>
                              <a:gd name="connsiteY2" fmla="*/ 91250 h 92304"/>
                              <a:gd name="connsiteX3" fmla="*/ 14962 w 60396"/>
                              <a:gd name="connsiteY3" fmla="*/ 88297 h 92304"/>
                              <a:gd name="connsiteX4" fmla="*/ 60396 w 60396"/>
                              <a:gd name="connsiteY4" fmla="*/ 9525 h 92304"/>
                              <a:gd name="connsiteX5" fmla="*/ 47347 w 60396"/>
                              <a:gd name="connsiteY5" fmla="*/ 0 h 923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396" h="92304">
                                <a:moveTo>
                                  <a:pt x="47347" y="0"/>
                                </a:moveTo>
                                <a:lnTo>
                                  <a:pt x="1055" y="80200"/>
                                </a:lnTo>
                                <a:cubicBezTo>
                                  <a:pt x="-1136" y="84010"/>
                                  <a:pt x="198" y="88963"/>
                                  <a:pt x="4008" y="91250"/>
                                </a:cubicBezTo>
                                <a:cubicBezTo>
                                  <a:pt x="7818" y="93440"/>
                                  <a:pt x="12771" y="92107"/>
                                  <a:pt x="14962" y="88297"/>
                                </a:cubicBezTo>
                                <a:lnTo>
                                  <a:pt x="60396" y="9525"/>
                                </a:lnTo>
                                <a:cubicBezTo>
                                  <a:pt x="54872" y="7525"/>
                                  <a:pt x="50490" y="4191"/>
                                  <a:pt x="4734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89" name="Freeform: Shape 188">
                            <a:extLst>
                              <a:ext uri="{FF2B5EF4-FFF2-40B4-BE49-F238E27FC236}">
                                <a16:creationId xmlns:a16="http://schemas.microsoft.com/office/drawing/2014/main" id="{87C550F0-11C6-4F65-8AC6-0A6BC8911F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61055" y="3355466"/>
                            <a:ext cx="16192" cy="99250"/>
                          </a:xfrm>
                          <a:custGeom>
                            <a:avLst/>
                            <a:gdLst>
                              <a:gd name="connsiteX0" fmla="*/ 10382 w 16192"/>
                              <a:gd name="connsiteY0" fmla="*/ 1715 h 99250"/>
                              <a:gd name="connsiteX1" fmla="*/ 0 w 16192"/>
                              <a:gd name="connsiteY1" fmla="*/ 0 h 99250"/>
                              <a:gd name="connsiteX2" fmla="*/ 0 w 16192"/>
                              <a:gd name="connsiteY2" fmla="*/ 91154 h 99250"/>
                              <a:gd name="connsiteX3" fmla="*/ 8096 w 16192"/>
                              <a:gd name="connsiteY3" fmla="*/ 99250 h 99250"/>
                              <a:gd name="connsiteX4" fmla="*/ 16192 w 16192"/>
                              <a:gd name="connsiteY4" fmla="*/ 91154 h 99250"/>
                              <a:gd name="connsiteX5" fmla="*/ 16192 w 16192"/>
                              <a:gd name="connsiteY5" fmla="*/ 1143 h 99250"/>
                              <a:gd name="connsiteX6" fmla="*/ 10382 w 16192"/>
                              <a:gd name="connsiteY6" fmla="*/ 1715 h 992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99250">
                                <a:moveTo>
                                  <a:pt x="10382" y="1715"/>
                                </a:moveTo>
                                <a:cubicBezTo>
                                  <a:pt x="6477" y="1715"/>
                                  <a:pt x="3143" y="1048"/>
                                  <a:pt x="0" y="0"/>
                                </a:cubicBezTo>
                                <a:lnTo>
                                  <a:pt x="0" y="91154"/>
                                </a:lnTo>
                                <a:cubicBezTo>
                                  <a:pt x="0" y="95631"/>
                                  <a:pt x="3620" y="99250"/>
                                  <a:pt x="8096" y="99250"/>
                                </a:cubicBezTo>
                                <a:cubicBezTo>
                                  <a:pt x="12573" y="99250"/>
                                  <a:pt x="16192" y="95631"/>
                                  <a:pt x="16192" y="91154"/>
                                </a:cubicBezTo>
                                <a:lnTo>
                                  <a:pt x="16192" y="1143"/>
                                </a:lnTo>
                                <a:cubicBezTo>
                                  <a:pt x="14288" y="1429"/>
                                  <a:pt x="12383" y="1715"/>
                                  <a:pt x="10382" y="171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90" name="Freeform: Shape 189">
                            <a:extLst>
                              <a:ext uri="{FF2B5EF4-FFF2-40B4-BE49-F238E27FC236}">
                                <a16:creationId xmlns:a16="http://schemas.microsoft.com/office/drawing/2014/main" id="{FD0B2579-C79D-4765-9360-12427CF0697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42494" y="3330891"/>
                            <a:ext cx="59443" cy="90304"/>
                          </a:xfrm>
                          <a:custGeom>
                            <a:avLst/>
                            <a:gdLst>
                              <a:gd name="connsiteX0" fmla="*/ 13240 w 59443"/>
                              <a:gd name="connsiteY0" fmla="*/ 0 h 90304"/>
                              <a:gd name="connsiteX1" fmla="*/ 0 w 59443"/>
                              <a:gd name="connsiteY1" fmla="*/ 9334 h 90304"/>
                              <a:gd name="connsiteX2" fmla="*/ 44482 w 59443"/>
                              <a:gd name="connsiteY2" fmla="*/ 86296 h 90304"/>
                              <a:gd name="connsiteX3" fmla="*/ 55435 w 59443"/>
                              <a:gd name="connsiteY3" fmla="*/ 89249 h 90304"/>
                              <a:gd name="connsiteX4" fmla="*/ 58388 w 59443"/>
                              <a:gd name="connsiteY4" fmla="*/ 78200 h 90304"/>
                              <a:gd name="connsiteX5" fmla="*/ 13240 w 59443"/>
                              <a:gd name="connsiteY5" fmla="*/ 0 h 903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9443" h="90304">
                                <a:moveTo>
                                  <a:pt x="13240" y="0"/>
                                </a:moveTo>
                                <a:cubicBezTo>
                                  <a:pt x="10001" y="4191"/>
                                  <a:pt x="5525" y="7429"/>
                                  <a:pt x="0" y="9334"/>
                                </a:cubicBezTo>
                                <a:lnTo>
                                  <a:pt x="44482" y="86296"/>
                                </a:lnTo>
                                <a:cubicBezTo>
                                  <a:pt x="46672" y="90107"/>
                                  <a:pt x="51625" y="91440"/>
                                  <a:pt x="55435" y="89249"/>
                                </a:cubicBezTo>
                                <a:cubicBezTo>
                                  <a:pt x="59246" y="87058"/>
                                  <a:pt x="60579" y="82106"/>
                                  <a:pt x="58388" y="78200"/>
                                </a:cubicBezTo>
                                <a:lnTo>
                                  <a:pt x="132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91" name="Freeform: Shape 190">
                            <a:extLst>
                              <a:ext uri="{FF2B5EF4-FFF2-40B4-BE49-F238E27FC236}">
                                <a16:creationId xmlns:a16="http://schemas.microsoft.com/office/drawing/2014/main" id="{9F09D2E0-BC8B-4AC1-BD20-99131F571D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06311" y="3271551"/>
                            <a:ext cx="87020" cy="58205"/>
                          </a:xfrm>
                          <a:custGeom>
                            <a:avLst/>
                            <a:gdLst>
                              <a:gd name="connsiteX0" fmla="*/ 82963 w 87020"/>
                              <a:gd name="connsiteY0" fmla="*/ 43243 h 58205"/>
                              <a:gd name="connsiteX1" fmla="*/ 8096 w 87020"/>
                              <a:gd name="connsiteY1" fmla="*/ 0 h 58205"/>
                              <a:gd name="connsiteX2" fmla="*/ 0 w 87020"/>
                              <a:gd name="connsiteY2" fmla="*/ 13906 h 58205"/>
                              <a:gd name="connsiteX3" fmla="*/ 74962 w 87020"/>
                              <a:gd name="connsiteY3" fmla="*/ 57150 h 58205"/>
                              <a:gd name="connsiteX4" fmla="*/ 86011 w 87020"/>
                              <a:gd name="connsiteY4" fmla="*/ 54197 h 58205"/>
                              <a:gd name="connsiteX5" fmla="*/ 82963 w 87020"/>
                              <a:gd name="connsiteY5" fmla="*/ 43243 h 582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7020" h="58205">
                                <a:moveTo>
                                  <a:pt x="82963" y="43243"/>
                                </a:moveTo>
                                <a:lnTo>
                                  <a:pt x="8096" y="0"/>
                                </a:lnTo>
                                <a:cubicBezTo>
                                  <a:pt x="6667" y="5239"/>
                                  <a:pt x="3810" y="10001"/>
                                  <a:pt x="0" y="13906"/>
                                </a:cubicBezTo>
                                <a:lnTo>
                                  <a:pt x="74962" y="57150"/>
                                </a:lnTo>
                                <a:cubicBezTo>
                                  <a:pt x="78772" y="59341"/>
                                  <a:pt x="83725" y="58007"/>
                                  <a:pt x="86011" y="54197"/>
                                </a:cubicBezTo>
                                <a:cubicBezTo>
                                  <a:pt x="88106" y="50387"/>
                                  <a:pt x="86868" y="45434"/>
                                  <a:pt x="82963" y="432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92" name="Freeform: Shape 191">
                            <a:extLst>
                              <a:ext uri="{FF2B5EF4-FFF2-40B4-BE49-F238E27FC236}">
                                <a16:creationId xmlns:a16="http://schemas.microsoft.com/office/drawing/2014/main" id="{0D4766A4-2BDC-41CF-86F8-B54429A1B06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60960" y="2939224"/>
                            <a:ext cx="16192" cy="100964"/>
                          </a:xfrm>
                          <a:custGeom>
                            <a:avLst/>
                            <a:gdLst>
                              <a:gd name="connsiteX0" fmla="*/ 8858 w 16192"/>
                              <a:gd name="connsiteY0" fmla="*/ 99727 h 100964"/>
                              <a:gd name="connsiteX1" fmla="*/ 16192 w 16192"/>
                              <a:gd name="connsiteY1" fmla="*/ 100489 h 100964"/>
                              <a:gd name="connsiteX2" fmla="*/ 16192 w 16192"/>
                              <a:gd name="connsiteY2" fmla="*/ 8096 h 100964"/>
                              <a:gd name="connsiteX3" fmla="*/ 8096 w 16192"/>
                              <a:gd name="connsiteY3" fmla="*/ 0 h 100964"/>
                              <a:gd name="connsiteX4" fmla="*/ 0 w 16192"/>
                              <a:gd name="connsiteY4" fmla="*/ 8096 h 100964"/>
                              <a:gd name="connsiteX5" fmla="*/ 0 w 16192"/>
                              <a:gd name="connsiteY5" fmla="*/ 100965 h 100964"/>
                              <a:gd name="connsiteX6" fmla="*/ 8858 w 16192"/>
                              <a:gd name="connsiteY6" fmla="*/ 99727 h 1009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100964">
                                <a:moveTo>
                                  <a:pt x="8858" y="99727"/>
                                </a:moveTo>
                                <a:cubicBezTo>
                                  <a:pt x="11430" y="99727"/>
                                  <a:pt x="13906" y="100013"/>
                                  <a:pt x="16192" y="100489"/>
                                </a:cubicBezTo>
                                <a:lnTo>
                                  <a:pt x="16192" y="8096"/>
                                </a:lnTo>
                                <a:cubicBezTo>
                                  <a:pt x="16192" y="3619"/>
                                  <a:pt x="12573" y="0"/>
                                  <a:pt x="8096" y="0"/>
                                </a:cubicBezTo>
                                <a:cubicBezTo>
                                  <a:pt x="3715" y="0"/>
                                  <a:pt x="0" y="3619"/>
                                  <a:pt x="0" y="8096"/>
                                </a:cubicBezTo>
                                <a:lnTo>
                                  <a:pt x="0" y="100965"/>
                                </a:lnTo>
                                <a:cubicBezTo>
                                  <a:pt x="2762" y="100203"/>
                                  <a:pt x="5620" y="99727"/>
                                  <a:pt x="8858" y="9972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93" name="Freeform: Shape 192">
                            <a:extLst>
                              <a:ext uri="{FF2B5EF4-FFF2-40B4-BE49-F238E27FC236}">
                                <a16:creationId xmlns:a16="http://schemas.microsoft.com/office/drawing/2014/main" id="{CA106118-96A3-49FD-A6ED-4B071349BA2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40970" y="2972744"/>
                            <a:ext cx="60967" cy="89923"/>
                          </a:xfrm>
                          <a:custGeom>
                            <a:avLst/>
                            <a:gdLst>
                              <a:gd name="connsiteX0" fmla="*/ 56959 w 60967"/>
                              <a:gd name="connsiteY0" fmla="*/ 1055 h 89923"/>
                              <a:gd name="connsiteX1" fmla="*/ 46006 w 60967"/>
                              <a:gd name="connsiteY1" fmla="*/ 4008 h 89923"/>
                              <a:gd name="connsiteX2" fmla="*/ 0 w 60967"/>
                              <a:gd name="connsiteY2" fmla="*/ 83637 h 89923"/>
                              <a:gd name="connsiteX3" fmla="*/ 14954 w 60967"/>
                              <a:gd name="connsiteY3" fmla="*/ 89923 h 89923"/>
                              <a:gd name="connsiteX4" fmla="*/ 59912 w 60967"/>
                              <a:gd name="connsiteY4" fmla="*/ 12009 h 89923"/>
                              <a:gd name="connsiteX5" fmla="*/ 56959 w 60967"/>
                              <a:gd name="connsiteY5" fmla="*/ 1055 h 899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967" h="89923">
                                <a:moveTo>
                                  <a:pt x="56959" y="1055"/>
                                </a:moveTo>
                                <a:cubicBezTo>
                                  <a:pt x="53150" y="-1136"/>
                                  <a:pt x="48196" y="198"/>
                                  <a:pt x="46006" y="4008"/>
                                </a:cubicBezTo>
                                <a:lnTo>
                                  <a:pt x="0" y="83637"/>
                                </a:lnTo>
                                <a:cubicBezTo>
                                  <a:pt x="5525" y="84494"/>
                                  <a:pt x="10573" y="86685"/>
                                  <a:pt x="14954" y="89923"/>
                                </a:cubicBezTo>
                                <a:lnTo>
                                  <a:pt x="59912" y="12009"/>
                                </a:lnTo>
                                <a:cubicBezTo>
                                  <a:pt x="62103" y="8199"/>
                                  <a:pt x="60770" y="3246"/>
                                  <a:pt x="56959" y="105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94" name="Freeform: Shape 193">
                            <a:extLst>
                              <a:ext uri="{FF2B5EF4-FFF2-40B4-BE49-F238E27FC236}">
                                <a16:creationId xmlns:a16="http://schemas.microsoft.com/office/drawing/2014/main" id="{BF99257C-0012-432D-A6C3-E7016243C2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01644" y="3055135"/>
                            <a:ext cx="86304" cy="60586"/>
                          </a:xfrm>
                          <a:custGeom>
                            <a:avLst/>
                            <a:gdLst>
                              <a:gd name="connsiteX0" fmla="*/ 85058 w 86304"/>
                              <a:gd name="connsiteY0" fmla="*/ 3723 h 60586"/>
                              <a:gd name="connsiteX1" fmla="*/ 73914 w 86304"/>
                              <a:gd name="connsiteY1" fmla="*/ 1246 h 60586"/>
                              <a:gd name="connsiteX2" fmla="*/ 0 w 86304"/>
                              <a:gd name="connsiteY2" fmla="*/ 48109 h 60586"/>
                              <a:gd name="connsiteX3" fmla="*/ 10382 w 86304"/>
                              <a:gd name="connsiteY3" fmla="*/ 60587 h 60586"/>
                              <a:gd name="connsiteX4" fmla="*/ 82582 w 86304"/>
                              <a:gd name="connsiteY4" fmla="*/ 14772 h 60586"/>
                              <a:gd name="connsiteX5" fmla="*/ 85058 w 86304"/>
                              <a:gd name="connsiteY5" fmla="*/ 3723 h 6058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304" h="60586">
                                <a:moveTo>
                                  <a:pt x="85058" y="3723"/>
                                </a:moveTo>
                                <a:cubicBezTo>
                                  <a:pt x="82677" y="8"/>
                                  <a:pt x="77724" y="-1135"/>
                                  <a:pt x="73914" y="1246"/>
                                </a:cubicBezTo>
                                <a:lnTo>
                                  <a:pt x="0" y="48109"/>
                                </a:lnTo>
                                <a:cubicBezTo>
                                  <a:pt x="4382" y="51348"/>
                                  <a:pt x="7906" y="55729"/>
                                  <a:pt x="10382" y="60587"/>
                                </a:cubicBezTo>
                                <a:lnTo>
                                  <a:pt x="82582" y="14772"/>
                                </a:lnTo>
                                <a:cubicBezTo>
                                  <a:pt x="86296" y="12486"/>
                                  <a:pt x="87440" y="7437"/>
                                  <a:pt x="85058" y="372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95" name="Freeform: Shape 194">
                            <a:extLst>
                              <a:ext uri="{FF2B5EF4-FFF2-40B4-BE49-F238E27FC236}">
                                <a16:creationId xmlns:a16="http://schemas.microsoft.com/office/drawing/2014/main" id="{DF2A5AB8-0B72-4D6A-84E6-FB0733D7450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30028" y="3188874"/>
                            <a:ext cx="96773" cy="16097"/>
                          </a:xfrm>
                          <a:custGeom>
                            <a:avLst/>
                            <a:gdLst>
                              <a:gd name="connsiteX0" fmla="*/ 88678 w 96773"/>
                              <a:gd name="connsiteY0" fmla="*/ 0 h 16097"/>
                              <a:gd name="connsiteX1" fmla="*/ 2476 w 96773"/>
                              <a:gd name="connsiteY1" fmla="*/ 0 h 16097"/>
                              <a:gd name="connsiteX2" fmla="*/ 0 w 96773"/>
                              <a:gd name="connsiteY2" fmla="*/ 16097 h 16097"/>
                              <a:gd name="connsiteX3" fmla="*/ 88678 w 96773"/>
                              <a:gd name="connsiteY3" fmla="*/ 16097 h 16097"/>
                              <a:gd name="connsiteX4" fmla="*/ 96774 w 96773"/>
                              <a:gd name="connsiteY4" fmla="*/ 8001 h 16097"/>
                              <a:gd name="connsiteX5" fmla="*/ 88678 w 96773"/>
                              <a:gd name="connsiteY5" fmla="*/ 0 h 160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73" h="16097">
                                <a:moveTo>
                                  <a:pt x="88678" y="0"/>
                                </a:moveTo>
                                <a:lnTo>
                                  <a:pt x="2476" y="0"/>
                                </a:lnTo>
                                <a:cubicBezTo>
                                  <a:pt x="2857" y="5525"/>
                                  <a:pt x="2000" y="11049"/>
                                  <a:pt x="0" y="16097"/>
                                </a:cubicBezTo>
                                <a:lnTo>
                                  <a:pt x="88678" y="16097"/>
                                </a:lnTo>
                                <a:cubicBezTo>
                                  <a:pt x="93059" y="16097"/>
                                  <a:pt x="96774" y="12478"/>
                                  <a:pt x="96774" y="8001"/>
                                </a:cubicBezTo>
                                <a:cubicBezTo>
                                  <a:pt x="96774" y="3620"/>
                                  <a:pt x="93154" y="0"/>
                                  <a:pt x="8867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196" name="Freeform: Shape 195">
                            <a:extLst>
                              <a:ext uri="{FF2B5EF4-FFF2-40B4-BE49-F238E27FC236}">
                                <a16:creationId xmlns:a16="http://schemas.microsoft.com/office/drawing/2014/main" id="{7633C6DE-D9F7-4784-B6EC-1272633978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11309" y="3188874"/>
                            <a:ext cx="102870" cy="16192"/>
                          </a:xfrm>
                          <a:custGeom>
                            <a:avLst/>
                            <a:gdLst>
                              <a:gd name="connsiteX0" fmla="*/ 101060 w 102870"/>
                              <a:gd name="connsiteY0" fmla="*/ 10858 h 16192"/>
                              <a:gd name="connsiteX1" fmla="*/ 102870 w 102870"/>
                              <a:gd name="connsiteY1" fmla="*/ 0 h 16192"/>
                              <a:gd name="connsiteX2" fmla="*/ 8096 w 102870"/>
                              <a:gd name="connsiteY2" fmla="*/ 0 h 16192"/>
                              <a:gd name="connsiteX3" fmla="*/ 0 w 102870"/>
                              <a:gd name="connsiteY3" fmla="*/ 8096 h 16192"/>
                              <a:gd name="connsiteX4" fmla="*/ 8096 w 102870"/>
                              <a:gd name="connsiteY4" fmla="*/ 16193 h 16192"/>
                              <a:gd name="connsiteX5" fmla="*/ 101727 w 102870"/>
                              <a:gd name="connsiteY5" fmla="*/ 16193 h 16192"/>
                              <a:gd name="connsiteX6" fmla="*/ 101060 w 102870"/>
                              <a:gd name="connsiteY6" fmla="*/ 10858 h 1619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02870" h="16192">
                                <a:moveTo>
                                  <a:pt x="101060" y="10858"/>
                                </a:moveTo>
                                <a:cubicBezTo>
                                  <a:pt x="100870" y="7049"/>
                                  <a:pt x="101632" y="3429"/>
                                  <a:pt x="102870" y="0"/>
                                </a:cubicBezTo>
                                <a:lnTo>
                                  <a:pt x="8096" y="0"/>
                                </a:lnTo>
                                <a:cubicBezTo>
                                  <a:pt x="3620" y="0"/>
                                  <a:pt x="0" y="3620"/>
                                  <a:pt x="0" y="8096"/>
                                </a:cubicBezTo>
                                <a:cubicBezTo>
                                  <a:pt x="0" y="12478"/>
                                  <a:pt x="3620" y="16193"/>
                                  <a:pt x="8096" y="16193"/>
                                </a:cubicBezTo>
                                <a:lnTo>
                                  <a:pt x="101727" y="16193"/>
                                </a:lnTo>
                                <a:cubicBezTo>
                                  <a:pt x="101441" y="14383"/>
                                  <a:pt x="101155" y="12668"/>
                                  <a:pt x="101060" y="108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</p:grpSp>
                  <p:sp>
                    <p:nvSpPr>
                      <p:cNvPr id="197" name="Freeform: Shape 196">
                        <a:extLst>
                          <a:ext uri="{FF2B5EF4-FFF2-40B4-BE49-F238E27FC236}">
                            <a16:creationId xmlns:a16="http://schemas.microsoft.com/office/drawing/2014/main" id="{B6771C9C-21E3-4255-B719-AD087FD72597}"/>
                          </a:ext>
                        </a:extLst>
                      </p:cNvPr>
                      <p:cNvSpPr/>
                      <p:nvPr/>
                    </p:nvSpPr>
                    <p:spPr>
                      <a:xfrm rot="-2700000">
                        <a:off x="6014245" y="3038579"/>
                        <a:ext cx="318131" cy="318131"/>
                      </a:xfrm>
                      <a:custGeom>
                        <a:avLst/>
                        <a:gdLst>
                          <a:gd name="connsiteX0" fmla="*/ 318132 w 318131"/>
                          <a:gd name="connsiteY0" fmla="*/ 159066 h 318131"/>
                          <a:gd name="connsiteX1" fmla="*/ 159066 w 318131"/>
                          <a:gd name="connsiteY1" fmla="*/ 318132 h 318131"/>
                          <a:gd name="connsiteX2" fmla="*/ 0 w 318131"/>
                          <a:gd name="connsiteY2" fmla="*/ 159066 h 318131"/>
                          <a:gd name="connsiteX3" fmla="*/ 159066 w 318131"/>
                          <a:gd name="connsiteY3" fmla="*/ 0 h 318131"/>
                          <a:gd name="connsiteX4" fmla="*/ 318132 w 318131"/>
                          <a:gd name="connsiteY4" fmla="*/ 159066 h 3181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31" h="318131">
                            <a:moveTo>
                              <a:pt x="318132" y="159066"/>
                            </a:moveTo>
                            <a:cubicBezTo>
                              <a:pt x="318132" y="246916"/>
                              <a:pt x="246916" y="318132"/>
                              <a:pt x="159066" y="318132"/>
                            </a:cubicBezTo>
                            <a:cubicBezTo>
                              <a:pt x="71216" y="318132"/>
                              <a:pt x="0" y="246916"/>
                              <a:pt x="0" y="159066"/>
                            </a:cubicBezTo>
                            <a:cubicBezTo>
                              <a:pt x="0" y="71216"/>
                              <a:pt x="71216" y="0"/>
                              <a:pt x="159066" y="0"/>
                            </a:cubicBezTo>
                            <a:cubicBezTo>
                              <a:pt x="246916" y="0"/>
                              <a:pt x="318132" y="71216"/>
                              <a:pt x="318132" y="15906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98" name="Freeform: Shape 197">
                        <a:extLst>
                          <a:ext uri="{FF2B5EF4-FFF2-40B4-BE49-F238E27FC236}">
                            <a16:creationId xmlns:a16="http://schemas.microsoft.com/office/drawing/2014/main" id="{0F3C9699-6E77-49B1-B78D-A6DC09D738FA}"/>
                          </a:ext>
                        </a:extLst>
                      </p:cNvPr>
                      <p:cNvSpPr/>
                      <p:nvPr/>
                    </p:nvSpPr>
                    <p:spPr>
                      <a:xfrm rot="-2700000">
                        <a:off x="6014245" y="3038579"/>
                        <a:ext cx="318131" cy="318131"/>
                      </a:xfrm>
                      <a:custGeom>
                        <a:avLst/>
                        <a:gdLst>
                          <a:gd name="connsiteX0" fmla="*/ 318132 w 318131"/>
                          <a:gd name="connsiteY0" fmla="*/ 159066 h 318131"/>
                          <a:gd name="connsiteX1" fmla="*/ 159066 w 318131"/>
                          <a:gd name="connsiteY1" fmla="*/ 318132 h 318131"/>
                          <a:gd name="connsiteX2" fmla="*/ 0 w 318131"/>
                          <a:gd name="connsiteY2" fmla="*/ 159066 h 318131"/>
                          <a:gd name="connsiteX3" fmla="*/ 159066 w 318131"/>
                          <a:gd name="connsiteY3" fmla="*/ 0 h 318131"/>
                          <a:gd name="connsiteX4" fmla="*/ 318132 w 318131"/>
                          <a:gd name="connsiteY4" fmla="*/ 159066 h 3181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31" h="318131">
                            <a:moveTo>
                              <a:pt x="318132" y="159066"/>
                            </a:moveTo>
                            <a:cubicBezTo>
                              <a:pt x="318132" y="246916"/>
                              <a:pt x="246916" y="318132"/>
                              <a:pt x="159066" y="318132"/>
                            </a:cubicBezTo>
                            <a:cubicBezTo>
                              <a:pt x="71216" y="318132"/>
                              <a:pt x="0" y="246916"/>
                              <a:pt x="0" y="159066"/>
                            </a:cubicBezTo>
                            <a:cubicBezTo>
                              <a:pt x="0" y="71216"/>
                              <a:pt x="71216" y="0"/>
                              <a:pt x="159066" y="0"/>
                            </a:cubicBezTo>
                            <a:cubicBezTo>
                              <a:pt x="246916" y="0"/>
                              <a:pt x="318132" y="71216"/>
                              <a:pt x="318132" y="15906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99" name="Freeform: Shape 198">
                        <a:extLst>
                          <a:ext uri="{FF2B5EF4-FFF2-40B4-BE49-F238E27FC236}">
                            <a16:creationId xmlns:a16="http://schemas.microsoft.com/office/drawing/2014/main" id="{37568548-F640-4814-A9F3-4862BCBAD6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62363" y="3025996"/>
                        <a:ext cx="357568" cy="381000"/>
                      </a:xfrm>
                      <a:custGeom>
                        <a:avLst/>
                        <a:gdLst>
                          <a:gd name="connsiteX0" fmla="*/ 232600 w 357568"/>
                          <a:gd name="connsiteY0" fmla="*/ 362712 h 381000"/>
                          <a:gd name="connsiteX1" fmla="*/ 21622 w 357568"/>
                          <a:gd name="connsiteY1" fmla="*/ 151733 h 381000"/>
                          <a:gd name="connsiteX2" fmla="*/ 86011 w 357568"/>
                          <a:gd name="connsiteY2" fmla="*/ 0 h 381000"/>
                          <a:gd name="connsiteX3" fmla="*/ 0 w 357568"/>
                          <a:gd name="connsiteY3" fmla="*/ 170021 h 381000"/>
                          <a:gd name="connsiteX4" fmla="*/ 210979 w 357568"/>
                          <a:gd name="connsiteY4" fmla="*/ 381000 h 381000"/>
                          <a:gd name="connsiteX5" fmla="*/ 357568 w 357568"/>
                          <a:gd name="connsiteY5" fmla="*/ 321755 h 381000"/>
                          <a:gd name="connsiteX6" fmla="*/ 232600 w 357568"/>
                          <a:gd name="connsiteY6" fmla="*/ 362712 h 381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7568" h="381000">
                            <a:moveTo>
                              <a:pt x="232600" y="362712"/>
                            </a:moveTo>
                            <a:cubicBezTo>
                              <a:pt x="116110" y="362712"/>
                              <a:pt x="21622" y="268224"/>
                              <a:pt x="21622" y="151733"/>
                            </a:cubicBezTo>
                            <a:cubicBezTo>
                              <a:pt x="21622" y="92202"/>
                              <a:pt x="46387" y="38386"/>
                              <a:pt x="86011" y="0"/>
                            </a:cubicBezTo>
                            <a:cubicBezTo>
                              <a:pt x="33814" y="38386"/>
                              <a:pt x="0" y="100203"/>
                              <a:pt x="0" y="170021"/>
                            </a:cubicBezTo>
                            <a:cubicBezTo>
                              <a:pt x="0" y="286512"/>
                              <a:pt x="94488" y="381000"/>
                              <a:pt x="210979" y="381000"/>
                            </a:cubicBezTo>
                            <a:cubicBezTo>
                              <a:pt x="267938" y="381000"/>
                              <a:pt x="319564" y="358426"/>
                              <a:pt x="357568" y="321755"/>
                            </a:cubicBezTo>
                            <a:cubicBezTo>
                              <a:pt x="322612" y="347472"/>
                              <a:pt x="279368" y="362712"/>
                              <a:pt x="232600" y="362712"/>
                            </a:cubicBezTo>
                            <a:close/>
                          </a:path>
                        </a:pathLst>
                      </a:custGeom>
                      <a:solidFill>
                        <a:srgbClr val="FDCB6A">
                          <a:alpha val="6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200" name="Freeform: Shape 199">
                        <a:extLst>
                          <a:ext uri="{FF2B5EF4-FFF2-40B4-BE49-F238E27FC236}">
                            <a16:creationId xmlns:a16="http://schemas.microsoft.com/office/drawing/2014/main" id="{2B283476-00C0-42A7-8338-AB20B6193D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5322" y="2986658"/>
                        <a:ext cx="368998" cy="368998"/>
                      </a:xfrm>
                      <a:custGeom>
                        <a:avLst/>
                        <a:gdLst>
                          <a:gd name="connsiteX0" fmla="*/ 158020 w 368998"/>
                          <a:gd name="connsiteY0" fmla="*/ 0 h 368998"/>
                          <a:gd name="connsiteX1" fmla="*/ 0 w 368998"/>
                          <a:gd name="connsiteY1" fmla="*/ 71247 h 368998"/>
                          <a:gd name="connsiteX2" fmla="*/ 139732 w 368998"/>
                          <a:gd name="connsiteY2" fmla="*/ 18288 h 368998"/>
                          <a:gd name="connsiteX3" fmla="*/ 350711 w 368998"/>
                          <a:gd name="connsiteY3" fmla="*/ 229267 h 368998"/>
                          <a:gd name="connsiteX4" fmla="*/ 297751 w 368998"/>
                          <a:gd name="connsiteY4" fmla="*/ 368999 h 368998"/>
                          <a:gd name="connsiteX5" fmla="*/ 368999 w 368998"/>
                          <a:gd name="connsiteY5" fmla="*/ 210979 h 368998"/>
                          <a:gd name="connsiteX6" fmla="*/ 158020 w 368998"/>
                          <a:gd name="connsiteY6" fmla="*/ 0 h 3689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68998" h="368998">
                            <a:moveTo>
                              <a:pt x="158020" y="0"/>
                            </a:moveTo>
                            <a:cubicBezTo>
                              <a:pt x="95059" y="0"/>
                              <a:pt x="38671" y="27527"/>
                              <a:pt x="0" y="71247"/>
                            </a:cubicBezTo>
                            <a:cubicBezTo>
                              <a:pt x="37243" y="38291"/>
                              <a:pt x="86106" y="18288"/>
                              <a:pt x="139732" y="18288"/>
                            </a:cubicBezTo>
                            <a:cubicBezTo>
                              <a:pt x="256222" y="18288"/>
                              <a:pt x="350711" y="112776"/>
                              <a:pt x="350711" y="229267"/>
                            </a:cubicBezTo>
                            <a:cubicBezTo>
                              <a:pt x="350711" y="282892"/>
                              <a:pt x="330708" y="331756"/>
                              <a:pt x="297751" y="368999"/>
                            </a:cubicBezTo>
                            <a:cubicBezTo>
                              <a:pt x="341471" y="330327"/>
                              <a:pt x="368999" y="273844"/>
                              <a:pt x="368999" y="210979"/>
                            </a:cubicBezTo>
                            <a:cubicBezTo>
                              <a:pt x="368999" y="94488"/>
                              <a:pt x="274511" y="0"/>
                              <a:pt x="1580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2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201" name="Freeform: Shape 200">
                        <a:extLst>
                          <a:ext uri="{FF2B5EF4-FFF2-40B4-BE49-F238E27FC236}">
                            <a16:creationId xmlns:a16="http://schemas.microsoft.com/office/drawing/2014/main" id="{70C4A701-0AA7-49F3-8B83-8E3DB1BC31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4343" y="3048285"/>
                        <a:ext cx="345113" cy="272891"/>
                      </a:xfrm>
                      <a:custGeom>
                        <a:avLst/>
                        <a:gdLst>
                          <a:gd name="connsiteX0" fmla="*/ 690 w 345113"/>
                          <a:gd name="connsiteY0" fmla="*/ 242983 h 272891"/>
                          <a:gd name="connsiteX1" fmla="*/ 336827 w 345113"/>
                          <a:gd name="connsiteY1" fmla="*/ 0 h 272891"/>
                          <a:gd name="connsiteX2" fmla="*/ 345114 w 345113"/>
                          <a:gd name="connsiteY2" fmla="*/ 10001 h 272891"/>
                          <a:gd name="connsiteX3" fmla="*/ 18978 w 345113"/>
                          <a:gd name="connsiteY3" fmla="*/ 272891 h 272891"/>
                          <a:gd name="connsiteX4" fmla="*/ 690 w 345113"/>
                          <a:gd name="connsiteY4" fmla="*/ 242983 h 272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45113" h="272891">
                            <a:moveTo>
                              <a:pt x="690" y="242983"/>
                            </a:moveTo>
                            <a:lnTo>
                              <a:pt x="336827" y="0"/>
                            </a:lnTo>
                            <a:lnTo>
                              <a:pt x="345114" y="10001"/>
                            </a:lnTo>
                            <a:lnTo>
                              <a:pt x="18978" y="272891"/>
                            </a:lnTo>
                            <a:cubicBezTo>
                              <a:pt x="19073" y="272891"/>
                              <a:pt x="-4263" y="256222"/>
                              <a:pt x="690" y="24298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202" name="Freeform: Shape 201">
                        <a:extLst>
                          <a:ext uri="{FF2B5EF4-FFF2-40B4-BE49-F238E27FC236}">
                            <a16:creationId xmlns:a16="http://schemas.microsoft.com/office/drawing/2014/main" id="{DF543CA5-C0CC-4EE0-AE6C-808DBB1DCB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6656" y="3081527"/>
                        <a:ext cx="341185" cy="271271"/>
                      </a:xfrm>
                      <a:custGeom>
                        <a:avLst/>
                        <a:gdLst>
                          <a:gd name="connsiteX0" fmla="*/ 0 w 341185"/>
                          <a:gd name="connsiteY0" fmla="*/ 254603 h 271271"/>
                          <a:gd name="connsiteX1" fmla="*/ 334518 w 341185"/>
                          <a:gd name="connsiteY1" fmla="*/ 0 h 271271"/>
                          <a:gd name="connsiteX2" fmla="*/ 341186 w 341185"/>
                          <a:gd name="connsiteY2" fmla="*/ 15050 h 271271"/>
                          <a:gd name="connsiteX3" fmla="*/ 16669 w 341185"/>
                          <a:gd name="connsiteY3" fmla="*/ 271272 h 2712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1185" h="271271">
                            <a:moveTo>
                              <a:pt x="0" y="254603"/>
                            </a:moveTo>
                            <a:lnTo>
                              <a:pt x="334518" y="0"/>
                            </a:lnTo>
                            <a:lnTo>
                              <a:pt x="341186" y="15050"/>
                            </a:lnTo>
                            <a:lnTo>
                              <a:pt x="16669" y="271272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203" name="Freeform: Shape 202">
                      <a:extLst>
                        <a:ext uri="{FF2B5EF4-FFF2-40B4-BE49-F238E27FC236}">
                          <a16:creationId xmlns:a16="http://schemas.microsoft.com/office/drawing/2014/main" id="{A445CBA6-FA9D-4CB9-AF30-82A8D9341A37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6044147" y="3070504"/>
                      <a:ext cx="262506" cy="262506"/>
                    </a:xfrm>
                    <a:custGeom>
                      <a:avLst/>
                      <a:gdLst>
                        <a:gd name="connsiteX0" fmla="*/ 262506 w 262506"/>
                        <a:gd name="connsiteY0" fmla="*/ 131253 h 262506"/>
                        <a:gd name="connsiteX1" fmla="*/ 131253 w 262506"/>
                        <a:gd name="connsiteY1" fmla="*/ 262506 h 262506"/>
                        <a:gd name="connsiteX2" fmla="*/ 0 w 262506"/>
                        <a:gd name="connsiteY2" fmla="*/ 131253 h 262506"/>
                        <a:gd name="connsiteX3" fmla="*/ 131253 w 262506"/>
                        <a:gd name="connsiteY3" fmla="*/ 0 h 262506"/>
                        <a:gd name="connsiteX4" fmla="*/ 262506 w 262506"/>
                        <a:gd name="connsiteY4" fmla="*/ 131253 h 2625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506" h="262506">
                          <a:moveTo>
                            <a:pt x="262506" y="131253"/>
                          </a:moveTo>
                          <a:cubicBezTo>
                            <a:pt x="262506" y="203742"/>
                            <a:pt x="203742" y="262506"/>
                            <a:pt x="131253" y="262506"/>
                          </a:cubicBezTo>
                          <a:cubicBezTo>
                            <a:pt x="58764" y="262506"/>
                            <a:pt x="0" y="203742"/>
                            <a:pt x="0" y="131253"/>
                          </a:cubicBezTo>
                          <a:cubicBezTo>
                            <a:pt x="0" y="58764"/>
                            <a:pt x="58764" y="0"/>
                            <a:pt x="131253" y="0"/>
                          </a:cubicBezTo>
                          <a:cubicBezTo>
                            <a:pt x="203742" y="0"/>
                            <a:pt x="262506" y="58764"/>
                            <a:pt x="262506" y="131253"/>
                          </a:cubicBezTo>
                          <a:close/>
                        </a:path>
                      </a:pathLst>
                    </a:custGeom>
                    <a:solidFill>
                      <a:srgbClr val="FDCB6A">
                        <a:alpha val="5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204" name="Graphic 2">
                    <a:extLst>
                      <a:ext uri="{FF2B5EF4-FFF2-40B4-BE49-F238E27FC236}">
                        <a16:creationId xmlns:a16="http://schemas.microsoft.com/office/drawing/2014/main" id="{9BA17C58-2398-482F-BF38-B6B48AD3612E}"/>
                      </a:ext>
                    </a:extLst>
                  </p:cNvPr>
                  <p:cNvGrpSpPr/>
                  <p:nvPr/>
                </p:nvGrpSpPr>
                <p:grpSpPr>
                  <a:xfrm>
                    <a:off x="5269229" y="2994564"/>
                    <a:ext cx="515588" cy="515492"/>
                    <a:chOff x="5269229" y="2994564"/>
                    <a:chExt cx="515588" cy="515492"/>
                  </a:xfrm>
                </p:grpSpPr>
                <p:grpSp>
                  <p:nvGrpSpPr>
                    <p:cNvPr id="205" name="Graphic 2">
                      <a:extLst>
                        <a:ext uri="{FF2B5EF4-FFF2-40B4-BE49-F238E27FC236}">
                          <a16:creationId xmlns:a16="http://schemas.microsoft.com/office/drawing/2014/main" id="{9BA17C58-2398-482F-BF38-B6B48AD361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69229" y="2994564"/>
                      <a:ext cx="515588" cy="515492"/>
                      <a:chOff x="5269229" y="2994564"/>
                      <a:chExt cx="515588" cy="515492"/>
                    </a:xfrm>
                  </p:grpSpPr>
                  <p:grpSp>
                    <p:nvGrpSpPr>
                      <p:cNvPr id="206" name="Graphic 2">
                        <a:extLst>
                          <a:ext uri="{FF2B5EF4-FFF2-40B4-BE49-F238E27FC236}">
                            <a16:creationId xmlns:a16="http://schemas.microsoft.com/office/drawing/2014/main" id="{9BA17C58-2398-482F-BF38-B6B48AD361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69229" y="2994564"/>
                        <a:ext cx="515588" cy="515492"/>
                        <a:chOff x="5269229" y="2994564"/>
                        <a:chExt cx="515588" cy="515492"/>
                      </a:xfrm>
                    </p:grpSpPr>
                    <p:sp>
                      <p:nvSpPr>
                        <p:cNvPr id="207" name="Freeform: Shape 206">
                          <a:extLst>
                            <a:ext uri="{FF2B5EF4-FFF2-40B4-BE49-F238E27FC236}">
                              <a16:creationId xmlns:a16="http://schemas.microsoft.com/office/drawing/2014/main" id="{942B9B21-B053-41EA-9E59-1F7FE6008D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20378" y="3041998"/>
                          <a:ext cx="421957" cy="421957"/>
                        </a:xfrm>
                        <a:custGeom>
                          <a:avLst/>
                          <a:gdLst>
                            <a:gd name="connsiteX0" fmla="*/ 421957 w 421957"/>
                            <a:gd name="connsiteY0" fmla="*/ 210979 h 421957"/>
                            <a:gd name="connsiteX1" fmla="*/ 210979 w 421957"/>
                            <a:gd name="connsiteY1" fmla="*/ 421957 h 421957"/>
                            <a:gd name="connsiteX2" fmla="*/ 0 w 421957"/>
                            <a:gd name="connsiteY2" fmla="*/ 210979 h 421957"/>
                            <a:gd name="connsiteX3" fmla="*/ 210979 w 421957"/>
                            <a:gd name="connsiteY3" fmla="*/ 0 h 421957"/>
                            <a:gd name="connsiteX4" fmla="*/ 421957 w 421957"/>
                            <a:gd name="connsiteY4" fmla="*/ 210979 h 421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21957" h="421957">
                              <a:moveTo>
                                <a:pt x="421957" y="210979"/>
                              </a:moveTo>
                              <a:cubicBezTo>
                                <a:pt x="421957" y="327499"/>
                                <a:pt x="327499" y="421957"/>
                                <a:pt x="210979" y="421957"/>
                              </a:cubicBezTo>
                              <a:cubicBezTo>
                                <a:pt x="94458" y="421957"/>
                                <a:pt x="0" y="327499"/>
                                <a:pt x="0" y="210979"/>
                              </a:cubicBezTo>
                              <a:cubicBezTo>
                                <a:pt x="0" y="94458"/>
                                <a:pt x="94458" y="0"/>
                                <a:pt x="210979" y="0"/>
                              </a:cubicBezTo>
                              <a:cubicBezTo>
                                <a:pt x="327499" y="0"/>
                                <a:pt x="421957" y="94458"/>
                                <a:pt x="421957" y="2109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CB6A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grpSp>
                      <p:nvGrpSpPr>
                        <p:cNvPr id="208" name="Graphic 2">
                          <a:extLst>
                            <a:ext uri="{FF2B5EF4-FFF2-40B4-BE49-F238E27FC236}">
                              <a16:creationId xmlns:a16="http://schemas.microsoft.com/office/drawing/2014/main" id="{9BA17C58-2398-482F-BF38-B6B48AD3612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69229" y="2994564"/>
                          <a:ext cx="515588" cy="515492"/>
                          <a:chOff x="5269229" y="2994564"/>
                          <a:chExt cx="515588" cy="515492"/>
                        </a:xfrm>
                        <a:solidFill>
                          <a:srgbClr val="8D4328">
                            <a:alpha val="27000"/>
                          </a:srgbClr>
                        </a:solidFill>
                      </p:grpSpPr>
                      <p:sp>
                        <p:nvSpPr>
                          <p:cNvPr id="209" name="Freeform: Shape 208">
                            <a:extLst>
                              <a:ext uri="{FF2B5EF4-FFF2-40B4-BE49-F238E27FC236}">
                                <a16:creationId xmlns:a16="http://schemas.microsoft.com/office/drawing/2014/main" id="{1EC4CDD6-180E-46A0-9F11-42358F3DF85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02810" y="3119429"/>
                            <a:ext cx="96816" cy="63443"/>
                          </a:xfrm>
                          <a:custGeom>
                            <a:avLst/>
                            <a:gdLst>
                              <a:gd name="connsiteX0" fmla="*/ 4043 w 96816"/>
                              <a:gd name="connsiteY0" fmla="*/ 14962 h 63443"/>
                              <a:gd name="connsiteX1" fmla="*/ 88054 w 96816"/>
                              <a:gd name="connsiteY1" fmla="*/ 63444 h 63443"/>
                              <a:gd name="connsiteX2" fmla="*/ 96817 w 96816"/>
                              <a:gd name="connsiteY2" fmla="*/ 49919 h 63443"/>
                              <a:gd name="connsiteX3" fmla="*/ 12139 w 96816"/>
                              <a:gd name="connsiteY3" fmla="*/ 1055 h 63443"/>
                              <a:gd name="connsiteX4" fmla="*/ 1186 w 96816"/>
                              <a:gd name="connsiteY4" fmla="*/ 4008 h 63443"/>
                              <a:gd name="connsiteX5" fmla="*/ 4043 w 96816"/>
                              <a:gd name="connsiteY5" fmla="*/ 14962 h 6344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816" h="63443">
                                <a:moveTo>
                                  <a:pt x="4043" y="14962"/>
                                </a:moveTo>
                                <a:lnTo>
                                  <a:pt x="88054" y="63444"/>
                                </a:lnTo>
                                <a:cubicBezTo>
                                  <a:pt x="89959" y="58396"/>
                                  <a:pt x="92816" y="53633"/>
                                  <a:pt x="96817" y="49919"/>
                                </a:cubicBezTo>
                                <a:lnTo>
                                  <a:pt x="12139" y="1055"/>
                                </a:lnTo>
                                <a:cubicBezTo>
                                  <a:pt x="8329" y="-1136"/>
                                  <a:pt x="3376" y="198"/>
                                  <a:pt x="1186" y="4008"/>
                                </a:cubicBezTo>
                                <a:cubicBezTo>
                                  <a:pt x="-1196" y="7818"/>
                                  <a:pt x="138" y="12771"/>
                                  <a:pt x="4043" y="1496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10" name="Freeform: Shape 209">
                            <a:extLst>
                              <a:ext uri="{FF2B5EF4-FFF2-40B4-BE49-F238E27FC236}">
                                <a16:creationId xmlns:a16="http://schemas.microsoft.com/office/drawing/2014/main" id="{8FC0CBA7-3513-44DB-952B-A7FC87CA3B9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94190" y="3028084"/>
                            <a:ext cx="63063" cy="93447"/>
                          </a:xfrm>
                          <a:custGeom>
                            <a:avLst/>
                            <a:gdLst>
                              <a:gd name="connsiteX0" fmla="*/ 48014 w 63063"/>
                              <a:gd name="connsiteY0" fmla="*/ 93448 h 93447"/>
                              <a:gd name="connsiteX1" fmla="*/ 63063 w 63063"/>
                              <a:gd name="connsiteY1" fmla="*/ 87352 h 93447"/>
                              <a:gd name="connsiteX2" fmla="*/ 14962 w 63063"/>
                              <a:gd name="connsiteY2" fmla="*/ 4008 h 93447"/>
                              <a:gd name="connsiteX3" fmla="*/ 4008 w 63063"/>
                              <a:gd name="connsiteY3" fmla="*/ 1055 h 93447"/>
                              <a:gd name="connsiteX4" fmla="*/ 1055 w 63063"/>
                              <a:gd name="connsiteY4" fmla="*/ 12009 h 93447"/>
                              <a:gd name="connsiteX5" fmla="*/ 48014 w 63063"/>
                              <a:gd name="connsiteY5" fmla="*/ 93448 h 9344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3063" h="93447">
                                <a:moveTo>
                                  <a:pt x="48014" y="93448"/>
                                </a:moveTo>
                                <a:cubicBezTo>
                                  <a:pt x="52585" y="90400"/>
                                  <a:pt x="57539" y="88495"/>
                                  <a:pt x="63063" y="87352"/>
                                </a:cubicBezTo>
                                <a:lnTo>
                                  <a:pt x="14962" y="4008"/>
                                </a:lnTo>
                                <a:cubicBezTo>
                                  <a:pt x="12771" y="198"/>
                                  <a:pt x="7818" y="-1136"/>
                                  <a:pt x="4008" y="1055"/>
                                </a:cubicBezTo>
                                <a:cubicBezTo>
                                  <a:pt x="198" y="3246"/>
                                  <a:pt x="-1136" y="8199"/>
                                  <a:pt x="1055" y="12009"/>
                                </a:cubicBezTo>
                                <a:lnTo>
                                  <a:pt x="48014" y="934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11" name="Freeform: Shape 210">
                            <a:extLst>
                              <a:ext uri="{FF2B5EF4-FFF2-40B4-BE49-F238E27FC236}">
                                <a16:creationId xmlns:a16="http://schemas.microsoft.com/office/drawing/2014/main" id="{3B52C4BF-D56D-4AA3-9259-C8C6E8C1DA8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08178" y="3327939"/>
                            <a:ext cx="92495" cy="66206"/>
                          </a:xfrm>
                          <a:custGeom>
                            <a:avLst/>
                            <a:gdLst>
                              <a:gd name="connsiteX0" fmla="*/ 84590 w 92495"/>
                              <a:gd name="connsiteY0" fmla="*/ 0 h 66206"/>
                              <a:gd name="connsiteX1" fmla="*/ 3723 w 92495"/>
                              <a:gd name="connsiteY1" fmla="*/ 51340 h 66206"/>
                              <a:gd name="connsiteX2" fmla="*/ 1246 w 92495"/>
                              <a:gd name="connsiteY2" fmla="*/ 62484 h 66206"/>
                              <a:gd name="connsiteX3" fmla="*/ 12390 w 92495"/>
                              <a:gd name="connsiteY3" fmla="*/ 64961 h 66206"/>
                              <a:gd name="connsiteX4" fmla="*/ 92496 w 92495"/>
                              <a:gd name="connsiteY4" fmla="*/ 14097 h 66206"/>
                              <a:gd name="connsiteX5" fmla="*/ 84590 w 92495"/>
                              <a:gd name="connsiteY5" fmla="*/ 0 h 66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2495" h="66206">
                                <a:moveTo>
                                  <a:pt x="84590" y="0"/>
                                </a:moveTo>
                                <a:lnTo>
                                  <a:pt x="3723" y="51340"/>
                                </a:lnTo>
                                <a:cubicBezTo>
                                  <a:pt x="8" y="53721"/>
                                  <a:pt x="-1135" y="58674"/>
                                  <a:pt x="1246" y="62484"/>
                                </a:cubicBezTo>
                                <a:cubicBezTo>
                                  <a:pt x="3627" y="66199"/>
                                  <a:pt x="8580" y="67342"/>
                                  <a:pt x="12390" y="64961"/>
                                </a:cubicBezTo>
                                <a:lnTo>
                                  <a:pt x="92496" y="14097"/>
                                </a:lnTo>
                                <a:cubicBezTo>
                                  <a:pt x="88686" y="10192"/>
                                  <a:pt x="86019" y="5334"/>
                                  <a:pt x="8459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12" name="Freeform: Shape 211">
                            <a:extLst>
                              <a:ext uri="{FF2B5EF4-FFF2-40B4-BE49-F238E27FC236}">
                                <a16:creationId xmlns:a16="http://schemas.microsoft.com/office/drawing/2014/main" id="{9A1176DD-1D2D-4410-996B-6C6432C4BF4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94190" y="3384232"/>
                            <a:ext cx="60396" cy="92209"/>
                          </a:xfrm>
                          <a:custGeom>
                            <a:avLst/>
                            <a:gdLst>
                              <a:gd name="connsiteX0" fmla="*/ 47347 w 60396"/>
                              <a:gd name="connsiteY0" fmla="*/ 0 h 92209"/>
                              <a:gd name="connsiteX1" fmla="*/ 1055 w 60396"/>
                              <a:gd name="connsiteY1" fmla="*/ 80200 h 92209"/>
                              <a:gd name="connsiteX2" fmla="*/ 4008 w 60396"/>
                              <a:gd name="connsiteY2" fmla="*/ 91154 h 92209"/>
                              <a:gd name="connsiteX3" fmla="*/ 14962 w 60396"/>
                              <a:gd name="connsiteY3" fmla="*/ 88201 h 92209"/>
                              <a:gd name="connsiteX4" fmla="*/ 60396 w 60396"/>
                              <a:gd name="connsiteY4" fmla="*/ 9430 h 92209"/>
                              <a:gd name="connsiteX5" fmla="*/ 47347 w 60396"/>
                              <a:gd name="connsiteY5" fmla="*/ 0 h 9220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396" h="92209">
                                <a:moveTo>
                                  <a:pt x="47347" y="0"/>
                                </a:moveTo>
                                <a:lnTo>
                                  <a:pt x="1055" y="80200"/>
                                </a:lnTo>
                                <a:cubicBezTo>
                                  <a:pt x="-1136" y="84010"/>
                                  <a:pt x="198" y="88963"/>
                                  <a:pt x="4008" y="91154"/>
                                </a:cubicBezTo>
                                <a:cubicBezTo>
                                  <a:pt x="7818" y="93345"/>
                                  <a:pt x="12771" y="92012"/>
                                  <a:pt x="14962" y="88201"/>
                                </a:cubicBezTo>
                                <a:lnTo>
                                  <a:pt x="60396" y="9430"/>
                                </a:lnTo>
                                <a:cubicBezTo>
                                  <a:pt x="54967" y="7525"/>
                                  <a:pt x="50585" y="4191"/>
                                  <a:pt x="4734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13" name="Freeform: Shape 212">
                            <a:extLst>
                              <a:ext uri="{FF2B5EF4-FFF2-40B4-BE49-F238E27FC236}">
                                <a16:creationId xmlns:a16="http://schemas.microsoft.com/office/drawing/2014/main" id="{9AE5105E-98A0-4663-80F6-C4E121EAD9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19070" y="3410806"/>
                            <a:ext cx="16192" cy="99250"/>
                          </a:xfrm>
                          <a:custGeom>
                            <a:avLst/>
                            <a:gdLst>
                              <a:gd name="connsiteX0" fmla="*/ 10382 w 16192"/>
                              <a:gd name="connsiteY0" fmla="*/ 1715 h 99250"/>
                              <a:gd name="connsiteX1" fmla="*/ 0 w 16192"/>
                              <a:gd name="connsiteY1" fmla="*/ 0 h 99250"/>
                              <a:gd name="connsiteX2" fmla="*/ 0 w 16192"/>
                              <a:gd name="connsiteY2" fmla="*/ 91154 h 99250"/>
                              <a:gd name="connsiteX3" fmla="*/ 8096 w 16192"/>
                              <a:gd name="connsiteY3" fmla="*/ 99250 h 99250"/>
                              <a:gd name="connsiteX4" fmla="*/ 16192 w 16192"/>
                              <a:gd name="connsiteY4" fmla="*/ 91154 h 99250"/>
                              <a:gd name="connsiteX5" fmla="*/ 16192 w 16192"/>
                              <a:gd name="connsiteY5" fmla="*/ 1143 h 99250"/>
                              <a:gd name="connsiteX6" fmla="*/ 10382 w 16192"/>
                              <a:gd name="connsiteY6" fmla="*/ 1715 h 992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99250">
                                <a:moveTo>
                                  <a:pt x="10382" y="1715"/>
                                </a:moveTo>
                                <a:cubicBezTo>
                                  <a:pt x="6477" y="1715"/>
                                  <a:pt x="3143" y="1048"/>
                                  <a:pt x="0" y="0"/>
                                </a:cubicBezTo>
                                <a:lnTo>
                                  <a:pt x="0" y="91154"/>
                                </a:lnTo>
                                <a:cubicBezTo>
                                  <a:pt x="0" y="95631"/>
                                  <a:pt x="3619" y="99250"/>
                                  <a:pt x="8096" y="99250"/>
                                </a:cubicBezTo>
                                <a:cubicBezTo>
                                  <a:pt x="12478" y="99250"/>
                                  <a:pt x="16192" y="95631"/>
                                  <a:pt x="16192" y="91154"/>
                                </a:cubicBezTo>
                                <a:lnTo>
                                  <a:pt x="16192" y="1143"/>
                                </a:lnTo>
                                <a:cubicBezTo>
                                  <a:pt x="14192" y="1429"/>
                                  <a:pt x="12383" y="1715"/>
                                  <a:pt x="10382" y="171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14" name="Freeform: Shape 213">
                            <a:extLst>
                              <a:ext uri="{FF2B5EF4-FFF2-40B4-BE49-F238E27FC236}">
                                <a16:creationId xmlns:a16="http://schemas.microsoft.com/office/drawing/2014/main" id="{B6131B6A-98EC-4BAB-AC9D-1E6DA187F48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00413" y="3386232"/>
                            <a:ext cx="59443" cy="90304"/>
                          </a:xfrm>
                          <a:custGeom>
                            <a:avLst/>
                            <a:gdLst>
                              <a:gd name="connsiteX0" fmla="*/ 13240 w 59443"/>
                              <a:gd name="connsiteY0" fmla="*/ 0 h 90304"/>
                              <a:gd name="connsiteX1" fmla="*/ 0 w 59443"/>
                              <a:gd name="connsiteY1" fmla="*/ 9335 h 90304"/>
                              <a:gd name="connsiteX2" fmla="*/ 44482 w 59443"/>
                              <a:gd name="connsiteY2" fmla="*/ 86297 h 90304"/>
                              <a:gd name="connsiteX3" fmla="*/ 55435 w 59443"/>
                              <a:gd name="connsiteY3" fmla="*/ 89249 h 90304"/>
                              <a:gd name="connsiteX4" fmla="*/ 58388 w 59443"/>
                              <a:gd name="connsiteY4" fmla="*/ 78296 h 90304"/>
                              <a:gd name="connsiteX5" fmla="*/ 13240 w 59443"/>
                              <a:gd name="connsiteY5" fmla="*/ 0 h 903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9443" h="90304">
                                <a:moveTo>
                                  <a:pt x="13240" y="0"/>
                                </a:moveTo>
                                <a:cubicBezTo>
                                  <a:pt x="10001" y="4191"/>
                                  <a:pt x="5525" y="7429"/>
                                  <a:pt x="0" y="9335"/>
                                </a:cubicBezTo>
                                <a:lnTo>
                                  <a:pt x="44482" y="86297"/>
                                </a:lnTo>
                                <a:cubicBezTo>
                                  <a:pt x="46673" y="90107"/>
                                  <a:pt x="51625" y="91440"/>
                                  <a:pt x="55435" y="89249"/>
                                </a:cubicBezTo>
                                <a:cubicBezTo>
                                  <a:pt x="59246" y="87058"/>
                                  <a:pt x="60579" y="82106"/>
                                  <a:pt x="58388" y="78296"/>
                                </a:cubicBezTo>
                                <a:lnTo>
                                  <a:pt x="132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15" name="Freeform: Shape 214">
                            <a:extLst>
                              <a:ext uri="{FF2B5EF4-FFF2-40B4-BE49-F238E27FC236}">
                                <a16:creationId xmlns:a16="http://schemas.microsoft.com/office/drawing/2014/main" id="{CF82452D-3B08-41D5-BF7D-56AE0CFF1D6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64326" y="3326891"/>
                            <a:ext cx="86970" cy="58205"/>
                          </a:xfrm>
                          <a:custGeom>
                            <a:avLst/>
                            <a:gdLst>
                              <a:gd name="connsiteX0" fmla="*/ 82963 w 86970"/>
                              <a:gd name="connsiteY0" fmla="*/ 43244 h 58205"/>
                              <a:gd name="connsiteX1" fmla="*/ 8096 w 86970"/>
                              <a:gd name="connsiteY1" fmla="*/ 0 h 58205"/>
                              <a:gd name="connsiteX2" fmla="*/ 0 w 86970"/>
                              <a:gd name="connsiteY2" fmla="*/ 13907 h 58205"/>
                              <a:gd name="connsiteX3" fmla="*/ 74962 w 86970"/>
                              <a:gd name="connsiteY3" fmla="*/ 57150 h 58205"/>
                              <a:gd name="connsiteX4" fmla="*/ 85916 w 86970"/>
                              <a:gd name="connsiteY4" fmla="*/ 54197 h 58205"/>
                              <a:gd name="connsiteX5" fmla="*/ 82963 w 86970"/>
                              <a:gd name="connsiteY5" fmla="*/ 43244 h 582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970" h="58205">
                                <a:moveTo>
                                  <a:pt x="82963" y="43244"/>
                                </a:moveTo>
                                <a:lnTo>
                                  <a:pt x="8096" y="0"/>
                                </a:lnTo>
                                <a:cubicBezTo>
                                  <a:pt x="6668" y="5239"/>
                                  <a:pt x="3810" y="10001"/>
                                  <a:pt x="0" y="13907"/>
                                </a:cubicBezTo>
                                <a:lnTo>
                                  <a:pt x="74962" y="57150"/>
                                </a:lnTo>
                                <a:cubicBezTo>
                                  <a:pt x="78772" y="59341"/>
                                  <a:pt x="83725" y="58007"/>
                                  <a:pt x="85916" y="54197"/>
                                </a:cubicBezTo>
                                <a:cubicBezTo>
                                  <a:pt x="88106" y="50387"/>
                                  <a:pt x="86773" y="45434"/>
                                  <a:pt x="82963" y="432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16" name="Freeform: Shape 215">
                            <a:extLst>
                              <a:ext uri="{FF2B5EF4-FFF2-40B4-BE49-F238E27FC236}">
                                <a16:creationId xmlns:a16="http://schemas.microsoft.com/office/drawing/2014/main" id="{A7011697-5B62-4BA2-9218-5B37C7F0785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18879" y="2994564"/>
                            <a:ext cx="16192" cy="100965"/>
                          </a:xfrm>
                          <a:custGeom>
                            <a:avLst/>
                            <a:gdLst>
                              <a:gd name="connsiteX0" fmla="*/ 8858 w 16192"/>
                              <a:gd name="connsiteY0" fmla="*/ 99727 h 100965"/>
                              <a:gd name="connsiteX1" fmla="*/ 16192 w 16192"/>
                              <a:gd name="connsiteY1" fmla="*/ 100489 h 100965"/>
                              <a:gd name="connsiteX2" fmla="*/ 16192 w 16192"/>
                              <a:gd name="connsiteY2" fmla="*/ 8096 h 100965"/>
                              <a:gd name="connsiteX3" fmla="*/ 8096 w 16192"/>
                              <a:gd name="connsiteY3" fmla="*/ 0 h 100965"/>
                              <a:gd name="connsiteX4" fmla="*/ 0 w 16192"/>
                              <a:gd name="connsiteY4" fmla="*/ 8096 h 100965"/>
                              <a:gd name="connsiteX5" fmla="*/ 0 w 16192"/>
                              <a:gd name="connsiteY5" fmla="*/ 100965 h 100965"/>
                              <a:gd name="connsiteX6" fmla="*/ 8858 w 16192"/>
                              <a:gd name="connsiteY6" fmla="*/ 99727 h 10096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100965">
                                <a:moveTo>
                                  <a:pt x="8858" y="99727"/>
                                </a:moveTo>
                                <a:cubicBezTo>
                                  <a:pt x="11430" y="99727"/>
                                  <a:pt x="13906" y="100013"/>
                                  <a:pt x="16192" y="100489"/>
                                </a:cubicBezTo>
                                <a:lnTo>
                                  <a:pt x="16192" y="8096"/>
                                </a:lnTo>
                                <a:cubicBezTo>
                                  <a:pt x="16192" y="3620"/>
                                  <a:pt x="12573" y="0"/>
                                  <a:pt x="8096" y="0"/>
                                </a:cubicBezTo>
                                <a:cubicBezTo>
                                  <a:pt x="3619" y="0"/>
                                  <a:pt x="0" y="3620"/>
                                  <a:pt x="0" y="8096"/>
                                </a:cubicBezTo>
                                <a:lnTo>
                                  <a:pt x="0" y="100965"/>
                                </a:lnTo>
                                <a:cubicBezTo>
                                  <a:pt x="2857" y="100203"/>
                                  <a:pt x="5715" y="99727"/>
                                  <a:pt x="8858" y="9972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17" name="Freeform: Shape 216">
                            <a:extLst>
                              <a:ext uri="{FF2B5EF4-FFF2-40B4-BE49-F238E27FC236}">
                                <a16:creationId xmlns:a16="http://schemas.microsoft.com/office/drawing/2014/main" id="{B60FB4DA-343E-4DD3-A0CB-83B18DD3A06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98889" y="3028084"/>
                            <a:ext cx="61030" cy="89923"/>
                          </a:xfrm>
                          <a:custGeom>
                            <a:avLst/>
                            <a:gdLst>
                              <a:gd name="connsiteX0" fmla="*/ 56960 w 61030"/>
                              <a:gd name="connsiteY0" fmla="*/ 1055 h 89923"/>
                              <a:gd name="connsiteX1" fmla="*/ 46006 w 61030"/>
                              <a:gd name="connsiteY1" fmla="*/ 4008 h 89923"/>
                              <a:gd name="connsiteX2" fmla="*/ 0 w 61030"/>
                              <a:gd name="connsiteY2" fmla="*/ 83637 h 89923"/>
                              <a:gd name="connsiteX3" fmla="*/ 14954 w 61030"/>
                              <a:gd name="connsiteY3" fmla="*/ 89924 h 89923"/>
                              <a:gd name="connsiteX4" fmla="*/ 59912 w 61030"/>
                              <a:gd name="connsiteY4" fmla="*/ 12009 h 89923"/>
                              <a:gd name="connsiteX5" fmla="*/ 56960 w 61030"/>
                              <a:gd name="connsiteY5" fmla="*/ 1055 h 899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1030" h="89923">
                                <a:moveTo>
                                  <a:pt x="56960" y="1055"/>
                                </a:moveTo>
                                <a:cubicBezTo>
                                  <a:pt x="53150" y="-1136"/>
                                  <a:pt x="48197" y="198"/>
                                  <a:pt x="46006" y="4008"/>
                                </a:cubicBezTo>
                                <a:lnTo>
                                  <a:pt x="0" y="83637"/>
                                </a:lnTo>
                                <a:cubicBezTo>
                                  <a:pt x="5525" y="84494"/>
                                  <a:pt x="10573" y="86685"/>
                                  <a:pt x="14954" y="89924"/>
                                </a:cubicBezTo>
                                <a:lnTo>
                                  <a:pt x="59912" y="12009"/>
                                </a:lnTo>
                                <a:cubicBezTo>
                                  <a:pt x="62198" y="8199"/>
                                  <a:pt x="60865" y="3246"/>
                                  <a:pt x="56960" y="105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18" name="Freeform: Shape 217">
                            <a:extLst>
                              <a:ext uri="{FF2B5EF4-FFF2-40B4-BE49-F238E27FC236}">
                                <a16:creationId xmlns:a16="http://schemas.microsoft.com/office/drawing/2014/main" id="{552FD1B1-39F0-4831-9E10-917E58DA961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59564" y="3110475"/>
                            <a:ext cx="86304" cy="60586"/>
                          </a:xfrm>
                          <a:custGeom>
                            <a:avLst/>
                            <a:gdLst>
                              <a:gd name="connsiteX0" fmla="*/ 85058 w 86304"/>
                              <a:gd name="connsiteY0" fmla="*/ 3723 h 60586"/>
                              <a:gd name="connsiteX1" fmla="*/ 73914 w 86304"/>
                              <a:gd name="connsiteY1" fmla="*/ 1246 h 60586"/>
                              <a:gd name="connsiteX2" fmla="*/ 0 w 86304"/>
                              <a:gd name="connsiteY2" fmla="*/ 48109 h 60586"/>
                              <a:gd name="connsiteX3" fmla="*/ 10382 w 86304"/>
                              <a:gd name="connsiteY3" fmla="*/ 60587 h 60586"/>
                              <a:gd name="connsiteX4" fmla="*/ 82582 w 86304"/>
                              <a:gd name="connsiteY4" fmla="*/ 14772 h 60586"/>
                              <a:gd name="connsiteX5" fmla="*/ 85058 w 86304"/>
                              <a:gd name="connsiteY5" fmla="*/ 3723 h 6058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304" h="60586">
                                <a:moveTo>
                                  <a:pt x="85058" y="3723"/>
                                </a:moveTo>
                                <a:cubicBezTo>
                                  <a:pt x="82677" y="8"/>
                                  <a:pt x="77724" y="-1135"/>
                                  <a:pt x="73914" y="1246"/>
                                </a:cubicBezTo>
                                <a:lnTo>
                                  <a:pt x="0" y="48109"/>
                                </a:lnTo>
                                <a:cubicBezTo>
                                  <a:pt x="4381" y="51348"/>
                                  <a:pt x="7906" y="55729"/>
                                  <a:pt x="10382" y="60587"/>
                                </a:cubicBezTo>
                                <a:lnTo>
                                  <a:pt x="82582" y="14772"/>
                                </a:lnTo>
                                <a:cubicBezTo>
                                  <a:pt x="86297" y="12486"/>
                                  <a:pt x="87440" y="7533"/>
                                  <a:pt x="85058" y="372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19" name="Freeform: Shape 218">
                            <a:extLst>
                              <a:ext uri="{FF2B5EF4-FFF2-40B4-BE49-F238E27FC236}">
                                <a16:creationId xmlns:a16="http://schemas.microsoft.com/office/drawing/2014/main" id="{CB26DD75-8917-4655-B233-146C511A00E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88043" y="3244214"/>
                            <a:ext cx="96774" cy="16097"/>
                          </a:xfrm>
                          <a:custGeom>
                            <a:avLst/>
                            <a:gdLst>
                              <a:gd name="connsiteX0" fmla="*/ 88678 w 96774"/>
                              <a:gd name="connsiteY0" fmla="*/ 0 h 16097"/>
                              <a:gd name="connsiteX1" fmla="*/ 2476 w 96774"/>
                              <a:gd name="connsiteY1" fmla="*/ 0 h 16097"/>
                              <a:gd name="connsiteX2" fmla="*/ 0 w 96774"/>
                              <a:gd name="connsiteY2" fmla="*/ 16097 h 16097"/>
                              <a:gd name="connsiteX3" fmla="*/ 88678 w 96774"/>
                              <a:gd name="connsiteY3" fmla="*/ 16097 h 16097"/>
                              <a:gd name="connsiteX4" fmla="*/ 96774 w 96774"/>
                              <a:gd name="connsiteY4" fmla="*/ 8001 h 16097"/>
                              <a:gd name="connsiteX5" fmla="*/ 88678 w 96774"/>
                              <a:gd name="connsiteY5" fmla="*/ 0 h 160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74" h="16097">
                                <a:moveTo>
                                  <a:pt x="88678" y="0"/>
                                </a:moveTo>
                                <a:lnTo>
                                  <a:pt x="2476" y="0"/>
                                </a:lnTo>
                                <a:cubicBezTo>
                                  <a:pt x="2858" y="5524"/>
                                  <a:pt x="2000" y="11049"/>
                                  <a:pt x="0" y="16097"/>
                                </a:cubicBezTo>
                                <a:lnTo>
                                  <a:pt x="88678" y="16097"/>
                                </a:lnTo>
                                <a:cubicBezTo>
                                  <a:pt x="93059" y="16097"/>
                                  <a:pt x="96774" y="12478"/>
                                  <a:pt x="96774" y="8001"/>
                                </a:cubicBezTo>
                                <a:cubicBezTo>
                                  <a:pt x="96679" y="3619"/>
                                  <a:pt x="93059" y="0"/>
                                  <a:pt x="8867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20" name="Freeform: Shape 219">
                            <a:extLst>
                              <a:ext uri="{FF2B5EF4-FFF2-40B4-BE49-F238E27FC236}">
                                <a16:creationId xmlns:a16="http://schemas.microsoft.com/office/drawing/2014/main" id="{92007F81-922C-45E4-9855-999D97ECC1B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269229" y="3244214"/>
                            <a:ext cx="102870" cy="16192"/>
                          </a:xfrm>
                          <a:custGeom>
                            <a:avLst/>
                            <a:gdLst>
                              <a:gd name="connsiteX0" fmla="*/ 101060 w 102870"/>
                              <a:gd name="connsiteY0" fmla="*/ 10858 h 16192"/>
                              <a:gd name="connsiteX1" fmla="*/ 102870 w 102870"/>
                              <a:gd name="connsiteY1" fmla="*/ 0 h 16192"/>
                              <a:gd name="connsiteX2" fmla="*/ 8096 w 102870"/>
                              <a:gd name="connsiteY2" fmla="*/ 0 h 16192"/>
                              <a:gd name="connsiteX3" fmla="*/ 0 w 102870"/>
                              <a:gd name="connsiteY3" fmla="*/ 8096 h 16192"/>
                              <a:gd name="connsiteX4" fmla="*/ 8096 w 102870"/>
                              <a:gd name="connsiteY4" fmla="*/ 16192 h 16192"/>
                              <a:gd name="connsiteX5" fmla="*/ 101727 w 102870"/>
                              <a:gd name="connsiteY5" fmla="*/ 16192 h 16192"/>
                              <a:gd name="connsiteX6" fmla="*/ 101060 w 102870"/>
                              <a:gd name="connsiteY6" fmla="*/ 10858 h 1619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02870" h="16192">
                                <a:moveTo>
                                  <a:pt x="101060" y="10858"/>
                                </a:moveTo>
                                <a:cubicBezTo>
                                  <a:pt x="100870" y="7048"/>
                                  <a:pt x="101632" y="3429"/>
                                  <a:pt x="102870" y="0"/>
                                </a:cubicBezTo>
                                <a:lnTo>
                                  <a:pt x="8096" y="0"/>
                                </a:lnTo>
                                <a:cubicBezTo>
                                  <a:pt x="3620" y="0"/>
                                  <a:pt x="0" y="3619"/>
                                  <a:pt x="0" y="8096"/>
                                </a:cubicBezTo>
                                <a:cubicBezTo>
                                  <a:pt x="0" y="12478"/>
                                  <a:pt x="3620" y="16192"/>
                                  <a:pt x="8096" y="16192"/>
                                </a:cubicBezTo>
                                <a:lnTo>
                                  <a:pt x="101727" y="16192"/>
                                </a:lnTo>
                                <a:cubicBezTo>
                                  <a:pt x="101441" y="14383"/>
                                  <a:pt x="101156" y="12668"/>
                                  <a:pt x="101060" y="108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</p:grpSp>
                  <p:sp>
                    <p:nvSpPr>
                      <p:cNvPr id="221" name="Freeform: Shape 220">
                        <a:extLst>
                          <a:ext uri="{FF2B5EF4-FFF2-40B4-BE49-F238E27FC236}">
                            <a16:creationId xmlns:a16="http://schemas.microsoft.com/office/drawing/2014/main" id="{48B42AEA-34B9-46B3-BE14-3C0193A7AC92}"/>
                          </a:ext>
                        </a:extLst>
                      </p:cNvPr>
                      <p:cNvSpPr/>
                      <p:nvPr/>
                    </p:nvSpPr>
                    <p:spPr>
                      <a:xfrm rot="-1335534">
                        <a:off x="5372281" y="3093954"/>
                        <a:ext cx="318141" cy="318141"/>
                      </a:xfrm>
                      <a:custGeom>
                        <a:avLst/>
                        <a:gdLst>
                          <a:gd name="connsiteX0" fmla="*/ 318141 w 318141"/>
                          <a:gd name="connsiteY0" fmla="*/ 159071 h 318141"/>
                          <a:gd name="connsiteX1" fmla="*/ 159071 w 318141"/>
                          <a:gd name="connsiteY1" fmla="*/ 318141 h 318141"/>
                          <a:gd name="connsiteX2" fmla="*/ 0 w 318141"/>
                          <a:gd name="connsiteY2" fmla="*/ 159071 h 318141"/>
                          <a:gd name="connsiteX3" fmla="*/ 159071 w 318141"/>
                          <a:gd name="connsiteY3" fmla="*/ 0 h 318141"/>
                          <a:gd name="connsiteX4" fmla="*/ 318141 w 318141"/>
                          <a:gd name="connsiteY4" fmla="*/ 159071 h 3181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41" h="318141">
                            <a:moveTo>
                              <a:pt x="318141" y="159071"/>
                            </a:moveTo>
                            <a:cubicBezTo>
                              <a:pt x="318141" y="246923"/>
                              <a:pt x="246923" y="318141"/>
                              <a:pt x="159071" y="318141"/>
                            </a:cubicBezTo>
                            <a:cubicBezTo>
                              <a:pt x="71218" y="318141"/>
                              <a:pt x="0" y="246923"/>
                              <a:pt x="0" y="159071"/>
                            </a:cubicBezTo>
                            <a:cubicBezTo>
                              <a:pt x="0" y="71218"/>
                              <a:pt x="71218" y="0"/>
                              <a:pt x="159071" y="0"/>
                            </a:cubicBezTo>
                            <a:cubicBezTo>
                              <a:pt x="246923" y="0"/>
                              <a:pt x="318141" y="71218"/>
                              <a:pt x="318141" y="15907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222" name="Freeform: Shape 221">
                        <a:extLst>
                          <a:ext uri="{FF2B5EF4-FFF2-40B4-BE49-F238E27FC236}">
                            <a16:creationId xmlns:a16="http://schemas.microsoft.com/office/drawing/2014/main" id="{4A836828-0298-4CB8-95C9-FD0030176F27}"/>
                          </a:ext>
                        </a:extLst>
                      </p:cNvPr>
                      <p:cNvSpPr/>
                      <p:nvPr/>
                    </p:nvSpPr>
                    <p:spPr>
                      <a:xfrm rot="-1335534">
                        <a:off x="5372281" y="3093954"/>
                        <a:ext cx="318141" cy="318141"/>
                      </a:xfrm>
                      <a:custGeom>
                        <a:avLst/>
                        <a:gdLst>
                          <a:gd name="connsiteX0" fmla="*/ 318141 w 318141"/>
                          <a:gd name="connsiteY0" fmla="*/ 159071 h 318141"/>
                          <a:gd name="connsiteX1" fmla="*/ 159071 w 318141"/>
                          <a:gd name="connsiteY1" fmla="*/ 318141 h 318141"/>
                          <a:gd name="connsiteX2" fmla="*/ 0 w 318141"/>
                          <a:gd name="connsiteY2" fmla="*/ 159071 h 318141"/>
                          <a:gd name="connsiteX3" fmla="*/ 159071 w 318141"/>
                          <a:gd name="connsiteY3" fmla="*/ 0 h 318141"/>
                          <a:gd name="connsiteX4" fmla="*/ 318141 w 318141"/>
                          <a:gd name="connsiteY4" fmla="*/ 159071 h 3181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41" h="318141">
                            <a:moveTo>
                              <a:pt x="318141" y="159071"/>
                            </a:moveTo>
                            <a:cubicBezTo>
                              <a:pt x="318141" y="246923"/>
                              <a:pt x="246923" y="318141"/>
                              <a:pt x="159071" y="318141"/>
                            </a:cubicBezTo>
                            <a:cubicBezTo>
                              <a:pt x="71218" y="318141"/>
                              <a:pt x="0" y="246923"/>
                              <a:pt x="0" y="159071"/>
                            </a:cubicBezTo>
                            <a:cubicBezTo>
                              <a:pt x="0" y="71218"/>
                              <a:pt x="71218" y="0"/>
                              <a:pt x="159071" y="0"/>
                            </a:cubicBezTo>
                            <a:cubicBezTo>
                              <a:pt x="246923" y="0"/>
                              <a:pt x="318141" y="71218"/>
                              <a:pt x="318141" y="15907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24722666-0DAC-489A-8A15-8335F22E28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20378" y="3081337"/>
                        <a:ext cx="357568" cy="381000"/>
                      </a:xfrm>
                      <a:custGeom>
                        <a:avLst/>
                        <a:gdLst>
                          <a:gd name="connsiteX0" fmla="*/ 232600 w 357568"/>
                          <a:gd name="connsiteY0" fmla="*/ 362712 h 381000"/>
                          <a:gd name="connsiteX1" fmla="*/ 21622 w 357568"/>
                          <a:gd name="connsiteY1" fmla="*/ 151733 h 381000"/>
                          <a:gd name="connsiteX2" fmla="*/ 86011 w 357568"/>
                          <a:gd name="connsiteY2" fmla="*/ 0 h 381000"/>
                          <a:gd name="connsiteX3" fmla="*/ 0 w 357568"/>
                          <a:gd name="connsiteY3" fmla="*/ 170021 h 381000"/>
                          <a:gd name="connsiteX4" fmla="*/ 210979 w 357568"/>
                          <a:gd name="connsiteY4" fmla="*/ 381000 h 381000"/>
                          <a:gd name="connsiteX5" fmla="*/ 357569 w 357568"/>
                          <a:gd name="connsiteY5" fmla="*/ 321755 h 381000"/>
                          <a:gd name="connsiteX6" fmla="*/ 232600 w 357568"/>
                          <a:gd name="connsiteY6" fmla="*/ 362712 h 381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7568" h="381000">
                            <a:moveTo>
                              <a:pt x="232600" y="362712"/>
                            </a:moveTo>
                            <a:cubicBezTo>
                              <a:pt x="116110" y="362712"/>
                              <a:pt x="21622" y="268224"/>
                              <a:pt x="21622" y="151733"/>
                            </a:cubicBezTo>
                            <a:cubicBezTo>
                              <a:pt x="21622" y="92202"/>
                              <a:pt x="46387" y="38386"/>
                              <a:pt x="86011" y="0"/>
                            </a:cubicBezTo>
                            <a:cubicBezTo>
                              <a:pt x="33814" y="38386"/>
                              <a:pt x="0" y="100203"/>
                              <a:pt x="0" y="170021"/>
                            </a:cubicBezTo>
                            <a:cubicBezTo>
                              <a:pt x="0" y="286512"/>
                              <a:pt x="94488" y="381000"/>
                              <a:pt x="210979" y="381000"/>
                            </a:cubicBezTo>
                            <a:cubicBezTo>
                              <a:pt x="267938" y="381000"/>
                              <a:pt x="319564" y="358426"/>
                              <a:pt x="357569" y="321755"/>
                            </a:cubicBezTo>
                            <a:cubicBezTo>
                              <a:pt x="322517" y="347472"/>
                              <a:pt x="279368" y="362712"/>
                              <a:pt x="232600" y="362712"/>
                            </a:cubicBezTo>
                            <a:close/>
                          </a:path>
                        </a:pathLst>
                      </a:custGeom>
                      <a:solidFill>
                        <a:srgbClr val="FDCB6A">
                          <a:alpha val="6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760C3AE7-2A8E-4E83-BC1D-C03DDBD01D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73337" y="3041998"/>
                        <a:ext cx="368998" cy="368998"/>
                      </a:xfrm>
                      <a:custGeom>
                        <a:avLst/>
                        <a:gdLst>
                          <a:gd name="connsiteX0" fmla="*/ 158020 w 368998"/>
                          <a:gd name="connsiteY0" fmla="*/ 0 h 368998"/>
                          <a:gd name="connsiteX1" fmla="*/ 0 w 368998"/>
                          <a:gd name="connsiteY1" fmla="*/ 71247 h 368998"/>
                          <a:gd name="connsiteX2" fmla="*/ 139732 w 368998"/>
                          <a:gd name="connsiteY2" fmla="*/ 18288 h 368998"/>
                          <a:gd name="connsiteX3" fmla="*/ 350711 w 368998"/>
                          <a:gd name="connsiteY3" fmla="*/ 229267 h 368998"/>
                          <a:gd name="connsiteX4" fmla="*/ 297752 w 368998"/>
                          <a:gd name="connsiteY4" fmla="*/ 368999 h 368998"/>
                          <a:gd name="connsiteX5" fmla="*/ 368998 w 368998"/>
                          <a:gd name="connsiteY5" fmla="*/ 210979 h 368998"/>
                          <a:gd name="connsiteX6" fmla="*/ 158020 w 368998"/>
                          <a:gd name="connsiteY6" fmla="*/ 0 h 3689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68998" h="368998">
                            <a:moveTo>
                              <a:pt x="158020" y="0"/>
                            </a:moveTo>
                            <a:cubicBezTo>
                              <a:pt x="95060" y="0"/>
                              <a:pt x="38672" y="27527"/>
                              <a:pt x="0" y="71247"/>
                            </a:cubicBezTo>
                            <a:cubicBezTo>
                              <a:pt x="37243" y="38291"/>
                              <a:pt x="86106" y="18288"/>
                              <a:pt x="139732" y="18288"/>
                            </a:cubicBezTo>
                            <a:cubicBezTo>
                              <a:pt x="256223" y="18288"/>
                              <a:pt x="350711" y="112776"/>
                              <a:pt x="350711" y="229267"/>
                            </a:cubicBezTo>
                            <a:cubicBezTo>
                              <a:pt x="350711" y="282893"/>
                              <a:pt x="330708" y="331756"/>
                              <a:pt x="297752" y="368999"/>
                            </a:cubicBezTo>
                            <a:cubicBezTo>
                              <a:pt x="341471" y="330327"/>
                              <a:pt x="368998" y="273844"/>
                              <a:pt x="368998" y="210979"/>
                            </a:cubicBezTo>
                            <a:cubicBezTo>
                              <a:pt x="368998" y="94488"/>
                              <a:pt x="274511" y="0"/>
                              <a:pt x="1580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2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225" name="Freeform: Shape 224">
                        <a:extLst>
                          <a:ext uri="{FF2B5EF4-FFF2-40B4-BE49-F238E27FC236}">
                            <a16:creationId xmlns:a16="http://schemas.microsoft.com/office/drawing/2014/main" id="{1F266CB7-78E2-4404-9071-A6E3C62EE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42355" y="3103625"/>
                        <a:ext cx="345116" cy="272891"/>
                      </a:xfrm>
                      <a:custGeom>
                        <a:avLst/>
                        <a:gdLst>
                          <a:gd name="connsiteX0" fmla="*/ 692 w 345116"/>
                          <a:gd name="connsiteY0" fmla="*/ 242983 h 272891"/>
                          <a:gd name="connsiteX1" fmla="*/ 336830 w 345116"/>
                          <a:gd name="connsiteY1" fmla="*/ 0 h 272891"/>
                          <a:gd name="connsiteX2" fmla="*/ 345117 w 345116"/>
                          <a:gd name="connsiteY2" fmla="*/ 10001 h 272891"/>
                          <a:gd name="connsiteX3" fmla="*/ 18981 w 345116"/>
                          <a:gd name="connsiteY3" fmla="*/ 272891 h 272891"/>
                          <a:gd name="connsiteX4" fmla="*/ 692 w 345116"/>
                          <a:gd name="connsiteY4" fmla="*/ 242983 h 272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45116" h="272891">
                            <a:moveTo>
                              <a:pt x="692" y="242983"/>
                            </a:moveTo>
                            <a:lnTo>
                              <a:pt x="336830" y="0"/>
                            </a:lnTo>
                            <a:lnTo>
                              <a:pt x="345117" y="10001"/>
                            </a:lnTo>
                            <a:lnTo>
                              <a:pt x="18981" y="272891"/>
                            </a:lnTo>
                            <a:cubicBezTo>
                              <a:pt x="18981" y="272891"/>
                              <a:pt x="-4261" y="256318"/>
                              <a:pt x="692" y="24298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B0B6BDA8-18EE-4DB6-92E4-E6BFEF659A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74671" y="3136962"/>
                        <a:ext cx="341090" cy="271176"/>
                      </a:xfrm>
                      <a:custGeom>
                        <a:avLst/>
                        <a:gdLst>
                          <a:gd name="connsiteX0" fmla="*/ 0 w 341090"/>
                          <a:gd name="connsiteY0" fmla="*/ 254508 h 271176"/>
                          <a:gd name="connsiteX1" fmla="*/ 334423 w 341090"/>
                          <a:gd name="connsiteY1" fmla="*/ 0 h 271176"/>
                          <a:gd name="connsiteX2" fmla="*/ 341090 w 341090"/>
                          <a:gd name="connsiteY2" fmla="*/ 14954 h 271176"/>
                          <a:gd name="connsiteX3" fmla="*/ 16669 w 341090"/>
                          <a:gd name="connsiteY3" fmla="*/ 271177 h 2711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1090" h="271176">
                            <a:moveTo>
                              <a:pt x="0" y="254508"/>
                            </a:moveTo>
                            <a:lnTo>
                              <a:pt x="334423" y="0"/>
                            </a:lnTo>
                            <a:lnTo>
                              <a:pt x="341090" y="14954"/>
                            </a:lnTo>
                            <a:lnTo>
                              <a:pt x="16669" y="271177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227" name="Freeform: Shape 226">
                      <a:extLst>
                        <a:ext uri="{FF2B5EF4-FFF2-40B4-BE49-F238E27FC236}">
                          <a16:creationId xmlns:a16="http://schemas.microsoft.com/office/drawing/2014/main" id="{01F77F87-2868-4B61-B7B8-9A7B47669065}"/>
                        </a:ext>
                      </a:extLst>
                    </p:cNvPr>
                    <p:cNvSpPr/>
                    <p:nvPr/>
                  </p:nvSpPr>
                  <p:spPr>
                    <a:xfrm rot="-2614427">
                      <a:off x="5402194" y="3125835"/>
                      <a:ext cx="262513" cy="262513"/>
                    </a:xfrm>
                    <a:custGeom>
                      <a:avLst/>
                      <a:gdLst>
                        <a:gd name="connsiteX0" fmla="*/ 262514 w 262513"/>
                        <a:gd name="connsiteY0" fmla="*/ 131257 h 262513"/>
                        <a:gd name="connsiteX1" fmla="*/ 131257 w 262513"/>
                        <a:gd name="connsiteY1" fmla="*/ 262514 h 262513"/>
                        <a:gd name="connsiteX2" fmla="*/ 0 w 262513"/>
                        <a:gd name="connsiteY2" fmla="*/ 131257 h 262513"/>
                        <a:gd name="connsiteX3" fmla="*/ 131257 w 262513"/>
                        <a:gd name="connsiteY3" fmla="*/ 0 h 262513"/>
                        <a:gd name="connsiteX4" fmla="*/ 262514 w 262513"/>
                        <a:gd name="connsiteY4" fmla="*/ 131257 h 2625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513" h="262513">
                          <a:moveTo>
                            <a:pt x="262514" y="131257"/>
                          </a:moveTo>
                          <a:cubicBezTo>
                            <a:pt x="262514" y="203748"/>
                            <a:pt x="203748" y="262514"/>
                            <a:pt x="131257" y="262514"/>
                          </a:cubicBezTo>
                          <a:cubicBezTo>
                            <a:pt x="58766" y="262514"/>
                            <a:pt x="0" y="203748"/>
                            <a:pt x="0" y="131257"/>
                          </a:cubicBezTo>
                          <a:cubicBezTo>
                            <a:pt x="0" y="58766"/>
                            <a:pt x="58766" y="0"/>
                            <a:pt x="131257" y="0"/>
                          </a:cubicBezTo>
                          <a:cubicBezTo>
                            <a:pt x="203748" y="0"/>
                            <a:pt x="262514" y="58766"/>
                            <a:pt x="262514" y="131257"/>
                          </a:cubicBezTo>
                          <a:close/>
                        </a:path>
                      </a:pathLst>
                    </a:custGeom>
                    <a:solidFill>
                      <a:srgbClr val="FDCB6A">
                        <a:alpha val="5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228" name="Graphic 2">
                    <a:extLst>
                      <a:ext uri="{FF2B5EF4-FFF2-40B4-BE49-F238E27FC236}">
                        <a16:creationId xmlns:a16="http://schemas.microsoft.com/office/drawing/2014/main" id="{9BA17C58-2398-482F-BF38-B6B48AD3612E}"/>
                      </a:ext>
                    </a:extLst>
                  </p:cNvPr>
                  <p:cNvGrpSpPr/>
                  <p:nvPr/>
                </p:nvGrpSpPr>
                <p:grpSpPr>
                  <a:xfrm>
                    <a:off x="6119187" y="2811455"/>
                    <a:ext cx="595171" cy="595171"/>
                    <a:chOff x="6119187" y="2811455"/>
                    <a:chExt cx="595171" cy="595171"/>
                  </a:xfrm>
                </p:grpSpPr>
                <p:grpSp>
                  <p:nvGrpSpPr>
                    <p:cNvPr id="229" name="Graphic 2">
                      <a:extLst>
                        <a:ext uri="{FF2B5EF4-FFF2-40B4-BE49-F238E27FC236}">
                          <a16:creationId xmlns:a16="http://schemas.microsoft.com/office/drawing/2014/main" id="{9BA17C58-2398-482F-BF38-B6B48AD361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19187" y="2811455"/>
                      <a:ext cx="595171" cy="595171"/>
                      <a:chOff x="6119187" y="2811455"/>
                      <a:chExt cx="595171" cy="595171"/>
                    </a:xfrm>
                  </p:grpSpPr>
                  <p:grpSp>
                    <p:nvGrpSpPr>
                      <p:cNvPr id="230" name="Graphic 2">
                        <a:extLst>
                          <a:ext uri="{FF2B5EF4-FFF2-40B4-BE49-F238E27FC236}">
                            <a16:creationId xmlns:a16="http://schemas.microsoft.com/office/drawing/2014/main" id="{9BA17C58-2398-482F-BF38-B6B48AD361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19187" y="2811455"/>
                        <a:ext cx="595171" cy="595171"/>
                        <a:chOff x="6119187" y="2811455"/>
                        <a:chExt cx="595171" cy="595171"/>
                      </a:xfrm>
                    </p:grpSpPr>
                    <p:sp>
                      <p:nvSpPr>
                        <p:cNvPr id="231" name="Freeform: Shape 230">
                          <a:extLst>
                            <a:ext uri="{FF2B5EF4-FFF2-40B4-BE49-F238E27FC236}">
                              <a16:creationId xmlns:a16="http://schemas.microsoft.com/office/drawing/2014/main" id="{EFD3DBA7-F51F-4E0F-95C0-66B52EC0EF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2452559">
                          <a:off x="6205802" y="2898069"/>
                          <a:ext cx="421942" cy="421942"/>
                        </a:xfrm>
                        <a:custGeom>
                          <a:avLst/>
                          <a:gdLst>
                            <a:gd name="connsiteX0" fmla="*/ 421942 w 421942"/>
                            <a:gd name="connsiteY0" fmla="*/ 210971 h 421942"/>
                            <a:gd name="connsiteX1" fmla="*/ 210971 w 421942"/>
                            <a:gd name="connsiteY1" fmla="*/ 421942 h 421942"/>
                            <a:gd name="connsiteX2" fmla="*/ 0 w 421942"/>
                            <a:gd name="connsiteY2" fmla="*/ 210971 h 421942"/>
                            <a:gd name="connsiteX3" fmla="*/ 210971 w 421942"/>
                            <a:gd name="connsiteY3" fmla="*/ 0 h 421942"/>
                            <a:gd name="connsiteX4" fmla="*/ 421942 w 421942"/>
                            <a:gd name="connsiteY4" fmla="*/ 210971 h 4219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21942" h="421942">
                              <a:moveTo>
                                <a:pt x="421942" y="210971"/>
                              </a:moveTo>
                              <a:cubicBezTo>
                                <a:pt x="421942" y="327487"/>
                                <a:pt x="327487" y="421942"/>
                                <a:pt x="210971" y="421942"/>
                              </a:cubicBezTo>
                              <a:cubicBezTo>
                                <a:pt x="94455" y="421942"/>
                                <a:pt x="0" y="327487"/>
                                <a:pt x="0" y="210971"/>
                              </a:cubicBezTo>
                              <a:cubicBezTo>
                                <a:pt x="0" y="94455"/>
                                <a:pt x="94455" y="0"/>
                                <a:pt x="210971" y="0"/>
                              </a:cubicBezTo>
                              <a:cubicBezTo>
                                <a:pt x="327487" y="0"/>
                                <a:pt x="421942" y="94455"/>
                                <a:pt x="421942" y="21097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CB6A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grpSp>
                      <p:nvGrpSpPr>
                        <p:cNvPr id="232" name="Graphic 2">
                          <a:extLst>
                            <a:ext uri="{FF2B5EF4-FFF2-40B4-BE49-F238E27FC236}">
                              <a16:creationId xmlns:a16="http://schemas.microsoft.com/office/drawing/2014/main" id="{9BA17C58-2398-482F-BF38-B6B48AD3612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154863" y="2850736"/>
                          <a:ext cx="515493" cy="515397"/>
                          <a:chOff x="6154863" y="2850736"/>
                          <a:chExt cx="515493" cy="515397"/>
                        </a:xfrm>
                        <a:solidFill>
                          <a:srgbClr val="8D4328">
                            <a:alpha val="27000"/>
                          </a:srgbClr>
                        </a:solidFill>
                      </p:grpSpPr>
                      <p:sp>
                        <p:nvSpPr>
                          <p:cNvPr id="233" name="Freeform: Shape 232">
                            <a:extLst>
                              <a:ext uri="{FF2B5EF4-FFF2-40B4-BE49-F238E27FC236}">
                                <a16:creationId xmlns:a16="http://schemas.microsoft.com/office/drawing/2014/main" id="{0695C587-F952-44C7-8DBA-651C3BD014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88349" y="2975601"/>
                            <a:ext cx="96816" cy="63443"/>
                          </a:xfrm>
                          <a:custGeom>
                            <a:avLst/>
                            <a:gdLst>
                              <a:gd name="connsiteX0" fmla="*/ 4043 w 96816"/>
                              <a:gd name="connsiteY0" fmla="*/ 14962 h 63443"/>
                              <a:gd name="connsiteX1" fmla="*/ 88054 w 96816"/>
                              <a:gd name="connsiteY1" fmla="*/ 63444 h 63443"/>
                              <a:gd name="connsiteX2" fmla="*/ 96817 w 96816"/>
                              <a:gd name="connsiteY2" fmla="*/ 49918 h 63443"/>
                              <a:gd name="connsiteX3" fmla="*/ 12139 w 96816"/>
                              <a:gd name="connsiteY3" fmla="*/ 1055 h 63443"/>
                              <a:gd name="connsiteX4" fmla="*/ 1186 w 96816"/>
                              <a:gd name="connsiteY4" fmla="*/ 4008 h 63443"/>
                              <a:gd name="connsiteX5" fmla="*/ 4043 w 96816"/>
                              <a:gd name="connsiteY5" fmla="*/ 14962 h 6344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816" h="63443">
                                <a:moveTo>
                                  <a:pt x="4043" y="14962"/>
                                </a:moveTo>
                                <a:lnTo>
                                  <a:pt x="88054" y="63444"/>
                                </a:lnTo>
                                <a:cubicBezTo>
                                  <a:pt x="89958" y="58396"/>
                                  <a:pt x="92816" y="53633"/>
                                  <a:pt x="96817" y="49918"/>
                                </a:cubicBezTo>
                                <a:lnTo>
                                  <a:pt x="12139" y="1055"/>
                                </a:lnTo>
                                <a:cubicBezTo>
                                  <a:pt x="8329" y="-1136"/>
                                  <a:pt x="3376" y="198"/>
                                  <a:pt x="1186" y="4008"/>
                                </a:cubicBezTo>
                                <a:cubicBezTo>
                                  <a:pt x="-1196" y="7723"/>
                                  <a:pt x="138" y="12676"/>
                                  <a:pt x="4043" y="1496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34" name="Freeform: Shape 233">
                            <a:extLst>
                              <a:ext uri="{FF2B5EF4-FFF2-40B4-BE49-F238E27FC236}">
                                <a16:creationId xmlns:a16="http://schemas.microsoft.com/office/drawing/2014/main" id="{38FB87B2-FCB6-42E8-8D49-9B8F8AD05F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79824" y="2884162"/>
                            <a:ext cx="63062" cy="93447"/>
                          </a:xfrm>
                          <a:custGeom>
                            <a:avLst/>
                            <a:gdLst>
                              <a:gd name="connsiteX0" fmla="*/ 48013 w 63062"/>
                              <a:gd name="connsiteY0" fmla="*/ 93448 h 93447"/>
                              <a:gd name="connsiteX1" fmla="*/ 63063 w 63062"/>
                              <a:gd name="connsiteY1" fmla="*/ 87352 h 93447"/>
                              <a:gd name="connsiteX2" fmla="*/ 14962 w 63062"/>
                              <a:gd name="connsiteY2" fmla="*/ 4008 h 93447"/>
                              <a:gd name="connsiteX3" fmla="*/ 4008 w 63062"/>
                              <a:gd name="connsiteY3" fmla="*/ 1055 h 93447"/>
                              <a:gd name="connsiteX4" fmla="*/ 1055 w 63062"/>
                              <a:gd name="connsiteY4" fmla="*/ 12009 h 93447"/>
                              <a:gd name="connsiteX5" fmla="*/ 48013 w 63062"/>
                              <a:gd name="connsiteY5" fmla="*/ 93448 h 9344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3062" h="93447">
                                <a:moveTo>
                                  <a:pt x="48013" y="93448"/>
                                </a:moveTo>
                                <a:cubicBezTo>
                                  <a:pt x="52586" y="90400"/>
                                  <a:pt x="57538" y="88495"/>
                                  <a:pt x="63063" y="87352"/>
                                </a:cubicBezTo>
                                <a:lnTo>
                                  <a:pt x="14962" y="4008"/>
                                </a:lnTo>
                                <a:cubicBezTo>
                                  <a:pt x="12771" y="198"/>
                                  <a:pt x="7818" y="-1136"/>
                                  <a:pt x="4008" y="1055"/>
                                </a:cubicBezTo>
                                <a:cubicBezTo>
                                  <a:pt x="198" y="3246"/>
                                  <a:pt x="-1136" y="8199"/>
                                  <a:pt x="1055" y="12009"/>
                                </a:cubicBezTo>
                                <a:lnTo>
                                  <a:pt x="48013" y="934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35" name="Freeform: Shape 234">
                            <a:extLst>
                              <a:ext uri="{FF2B5EF4-FFF2-40B4-BE49-F238E27FC236}">
                                <a16:creationId xmlns:a16="http://schemas.microsoft.com/office/drawing/2014/main" id="{31FF9651-DE2E-4C31-AE25-B941694B3CC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93718" y="3184016"/>
                            <a:ext cx="92495" cy="66206"/>
                          </a:xfrm>
                          <a:custGeom>
                            <a:avLst/>
                            <a:gdLst>
                              <a:gd name="connsiteX0" fmla="*/ 84590 w 92495"/>
                              <a:gd name="connsiteY0" fmla="*/ 0 h 66206"/>
                              <a:gd name="connsiteX1" fmla="*/ 3723 w 92495"/>
                              <a:gd name="connsiteY1" fmla="*/ 51340 h 66206"/>
                              <a:gd name="connsiteX2" fmla="*/ 1246 w 92495"/>
                              <a:gd name="connsiteY2" fmla="*/ 62484 h 66206"/>
                              <a:gd name="connsiteX3" fmla="*/ 12390 w 92495"/>
                              <a:gd name="connsiteY3" fmla="*/ 64961 h 66206"/>
                              <a:gd name="connsiteX4" fmla="*/ 92496 w 92495"/>
                              <a:gd name="connsiteY4" fmla="*/ 14097 h 66206"/>
                              <a:gd name="connsiteX5" fmla="*/ 84590 w 92495"/>
                              <a:gd name="connsiteY5" fmla="*/ 0 h 662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2495" h="66206">
                                <a:moveTo>
                                  <a:pt x="84590" y="0"/>
                                </a:moveTo>
                                <a:lnTo>
                                  <a:pt x="3723" y="51340"/>
                                </a:lnTo>
                                <a:cubicBezTo>
                                  <a:pt x="8" y="53721"/>
                                  <a:pt x="-1135" y="58674"/>
                                  <a:pt x="1246" y="62484"/>
                                </a:cubicBezTo>
                                <a:cubicBezTo>
                                  <a:pt x="3627" y="66199"/>
                                  <a:pt x="8581" y="67342"/>
                                  <a:pt x="12390" y="64961"/>
                                </a:cubicBezTo>
                                <a:lnTo>
                                  <a:pt x="92496" y="14097"/>
                                </a:lnTo>
                                <a:cubicBezTo>
                                  <a:pt x="88686" y="10192"/>
                                  <a:pt x="86019" y="5334"/>
                                  <a:pt x="8459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36" name="Freeform: Shape 235">
                            <a:extLst>
                              <a:ext uri="{FF2B5EF4-FFF2-40B4-BE49-F238E27FC236}">
                                <a16:creationId xmlns:a16="http://schemas.microsoft.com/office/drawing/2014/main" id="{8BE0C5C8-2445-4FD6-963D-C99B1DDD36B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79729" y="3240309"/>
                            <a:ext cx="60396" cy="92209"/>
                          </a:xfrm>
                          <a:custGeom>
                            <a:avLst/>
                            <a:gdLst>
                              <a:gd name="connsiteX0" fmla="*/ 47347 w 60396"/>
                              <a:gd name="connsiteY0" fmla="*/ 0 h 92209"/>
                              <a:gd name="connsiteX1" fmla="*/ 1055 w 60396"/>
                              <a:gd name="connsiteY1" fmla="*/ 80200 h 92209"/>
                              <a:gd name="connsiteX2" fmla="*/ 4008 w 60396"/>
                              <a:gd name="connsiteY2" fmla="*/ 91154 h 92209"/>
                              <a:gd name="connsiteX3" fmla="*/ 14962 w 60396"/>
                              <a:gd name="connsiteY3" fmla="*/ 88201 h 92209"/>
                              <a:gd name="connsiteX4" fmla="*/ 60396 w 60396"/>
                              <a:gd name="connsiteY4" fmla="*/ 9430 h 92209"/>
                              <a:gd name="connsiteX5" fmla="*/ 47347 w 60396"/>
                              <a:gd name="connsiteY5" fmla="*/ 0 h 9220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396" h="92209">
                                <a:moveTo>
                                  <a:pt x="47347" y="0"/>
                                </a:moveTo>
                                <a:lnTo>
                                  <a:pt x="1055" y="80200"/>
                                </a:lnTo>
                                <a:cubicBezTo>
                                  <a:pt x="-1136" y="84010"/>
                                  <a:pt x="198" y="88963"/>
                                  <a:pt x="4008" y="91154"/>
                                </a:cubicBezTo>
                                <a:cubicBezTo>
                                  <a:pt x="7818" y="93345"/>
                                  <a:pt x="12771" y="92012"/>
                                  <a:pt x="14962" y="88201"/>
                                </a:cubicBezTo>
                                <a:lnTo>
                                  <a:pt x="60396" y="9430"/>
                                </a:lnTo>
                                <a:cubicBezTo>
                                  <a:pt x="54967" y="7620"/>
                                  <a:pt x="50585" y="4286"/>
                                  <a:pt x="47347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37" name="Freeform: Shape 236">
                            <a:extLst>
                              <a:ext uri="{FF2B5EF4-FFF2-40B4-BE49-F238E27FC236}">
                                <a16:creationId xmlns:a16="http://schemas.microsoft.com/office/drawing/2014/main" id="{811C7A4F-FC0F-4570-972E-43B83E9B841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04609" y="3266883"/>
                            <a:ext cx="16192" cy="99250"/>
                          </a:xfrm>
                          <a:custGeom>
                            <a:avLst/>
                            <a:gdLst>
                              <a:gd name="connsiteX0" fmla="*/ 10382 w 16192"/>
                              <a:gd name="connsiteY0" fmla="*/ 1715 h 99250"/>
                              <a:gd name="connsiteX1" fmla="*/ 0 w 16192"/>
                              <a:gd name="connsiteY1" fmla="*/ 0 h 99250"/>
                              <a:gd name="connsiteX2" fmla="*/ 0 w 16192"/>
                              <a:gd name="connsiteY2" fmla="*/ 91154 h 99250"/>
                              <a:gd name="connsiteX3" fmla="*/ 8096 w 16192"/>
                              <a:gd name="connsiteY3" fmla="*/ 99250 h 99250"/>
                              <a:gd name="connsiteX4" fmla="*/ 16193 w 16192"/>
                              <a:gd name="connsiteY4" fmla="*/ 91154 h 99250"/>
                              <a:gd name="connsiteX5" fmla="*/ 16193 w 16192"/>
                              <a:gd name="connsiteY5" fmla="*/ 1143 h 99250"/>
                              <a:gd name="connsiteX6" fmla="*/ 10382 w 16192"/>
                              <a:gd name="connsiteY6" fmla="*/ 1715 h 992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99250">
                                <a:moveTo>
                                  <a:pt x="10382" y="1715"/>
                                </a:moveTo>
                                <a:cubicBezTo>
                                  <a:pt x="6477" y="1715"/>
                                  <a:pt x="3143" y="1048"/>
                                  <a:pt x="0" y="0"/>
                                </a:cubicBezTo>
                                <a:lnTo>
                                  <a:pt x="0" y="91154"/>
                                </a:lnTo>
                                <a:cubicBezTo>
                                  <a:pt x="0" y="95536"/>
                                  <a:pt x="3620" y="99250"/>
                                  <a:pt x="8096" y="99250"/>
                                </a:cubicBezTo>
                                <a:cubicBezTo>
                                  <a:pt x="12573" y="99250"/>
                                  <a:pt x="16193" y="95631"/>
                                  <a:pt x="16193" y="91154"/>
                                </a:cubicBezTo>
                                <a:lnTo>
                                  <a:pt x="16193" y="1143"/>
                                </a:lnTo>
                                <a:cubicBezTo>
                                  <a:pt x="14192" y="1429"/>
                                  <a:pt x="12383" y="1715"/>
                                  <a:pt x="10382" y="171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38" name="Freeform: Shape 237">
                            <a:extLst>
                              <a:ext uri="{FF2B5EF4-FFF2-40B4-BE49-F238E27FC236}">
                                <a16:creationId xmlns:a16="http://schemas.microsoft.com/office/drawing/2014/main" id="{CCDBDC5A-E1B2-485A-83F2-9A8EEB0F5F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85953" y="3242309"/>
                            <a:ext cx="59443" cy="90304"/>
                          </a:xfrm>
                          <a:custGeom>
                            <a:avLst/>
                            <a:gdLst>
                              <a:gd name="connsiteX0" fmla="*/ 13240 w 59443"/>
                              <a:gd name="connsiteY0" fmla="*/ 0 h 90304"/>
                              <a:gd name="connsiteX1" fmla="*/ 0 w 59443"/>
                              <a:gd name="connsiteY1" fmla="*/ 9335 h 90304"/>
                              <a:gd name="connsiteX2" fmla="*/ 44482 w 59443"/>
                              <a:gd name="connsiteY2" fmla="*/ 86297 h 90304"/>
                              <a:gd name="connsiteX3" fmla="*/ 55435 w 59443"/>
                              <a:gd name="connsiteY3" fmla="*/ 89249 h 90304"/>
                              <a:gd name="connsiteX4" fmla="*/ 58388 w 59443"/>
                              <a:gd name="connsiteY4" fmla="*/ 78296 h 90304"/>
                              <a:gd name="connsiteX5" fmla="*/ 13240 w 59443"/>
                              <a:gd name="connsiteY5" fmla="*/ 0 h 903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9443" h="90304">
                                <a:moveTo>
                                  <a:pt x="13240" y="0"/>
                                </a:moveTo>
                                <a:cubicBezTo>
                                  <a:pt x="10001" y="4191"/>
                                  <a:pt x="5525" y="7429"/>
                                  <a:pt x="0" y="9335"/>
                                </a:cubicBezTo>
                                <a:lnTo>
                                  <a:pt x="44482" y="86297"/>
                                </a:lnTo>
                                <a:cubicBezTo>
                                  <a:pt x="46672" y="90107"/>
                                  <a:pt x="51625" y="91440"/>
                                  <a:pt x="55435" y="89249"/>
                                </a:cubicBezTo>
                                <a:cubicBezTo>
                                  <a:pt x="59246" y="87058"/>
                                  <a:pt x="60579" y="82106"/>
                                  <a:pt x="58388" y="78296"/>
                                </a:cubicBezTo>
                                <a:lnTo>
                                  <a:pt x="1324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39" name="Freeform: Shape 238">
                            <a:extLst>
                              <a:ext uri="{FF2B5EF4-FFF2-40B4-BE49-F238E27FC236}">
                                <a16:creationId xmlns:a16="http://schemas.microsoft.com/office/drawing/2014/main" id="{515E6069-36A0-4547-BF17-AA9EF96488F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49865" y="3182968"/>
                            <a:ext cx="87000" cy="58205"/>
                          </a:xfrm>
                          <a:custGeom>
                            <a:avLst/>
                            <a:gdLst>
                              <a:gd name="connsiteX0" fmla="*/ 82963 w 87000"/>
                              <a:gd name="connsiteY0" fmla="*/ 43244 h 58205"/>
                              <a:gd name="connsiteX1" fmla="*/ 8096 w 87000"/>
                              <a:gd name="connsiteY1" fmla="*/ 0 h 58205"/>
                              <a:gd name="connsiteX2" fmla="*/ 0 w 87000"/>
                              <a:gd name="connsiteY2" fmla="*/ 13907 h 58205"/>
                              <a:gd name="connsiteX3" fmla="*/ 74962 w 87000"/>
                              <a:gd name="connsiteY3" fmla="*/ 57150 h 58205"/>
                              <a:gd name="connsiteX4" fmla="*/ 86011 w 87000"/>
                              <a:gd name="connsiteY4" fmla="*/ 54197 h 58205"/>
                              <a:gd name="connsiteX5" fmla="*/ 82963 w 87000"/>
                              <a:gd name="connsiteY5" fmla="*/ 43244 h 582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7000" h="58205">
                                <a:moveTo>
                                  <a:pt x="82963" y="43244"/>
                                </a:moveTo>
                                <a:lnTo>
                                  <a:pt x="8096" y="0"/>
                                </a:lnTo>
                                <a:cubicBezTo>
                                  <a:pt x="6668" y="5239"/>
                                  <a:pt x="3810" y="10001"/>
                                  <a:pt x="0" y="13907"/>
                                </a:cubicBezTo>
                                <a:lnTo>
                                  <a:pt x="74962" y="57150"/>
                                </a:lnTo>
                                <a:cubicBezTo>
                                  <a:pt x="78772" y="59341"/>
                                  <a:pt x="83725" y="58007"/>
                                  <a:pt x="86011" y="54197"/>
                                </a:cubicBezTo>
                                <a:cubicBezTo>
                                  <a:pt x="88106" y="50483"/>
                                  <a:pt x="86773" y="45529"/>
                                  <a:pt x="82963" y="432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40" name="Freeform: Shape 239">
                            <a:extLst>
                              <a:ext uri="{FF2B5EF4-FFF2-40B4-BE49-F238E27FC236}">
                                <a16:creationId xmlns:a16="http://schemas.microsoft.com/office/drawing/2014/main" id="{C5B36D3C-77B4-463A-AFF4-B79BA9C5350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04419" y="2850736"/>
                            <a:ext cx="16192" cy="100964"/>
                          </a:xfrm>
                          <a:custGeom>
                            <a:avLst/>
                            <a:gdLst>
                              <a:gd name="connsiteX0" fmla="*/ 8858 w 16192"/>
                              <a:gd name="connsiteY0" fmla="*/ 99727 h 100964"/>
                              <a:gd name="connsiteX1" fmla="*/ 16192 w 16192"/>
                              <a:gd name="connsiteY1" fmla="*/ 100489 h 100964"/>
                              <a:gd name="connsiteX2" fmla="*/ 16192 w 16192"/>
                              <a:gd name="connsiteY2" fmla="*/ 8096 h 100964"/>
                              <a:gd name="connsiteX3" fmla="*/ 8096 w 16192"/>
                              <a:gd name="connsiteY3" fmla="*/ 0 h 100964"/>
                              <a:gd name="connsiteX4" fmla="*/ 0 w 16192"/>
                              <a:gd name="connsiteY4" fmla="*/ 8096 h 100964"/>
                              <a:gd name="connsiteX5" fmla="*/ 0 w 16192"/>
                              <a:gd name="connsiteY5" fmla="*/ 100965 h 100964"/>
                              <a:gd name="connsiteX6" fmla="*/ 8858 w 16192"/>
                              <a:gd name="connsiteY6" fmla="*/ 99727 h 1009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6192" h="100964">
                                <a:moveTo>
                                  <a:pt x="8858" y="99727"/>
                                </a:moveTo>
                                <a:cubicBezTo>
                                  <a:pt x="11430" y="99727"/>
                                  <a:pt x="13906" y="100012"/>
                                  <a:pt x="16192" y="100489"/>
                                </a:cubicBezTo>
                                <a:lnTo>
                                  <a:pt x="16192" y="8096"/>
                                </a:lnTo>
                                <a:cubicBezTo>
                                  <a:pt x="16192" y="3619"/>
                                  <a:pt x="12573" y="0"/>
                                  <a:pt x="8096" y="0"/>
                                </a:cubicBezTo>
                                <a:cubicBezTo>
                                  <a:pt x="3619" y="0"/>
                                  <a:pt x="0" y="3619"/>
                                  <a:pt x="0" y="8096"/>
                                </a:cubicBezTo>
                                <a:lnTo>
                                  <a:pt x="0" y="100965"/>
                                </a:lnTo>
                                <a:cubicBezTo>
                                  <a:pt x="2857" y="100203"/>
                                  <a:pt x="5715" y="99727"/>
                                  <a:pt x="8858" y="9972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41" name="Freeform: Shape 240">
                            <a:extLst>
                              <a:ext uri="{FF2B5EF4-FFF2-40B4-BE49-F238E27FC236}">
                                <a16:creationId xmlns:a16="http://schemas.microsoft.com/office/drawing/2014/main" id="{C4D1650E-E5ED-41FB-8BD2-07476651738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84524" y="2884162"/>
                            <a:ext cx="60967" cy="89923"/>
                          </a:xfrm>
                          <a:custGeom>
                            <a:avLst/>
                            <a:gdLst>
                              <a:gd name="connsiteX0" fmla="*/ 56960 w 60967"/>
                              <a:gd name="connsiteY0" fmla="*/ 1055 h 89923"/>
                              <a:gd name="connsiteX1" fmla="*/ 46006 w 60967"/>
                              <a:gd name="connsiteY1" fmla="*/ 4008 h 89923"/>
                              <a:gd name="connsiteX2" fmla="*/ 0 w 60967"/>
                              <a:gd name="connsiteY2" fmla="*/ 83637 h 89923"/>
                              <a:gd name="connsiteX3" fmla="*/ 14954 w 60967"/>
                              <a:gd name="connsiteY3" fmla="*/ 89924 h 89923"/>
                              <a:gd name="connsiteX4" fmla="*/ 59912 w 60967"/>
                              <a:gd name="connsiteY4" fmla="*/ 12009 h 89923"/>
                              <a:gd name="connsiteX5" fmla="*/ 56960 w 60967"/>
                              <a:gd name="connsiteY5" fmla="*/ 1055 h 899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0967" h="89923">
                                <a:moveTo>
                                  <a:pt x="56960" y="1055"/>
                                </a:moveTo>
                                <a:cubicBezTo>
                                  <a:pt x="53150" y="-1136"/>
                                  <a:pt x="48197" y="198"/>
                                  <a:pt x="46006" y="4008"/>
                                </a:cubicBezTo>
                                <a:lnTo>
                                  <a:pt x="0" y="83637"/>
                                </a:lnTo>
                                <a:cubicBezTo>
                                  <a:pt x="5525" y="84494"/>
                                  <a:pt x="10573" y="86685"/>
                                  <a:pt x="14954" y="89924"/>
                                </a:cubicBezTo>
                                <a:lnTo>
                                  <a:pt x="59912" y="12009"/>
                                </a:lnTo>
                                <a:cubicBezTo>
                                  <a:pt x="62103" y="8199"/>
                                  <a:pt x="60770" y="3246"/>
                                  <a:pt x="56960" y="105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42" name="Freeform: Shape 241">
                            <a:extLst>
                              <a:ext uri="{FF2B5EF4-FFF2-40B4-BE49-F238E27FC236}">
                                <a16:creationId xmlns:a16="http://schemas.microsoft.com/office/drawing/2014/main" id="{15E99B6A-F33F-4D5D-A10E-651EED02D69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45103" y="2966552"/>
                            <a:ext cx="86327" cy="60586"/>
                          </a:xfrm>
                          <a:custGeom>
                            <a:avLst/>
                            <a:gdLst>
                              <a:gd name="connsiteX0" fmla="*/ 85058 w 86327"/>
                              <a:gd name="connsiteY0" fmla="*/ 3723 h 60586"/>
                              <a:gd name="connsiteX1" fmla="*/ 73914 w 86327"/>
                              <a:gd name="connsiteY1" fmla="*/ 1246 h 60586"/>
                              <a:gd name="connsiteX2" fmla="*/ 0 w 86327"/>
                              <a:gd name="connsiteY2" fmla="*/ 48109 h 60586"/>
                              <a:gd name="connsiteX3" fmla="*/ 10382 w 86327"/>
                              <a:gd name="connsiteY3" fmla="*/ 60587 h 60586"/>
                              <a:gd name="connsiteX4" fmla="*/ 82582 w 86327"/>
                              <a:gd name="connsiteY4" fmla="*/ 14772 h 60586"/>
                              <a:gd name="connsiteX5" fmla="*/ 85058 w 86327"/>
                              <a:gd name="connsiteY5" fmla="*/ 3723 h 6058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6327" h="60586">
                                <a:moveTo>
                                  <a:pt x="85058" y="3723"/>
                                </a:moveTo>
                                <a:cubicBezTo>
                                  <a:pt x="82677" y="8"/>
                                  <a:pt x="77724" y="-1135"/>
                                  <a:pt x="73914" y="1246"/>
                                </a:cubicBezTo>
                                <a:lnTo>
                                  <a:pt x="0" y="48109"/>
                                </a:lnTo>
                                <a:cubicBezTo>
                                  <a:pt x="4382" y="51348"/>
                                  <a:pt x="7906" y="55729"/>
                                  <a:pt x="10382" y="60587"/>
                                </a:cubicBezTo>
                                <a:lnTo>
                                  <a:pt x="82582" y="14772"/>
                                </a:lnTo>
                                <a:cubicBezTo>
                                  <a:pt x="86392" y="12486"/>
                                  <a:pt x="87440" y="7533"/>
                                  <a:pt x="85058" y="372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43" name="Freeform: Shape 242">
                            <a:extLst>
                              <a:ext uri="{FF2B5EF4-FFF2-40B4-BE49-F238E27FC236}">
                                <a16:creationId xmlns:a16="http://schemas.microsoft.com/office/drawing/2014/main" id="{6EE60954-AB15-4BBE-84C9-C3D785CE557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73582" y="3100291"/>
                            <a:ext cx="96774" cy="16097"/>
                          </a:xfrm>
                          <a:custGeom>
                            <a:avLst/>
                            <a:gdLst>
                              <a:gd name="connsiteX0" fmla="*/ 88678 w 96774"/>
                              <a:gd name="connsiteY0" fmla="*/ 0 h 16097"/>
                              <a:gd name="connsiteX1" fmla="*/ 2476 w 96774"/>
                              <a:gd name="connsiteY1" fmla="*/ 0 h 16097"/>
                              <a:gd name="connsiteX2" fmla="*/ 0 w 96774"/>
                              <a:gd name="connsiteY2" fmla="*/ 16097 h 16097"/>
                              <a:gd name="connsiteX3" fmla="*/ 88678 w 96774"/>
                              <a:gd name="connsiteY3" fmla="*/ 16097 h 16097"/>
                              <a:gd name="connsiteX4" fmla="*/ 96774 w 96774"/>
                              <a:gd name="connsiteY4" fmla="*/ 8001 h 16097"/>
                              <a:gd name="connsiteX5" fmla="*/ 88678 w 96774"/>
                              <a:gd name="connsiteY5" fmla="*/ 0 h 160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6774" h="16097">
                                <a:moveTo>
                                  <a:pt x="88678" y="0"/>
                                </a:moveTo>
                                <a:lnTo>
                                  <a:pt x="2476" y="0"/>
                                </a:lnTo>
                                <a:cubicBezTo>
                                  <a:pt x="2858" y="5525"/>
                                  <a:pt x="2000" y="11049"/>
                                  <a:pt x="0" y="16097"/>
                                </a:cubicBezTo>
                                <a:lnTo>
                                  <a:pt x="88678" y="16097"/>
                                </a:lnTo>
                                <a:cubicBezTo>
                                  <a:pt x="93154" y="16097"/>
                                  <a:pt x="96774" y="12478"/>
                                  <a:pt x="96774" y="8001"/>
                                </a:cubicBezTo>
                                <a:cubicBezTo>
                                  <a:pt x="96679" y="3619"/>
                                  <a:pt x="93059" y="0"/>
                                  <a:pt x="8867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244" name="Freeform: Shape 243">
                            <a:extLst>
                              <a:ext uri="{FF2B5EF4-FFF2-40B4-BE49-F238E27FC236}">
                                <a16:creationId xmlns:a16="http://schemas.microsoft.com/office/drawing/2014/main" id="{6F285BCB-2FC6-41B4-917A-D9C46AD7D44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54863" y="3100291"/>
                            <a:ext cx="102870" cy="16192"/>
                          </a:xfrm>
                          <a:custGeom>
                            <a:avLst/>
                            <a:gdLst>
                              <a:gd name="connsiteX0" fmla="*/ 101060 w 102870"/>
                              <a:gd name="connsiteY0" fmla="*/ 10858 h 16192"/>
                              <a:gd name="connsiteX1" fmla="*/ 102870 w 102870"/>
                              <a:gd name="connsiteY1" fmla="*/ 0 h 16192"/>
                              <a:gd name="connsiteX2" fmla="*/ 8096 w 102870"/>
                              <a:gd name="connsiteY2" fmla="*/ 0 h 16192"/>
                              <a:gd name="connsiteX3" fmla="*/ 0 w 102870"/>
                              <a:gd name="connsiteY3" fmla="*/ 8096 h 16192"/>
                              <a:gd name="connsiteX4" fmla="*/ 8096 w 102870"/>
                              <a:gd name="connsiteY4" fmla="*/ 16192 h 16192"/>
                              <a:gd name="connsiteX5" fmla="*/ 101727 w 102870"/>
                              <a:gd name="connsiteY5" fmla="*/ 16192 h 16192"/>
                              <a:gd name="connsiteX6" fmla="*/ 101060 w 102870"/>
                              <a:gd name="connsiteY6" fmla="*/ 10858 h 1619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02870" h="16192">
                                <a:moveTo>
                                  <a:pt x="101060" y="10858"/>
                                </a:moveTo>
                                <a:cubicBezTo>
                                  <a:pt x="100870" y="7048"/>
                                  <a:pt x="101632" y="3429"/>
                                  <a:pt x="102870" y="0"/>
                                </a:cubicBezTo>
                                <a:lnTo>
                                  <a:pt x="8096" y="0"/>
                                </a:lnTo>
                                <a:cubicBezTo>
                                  <a:pt x="3715" y="0"/>
                                  <a:pt x="0" y="3619"/>
                                  <a:pt x="0" y="8096"/>
                                </a:cubicBezTo>
                                <a:cubicBezTo>
                                  <a:pt x="0" y="12573"/>
                                  <a:pt x="3620" y="16192"/>
                                  <a:pt x="8096" y="16192"/>
                                </a:cubicBezTo>
                                <a:lnTo>
                                  <a:pt x="101727" y="16192"/>
                                </a:lnTo>
                                <a:cubicBezTo>
                                  <a:pt x="101441" y="14383"/>
                                  <a:pt x="101060" y="12668"/>
                                  <a:pt x="101060" y="108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8D4328">
                              <a:alpha val="27000"/>
                            </a:srgbClr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</p:grpSp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F173A36F-5940-4A1E-8271-4358117BECE6}"/>
                          </a:ext>
                        </a:extLst>
                      </p:cNvPr>
                      <p:cNvSpPr/>
                      <p:nvPr/>
                    </p:nvSpPr>
                    <p:spPr>
                      <a:xfrm rot="-2443311">
                        <a:off x="6257835" y="2949942"/>
                        <a:ext cx="318141" cy="318141"/>
                      </a:xfrm>
                      <a:custGeom>
                        <a:avLst/>
                        <a:gdLst>
                          <a:gd name="connsiteX0" fmla="*/ 318141 w 318141"/>
                          <a:gd name="connsiteY0" fmla="*/ 159071 h 318141"/>
                          <a:gd name="connsiteX1" fmla="*/ 159071 w 318141"/>
                          <a:gd name="connsiteY1" fmla="*/ 318141 h 318141"/>
                          <a:gd name="connsiteX2" fmla="*/ 0 w 318141"/>
                          <a:gd name="connsiteY2" fmla="*/ 159071 h 318141"/>
                          <a:gd name="connsiteX3" fmla="*/ 159071 w 318141"/>
                          <a:gd name="connsiteY3" fmla="*/ 0 h 318141"/>
                          <a:gd name="connsiteX4" fmla="*/ 318141 w 318141"/>
                          <a:gd name="connsiteY4" fmla="*/ 159071 h 3181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41" h="318141">
                            <a:moveTo>
                              <a:pt x="318141" y="159071"/>
                            </a:moveTo>
                            <a:cubicBezTo>
                              <a:pt x="318141" y="246923"/>
                              <a:pt x="246923" y="318141"/>
                              <a:pt x="159071" y="318141"/>
                            </a:cubicBezTo>
                            <a:cubicBezTo>
                              <a:pt x="71218" y="318141"/>
                              <a:pt x="0" y="246923"/>
                              <a:pt x="0" y="159071"/>
                            </a:cubicBezTo>
                            <a:cubicBezTo>
                              <a:pt x="0" y="71218"/>
                              <a:pt x="71218" y="0"/>
                              <a:pt x="159071" y="0"/>
                            </a:cubicBezTo>
                            <a:cubicBezTo>
                              <a:pt x="246923" y="0"/>
                              <a:pt x="318141" y="71218"/>
                              <a:pt x="318141" y="15907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6CADB441-852E-472F-928A-CADD48731EC2}"/>
                          </a:ext>
                        </a:extLst>
                      </p:cNvPr>
                      <p:cNvSpPr/>
                      <p:nvPr/>
                    </p:nvSpPr>
                    <p:spPr>
                      <a:xfrm rot="-2443311">
                        <a:off x="6257835" y="2949942"/>
                        <a:ext cx="318141" cy="318141"/>
                      </a:xfrm>
                      <a:custGeom>
                        <a:avLst/>
                        <a:gdLst>
                          <a:gd name="connsiteX0" fmla="*/ 318141 w 318141"/>
                          <a:gd name="connsiteY0" fmla="*/ 159071 h 318141"/>
                          <a:gd name="connsiteX1" fmla="*/ 159071 w 318141"/>
                          <a:gd name="connsiteY1" fmla="*/ 318141 h 318141"/>
                          <a:gd name="connsiteX2" fmla="*/ 0 w 318141"/>
                          <a:gd name="connsiteY2" fmla="*/ 159071 h 318141"/>
                          <a:gd name="connsiteX3" fmla="*/ 159071 w 318141"/>
                          <a:gd name="connsiteY3" fmla="*/ 0 h 318141"/>
                          <a:gd name="connsiteX4" fmla="*/ 318141 w 318141"/>
                          <a:gd name="connsiteY4" fmla="*/ 159071 h 3181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8141" h="318141">
                            <a:moveTo>
                              <a:pt x="318141" y="159071"/>
                            </a:moveTo>
                            <a:cubicBezTo>
                              <a:pt x="318141" y="246923"/>
                              <a:pt x="246923" y="318141"/>
                              <a:pt x="159071" y="318141"/>
                            </a:cubicBezTo>
                            <a:cubicBezTo>
                              <a:pt x="71218" y="318141"/>
                              <a:pt x="0" y="246923"/>
                              <a:pt x="0" y="159071"/>
                            </a:cubicBezTo>
                            <a:cubicBezTo>
                              <a:pt x="0" y="71218"/>
                              <a:pt x="71218" y="0"/>
                              <a:pt x="159071" y="0"/>
                            </a:cubicBezTo>
                            <a:cubicBezTo>
                              <a:pt x="246923" y="0"/>
                              <a:pt x="318141" y="71218"/>
                              <a:pt x="318141" y="15907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5EC00F9-6532-4B1D-998F-63ADB35820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5917" y="2937414"/>
                        <a:ext cx="357568" cy="381000"/>
                      </a:xfrm>
                      <a:custGeom>
                        <a:avLst/>
                        <a:gdLst>
                          <a:gd name="connsiteX0" fmla="*/ 232601 w 357568"/>
                          <a:gd name="connsiteY0" fmla="*/ 362712 h 381000"/>
                          <a:gd name="connsiteX1" fmla="*/ 21622 w 357568"/>
                          <a:gd name="connsiteY1" fmla="*/ 151733 h 381000"/>
                          <a:gd name="connsiteX2" fmla="*/ 86011 w 357568"/>
                          <a:gd name="connsiteY2" fmla="*/ 0 h 381000"/>
                          <a:gd name="connsiteX3" fmla="*/ 0 w 357568"/>
                          <a:gd name="connsiteY3" fmla="*/ 170021 h 381000"/>
                          <a:gd name="connsiteX4" fmla="*/ 210979 w 357568"/>
                          <a:gd name="connsiteY4" fmla="*/ 381000 h 381000"/>
                          <a:gd name="connsiteX5" fmla="*/ 357569 w 357568"/>
                          <a:gd name="connsiteY5" fmla="*/ 321755 h 381000"/>
                          <a:gd name="connsiteX6" fmla="*/ 232601 w 357568"/>
                          <a:gd name="connsiteY6" fmla="*/ 362712 h 381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7568" h="381000">
                            <a:moveTo>
                              <a:pt x="232601" y="362712"/>
                            </a:moveTo>
                            <a:cubicBezTo>
                              <a:pt x="116110" y="362712"/>
                              <a:pt x="21622" y="268224"/>
                              <a:pt x="21622" y="151733"/>
                            </a:cubicBezTo>
                            <a:cubicBezTo>
                              <a:pt x="21622" y="92202"/>
                              <a:pt x="46387" y="38386"/>
                              <a:pt x="86011" y="0"/>
                            </a:cubicBezTo>
                            <a:cubicBezTo>
                              <a:pt x="33814" y="38386"/>
                              <a:pt x="0" y="100203"/>
                              <a:pt x="0" y="170021"/>
                            </a:cubicBezTo>
                            <a:cubicBezTo>
                              <a:pt x="0" y="286512"/>
                              <a:pt x="94488" y="381000"/>
                              <a:pt x="210979" y="381000"/>
                            </a:cubicBezTo>
                            <a:cubicBezTo>
                              <a:pt x="267938" y="381000"/>
                              <a:pt x="319564" y="358426"/>
                              <a:pt x="357569" y="321755"/>
                            </a:cubicBezTo>
                            <a:cubicBezTo>
                              <a:pt x="322517" y="347472"/>
                              <a:pt x="279368" y="362712"/>
                              <a:pt x="232601" y="362712"/>
                            </a:cubicBezTo>
                            <a:close/>
                          </a:path>
                        </a:pathLst>
                      </a:custGeom>
                      <a:solidFill>
                        <a:srgbClr val="FDCB6A">
                          <a:alpha val="6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A7ED9C60-41D5-4AE0-AB5F-ECE623EE98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8877" y="2898076"/>
                        <a:ext cx="368998" cy="368998"/>
                      </a:xfrm>
                      <a:custGeom>
                        <a:avLst/>
                        <a:gdLst>
                          <a:gd name="connsiteX0" fmla="*/ 158020 w 368998"/>
                          <a:gd name="connsiteY0" fmla="*/ 0 h 368998"/>
                          <a:gd name="connsiteX1" fmla="*/ 0 w 368998"/>
                          <a:gd name="connsiteY1" fmla="*/ 71247 h 368998"/>
                          <a:gd name="connsiteX2" fmla="*/ 139732 w 368998"/>
                          <a:gd name="connsiteY2" fmla="*/ 18288 h 368998"/>
                          <a:gd name="connsiteX3" fmla="*/ 350710 w 368998"/>
                          <a:gd name="connsiteY3" fmla="*/ 229267 h 368998"/>
                          <a:gd name="connsiteX4" fmla="*/ 297751 w 368998"/>
                          <a:gd name="connsiteY4" fmla="*/ 368998 h 368998"/>
                          <a:gd name="connsiteX5" fmla="*/ 368998 w 368998"/>
                          <a:gd name="connsiteY5" fmla="*/ 210979 h 368998"/>
                          <a:gd name="connsiteX6" fmla="*/ 158020 w 368998"/>
                          <a:gd name="connsiteY6" fmla="*/ 0 h 3689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68998" h="368998">
                            <a:moveTo>
                              <a:pt x="158020" y="0"/>
                            </a:moveTo>
                            <a:cubicBezTo>
                              <a:pt x="95059" y="0"/>
                              <a:pt x="38671" y="27527"/>
                              <a:pt x="0" y="71247"/>
                            </a:cubicBezTo>
                            <a:cubicBezTo>
                              <a:pt x="37243" y="38290"/>
                              <a:pt x="86106" y="18288"/>
                              <a:pt x="139732" y="18288"/>
                            </a:cubicBezTo>
                            <a:cubicBezTo>
                              <a:pt x="256222" y="18288"/>
                              <a:pt x="350710" y="112776"/>
                              <a:pt x="350710" y="229267"/>
                            </a:cubicBezTo>
                            <a:cubicBezTo>
                              <a:pt x="350710" y="282893"/>
                              <a:pt x="330708" y="331756"/>
                              <a:pt x="297751" y="368998"/>
                            </a:cubicBezTo>
                            <a:cubicBezTo>
                              <a:pt x="341471" y="330327"/>
                              <a:pt x="368998" y="273844"/>
                              <a:pt x="368998" y="210979"/>
                            </a:cubicBezTo>
                            <a:cubicBezTo>
                              <a:pt x="368998" y="94488"/>
                              <a:pt x="274510" y="0"/>
                              <a:pt x="1580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28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CBD54D58-826E-4BFE-90EE-32044B19C7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7895" y="2959702"/>
                        <a:ext cx="345116" cy="272891"/>
                      </a:xfrm>
                      <a:custGeom>
                        <a:avLst/>
                        <a:gdLst>
                          <a:gd name="connsiteX0" fmla="*/ 692 w 345116"/>
                          <a:gd name="connsiteY0" fmla="*/ 242983 h 272891"/>
                          <a:gd name="connsiteX1" fmla="*/ 336830 w 345116"/>
                          <a:gd name="connsiteY1" fmla="*/ 0 h 272891"/>
                          <a:gd name="connsiteX2" fmla="*/ 345117 w 345116"/>
                          <a:gd name="connsiteY2" fmla="*/ 10001 h 272891"/>
                          <a:gd name="connsiteX3" fmla="*/ 18980 w 345116"/>
                          <a:gd name="connsiteY3" fmla="*/ 272891 h 272891"/>
                          <a:gd name="connsiteX4" fmla="*/ 692 w 345116"/>
                          <a:gd name="connsiteY4" fmla="*/ 242983 h 272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45116" h="272891">
                            <a:moveTo>
                              <a:pt x="692" y="242983"/>
                            </a:moveTo>
                            <a:lnTo>
                              <a:pt x="336830" y="0"/>
                            </a:lnTo>
                            <a:lnTo>
                              <a:pt x="345117" y="10001"/>
                            </a:lnTo>
                            <a:lnTo>
                              <a:pt x="18980" y="272891"/>
                            </a:lnTo>
                            <a:cubicBezTo>
                              <a:pt x="18980" y="272891"/>
                              <a:pt x="-4261" y="256318"/>
                              <a:pt x="692" y="24298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69CF0601-1540-46A2-9C4C-3BBE7B9997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0210" y="2993040"/>
                        <a:ext cx="341090" cy="271176"/>
                      </a:xfrm>
                      <a:custGeom>
                        <a:avLst/>
                        <a:gdLst>
                          <a:gd name="connsiteX0" fmla="*/ 0 w 341090"/>
                          <a:gd name="connsiteY0" fmla="*/ 254603 h 271176"/>
                          <a:gd name="connsiteX1" fmla="*/ 334423 w 341090"/>
                          <a:gd name="connsiteY1" fmla="*/ 0 h 271176"/>
                          <a:gd name="connsiteX2" fmla="*/ 341090 w 341090"/>
                          <a:gd name="connsiteY2" fmla="*/ 14954 h 271176"/>
                          <a:gd name="connsiteX3" fmla="*/ 16669 w 341090"/>
                          <a:gd name="connsiteY3" fmla="*/ 271177 h 2711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1090" h="271176">
                            <a:moveTo>
                              <a:pt x="0" y="254603"/>
                            </a:moveTo>
                            <a:lnTo>
                              <a:pt x="334423" y="0"/>
                            </a:lnTo>
                            <a:lnTo>
                              <a:pt x="341090" y="14954"/>
                            </a:lnTo>
                            <a:lnTo>
                              <a:pt x="16669" y="271177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34000"/>
                        </a:srgbClr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251" name="Freeform: Shape 250">
                      <a:extLst>
                        <a:ext uri="{FF2B5EF4-FFF2-40B4-BE49-F238E27FC236}">
                          <a16:creationId xmlns:a16="http://schemas.microsoft.com/office/drawing/2014/main" id="{BCFD6397-E31E-46A4-A98B-4ACAA738A373}"/>
                        </a:ext>
                      </a:extLst>
                    </p:cNvPr>
                    <p:cNvSpPr/>
                    <p:nvPr/>
                  </p:nvSpPr>
                  <p:spPr>
                    <a:xfrm rot="-2700000">
                      <a:off x="6287741" y="2981980"/>
                      <a:ext cx="262506" cy="262506"/>
                    </a:xfrm>
                    <a:custGeom>
                      <a:avLst/>
                      <a:gdLst>
                        <a:gd name="connsiteX0" fmla="*/ 262507 w 262506"/>
                        <a:gd name="connsiteY0" fmla="*/ 131253 h 262506"/>
                        <a:gd name="connsiteX1" fmla="*/ 131253 w 262506"/>
                        <a:gd name="connsiteY1" fmla="*/ 262507 h 262506"/>
                        <a:gd name="connsiteX2" fmla="*/ 0 w 262506"/>
                        <a:gd name="connsiteY2" fmla="*/ 131253 h 262506"/>
                        <a:gd name="connsiteX3" fmla="*/ 131253 w 262506"/>
                        <a:gd name="connsiteY3" fmla="*/ 0 h 262506"/>
                        <a:gd name="connsiteX4" fmla="*/ 262507 w 262506"/>
                        <a:gd name="connsiteY4" fmla="*/ 131253 h 2625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506" h="262506">
                          <a:moveTo>
                            <a:pt x="262507" y="131253"/>
                          </a:moveTo>
                          <a:cubicBezTo>
                            <a:pt x="262507" y="203743"/>
                            <a:pt x="203742" y="262507"/>
                            <a:pt x="131253" y="262507"/>
                          </a:cubicBezTo>
                          <a:cubicBezTo>
                            <a:pt x="58764" y="262507"/>
                            <a:pt x="0" y="203743"/>
                            <a:pt x="0" y="131253"/>
                          </a:cubicBezTo>
                          <a:cubicBezTo>
                            <a:pt x="0" y="58764"/>
                            <a:pt x="58764" y="0"/>
                            <a:pt x="131253" y="0"/>
                          </a:cubicBezTo>
                          <a:cubicBezTo>
                            <a:pt x="203742" y="0"/>
                            <a:pt x="262507" y="58764"/>
                            <a:pt x="262507" y="131253"/>
                          </a:cubicBezTo>
                          <a:close/>
                        </a:path>
                      </a:pathLst>
                    </a:custGeom>
                    <a:solidFill>
                      <a:srgbClr val="FDCB6A">
                        <a:alpha val="5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D48D6ACE-2266-4F8C-BC32-CBF14FBE6B59}"/>
                    </a:ext>
                  </a:extLst>
                </p:cNvPr>
                <p:cNvSpPr/>
                <p:nvPr/>
              </p:nvSpPr>
              <p:spPr>
                <a:xfrm>
                  <a:off x="5583745" y="2320670"/>
                  <a:ext cx="1088516" cy="160591"/>
                </a:xfrm>
                <a:custGeom>
                  <a:avLst/>
                  <a:gdLst>
                    <a:gd name="connsiteX0" fmla="*/ 1008221 w 1088516"/>
                    <a:gd name="connsiteY0" fmla="*/ 160592 h 160591"/>
                    <a:gd name="connsiteX1" fmla="*/ 80296 w 1088516"/>
                    <a:gd name="connsiteY1" fmla="*/ 160592 h 160591"/>
                    <a:gd name="connsiteX2" fmla="*/ 0 w 1088516"/>
                    <a:gd name="connsiteY2" fmla="*/ 80296 h 160591"/>
                    <a:gd name="connsiteX3" fmla="*/ 0 w 1088516"/>
                    <a:gd name="connsiteY3" fmla="*/ 80296 h 160591"/>
                    <a:gd name="connsiteX4" fmla="*/ 80296 w 1088516"/>
                    <a:gd name="connsiteY4" fmla="*/ 0 h 160591"/>
                    <a:gd name="connsiteX5" fmla="*/ 1008221 w 1088516"/>
                    <a:gd name="connsiteY5" fmla="*/ 0 h 160591"/>
                    <a:gd name="connsiteX6" fmla="*/ 1088517 w 1088516"/>
                    <a:gd name="connsiteY6" fmla="*/ 80296 h 160591"/>
                    <a:gd name="connsiteX7" fmla="*/ 1088517 w 1088516"/>
                    <a:gd name="connsiteY7" fmla="*/ 80296 h 160591"/>
                    <a:gd name="connsiteX8" fmla="*/ 1008221 w 1088516"/>
                    <a:gd name="connsiteY8" fmla="*/ 160592 h 160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88516" h="160591">
                      <a:moveTo>
                        <a:pt x="1008221" y="160592"/>
                      </a:moveTo>
                      <a:lnTo>
                        <a:pt x="80296" y="160592"/>
                      </a:lnTo>
                      <a:cubicBezTo>
                        <a:pt x="36100" y="160592"/>
                        <a:pt x="0" y="124492"/>
                        <a:pt x="0" y="80296"/>
                      </a:cubicBezTo>
                      <a:lnTo>
                        <a:pt x="0" y="80296"/>
                      </a:lnTo>
                      <a:cubicBezTo>
                        <a:pt x="0" y="36100"/>
                        <a:pt x="36100" y="0"/>
                        <a:pt x="80296" y="0"/>
                      </a:cubicBezTo>
                      <a:lnTo>
                        <a:pt x="1008221" y="0"/>
                      </a:lnTo>
                      <a:cubicBezTo>
                        <a:pt x="1052417" y="0"/>
                        <a:pt x="1088517" y="36100"/>
                        <a:pt x="1088517" y="80296"/>
                      </a:cubicBezTo>
                      <a:lnTo>
                        <a:pt x="1088517" y="80296"/>
                      </a:lnTo>
                      <a:cubicBezTo>
                        <a:pt x="1088517" y="124396"/>
                        <a:pt x="1052417" y="160592"/>
                        <a:pt x="1008221" y="160592"/>
                      </a:cubicBezTo>
                      <a:close/>
                    </a:path>
                  </a:pathLst>
                </a:custGeom>
                <a:solidFill>
                  <a:srgbClr val="E4587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69B89CB3-7256-44C5-BFDF-F785377D8CB3}"/>
                    </a:ext>
                  </a:extLst>
                </p:cNvPr>
                <p:cNvSpPr/>
                <p:nvPr/>
              </p:nvSpPr>
              <p:spPr>
                <a:xfrm>
                  <a:off x="5583745" y="2320670"/>
                  <a:ext cx="1088516" cy="84962"/>
                </a:xfrm>
                <a:custGeom>
                  <a:avLst/>
                  <a:gdLst>
                    <a:gd name="connsiteX0" fmla="*/ 1088231 w 1088516"/>
                    <a:gd name="connsiteY0" fmla="*/ 84963 h 84962"/>
                    <a:gd name="connsiteX1" fmla="*/ 1088517 w 1088516"/>
                    <a:gd name="connsiteY1" fmla="*/ 80296 h 84962"/>
                    <a:gd name="connsiteX2" fmla="*/ 1008221 w 1088516"/>
                    <a:gd name="connsiteY2" fmla="*/ 0 h 84962"/>
                    <a:gd name="connsiteX3" fmla="*/ 80296 w 1088516"/>
                    <a:gd name="connsiteY3" fmla="*/ 0 h 84962"/>
                    <a:gd name="connsiteX4" fmla="*/ 0 w 1088516"/>
                    <a:gd name="connsiteY4" fmla="*/ 80296 h 84962"/>
                    <a:gd name="connsiteX5" fmla="*/ 286 w 1088516"/>
                    <a:gd name="connsiteY5" fmla="*/ 84963 h 84962"/>
                    <a:gd name="connsiteX6" fmla="*/ 1088231 w 1088516"/>
                    <a:gd name="connsiteY6" fmla="*/ 84963 h 8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8516" h="84962">
                      <a:moveTo>
                        <a:pt x="1088231" y="84963"/>
                      </a:moveTo>
                      <a:cubicBezTo>
                        <a:pt x="1088327" y="83439"/>
                        <a:pt x="1088517" y="81820"/>
                        <a:pt x="1088517" y="80296"/>
                      </a:cubicBezTo>
                      <a:cubicBezTo>
                        <a:pt x="1088517" y="36100"/>
                        <a:pt x="1052417" y="0"/>
                        <a:pt x="1008221" y="0"/>
                      </a:cubicBezTo>
                      <a:lnTo>
                        <a:pt x="80296" y="0"/>
                      </a:lnTo>
                      <a:cubicBezTo>
                        <a:pt x="36100" y="0"/>
                        <a:pt x="0" y="36100"/>
                        <a:pt x="0" y="80296"/>
                      </a:cubicBezTo>
                      <a:cubicBezTo>
                        <a:pt x="0" y="81915"/>
                        <a:pt x="190" y="83439"/>
                        <a:pt x="286" y="84963"/>
                      </a:cubicBezTo>
                      <a:lnTo>
                        <a:pt x="1088231" y="84963"/>
                      </a:lnTo>
                      <a:close/>
                    </a:path>
                  </a:pathLst>
                </a:custGeom>
                <a:solidFill>
                  <a:srgbClr val="FFFFFF">
                    <a:alpha val="33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A7EFEE02-0CF4-494B-A3EE-C69767D36AAC}"/>
                    </a:ext>
                  </a:extLst>
                </p:cNvPr>
                <p:cNvSpPr/>
                <p:nvPr/>
              </p:nvSpPr>
              <p:spPr>
                <a:xfrm>
                  <a:off x="6546627" y="2676714"/>
                  <a:ext cx="287244" cy="813625"/>
                </a:xfrm>
                <a:custGeom>
                  <a:avLst/>
                  <a:gdLst>
                    <a:gd name="connsiteX0" fmla="*/ 0 w 287244"/>
                    <a:gd name="connsiteY0" fmla="*/ 0 h 813625"/>
                    <a:gd name="connsiteX1" fmla="*/ 86963 w 287244"/>
                    <a:gd name="connsiteY1" fmla="*/ 71914 h 813625"/>
                    <a:gd name="connsiteX2" fmla="*/ 158687 w 287244"/>
                    <a:gd name="connsiteY2" fmla="*/ 160020 h 813625"/>
                    <a:gd name="connsiteX3" fmla="*/ 256223 w 287244"/>
                    <a:gd name="connsiteY3" fmla="*/ 366046 h 813625"/>
                    <a:gd name="connsiteX4" fmla="*/ 270510 w 287244"/>
                    <a:gd name="connsiteY4" fmla="*/ 421481 h 813625"/>
                    <a:gd name="connsiteX5" fmla="*/ 280225 w 287244"/>
                    <a:gd name="connsiteY5" fmla="*/ 477869 h 813625"/>
                    <a:gd name="connsiteX6" fmla="*/ 287179 w 287244"/>
                    <a:gd name="connsiteY6" fmla="*/ 591693 h 813625"/>
                    <a:gd name="connsiteX7" fmla="*/ 249079 w 287244"/>
                    <a:gd name="connsiteY7" fmla="*/ 813626 h 813625"/>
                    <a:gd name="connsiteX8" fmla="*/ 241649 w 287244"/>
                    <a:gd name="connsiteY8" fmla="*/ 593598 h 813625"/>
                    <a:gd name="connsiteX9" fmla="*/ 238506 w 287244"/>
                    <a:gd name="connsiteY9" fmla="*/ 566738 h 813625"/>
                    <a:gd name="connsiteX10" fmla="*/ 235077 w 287244"/>
                    <a:gd name="connsiteY10" fmla="*/ 539972 h 813625"/>
                    <a:gd name="connsiteX11" fmla="*/ 225933 w 287244"/>
                    <a:gd name="connsiteY11" fmla="*/ 486823 h 813625"/>
                    <a:gd name="connsiteX12" fmla="*/ 200596 w 287244"/>
                    <a:gd name="connsiteY12" fmla="*/ 382524 h 813625"/>
                    <a:gd name="connsiteX13" fmla="*/ 119729 w 287244"/>
                    <a:gd name="connsiteY13" fmla="*/ 183547 h 813625"/>
                    <a:gd name="connsiteX14" fmla="*/ 0 w 287244"/>
                    <a:gd name="connsiteY14" fmla="*/ 0 h 813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7244" h="813625">
                      <a:moveTo>
                        <a:pt x="0" y="0"/>
                      </a:moveTo>
                      <a:cubicBezTo>
                        <a:pt x="32195" y="19526"/>
                        <a:pt x="60293" y="45149"/>
                        <a:pt x="86963" y="71914"/>
                      </a:cubicBezTo>
                      <a:cubicBezTo>
                        <a:pt x="113252" y="99060"/>
                        <a:pt x="137160" y="128683"/>
                        <a:pt x="158687" y="160020"/>
                      </a:cubicBezTo>
                      <a:cubicBezTo>
                        <a:pt x="201359" y="222885"/>
                        <a:pt x="234887" y="292608"/>
                        <a:pt x="256223" y="366046"/>
                      </a:cubicBezTo>
                      <a:cubicBezTo>
                        <a:pt x="261938" y="384334"/>
                        <a:pt x="266033" y="403003"/>
                        <a:pt x="270510" y="421481"/>
                      </a:cubicBezTo>
                      <a:cubicBezTo>
                        <a:pt x="274034" y="440246"/>
                        <a:pt x="278035" y="458915"/>
                        <a:pt x="280225" y="477869"/>
                      </a:cubicBezTo>
                      <a:cubicBezTo>
                        <a:pt x="285559" y="515588"/>
                        <a:pt x="287655" y="553784"/>
                        <a:pt x="287179" y="591693"/>
                      </a:cubicBezTo>
                      <a:cubicBezTo>
                        <a:pt x="285655" y="667512"/>
                        <a:pt x="273749" y="742760"/>
                        <a:pt x="249079" y="813626"/>
                      </a:cubicBezTo>
                      <a:cubicBezTo>
                        <a:pt x="249936" y="738664"/>
                        <a:pt x="248888" y="665607"/>
                        <a:pt x="241649" y="593598"/>
                      </a:cubicBezTo>
                      <a:cubicBezTo>
                        <a:pt x="241078" y="584549"/>
                        <a:pt x="239649" y="575596"/>
                        <a:pt x="238506" y="566738"/>
                      </a:cubicBezTo>
                      <a:cubicBezTo>
                        <a:pt x="237268" y="557784"/>
                        <a:pt x="236506" y="548831"/>
                        <a:pt x="235077" y="539972"/>
                      </a:cubicBezTo>
                      <a:cubicBezTo>
                        <a:pt x="231934" y="522256"/>
                        <a:pt x="229838" y="504444"/>
                        <a:pt x="225933" y="486823"/>
                      </a:cubicBezTo>
                      <a:cubicBezTo>
                        <a:pt x="219361" y="451580"/>
                        <a:pt x="210884" y="416719"/>
                        <a:pt x="200596" y="382524"/>
                      </a:cubicBezTo>
                      <a:cubicBezTo>
                        <a:pt x="180689" y="313849"/>
                        <a:pt x="153067" y="247460"/>
                        <a:pt x="119729" y="183547"/>
                      </a:cubicBezTo>
                      <a:cubicBezTo>
                        <a:pt x="86106" y="119634"/>
                        <a:pt x="47149" y="5800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64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A2ED95D3-540A-4BC5-ACAD-A21F818885D7}"/>
                    </a:ext>
                  </a:extLst>
                </p:cNvPr>
                <p:cNvSpPr/>
                <p:nvPr/>
              </p:nvSpPr>
              <p:spPr>
                <a:xfrm>
                  <a:off x="5280278" y="2711005"/>
                  <a:ext cx="1476660" cy="1400651"/>
                </a:xfrm>
                <a:custGeom>
                  <a:avLst/>
                  <a:gdLst>
                    <a:gd name="connsiteX0" fmla="*/ 916781 w 1476660"/>
                    <a:gd name="connsiteY0" fmla="*/ 1146905 h 1400651"/>
                    <a:gd name="connsiteX1" fmla="*/ 247840 w 1476660"/>
                    <a:gd name="connsiteY1" fmla="*/ 628078 h 1400651"/>
                    <a:gd name="connsiteX2" fmla="*/ 211836 w 1476660"/>
                    <a:gd name="connsiteY2" fmla="*/ 0 h 1400651"/>
                    <a:gd name="connsiteX3" fmla="*/ 0 w 1476660"/>
                    <a:gd name="connsiteY3" fmla="*/ 558451 h 1400651"/>
                    <a:gd name="connsiteX4" fmla="*/ 842201 w 1476660"/>
                    <a:gd name="connsiteY4" fmla="*/ 1400651 h 1400651"/>
                    <a:gd name="connsiteX5" fmla="*/ 1476661 w 1476660"/>
                    <a:gd name="connsiteY5" fmla="*/ 1112329 h 1400651"/>
                    <a:gd name="connsiteX6" fmla="*/ 916781 w 1476660"/>
                    <a:gd name="connsiteY6" fmla="*/ 1146905 h 1400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6660" h="1400651">
                      <a:moveTo>
                        <a:pt x="916781" y="1146905"/>
                      </a:moveTo>
                      <a:cubicBezTo>
                        <a:pt x="623316" y="1083945"/>
                        <a:pt x="370142" y="906208"/>
                        <a:pt x="247840" y="628078"/>
                      </a:cubicBezTo>
                      <a:cubicBezTo>
                        <a:pt x="162401" y="433673"/>
                        <a:pt x="125063" y="194405"/>
                        <a:pt x="211836" y="0"/>
                      </a:cubicBezTo>
                      <a:cubicBezTo>
                        <a:pt x="80010" y="148685"/>
                        <a:pt x="0" y="344138"/>
                        <a:pt x="0" y="558451"/>
                      </a:cubicBezTo>
                      <a:cubicBezTo>
                        <a:pt x="0" y="1023557"/>
                        <a:pt x="377095" y="1400651"/>
                        <a:pt x="842201" y="1400651"/>
                      </a:cubicBezTo>
                      <a:cubicBezTo>
                        <a:pt x="1095280" y="1400651"/>
                        <a:pt x="1322260" y="1289018"/>
                        <a:pt x="1476661" y="1112329"/>
                      </a:cubicBezTo>
                      <a:cubicBezTo>
                        <a:pt x="1302734" y="1186244"/>
                        <a:pt x="1102328" y="1186720"/>
                        <a:pt x="916781" y="1146905"/>
                      </a:cubicBezTo>
                      <a:close/>
                    </a:path>
                  </a:pathLst>
                </a:custGeom>
                <a:solidFill>
                  <a:srgbClr val="215DD0">
                    <a:alpha val="14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217D4BB6-7303-43CF-BB55-60B7A92375D5}"/>
                    </a:ext>
                  </a:extLst>
                </p:cNvPr>
                <p:cNvSpPr/>
                <p:nvPr/>
              </p:nvSpPr>
              <p:spPr>
                <a:xfrm>
                  <a:off x="5662612" y="2351626"/>
                  <a:ext cx="19240" cy="113347"/>
                </a:xfrm>
                <a:custGeom>
                  <a:avLst/>
                  <a:gdLst>
                    <a:gd name="connsiteX0" fmla="*/ 9620 w 19240"/>
                    <a:gd name="connsiteY0" fmla="*/ 113348 h 113347"/>
                    <a:gd name="connsiteX1" fmla="*/ 0 w 19240"/>
                    <a:gd name="connsiteY1" fmla="*/ 103727 h 113347"/>
                    <a:gd name="connsiteX2" fmla="*/ 0 w 19240"/>
                    <a:gd name="connsiteY2" fmla="*/ 9620 h 113347"/>
                    <a:gd name="connsiteX3" fmla="*/ 9620 w 19240"/>
                    <a:gd name="connsiteY3" fmla="*/ 0 h 113347"/>
                    <a:gd name="connsiteX4" fmla="*/ 19241 w 19240"/>
                    <a:gd name="connsiteY4" fmla="*/ 9620 h 113347"/>
                    <a:gd name="connsiteX5" fmla="*/ 19241 w 19240"/>
                    <a:gd name="connsiteY5" fmla="*/ 103727 h 113347"/>
                    <a:gd name="connsiteX6" fmla="*/ 9620 w 19240"/>
                    <a:gd name="connsiteY6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40" h="113347">
                      <a:moveTo>
                        <a:pt x="9620" y="113348"/>
                      </a:moveTo>
                      <a:cubicBezTo>
                        <a:pt x="4286" y="113348"/>
                        <a:pt x="0" y="109061"/>
                        <a:pt x="0" y="103727"/>
                      </a:cubicBezTo>
                      <a:lnTo>
                        <a:pt x="0" y="9620"/>
                      </a:lnTo>
                      <a:cubicBezTo>
                        <a:pt x="0" y="4286"/>
                        <a:pt x="4286" y="0"/>
                        <a:pt x="9620" y="0"/>
                      </a:cubicBezTo>
                      <a:cubicBezTo>
                        <a:pt x="14954" y="0"/>
                        <a:pt x="19241" y="4286"/>
                        <a:pt x="19241" y="9620"/>
                      </a:cubicBezTo>
                      <a:lnTo>
                        <a:pt x="19241" y="103727"/>
                      </a:lnTo>
                      <a:cubicBezTo>
                        <a:pt x="19241" y="109061"/>
                        <a:pt x="14954" y="113348"/>
                        <a:pt x="9620" y="113348"/>
                      </a:cubicBezTo>
                      <a:close/>
                    </a:path>
                  </a:pathLst>
                </a:custGeom>
                <a:solidFill>
                  <a:srgbClr val="8D43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7" name="Freeform: Shape 256">
                  <a:extLst>
                    <a:ext uri="{FF2B5EF4-FFF2-40B4-BE49-F238E27FC236}">
                      <a16:creationId xmlns:a16="http://schemas.microsoft.com/office/drawing/2014/main" id="{31613C98-5C55-4154-A78C-B745FD17F766}"/>
                    </a:ext>
                  </a:extLst>
                </p:cNvPr>
                <p:cNvSpPr/>
                <p:nvPr/>
              </p:nvSpPr>
              <p:spPr>
                <a:xfrm>
                  <a:off x="5773292" y="2351626"/>
                  <a:ext cx="19240" cy="113347"/>
                </a:xfrm>
                <a:custGeom>
                  <a:avLst/>
                  <a:gdLst>
                    <a:gd name="connsiteX0" fmla="*/ 9620 w 19240"/>
                    <a:gd name="connsiteY0" fmla="*/ 113348 h 113347"/>
                    <a:gd name="connsiteX1" fmla="*/ 0 w 19240"/>
                    <a:gd name="connsiteY1" fmla="*/ 103727 h 113347"/>
                    <a:gd name="connsiteX2" fmla="*/ 0 w 19240"/>
                    <a:gd name="connsiteY2" fmla="*/ 9620 h 113347"/>
                    <a:gd name="connsiteX3" fmla="*/ 9620 w 19240"/>
                    <a:gd name="connsiteY3" fmla="*/ 0 h 113347"/>
                    <a:gd name="connsiteX4" fmla="*/ 19241 w 19240"/>
                    <a:gd name="connsiteY4" fmla="*/ 9620 h 113347"/>
                    <a:gd name="connsiteX5" fmla="*/ 19241 w 19240"/>
                    <a:gd name="connsiteY5" fmla="*/ 103727 h 113347"/>
                    <a:gd name="connsiteX6" fmla="*/ 9620 w 19240"/>
                    <a:gd name="connsiteY6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40" h="113347">
                      <a:moveTo>
                        <a:pt x="9620" y="113348"/>
                      </a:moveTo>
                      <a:cubicBezTo>
                        <a:pt x="4286" y="113348"/>
                        <a:pt x="0" y="109061"/>
                        <a:pt x="0" y="103727"/>
                      </a:cubicBezTo>
                      <a:lnTo>
                        <a:pt x="0" y="9620"/>
                      </a:lnTo>
                      <a:cubicBezTo>
                        <a:pt x="0" y="4286"/>
                        <a:pt x="4286" y="0"/>
                        <a:pt x="9620" y="0"/>
                      </a:cubicBezTo>
                      <a:cubicBezTo>
                        <a:pt x="14954" y="0"/>
                        <a:pt x="19241" y="4286"/>
                        <a:pt x="19241" y="9620"/>
                      </a:cubicBezTo>
                      <a:lnTo>
                        <a:pt x="19241" y="103727"/>
                      </a:lnTo>
                      <a:cubicBezTo>
                        <a:pt x="19241" y="109061"/>
                        <a:pt x="14954" y="113348"/>
                        <a:pt x="9620" y="113348"/>
                      </a:cubicBezTo>
                      <a:close/>
                    </a:path>
                  </a:pathLst>
                </a:custGeom>
                <a:solidFill>
                  <a:srgbClr val="8D43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3E17EE41-43AC-434F-8BDC-675073FE02BC}"/>
                    </a:ext>
                  </a:extLst>
                </p:cNvPr>
                <p:cNvSpPr/>
                <p:nvPr/>
              </p:nvSpPr>
              <p:spPr>
                <a:xfrm>
                  <a:off x="5883973" y="2351626"/>
                  <a:ext cx="19240" cy="113347"/>
                </a:xfrm>
                <a:custGeom>
                  <a:avLst/>
                  <a:gdLst>
                    <a:gd name="connsiteX0" fmla="*/ 9620 w 19240"/>
                    <a:gd name="connsiteY0" fmla="*/ 113348 h 113347"/>
                    <a:gd name="connsiteX1" fmla="*/ 0 w 19240"/>
                    <a:gd name="connsiteY1" fmla="*/ 103727 h 113347"/>
                    <a:gd name="connsiteX2" fmla="*/ 0 w 19240"/>
                    <a:gd name="connsiteY2" fmla="*/ 9620 h 113347"/>
                    <a:gd name="connsiteX3" fmla="*/ 9620 w 19240"/>
                    <a:gd name="connsiteY3" fmla="*/ 0 h 113347"/>
                    <a:gd name="connsiteX4" fmla="*/ 19240 w 19240"/>
                    <a:gd name="connsiteY4" fmla="*/ 9620 h 113347"/>
                    <a:gd name="connsiteX5" fmla="*/ 19240 w 19240"/>
                    <a:gd name="connsiteY5" fmla="*/ 103727 h 113347"/>
                    <a:gd name="connsiteX6" fmla="*/ 9620 w 19240"/>
                    <a:gd name="connsiteY6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40" h="113347">
                      <a:moveTo>
                        <a:pt x="9620" y="113348"/>
                      </a:moveTo>
                      <a:cubicBezTo>
                        <a:pt x="4286" y="113348"/>
                        <a:pt x="0" y="109061"/>
                        <a:pt x="0" y="103727"/>
                      </a:cubicBezTo>
                      <a:lnTo>
                        <a:pt x="0" y="9620"/>
                      </a:lnTo>
                      <a:cubicBezTo>
                        <a:pt x="0" y="4286"/>
                        <a:pt x="4286" y="0"/>
                        <a:pt x="9620" y="0"/>
                      </a:cubicBezTo>
                      <a:cubicBezTo>
                        <a:pt x="14954" y="0"/>
                        <a:pt x="19240" y="4286"/>
                        <a:pt x="19240" y="9620"/>
                      </a:cubicBezTo>
                      <a:lnTo>
                        <a:pt x="19240" y="103727"/>
                      </a:lnTo>
                      <a:cubicBezTo>
                        <a:pt x="19240" y="109061"/>
                        <a:pt x="14954" y="113348"/>
                        <a:pt x="9620" y="113348"/>
                      </a:cubicBezTo>
                      <a:close/>
                    </a:path>
                  </a:pathLst>
                </a:custGeom>
                <a:solidFill>
                  <a:srgbClr val="8D43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5D2907AC-F60C-42D6-8A4B-F2F3EC200AED}"/>
                    </a:ext>
                  </a:extLst>
                </p:cNvPr>
                <p:cNvSpPr/>
                <p:nvPr/>
              </p:nvSpPr>
              <p:spPr>
                <a:xfrm>
                  <a:off x="5994653" y="2351626"/>
                  <a:ext cx="19240" cy="113347"/>
                </a:xfrm>
                <a:custGeom>
                  <a:avLst/>
                  <a:gdLst>
                    <a:gd name="connsiteX0" fmla="*/ 9620 w 19240"/>
                    <a:gd name="connsiteY0" fmla="*/ 113348 h 113347"/>
                    <a:gd name="connsiteX1" fmla="*/ 0 w 19240"/>
                    <a:gd name="connsiteY1" fmla="*/ 103727 h 113347"/>
                    <a:gd name="connsiteX2" fmla="*/ 0 w 19240"/>
                    <a:gd name="connsiteY2" fmla="*/ 9620 h 113347"/>
                    <a:gd name="connsiteX3" fmla="*/ 9620 w 19240"/>
                    <a:gd name="connsiteY3" fmla="*/ 0 h 113347"/>
                    <a:gd name="connsiteX4" fmla="*/ 19241 w 19240"/>
                    <a:gd name="connsiteY4" fmla="*/ 9620 h 113347"/>
                    <a:gd name="connsiteX5" fmla="*/ 19241 w 19240"/>
                    <a:gd name="connsiteY5" fmla="*/ 103727 h 113347"/>
                    <a:gd name="connsiteX6" fmla="*/ 9620 w 19240"/>
                    <a:gd name="connsiteY6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40" h="113347">
                      <a:moveTo>
                        <a:pt x="9620" y="113348"/>
                      </a:moveTo>
                      <a:cubicBezTo>
                        <a:pt x="4286" y="113348"/>
                        <a:pt x="0" y="109061"/>
                        <a:pt x="0" y="103727"/>
                      </a:cubicBezTo>
                      <a:lnTo>
                        <a:pt x="0" y="9620"/>
                      </a:lnTo>
                      <a:cubicBezTo>
                        <a:pt x="0" y="4286"/>
                        <a:pt x="4286" y="0"/>
                        <a:pt x="9620" y="0"/>
                      </a:cubicBezTo>
                      <a:cubicBezTo>
                        <a:pt x="14954" y="0"/>
                        <a:pt x="19241" y="4286"/>
                        <a:pt x="19241" y="9620"/>
                      </a:cubicBezTo>
                      <a:lnTo>
                        <a:pt x="19241" y="103727"/>
                      </a:lnTo>
                      <a:cubicBezTo>
                        <a:pt x="19241" y="109061"/>
                        <a:pt x="14954" y="113348"/>
                        <a:pt x="9620" y="113348"/>
                      </a:cubicBezTo>
                      <a:close/>
                    </a:path>
                  </a:pathLst>
                </a:custGeom>
                <a:solidFill>
                  <a:srgbClr val="8D43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D8742C95-63C3-47FE-B5C5-7866B8F64214}"/>
                    </a:ext>
                  </a:extLst>
                </p:cNvPr>
                <p:cNvSpPr/>
                <p:nvPr/>
              </p:nvSpPr>
              <p:spPr>
                <a:xfrm>
                  <a:off x="6105333" y="2351626"/>
                  <a:ext cx="19240" cy="113347"/>
                </a:xfrm>
                <a:custGeom>
                  <a:avLst/>
                  <a:gdLst>
                    <a:gd name="connsiteX0" fmla="*/ 9620 w 19240"/>
                    <a:gd name="connsiteY0" fmla="*/ 113348 h 113347"/>
                    <a:gd name="connsiteX1" fmla="*/ 0 w 19240"/>
                    <a:gd name="connsiteY1" fmla="*/ 103727 h 113347"/>
                    <a:gd name="connsiteX2" fmla="*/ 0 w 19240"/>
                    <a:gd name="connsiteY2" fmla="*/ 9620 h 113347"/>
                    <a:gd name="connsiteX3" fmla="*/ 9620 w 19240"/>
                    <a:gd name="connsiteY3" fmla="*/ 0 h 113347"/>
                    <a:gd name="connsiteX4" fmla="*/ 19241 w 19240"/>
                    <a:gd name="connsiteY4" fmla="*/ 9620 h 113347"/>
                    <a:gd name="connsiteX5" fmla="*/ 19241 w 19240"/>
                    <a:gd name="connsiteY5" fmla="*/ 103727 h 113347"/>
                    <a:gd name="connsiteX6" fmla="*/ 9620 w 19240"/>
                    <a:gd name="connsiteY6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40" h="113347">
                      <a:moveTo>
                        <a:pt x="9620" y="113348"/>
                      </a:moveTo>
                      <a:cubicBezTo>
                        <a:pt x="4286" y="113348"/>
                        <a:pt x="0" y="109061"/>
                        <a:pt x="0" y="103727"/>
                      </a:cubicBezTo>
                      <a:lnTo>
                        <a:pt x="0" y="9620"/>
                      </a:lnTo>
                      <a:cubicBezTo>
                        <a:pt x="0" y="4286"/>
                        <a:pt x="4286" y="0"/>
                        <a:pt x="9620" y="0"/>
                      </a:cubicBezTo>
                      <a:cubicBezTo>
                        <a:pt x="14954" y="0"/>
                        <a:pt x="19241" y="4286"/>
                        <a:pt x="19241" y="9620"/>
                      </a:cubicBezTo>
                      <a:lnTo>
                        <a:pt x="19241" y="103727"/>
                      </a:lnTo>
                      <a:cubicBezTo>
                        <a:pt x="19241" y="109061"/>
                        <a:pt x="14954" y="113348"/>
                        <a:pt x="9620" y="113348"/>
                      </a:cubicBezTo>
                      <a:close/>
                    </a:path>
                  </a:pathLst>
                </a:custGeom>
                <a:solidFill>
                  <a:srgbClr val="8D43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FF2A23B3-E82F-4BCF-8A35-2000E94A1EC9}"/>
                    </a:ext>
                  </a:extLst>
                </p:cNvPr>
                <p:cNvSpPr/>
                <p:nvPr/>
              </p:nvSpPr>
              <p:spPr>
                <a:xfrm>
                  <a:off x="6216014" y="2351626"/>
                  <a:ext cx="19241" cy="113347"/>
                </a:xfrm>
                <a:custGeom>
                  <a:avLst/>
                  <a:gdLst>
                    <a:gd name="connsiteX0" fmla="*/ 9620 w 19241"/>
                    <a:gd name="connsiteY0" fmla="*/ 113348 h 113347"/>
                    <a:gd name="connsiteX1" fmla="*/ 0 w 19241"/>
                    <a:gd name="connsiteY1" fmla="*/ 103727 h 113347"/>
                    <a:gd name="connsiteX2" fmla="*/ 0 w 19241"/>
                    <a:gd name="connsiteY2" fmla="*/ 9620 h 113347"/>
                    <a:gd name="connsiteX3" fmla="*/ 9620 w 19241"/>
                    <a:gd name="connsiteY3" fmla="*/ 0 h 113347"/>
                    <a:gd name="connsiteX4" fmla="*/ 19240 w 19241"/>
                    <a:gd name="connsiteY4" fmla="*/ 9620 h 113347"/>
                    <a:gd name="connsiteX5" fmla="*/ 19240 w 19241"/>
                    <a:gd name="connsiteY5" fmla="*/ 103727 h 113347"/>
                    <a:gd name="connsiteX6" fmla="*/ 9620 w 19241"/>
                    <a:gd name="connsiteY6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41" h="113347">
                      <a:moveTo>
                        <a:pt x="9620" y="113348"/>
                      </a:moveTo>
                      <a:cubicBezTo>
                        <a:pt x="4286" y="113348"/>
                        <a:pt x="0" y="109061"/>
                        <a:pt x="0" y="103727"/>
                      </a:cubicBezTo>
                      <a:lnTo>
                        <a:pt x="0" y="9620"/>
                      </a:lnTo>
                      <a:cubicBezTo>
                        <a:pt x="0" y="4286"/>
                        <a:pt x="4286" y="0"/>
                        <a:pt x="9620" y="0"/>
                      </a:cubicBezTo>
                      <a:cubicBezTo>
                        <a:pt x="14954" y="0"/>
                        <a:pt x="19240" y="4286"/>
                        <a:pt x="19240" y="9620"/>
                      </a:cubicBezTo>
                      <a:lnTo>
                        <a:pt x="19240" y="103727"/>
                      </a:lnTo>
                      <a:cubicBezTo>
                        <a:pt x="19336" y="109061"/>
                        <a:pt x="14954" y="113348"/>
                        <a:pt x="9620" y="113348"/>
                      </a:cubicBezTo>
                      <a:close/>
                    </a:path>
                  </a:pathLst>
                </a:custGeom>
                <a:solidFill>
                  <a:srgbClr val="8D43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98F405E4-FD8D-40EB-9AA7-BEF8FB2E9704}"/>
                    </a:ext>
                  </a:extLst>
                </p:cNvPr>
                <p:cNvSpPr/>
                <p:nvPr/>
              </p:nvSpPr>
              <p:spPr>
                <a:xfrm>
                  <a:off x="6326695" y="2351626"/>
                  <a:ext cx="19242" cy="113347"/>
                </a:xfrm>
                <a:custGeom>
                  <a:avLst/>
                  <a:gdLst>
                    <a:gd name="connsiteX0" fmla="*/ 9620 w 19242"/>
                    <a:gd name="connsiteY0" fmla="*/ 113348 h 113347"/>
                    <a:gd name="connsiteX1" fmla="*/ 0 w 19242"/>
                    <a:gd name="connsiteY1" fmla="*/ 103727 h 113347"/>
                    <a:gd name="connsiteX2" fmla="*/ 0 w 19242"/>
                    <a:gd name="connsiteY2" fmla="*/ 9620 h 113347"/>
                    <a:gd name="connsiteX3" fmla="*/ 9620 w 19242"/>
                    <a:gd name="connsiteY3" fmla="*/ 0 h 113347"/>
                    <a:gd name="connsiteX4" fmla="*/ 19241 w 19242"/>
                    <a:gd name="connsiteY4" fmla="*/ 9620 h 113347"/>
                    <a:gd name="connsiteX5" fmla="*/ 19241 w 19242"/>
                    <a:gd name="connsiteY5" fmla="*/ 103727 h 113347"/>
                    <a:gd name="connsiteX6" fmla="*/ 9620 w 19242"/>
                    <a:gd name="connsiteY6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42" h="113347">
                      <a:moveTo>
                        <a:pt x="9620" y="113348"/>
                      </a:moveTo>
                      <a:cubicBezTo>
                        <a:pt x="4286" y="113348"/>
                        <a:pt x="0" y="109061"/>
                        <a:pt x="0" y="103727"/>
                      </a:cubicBezTo>
                      <a:lnTo>
                        <a:pt x="0" y="9620"/>
                      </a:lnTo>
                      <a:cubicBezTo>
                        <a:pt x="0" y="4286"/>
                        <a:pt x="4286" y="0"/>
                        <a:pt x="9620" y="0"/>
                      </a:cubicBezTo>
                      <a:cubicBezTo>
                        <a:pt x="14954" y="0"/>
                        <a:pt x="19241" y="4286"/>
                        <a:pt x="19241" y="9620"/>
                      </a:cubicBezTo>
                      <a:lnTo>
                        <a:pt x="19241" y="103727"/>
                      </a:lnTo>
                      <a:cubicBezTo>
                        <a:pt x="19336" y="109061"/>
                        <a:pt x="14954" y="113348"/>
                        <a:pt x="9620" y="113348"/>
                      </a:cubicBezTo>
                      <a:close/>
                    </a:path>
                  </a:pathLst>
                </a:custGeom>
                <a:solidFill>
                  <a:srgbClr val="8D43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3756B07F-B6A6-4B21-8C30-8FBA037BD2B6}"/>
                    </a:ext>
                  </a:extLst>
                </p:cNvPr>
                <p:cNvSpPr/>
                <p:nvPr/>
              </p:nvSpPr>
              <p:spPr>
                <a:xfrm>
                  <a:off x="6437470" y="2351626"/>
                  <a:ext cx="19240" cy="113347"/>
                </a:xfrm>
                <a:custGeom>
                  <a:avLst/>
                  <a:gdLst>
                    <a:gd name="connsiteX0" fmla="*/ 9620 w 19240"/>
                    <a:gd name="connsiteY0" fmla="*/ 113348 h 113347"/>
                    <a:gd name="connsiteX1" fmla="*/ 0 w 19240"/>
                    <a:gd name="connsiteY1" fmla="*/ 103727 h 113347"/>
                    <a:gd name="connsiteX2" fmla="*/ 0 w 19240"/>
                    <a:gd name="connsiteY2" fmla="*/ 9620 h 113347"/>
                    <a:gd name="connsiteX3" fmla="*/ 9620 w 19240"/>
                    <a:gd name="connsiteY3" fmla="*/ 0 h 113347"/>
                    <a:gd name="connsiteX4" fmla="*/ 19240 w 19240"/>
                    <a:gd name="connsiteY4" fmla="*/ 9620 h 113347"/>
                    <a:gd name="connsiteX5" fmla="*/ 19240 w 19240"/>
                    <a:gd name="connsiteY5" fmla="*/ 103727 h 113347"/>
                    <a:gd name="connsiteX6" fmla="*/ 9620 w 19240"/>
                    <a:gd name="connsiteY6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40" h="113347">
                      <a:moveTo>
                        <a:pt x="9620" y="113348"/>
                      </a:moveTo>
                      <a:cubicBezTo>
                        <a:pt x="4286" y="113348"/>
                        <a:pt x="0" y="109061"/>
                        <a:pt x="0" y="103727"/>
                      </a:cubicBezTo>
                      <a:lnTo>
                        <a:pt x="0" y="9620"/>
                      </a:lnTo>
                      <a:cubicBezTo>
                        <a:pt x="0" y="4286"/>
                        <a:pt x="4286" y="0"/>
                        <a:pt x="9620" y="0"/>
                      </a:cubicBezTo>
                      <a:cubicBezTo>
                        <a:pt x="14954" y="0"/>
                        <a:pt x="19240" y="4286"/>
                        <a:pt x="19240" y="9620"/>
                      </a:cubicBezTo>
                      <a:lnTo>
                        <a:pt x="19240" y="103727"/>
                      </a:lnTo>
                      <a:cubicBezTo>
                        <a:pt x="19240" y="109061"/>
                        <a:pt x="14954" y="113348"/>
                        <a:pt x="9620" y="113348"/>
                      </a:cubicBezTo>
                      <a:close/>
                    </a:path>
                  </a:pathLst>
                </a:custGeom>
                <a:solidFill>
                  <a:srgbClr val="8D43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4" name="Freeform: Shape 263">
                  <a:extLst>
                    <a:ext uri="{FF2B5EF4-FFF2-40B4-BE49-F238E27FC236}">
                      <a16:creationId xmlns:a16="http://schemas.microsoft.com/office/drawing/2014/main" id="{C9B4E3EA-14F2-447B-A0AD-332B6C480F69}"/>
                    </a:ext>
                  </a:extLst>
                </p:cNvPr>
                <p:cNvSpPr/>
                <p:nvPr/>
              </p:nvSpPr>
              <p:spPr>
                <a:xfrm>
                  <a:off x="6548151" y="2351626"/>
                  <a:ext cx="19240" cy="113347"/>
                </a:xfrm>
                <a:custGeom>
                  <a:avLst/>
                  <a:gdLst>
                    <a:gd name="connsiteX0" fmla="*/ 9620 w 19240"/>
                    <a:gd name="connsiteY0" fmla="*/ 113348 h 113347"/>
                    <a:gd name="connsiteX1" fmla="*/ 0 w 19240"/>
                    <a:gd name="connsiteY1" fmla="*/ 103727 h 113347"/>
                    <a:gd name="connsiteX2" fmla="*/ 0 w 19240"/>
                    <a:gd name="connsiteY2" fmla="*/ 9620 h 113347"/>
                    <a:gd name="connsiteX3" fmla="*/ 9620 w 19240"/>
                    <a:gd name="connsiteY3" fmla="*/ 0 h 113347"/>
                    <a:gd name="connsiteX4" fmla="*/ 19241 w 19240"/>
                    <a:gd name="connsiteY4" fmla="*/ 9620 h 113347"/>
                    <a:gd name="connsiteX5" fmla="*/ 19241 w 19240"/>
                    <a:gd name="connsiteY5" fmla="*/ 103727 h 113347"/>
                    <a:gd name="connsiteX6" fmla="*/ 9620 w 19240"/>
                    <a:gd name="connsiteY6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40" h="113347">
                      <a:moveTo>
                        <a:pt x="9620" y="113348"/>
                      </a:moveTo>
                      <a:cubicBezTo>
                        <a:pt x="4286" y="113348"/>
                        <a:pt x="0" y="109061"/>
                        <a:pt x="0" y="103727"/>
                      </a:cubicBezTo>
                      <a:lnTo>
                        <a:pt x="0" y="9620"/>
                      </a:lnTo>
                      <a:cubicBezTo>
                        <a:pt x="0" y="4286"/>
                        <a:pt x="4286" y="0"/>
                        <a:pt x="9620" y="0"/>
                      </a:cubicBezTo>
                      <a:cubicBezTo>
                        <a:pt x="14954" y="0"/>
                        <a:pt x="19241" y="4286"/>
                        <a:pt x="19241" y="9620"/>
                      </a:cubicBezTo>
                      <a:lnTo>
                        <a:pt x="19241" y="103727"/>
                      </a:lnTo>
                      <a:cubicBezTo>
                        <a:pt x="19241" y="109061"/>
                        <a:pt x="14954" y="113348"/>
                        <a:pt x="9620" y="113348"/>
                      </a:cubicBezTo>
                      <a:close/>
                    </a:path>
                  </a:pathLst>
                </a:custGeom>
                <a:solidFill>
                  <a:srgbClr val="8D43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ADCC7988-FF1B-4B23-966C-AE1D511C7C37}"/>
                  </a:ext>
                </a:extLst>
              </p:cNvPr>
              <p:cNvSpPr/>
              <p:nvPr/>
            </p:nvSpPr>
            <p:spPr>
              <a:xfrm>
                <a:off x="5975349" y="2626964"/>
                <a:ext cx="330277" cy="318451"/>
              </a:xfrm>
              <a:custGeom>
                <a:avLst/>
                <a:gdLst>
                  <a:gd name="connsiteX0" fmla="*/ 288956 w 330277"/>
                  <a:gd name="connsiteY0" fmla="*/ 3174 h 318451"/>
                  <a:gd name="connsiteX1" fmla="*/ 166465 w 330277"/>
                  <a:gd name="connsiteY1" fmla="*/ 118236 h 318451"/>
                  <a:gd name="connsiteX2" fmla="*/ 39592 w 330277"/>
                  <a:gd name="connsiteY2" fmla="*/ 6126 h 318451"/>
                  <a:gd name="connsiteX3" fmla="*/ 166846 w 330277"/>
                  <a:gd name="connsiteY3" fmla="*/ 315213 h 318451"/>
                  <a:gd name="connsiteX4" fmla="*/ 171513 w 330277"/>
                  <a:gd name="connsiteY4" fmla="*/ 318451 h 318451"/>
                  <a:gd name="connsiteX5" fmla="*/ 288956 w 330277"/>
                  <a:gd name="connsiteY5" fmla="*/ 3174 h 31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277" h="318451">
                    <a:moveTo>
                      <a:pt x="288956" y="3174"/>
                    </a:moveTo>
                    <a:cubicBezTo>
                      <a:pt x="210375" y="-17972"/>
                      <a:pt x="177895" y="71754"/>
                      <a:pt x="166465" y="118236"/>
                    </a:cubicBezTo>
                    <a:cubicBezTo>
                      <a:pt x="153797" y="72516"/>
                      <a:pt x="118173" y="-18067"/>
                      <a:pt x="39592" y="6126"/>
                    </a:cubicBezTo>
                    <a:cubicBezTo>
                      <a:pt x="-62611" y="37559"/>
                      <a:pt x="52260" y="223773"/>
                      <a:pt x="166846" y="315213"/>
                    </a:cubicBezTo>
                    <a:lnTo>
                      <a:pt x="171513" y="318451"/>
                    </a:lnTo>
                    <a:cubicBezTo>
                      <a:pt x="282670" y="223011"/>
                      <a:pt x="392207" y="30987"/>
                      <a:pt x="288956" y="3174"/>
                    </a:cubicBezTo>
                    <a:close/>
                  </a:path>
                </a:pathLst>
              </a:custGeom>
              <a:solidFill>
                <a:srgbClr val="E458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BAD2BC0E-A6A7-43A1-8D73-BBC28735E1AD}"/>
              </a:ext>
            </a:extLst>
          </p:cNvPr>
          <p:cNvSpPr/>
          <p:nvPr/>
        </p:nvSpPr>
        <p:spPr>
          <a:xfrm>
            <a:off x="1821680" y="4841720"/>
            <a:ext cx="1729537" cy="846263"/>
          </a:xfrm>
          <a:custGeom>
            <a:avLst/>
            <a:gdLst>
              <a:gd name="connsiteX0" fmla="*/ 27975 w 1086124"/>
              <a:gd name="connsiteY0" fmla="*/ 146179 h 578042"/>
              <a:gd name="connsiteX1" fmla="*/ 440503 w 1086124"/>
              <a:gd name="connsiteY1" fmla="*/ 555469 h 578042"/>
              <a:gd name="connsiteX2" fmla="*/ 875605 w 1086124"/>
              <a:gd name="connsiteY2" fmla="*/ 578043 h 578042"/>
              <a:gd name="connsiteX3" fmla="*/ 1053342 w 1086124"/>
              <a:gd name="connsiteY3" fmla="*/ 322392 h 578042"/>
              <a:gd name="connsiteX4" fmla="*/ 514703 w 1086124"/>
              <a:gd name="connsiteY4" fmla="*/ 278291 h 578042"/>
              <a:gd name="connsiteX5" fmla="*/ 160182 w 1086124"/>
              <a:gd name="connsiteY5" fmla="*/ 23688 h 578042"/>
              <a:gd name="connsiteX6" fmla="*/ 11878 w 1086124"/>
              <a:gd name="connsiteY6" fmla="*/ 43023 h 578042"/>
              <a:gd name="connsiteX7" fmla="*/ 27975 w 1086124"/>
              <a:gd name="connsiteY7" fmla="*/ 146179 h 57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6124" h="578042">
                <a:moveTo>
                  <a:pt x="27975" y="146179"/>
                </a:moveTo>
                <a:cubicBezTo>
                  <a:pt x="27975" y="146179"/>
                  <a:pt x="401832" y="536133"/>
                  <a:pt x="440503" y="555469"/>
                </a:cubicBezTo>
                <a:cubicBezTo>
                  <a:pt x="479175" y="574804"/>
                  <a:pt x="875605" y="578043"/>
                  <a:pt x="875605" y="578043"/>
                </a:cubicBezTo>
                <a:cubicBezTo>
                  <a:pt x="875605" y="578043"/>
                  <a:pt x="1185453" y="432024"/>
                  <a:pt x="1053342" y="322392"/>
                </a:cubicBezTo>
                <a:lnTo>
                  <a:pt x="514703" y="278291"/>
                </a:lnTo>
                <a:lnTo>
                  <a:pt x="160182" y="23688"/>
                </a:lnTo>
                <a:cubicBezTo>
                  <a:pt x="160182" y="23688"/>
                  <a:pt x="76362" y="-40796"/>
                  <a:pt x="11878" y="43023"/>
                </a:cubicBezTo>
                <a:cubicBezTo>
                  <a:pt x="11878" y="43023"/>
                  <a:pt x="-23555" y="68836"/>
                  <a:pt x="27975" y="146179"/>
                </a:cubicBezTo>
                <a:close/>
              </a:path>
            </a:pathLst>
          </a:custGeom>
          <a:solidFill>
            <a:srgbClr val="EFB6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12FB1A89-B533-4DEC-8F55-47A0BECA9178}"/>
              </a:ext>
            </a:extLst>
          </p:cNvPr>
          <p:cNvSpPr/>
          <p:nvPr/>
        </p:nvSpPr>
        <p:spPr>
          <a:xfrm>
            <a:off x="4668128" y="5231712"/>
            <a:ext cx="41103" cy="84923"/>
          </a:xfrm>
          <a:custGeom>
            <a:avLst/>
            <a:gdLst>
              <a:gd name="connsiteX0" fmla="*/ 25813 w 25812"/>
              <a:gd name="connsiteY0" fmla="*/ 58007 h 58007"/>
              <a:gd name="connsiteX1" fmla="*/ 0 w 25812"/>
              <a:gd name="connsiteY1" fmla="*/ 0 h 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812" h="58007">
                <a:moveTo>
                  <a:pt x="25813" y="58007"/>
                </a:moveTo>
                <a:cubicBezTo>
                  <a:pt x="25813" y="58007"/>
                  <a:pt x="12954" y="12859"/>
                  <a:pt x="0" y="0"/>
                </a:cubicBezTo>
              </a:path>
            </a:pathLst>
          </a:custGeom>
          <a:noFill/>
          <a:ln w="9525" cap="flat">
            <a:solidFill>
              <a:srgbClr val="404040"/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68" name="Freeform: Shape 267">
            <a:extLst>
              <a:ext uri="{FF2B5EF4-FFF2-40B4-BE49-F238E27FC236}">
                <a16:creationId xmlns:a16="http://schemas.microsoft.com/office/drawing/2014/main" id="{D4A53279-3822-4F35-B1AC-83612EE7DA83}"/>
              </a:ext>
            </a:extLst>
          </p:cNvPr>
          <p:cNvSpPr/>
          <p:nvPr/>
        </p:nvSpPr>
        <p:spPr>
          <a:xfrm>
            <a:off x="4698918" y="5208145"/>
            <a:ext cx="41103" cy="84923"/>
          </a:xfrm>
          <a:custGeom>
            <a:avLst/>
            <a:gdLst>
              <a:gd name="connsiteX0" fmla="*/ 25813 w 25812"/>
              <a:gd name="connsiteY0" fmla="*/ 58007 h 58007"/>
              <a:gd name="connsiteX1" fmla="*/ 0 w 25812"/>
              <a:gd name="connsiteY1" fmla="*/ 0 h 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812" h="58007">
                <a:moveTo>
                  <a:pt x="25813" y="58007"/>
                </a:moveTo>
                <a:cubicBezTo>
                  <a:pt x="25813" y="58007"/>
                  <a:pt x="12954" y="12859"/>
                  <a:pt x="0" y="0"/>
                </a:cubicBezTo>
              </a:path>
            </a:pathLst>
          </a:custGeom>
          <a:noFill/>
          <a:ln w="9525" cap="flat">
            <a:solidFill>
              <a:srgbClr val="404040"/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69" name="Graphic 2">
            <a:extLst>
              <a:ext uri="{FF2B5EF4-FFF2-40B4-BE49-F238E27FC236}">
                <a16:creationId xmlns:a16="http://schemas.microsoft.com/office/drawing/2014/main" id="{9BA17C58-2398-482F-BF38-B6B48AD3612E}"/>
              </a:ext>
            </a:extLst>
          </p:cNvPr>
          <p:cNvGrpSpPr/>
          <p:nvPr/>
        </p:nvGrpSpPr>
        <p:grpSpPr>
          <a:xfrm>
            <a:off x="1059314" y="3777342"/>
            <a:ext cx="4351342" cy="2192326"/>
            <a:chOff x="4515325" y="3274741"/>
            <a:chExt cx="2732580" cy="1497473"/>
          </a:xfrm>
        </p:grpSpPr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8FD0EEC9-4893-45E9-B93F-6BA28C6236DB}"/>
                </a:ext>
              </a:extLst>
            </p:cNvPr>
            <p:cNvSpPr/>
            <p:nvPr/>
          </p:nvSpPr>
          <p:spPr>
            <a:xfrm>
              <a:off x="6295805" y="3648294"/>
              <a:ext cx="903809" cy="577947"/>
            </a:xfrm>
            <a:custGeom>
              <a:avLst/>
              <a:gdLst>
                <a:gd name="connsiteX0" fmla="*/ 875757 w 903809"/>
                <a:gd name="connsiteY0" fmla="*/ 146084 h 577947"/>
                <a:gd name="connsiteX1" fmla="*/ 463230 w 903809"/>
                <a:gd name="connsiteY1" fmla="*/ 555373 h 577947"/>
                <a:gd name="connsiteX2" fmla="*/ 28128 w 903809"/>
                <a:gd name="connsiteY2" fmla="*/ 577948 h 577947"/>
                <a:gd name="connsiteX3" fmla="*/ 73276 w 903809"/>
                <a:gd name="connsiteY3" fmla="*/ 329821 h 577947"/>
                <a:gd name="connsiteX4" fmla="*/ 389125 w 903809"/>
                <a:gd name="connsiteY4" fmla="*/ 278291 h 577947"/>
                <a:gd name="connsiteX5" fmla="*/ 743645 w 903809"/>
                <a:gd name="connsiteY5" fmla="*/ 23688 h 577947"/>
                <a:gd name="connsiteX6" fmla="*/ 891950 w 903809"/>
                <a:gd name="connsiteY6" fmla="*/ 43023 h 577947"/>
                <a:gd name="connsiteX7" fmla="*/ 875757 w 903809"/>
                <a:gd name="connsiteY7" fmla="*/ 146084 h 57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3809" h="577947">
                  <a:moveTo>
                    <a:pt x="875757" y="146084"/>
                  </a:moveTo>
                  <a:cubicBezTo>
                    <a:pt x="875757" y="146084"/>
                    <a:pt x="501901" y="536037"/>
                    <a:pt x="463230" y="555373"/>
                  </a:cubicBezTo>
                  <a:cubicBezTo>
                    <a:pt x="424558" y="574709"/>
                    <a:pt x="28128" y="577948"/>
                    <a:pt x="28128" y="577948"/>
                  </a:cubicBezTo>
                  <a:cubicBezTo>
                    <a:pt x="28128" y="577948"/>
                    <a:pt x="-58931" y="439359"/>
                    <a:pt x="73276" y="329821"/>
                  </a:cubicBezTo>
                  <a:lnTo>
                    <a:pt x="389125" y="278291"/>
                  </a:lnTo>
                  <a:lnTo>
                    <a:pt x="743645" y="23688"/>
                  </a:lnTo>
                  <a:cubicBezTo>
                    <a:pt x="743645" y="23688"/>
                    <a:pt x="827466" y="-40796"/>
                    <a:pt x="891950" y="43023"/>
                  </a:cubicBezTo>
                  <a:cubicBezTo>
                    <a:pt x="891950" y="43023"/>
                    <a:pt x="927383" y="68741"/>
                    <a:pt x="875757" y="146084"/>
                  </a:cubicBezTo>
                  <a:close/>
                </a:path>
              </a:pathLst>
            </a:custGeom>
            <a:solidFill>
              <a:srgbClr val="9345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71" name="Graphic 2">
              <a:extLst>
                <a:ext uri="{FF2B5EF4-FFF2-40B4-BE49-F238E27FC236}">
                  <a16:creationId xmlns:a16="http://schemas.microsoft.com/office/drawing/2014/main" id="{9BA17C58-2398-482F-BF38-B6B48AD3612E}"/>
                </a:ext>
              </a:extLst>
            </p:cNvPr>
            <p:cNvGrpSpPr/>
            <p:nvPr/>
          </p:nvGrpSpPr>
          <p:grpSpPr>
            <a:xfrm>
              <a:off x="4515325" y="3274741"/>
              <a:ext cx="2732580" cy="1497473"/>
              <a:chOff x="4515325" y="3274741"/>
              <a:chExt cx="2732580" cy="1497473"/>
            </a:xfrm>
          </p:grpSpPr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AF04C3FD-4675-425C-BD1E-1B2F455D3D07}"/>
                  </a:ext>
                </a:extLst>
              </p:cNvPr>
              <p:cNvSpPr/>
              <p:nvPr/>
            </p:nvSpPr>
            <p:spPr>
              <a:xfrm>
                <a:off x="4515325" y="3303606"/>
                <a:ext cx="2732580" cy="1468608"/>
              </a:xfrm>
              <a:custGeom>
                <a:avLst/>
                <a:gdLst>
                  <a:gd name="connsiteX0" fmla="*/ 2720721 w 2732580"/>
                  <a:gd name="connsiteY0" fmla="*/ 513346 h 1468608"/>
                  <a:gd name="connsiteX1" fmla="*/ 2572417 w 2732580"/>
                  <a:gd name="connsiteY1" fmla="*/ 494011 h 1468608"/>
                  <a:gd name="connsiteX2" fmla="*/ 2217896 w 2732580"/>
                  <a:gd name="connsiteY2" fmla="*/ 748614 h 1468608"/>
                  <a:gd name="connsiteX3" fmla="*/ 1902047 w 2732580"/>
                  <a:gd name="connsiteY3" fmla="*/ 800144 h 1468608"/>
                  <a:gd name="connsiteX4" fmla="*/ 1878997 w 2732580"/>
                  <a:gd name="connsiteY4" fmla="*/ 821195 h 1468608"/>
                  <a:gd name="connsiteX5" fmla="*/ 1853660 w 2732580"/>
                  <a:gd name="connsiteY5" fmla="*/ 674414 h 1468608"/>
                  <a:gd name="connsiteX6" fmla="*/ 1408843 w 2732580"/>
                  <a:gd name="connsiteY6" fmla="*/ 535825 h 1468608"/>
                  <a:gd name="connsiteX7" fmla="*/ 1495901 w 2732580"/>
                  <a:gd name="connsiteY7" fmla="*/ 400475 h 1468608"/>
                  <a:gd name="connsiteX8" fmla="*/ 1821466 w 2732580"/>
                  <a:gd name="connsiteY8" fmla="*/ 33096 h 1468608"/>
                  <a:gd name="connsiteX9" fmla="*/ 1483043 w 2732580"/>
                  <a:gd name="connsiteY9" fmla="*/ 87865 h 1468608"/>
                  <a:gd name="connsiteX10" fmla="*/ 1199388 w 2732580"/>
                  <a:gd name="connsiteY10" fmla="*/ 232930 h 1468608"/>
                  <a:gd name="connsiteX11" fmla="*/ 606362 w 2732580"/>
                  <a:gd name="connsiteY11" fmla="*/ 613645 h 1468608"/>
                  <a:gd name="connsiteX12" fmla="*/ 0 w 2732580"/>
                  <a:gd name="connsiteY12" fmla="*/ 1017981 h 1468608"/>
                  <a:gd name="connsiteX13" fmla="*/ 353568 w 2732580"/>
                  <a:gd name="connsiteY13" fmla="*/ 1468609 h 1468608"/>
                  <a:gd name="connsiteX14" fmla="*/ 799814 w 2732580"/>
                  <a:gd name="connsiteY14" fmla="*/ 1067701 h 1468608"/>
                  <a:gd name="connsiteX15" fmla="*/ 1766697 w 2732580"/>
                  <a:gd name="connsiteY15" fmla="*/ 1067701 h 1468608"/>
                  <a:gd name="connsiteX16" fmla="*/ 1824800 w 2732580"/>
                  <a:gd name="connsiteY16" fmla="*/ 1060272 h 1468608"/>
                  <a:gd name="connsiteX17" fmla="*/ 2292001 w 2732580"/>
                  <a:gd name="connsiteY17" fmla="*/ 1025791 h 1468608"/>
                  <a:gd name="connsiteX18" fmla="*/ 2704529 w 2732580"/>
                  <a:gd name="connsiteY18" fmla="*/ 616502 h 1468608"/>
                  <a:gd name="connsiteX19" fmla="*/ 2720721 w 2732580"/>
                  <a:gd name="connsiteY19" fmla="*/ 513346 h 1468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32580" h="1468608">
                    <a:moveTo>
                      <a:pt x="2720721" y="513346"/>
                    </a:moveTo>
                    <a:cubicBezTo>
                      <a:pt x="2656237" y="429526"/>
                      <a:pt x="2572417" y="494011"/>
                      <a:pt x="2572417" y="494011"/>
                    </a:cubicBezTo>
                    <a:lnTo>
                      <a:pt x="2217896" y="748614"/>
                    </a:lnTo>
                    <a:lnTo>
                      <a:pt x="1902047" y="800144"/>
                    </a:lnTo>
                    <a:cubicBezTo>
                      <a:pt x="1893761" y="807002"/>
                      <a:pt x="1886045" y="814051"/>
                      <a:pt x="1878997" y="821195"/>
                    </a:cubicBezTo>
                    <a:lnTo>
                      <a:pt x="1853660" y="674414"/>
                    </a:lnTo>
                    <a:cubicBezTo>
                      <a:pt x="1853660" y="674414"/>
                      <a:pt x="1437894" y="626027"/>
                      <a:pt x="1408843" y="535825"/>
                    </a:cubicBezTo>
                    <a:cubicBezTo>
                      <a:pt x="1379792" y="445624"/>
                      <a:pt x="1495901" y="400475"/>
                      <a:pt x="1495901" y="400475"/>
                    </a:cubicBezTo>
                    <a:cubicBezTo>
                      <a:pt x="1495901" y="400475"/>
                      <a:pt x="1927765" y="232835"/>
                      <a:pt x="1821466" y="33096"/>
                    </a:cubicBezTo>
                    <a:cubicBezTo>
                      <a:pt x="1821466" y="33096"/>
                      <a:pt x="1766697" y="-70060"/>
                      <a:pt x="1483043" y="87865"/>
                    </a:cubicBezTo>
                    <a:cubicBezTo>
                      <a:pt x="1483043" y="87865"/>
                      <a:pt x="1263872" y="213595"/>
                      <a:pt x="1199388" y="232930"/>
                    </a:cubicBezTo>
                    <a:cubicBezTo>
                      <a:pt x="1141952" y="250171"/>
                      <a:pt x="711041" y="346659"/>
                      <a:pt x="606362" y="613645"/>
                    </a:cubicBezTo>
                    <a:lnTo>
                      <a:pt x="0" y="1017981"/>
                    </a:lnTo>
                    <a:cubicBezTo>
                      <a:pt x="41624" y="1260583"/>
                      <a:pt x="353568" y="1468609"/>
                      <a:pt x="353568" y="1468609"/>
                    </a:cubicBezTo>
                    <a:cubicBezTo>
                      <a:pt x="402050" y="1399267"/>
                      <a:pt x="799814" y="1067701"/>
                      <a:pt x="799814" y="1067701"/>
                    </a:cubicBezTo>
                    <a:cubicBezTo>
                      <a:pt x="799814" y="1067701"/>
                      <a:pt x="1402556" y="999979"/>
                      <a:pt x="1766697" y="1067701"/>
                    </a:cubicBezTo>
                    <a:lnTo>
                      <a:pt x="1824800" y="1060272"/>
                    </a:lnTo>
                    <a:cubicBezTo>
                      <a:pt x="1921573" y="1056557"/>
                      <a:pt x="2258949" y="1042365"/>
                      <a:pt x="2292001" y="1025791"/>
                    </a:cubicBezTo>
                    <a:cubicBezTo>
                      <a:pt x="2330672" y="1006456"/>
                      <a:pt x="2704529" y="616502"/>
                      <a:pt x="2704529" y="616502"/>
                    </a:cubicBezTo>
                    <a:cubicBezTo>
                      <a:pt x="2756154" y="539159"/>
                      <a:pt x="2720721" y="513346"/>
                      <a:pt x="2720721" y="513346"/>
                    </a:cubicBezTo>
                    <a:close/>
                  </a:path>
                </a:pathLst>
              </a:custGeom>
              <a:solidFill>
                <a:srgbClr val="8D43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1F2B801C-0EEA-49E0-89DF-31AA5C3FEAE3}"/>
                  </a:ext>
                </a:extLst>
              </p:cNvPr>
              <p:cNvSpPr/>
              <p:nvPr/>
            </p:nvSpPr>
            <p:spPr>
              <a:xfrm>
                <a:off x="4743925" y="3983640"/>
                <a:ext cx="2413539" cy="788479"/>
              </a:xfrm>
              <a:custGeom>
                <a:avLst/>
                <a:gdLst>
                  <a:gd name="connsiteX0" fmla="*/ 2408968 w 2413539"/>
                  <a:gd name="connsiteY0" fmla="*/ 0 h 788479"/>
                  <a:gd name="connsiteX1" fmla="*/ 2361533 w 2413539"/>
                  <a:gd name="connsiteY1" fmla="*/ 35242 h 788479"/>
                  <a:gd name="connsiteX2" fmla="*/ 2084261 w 2413539"/>
                  <a:gd name="connsiteY2" fmla="*/ 199549 h 788479"/>
                  <a:gd name="connsiteX3" fmla="*/ 861822 w 2413539"/>
                  <a:gd name="connsiteY3" fmla="*/ 254699 h 788479"/>
                  <a:gd name="connsiteX4" fmla="*/ 570357 w 2413539"/>
                  <a:gd name="connsiteY4" fmla="*/ 281654 h 788479"/>
                  <a:gd name="connsiteX5" fmla="*/ 330708 w 2413539"/>
                  <a:gd name="connsiteY5" fmla="*/ 435102 h 788479"/>
                  <a:gd name="connsiteX6" fmla="*/ 0 w 2413539"/>
                  <a:gd name="connsiteY6" fmla="*/ 688467 h 788479"/>
                  <a:gd name="connsiteX7" fmla="*/ 125063 w 2413539"/>
                  <a:gd name="connsiteY7" fmla="*/ 788480 h 788479"/>
                  <a:gd name="connsiteX8" fmla="*/ 571310 w 2413539"/>
                  <a:gd name="connsiteY8" fmla="*/ 387572 h 788479"/>
                  <a:gd name="connsiteX9" fmla="*/ 1538192 w 2413539"/>
                  <a:gd name="connsiteY9" fmla="*/ 387572 h 788479"/>
                  <a:gd name="connsiteX10" fmla="*/ 1596295 w 2413539"/>
                  <a:gd name="connsiteY10" fmla="*/ 380143 h 788479"/>
                  <a:gd name="connsiteX11" fmla="*/ 2063496 w 2413539"/>
                  <a:gd name="connsiteY11" fmla="*/ 345662 h 788479"/>
                  <a:gd name="connsiteX12" fmla="*/ 2413540 w 2413539"/>
                  <a:gd name="connsiteY12" fmla="*/ 1143 h 788479"/>
                  <a:gd name="connsiteX13" fmla="*/ 2408968 w 2413539"/>
                  <a:gd name="connsiteY13" fmla="*/ 0 h 78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13539" h="788479">
                    <a:moveTo>
                      <a:pt x="2408968" y="0"/>
                    </a:moveTo>
                    <a:cubicBezTo>
                      <a:pt x="2393442" y="12287"/>
                      <a:pt x="2377440" y="24003"/>
                      <a:pt x="2361533" y="35242"/>
                    </a:cubicBezTo>
                    <a:cubicBezTo>
                      <a:pt x="2274665" y="96393"/>
                      <a:pt x="2180844" y="155448"/>
                      <a:pt x="2084261" y="199549"/>
                    </a:cubicBezTo>
                    <a:cubicBezTo>
                      <a:pt x="1694593" y="377476"/>
                      <a:pt x="1270826" y="280035"/>
                      <a:pt x="861822" y="254699"/>
                    </a:cubicBezTo>
                    <a:cubicBezTo>
                      <a:pt x="763524" y="248602"/>
                      <a:pt x="664655" y="249650"/>
                      <a:pt x="570357" y="281654"/>
                    </a:cubicBezTo>
                    <a:cubicBezTo>
                      <a:pt x="478917" y="312706"/>
                      <a:pt x="402908" y="372809"/>
                      <a:pt x="330708" y="435102"/>
                    </a:cubicBezTo>
                    <a:cubicBezTo>
                      <a:pt x="229934" y="522160"/>
                      <a:pt x="124492" y="629602"/>
                      <a:pt x="0" y="688467"/>
                    </a:cubicBezTo>
                    <a:cubicBezTo>
                      <a:pt x="68294" y="750665"/>
                      <a:pt x="125063" y="788480"/>
                      <a:pt x="125063" y="788480"/>
                    </a:cubicBezTo>
                    <a:cubicBezTo>
                      <a:pt x="173546" y="719138"/>
                      <a:pt x="571310" y="387572"/>
                      <a:pt x="571310" y="387572"/>
                    </a:cubicBezTo>
                    <a:cubicBezTo>
                      <a:pt x="571310" y="387572"/>
                      <a:pt x="1174052" y="319850"/>
                      <a:pt x="1538192" y="387572"/>
                    </a:cubicBezTo>
                    <a:lnTo>
                      <a:pt x="1596295" y="380143"/>
                    </a:lnTo>
                    <a:cubicBezTo>
                      <a:pt x="1693069" y="376428"/>
                      <a:pt x="2030444" y="362236"/>
                      <a:pt x="2063496" y="345662"/>
                    </a:cubicBezTo>
                    <a:cubicBezTo>
                      <a:pt x="2092166" y="331280"/>
                      <a:pt x="2305431" y="112871"/>
                      <a:pt x="2413540" y="1143"/>
                    </a:cubicBezTo>
                    <a:cubicBezTo>
                      <a:pt x="2412016" y="857"/>
                      <a:pt x="2410492" y="571"/>
                      <a:pt x="2408968" y="0"/>
                    </a:cubicBezTo>
                    <a:close/>
                  </a:path>
                </a:pathLst>
              </a:custGeom>
              <a:solidFill>
                <a:srgbClr val="8D4328">
                  <a:alpha val="3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AEE3208-89EF-4609-A691-4742994FDFC0}"/>
                  </a:ext>
                </a:extLst>
              </p:cNvPr>
              <p:cNvSpPr/>
              <p:nvPr/>
            </p:nvSpPr>
            <p:spPr>
              <a:xfrm>
                <a:off x="6012877" y="3467226"/>
                <a:ext cx="51559" cy="106362"/>
              </a:xfrm>
              <a:custGeom>
                <a:avLst/>
                <a:gdLst>
                  <a:gd name="connsiteX0" fmla="*/ 46736 w 51559"/>
                  <a:gd name="connsiteY0" fmla="*/ 106363 h 106362"/>
                  <a:gd name="connsiteX1" fmla="*/ 42069 w 51559"/>
                  <a:gd name="connsiteY1" fmla="*/ 102743 h 106362"/>
                  <a:gd name="connsiteX2" fmla="*/ 2159 w 51559"/>
                  <a:gd name="connsiteY2" fmla="*/ 8827 h 106362"/>
                  <a:gd name="connsiteX3" fmla="*/ 826 w 51559"/>
                  <a:gd name="connsiteY3" fmla="*/ 2159 h 106362"/>
                  <a:gd name="connsiteX4" fmla="*/ 7493 w 51559"/>
                  <a:gd name="connsiteY4" fmla="*/ 826 h 106362"/>
                  <a:gd name="connsiteX5" fmla="*/ 51403 w 51559"/>
                  <a:gd name="connsiteY5" fmla="*/ 100267 h 106362"/>
                  <a:gd name="connsiteX6" fmla="*/ 47974 w 51559"/>
                  <a:gd name="connsiteY6" fmla="*/ 106172 h 106362"/>
                  <a:gd name="connsiteX7" fmla="*/ 46736 w 51559"/>
                  <a:gd name="connsiteY7" fmla="*/ 106363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59" h="106362">
                    <a:moveTo>
                      <a:pt x="46736" y="106363"/>
                    </a:moveTo>
                    <a:cubicBezTo>
                      <a:pt x="44641" y="106363"/>
                      <a:pt x="42640" y="104934"/>
                      <a:pt x="42069" y="102743"/>
                    </a:cubicBezTo>
                    <a:cubicBezTo>
                      <a:pt x="35878" y="79883"/>
                      <a:pt x="16732" y="18542"/>
                      <a:pt x="2159" y="8827"/>
                    </a:cubicBezTo>
                    <a:cubicBezTo>
                      <a:pt x="-32" y="7303"/>
                      <a:pt x="-698" y="4350"/>
                      <a:pt x="826" y="2159"/>
                    </a:cubicBezTo>
                    <a:cubicBezTo>
                      <a:pt x="2254" y="-32"/>
                      <a:pt x="5302" y="-698"/>
                      <a:pt x="7493" y="826"/>
                    </a:cubicBezTo>
                    <a:cubicBezTo>
                      <a:pt x="27781" y="14351"/>
                      <a:pt x="49022" y="91504"/>
                      <a:pt x="51403" y="100267"/>
                    </a:cubicBezTo>
                    <a:cubicBezTo>
                      <a:pt x="52070" y="102838"/>
                      <a:pt x="50546" y="105505"/>
                      <a:pt x="47974" y="106172"/>
                    </a:cubicBezTo>
                    <a:cubicBezTo>
                      <a:pt x="47593" y="106363"/>
                      <a:pt x="47212" y="106363"/>
                      <a:pt x="46736" y="106363"/>
                    </a:cubicBezTo>
                    <a:close/>
                  </a:path>
                </a:pathLst>
              </a:custGeom>
              <a:solidFill>
                <a:srgbClr val="1815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77C2430-2A2A-46A2-BB16-23803B554F9E}"/>
                  </a:ext>
                </a:extLst>
              </p:cNvPr>
              <p:cNvSpPr/>
              <p:nvPr/>
            </p:nvSpPr>
            <p:spPr>
              <a:xfrm>
                <a:off x="6048374" y="3470433"/>
                <a:ext cx="35534" cy="67722"/>
              </a:xfrm>
              <a:custGeom>
                <a:avLst/>
                <a:gdLst>
                  <a:gd name="connsiteX0" fmla="*/ 30671 w 35534"/>
                  <a:gd name="connsiteY0" fmla="*/ 67723 h 67722"/>
                  <a:gd name="connsiteX1" fmla="*/ 26003 w 35534"/>
                  <a:gd name="connsiteY1" fmla="*/ 64198 h 67722"/>
                  <a:gd name="connsiteX2" fmla="*/ 1429 w 35534"/>
                  <a:gd name="connsiteY2" fmla="*/ 8287 h 67722"/>
                  <a:gd name="connsiteX3" fmla="*/ 1429 w 35534"/>
                  <a:gd name="connsiteY3" fmla="*/ 1429 h 67722"/>
                  <a:gd name="connsiteX4" fmla="*/ 8287 w 35534"/>
                  <a:gd name="connsiteY4" fmla="*/ 1429 h 67722"/>
                  <a:gd name="connsiteX5" fmla="*/ 35338 w 35534"/>
                  <a:gd name="connsiteY5" fmla="*/ 61531 h 67722"/>
                  <a:gd name="connsiteX6" fmla="*/ 32004 w 35534"/>
                  <a:gd name="connsiteY6" fmla="*/ 67532 h 67722"/>
                  <a:gd name="connsiteX7" fmla="*/ 30671 w 35534"/>
                  <a:gd name="connsiteY7" fmla="*/ 67723 h 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34" h="67722">
                    <a:moveTo>
                      <a:pt x="30671" y="67723"/>
                    </a:moveTo>
                    <a:cubicBezTo>
                      <a:pt x="28575" y="67723"/>
                      <a:pt x="26670" y="66389"/>
                      <a:pt x="26003" y="64198"/>
                    </a:cubicBezTo>
                    <a:cubicBezTo>
                      <a:pt x="22479" y="52006"/>
                      <a:pt x="11335" y="18097"/>
                      <a:pt x="1429" y="8287"/>
                    </a:cubicBezTo>
                    <a:cubicBezTo>
                      <a:pt x="-476" y="6382"/>
                      <a:pt x="-476" y="3334"/>
                      <a:pt x="1429" y="1429"/>
                    </a:cubicBezTo>
                    <a:cubicBezTo>
                      <a:pt x="3334" y="-476"/>
                      <a:pt x="6382" y="-476"/>
                      <a:pt x="8287" y="1429"/>
                    </a:cubicBezTo>
                    <a:cubicBezTo>
                      <a:pt x="21908" y="15049"/>
                      <a:pt x="34766" y="59626"/>
                      <a:pt x="35338" y="61531"/>
                    </a:cubicBezTo>
                    <a:cubicBezTo>
                      <a:pt x="36100" y="64103"/>
                      <a:pt x="34576" y="66770"/>
                      <a:pt x="32004" y="67532"/>
                    </a:cubicBezTo>
                    <a:cubicBezTo>
                      <a:pt x="31528" y="67723"/>
                      <a:pt x="31051" y="67723"/>
                      <a:pt x="30671" y="67723"/>
                    </a:cubicBezTo>
                    <a:close/>
                  </a:path>
                </a:pathLst>
              </a:custGeom>
              <a:solidFill>
                <a:srgbClr val="1815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941AB47A-573F-4DE6-8C4F-0A9C0B7A35F7}"/>
                  </a:ext>
                </a:extLst>
              </p:cNvPr>
              <p:cNvSpPr/>
              <p:nvPr/>
            </p:nvSpPr>
            <p:spPr>
              <a:xfrm>
                <a:off x="5990367" y="3493007"/>
                <a:ext cx="35534" cy="67722"/>
              </a:xfrm>
              <a:custGeom>
                <a:avLst/>
                <a:gdLst>
                  <a:gd name="connsiteX0" fmla="*/ 30671 w 35534"/>
                  <a:gd name="connsiteY0" fmla="*/ 67723 h 67722"/>
                  <a:gd name="connsiteX1" fmla="*/ 26003 w 35534"/>
                  <a:gd name="connsiteY1" fmla="*/ 64199 h 67722"/>
                  <a:gd name="connsiteX2" fmla="*/ 1429 w 35534"/>
                  <a:gd name="connsiteY2" fmla="*/ 8287 h 67722"/>
                  <a:gd name="connsiteX3" fmla="*/ 1429 w 35534"/>
                  <a:gd name="connsiteY3" fmla="*/ 1429 h 67722"/>
                  <a:gd name="connsiteX4" fmla="*/ 8287 w 35534"/>
                  <a:gd name="connsiteY4" fmla="*/ 1429 h 67722"/>
                  <a:gd name="connsiteX5" fmla="*/ 35338 w 35534"/>
                  <a:gd name="connsiteY5" fmla="*/ 61531 h 67722"/>
                  <a:gd name="connsiteX6" fmla="*/ 32004 w 35534"/>
                  <a:gd name="connsiteY6" fmla="*/ 67532 h 67722"/>
                  <a:gd name="connsiteX7" fmla="*/ 30671 w 35534"/>
                  <a:gd name="connsiteY7" fmla="*/ 67723 h 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34" h="67722">
                    <a:moveTo>
                      <a:pt x="30671" y="67723"/>
                    </a:moveTo>
                    <a:cubicBezTo>
                      <a:pt x="28575" y="67723"/>
                      <a:pt x="26670" y="66389"/>
                      <a:pt x="26003" y="64199"/>
                    </a:cubicBezTo>
                    <a:cubicBezTo>
                      <a:pt x="22479" y="52006"/>
                      <a:pt x="11335" y="18097"/>
                      <a:pt x="1429" y="8287"/>
                    </a:cubicBezTo>
                    <a:cubicBezTo>
                      <a:pt x="-476" y="6382"/>
                      <a:pt x="-476" y="3334"/>
                      <a:pt x="1429" y="1429"/>
                    </a:cubicBezTo>
                    <a:cubicBezTo>
                      <a:pt x="3334" y="-476"/>
                      <a:pt x="6382" y="-476"/>
                      <a:pt x="8287" y="1429"/>
                    </a:cubicBezTo>
                    <a:cubicBezTo>
                      <a:pt x="21908" y="15050"/>
                      <a:pt x="34766" y="59626"/>
                      <a:pt x="35338" y="61531"/>
                    </a:cubicBezTo>
                    <a:cubicBezTo>
                      <a:pt x="36100" y="64103"/>
                      <a:pt x="34576" y="66770"/>
                      <a:pt x="32004" y="67532"/>
                    </a:cubicBezTo>
                    <a:cubicBezTo>
                      <a:pt x="31528" y="67723"/>
                      <a:pt x="31051" y="67723"/>
                      <a:pt x="30671" y="67723"/>
                    </a:cubicBezTo>
                    <a:close/>
                  </a:path>
                </a:pathLst>
              </a:custGeom>
              <a:solidFill>
                <a:srgbClr val="1815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D2709867-6735-4C4F-A066-BB6B4FDAB8E6}"/>
                  </a:ext>
                </a:extLst>
              </p:cNvPr>
              <p:cNvSpPr/>
              <p:nvPr/>
            </p:nvSpPr>
            <p:spPr>
              <a:xfrm>
                <a:off x="7002945" y="4047186"/>
                <a:ext cx="53686" cy="55325"/>
              </a:xfrm>
              <a:custGeom>
                <a:avLst/>
                <a:gdLst>
                  <a:gd name="connsiteX0" fmla="*/ 48888 w 53686"/>
                  <a:gd name="connsiteY0" fmla="*/ 55326 h 55325"/>
                  <a:gd name="connsiteX1" fmla="*/ 44983 w 53686"/>
                  <a:gd name="connsiteY1" fmla="*/ 53326 h 55325"/>
                  <a:gd name="connsiteX2" fmla="*/ 2787 w 53686"/>
                  <a:gd name="connsiteY2" fmla="*/ 9225 h 55325"/>
                  <a:gd name="connsiteX3" fmla="*/ 406 w 53686"/>
                  <a:gd name="connsiteY3" fmla="*/ 2843 h 55325"/>
                  <a:gd name="connsiteX4" fmla="*/ 6787 w 53686"/>
                  <a:gd name="connsiteY4" fmla="*/ 462 h 55325"/>
                  <a:gd name="connsiteX5" fmla="*/ 52793 w 53686"/>
                  <a:gd name="connsiteY5" fmla="*/ 47706 h 55325"/>
                  <a:gd name="connsiteX6" fmla="*/ 51745 w 53686"/>
                  <a:gd name="connsiteY6" fmla="*/ 54469 h 55325"/>
                  <a:gd name="connsiteX7" fmla="*/ 48888 w 53686"/>
                  <a:gd name="connsiteY7" fmla="*/ 55326 h 5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686" h="55325">
                    <a:moveTo>
                      <a:pt x="48888" y="55326"/>
                    </a:moveTo>
                    <a:cubicBezTo>
                      <a:pt x="47364" y="55326"/>
                      <a:pt x="45935" y="54659"/>
                      <a:pt x="44983" y="53326"/>
                    </a:cubicBezTo>
                    <a:cubicBezTo>
                      <a:pt x="37553" y="43039"/>
                      <a:pt x="15360" y="15035"/>
                      <a:pt x="2787" y="9225"/>
                    </a:cubicBezTo>
                    <a:cubicBezTo>
                      <a:pt x="406" y="8082"/>
                      <a:pt x="-642" y="5224"/>
                      <a:pt x="406" y="2843"/>
                    </a:cubicBezTo>
                    <a:cubicBezTo>
                      <a:pt x="1549" y="367"/>
                      <a:pt x="4406" y="-681"/>
                      <a:pt x="6787" y="462"/>
                    </a:cubicBezTo>
                    <a:cubicBezTo>
                      <a:pt x="24218" y="8558"/>
                      <a:pt x="51650" y="46087"/>
                      <a:pt x="52793" y="47706"/>
                    </a:cubicBezTo>
                    <a:cubicBezTo>
                      <a:pt x="54317" y="49897"/>
                      <a:pt x="53841" y="52849"/>
                      <a:pt x="51745" y="54469"/>
                    </a:cubicBezTo>
                    <a:cubicBezTo>
                      <a:pt x="50888" y="54945"/>
                      <a:pt x="49841" y="55326"/>
                      <a:pt x="48888" y="55326"/>
                    </a:cubicBezTo>
                    <a:close/>
                  </a:path>
                </a:pathLst>
              </a:custGeom>
              <a:solidFill>
                <a:srgbClr val="1815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EA69A182-5249-49DE-8269-7575EF346CFA}"/>
                  </a:ext>
                </a:extLst>
              </p:cNvPr>
              <p:cNvSpPr/>
              <p:nvPr/>
            </p:nvSpPr>
            <p:spPr>
              <a:xfrm>
                <a:off x="7018566" y="4024897"/>
                <a:ext cx="53686" cy="55325"/>
              </a:xfrm>
              <a:custGeom>
                <a:avLst/>
                <a:gdLst>
                  <a:gd name="connsiteX0" fmla="*/ 48888 w 53686"/>
                  <a:gd name="connsiteY0" fmla="*/ 55326 h 55325"/>
                  <a:gd name="connsiteX1" fmla="*/ 44983 w 53686"/>
                  <a:gd name="connsiteY1" fmla="*/ 53326 h 55325"/>
                  <a:gd name="connsiteX2" fmla="*/ 2787 w 53686"/>
                  <a:gd name="connsiteY2" fmla="*/ 9225 h 55325"/>
                  <a:gd name="connsiteX3" fmla="*/ 406 w 53686"/>
                  <a:gd name="connsiteY3" fmla="*/ 2843 h 55325"/>
                  <a:gd name="connsiteX4" fmla="*/ 6788 w 53686"/>
                  <a:gd name="connsiteY4" fmla="*/ 462 h 55325"/>
                  <a:gd name="connsiteX5" fmla="*/ 52793 w 53686"/>
                  <a:gd name="connsiteY5" fmla="*/ 47706 h 55325"/>
                  <a:gd name="connsiteX6" fmla="*/ 51746 w 53686"/>
                  <a:gd name="connsiteY6" fmla="*/ 54469 h 55325"/>
                  <a:gd name="connsiteX7" fmla="*/ 48888 w 53686"/>
                  <a:gd name="connsiteY7" fmla="*/ 55326 h 5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686" h="55325">
                    <a:moveTo>
                      <a:pt x="48888" y="55326"/>
                    </a:moveTo>
                    <a:cubicBezTo>
                      <a:pt x="47364" y="55326"/>
                      <a:pt x="45935" y="54659"/>
                      <a:pt x="44983" y="53326"/>
                    </a:cubicBezTo>
                    <a:cubicBezTo>
                      <a:pt x="37553" y="43039"/>
                      <a:pt x="15360" y="15035"/>
                      <a:pt x="2787" y="9225"/>
                    </a:cubicBezTo>
                    <a:cubicBezTo>
                      <a:pt x="406" y="8082"/>
                      <a:pt x="-642" y="5224"/>
                      <a:pt x="406" y="2843"/>
                    </a:cubicBezTo>
                    <a:cubicBezTo>
                      <a:pt x="1549" y="367"/>
                      <a:pt x="4406" y="-681"/>
                      <a:pt x="6788" y="462"/>
                    </a:cubicBezTo>
                    <a:cubicBezTo>
                      <a:pt x="24218" y="8558"/>
                      <a:pt x="51650" y="46086"/>
                      <a:pt x="52793" y="47706"/>
                    </a:cubicBezTo>
                    <a:cubicBezTo>
                      <a:pt x="54317" y="49897"/>
                      <a:pt x="53841" y="52849"/>
                      <a:pt x="51746" y="54469"/>
                    </a:cubicBezTo>
                    <a:cubicBezTo>
                      <a:pt x="50888" y="54945"/>
                      <a:pt x="49840" y="55326"/>
                      <a:pt x="48888" y="55326"/>
                    </a:cubicBezTo>
                    <a:close/>
                  </a:path>
                </a:pathLst>
              </a:custGeom>
              <a:solidFill>
                <a:srgbClr val="1815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79" name="Graphic 2">
                <a:extLst>
                  <a:ext uri="{FF2B5EF4-FFF2-40B4-BE49-F238E27FC236}">
                    <a16:creationId xmlns:a16="http://schemas.microsoft.com/office/drawing/2014/main" id="{9BA17C58-2398-482F-BF38-B6B48AD3612E}"/>
                  </a:ext>
                </a:extLst>
              </p:cNvPr>
              <p:cNvGrpSpPr/>
              <p:nvPr/>
            </p:nvGrpSpPr>
            <p:grpSpPr>
              <a:xfrm>
                <a:off x="6086868" y="3274741"/>
                <a:ext cx="261263" cy="236311"/>
                <a:chOff x="6086868" y="3274741"/>
                <a:chExt cx="261263" cy="236311"/>
              </a:xfrm>
              <a:solidFill>
                <a:srgbClr val="FFFFFF">
                  <a:alpha val="43000"/>
                </a:srgbClr>
              </a:solidFill>
            </p:grpSpPr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83A0785F-CE43-4EBE-9046-8AFE1B529C25}"/>
                    </a:ext>
                  </a:extLst>
                </p:cNvPr>
                <p:cNvSpPr/>
                <p:nvPr/>
              </p:nvSpPr>
              <p:spPr>
                <a:xfrm rot="-1562077">
                  <a:off x="6110919" y="3313461"/>
                  <a:ext cx="213162" cy="158871"/>
                </a:xfrm>
                <a:custGeom>
                  <a:avLst/>
                  <a:gdLst>
                    <a:gd name="connsiteX0" fmla="*/ 213163 w 213162"/>
                    <a:gd name="connsiteY0" fmla="*/ 79436 h 158871"/>
                    <a:gd name="connsiteX1" fmla="*/ 106581 w 213162"/>
                    <a:gd name="connsiteY1" fmla="*/ 158872 h 158871"/>
                    <a:gd name="connsiteX2" fmla="*/ 0 w 213162"/>
                    <a:gd name="connsiteY2" fmla="*/ 79436 h 158871"/>
                    <a:gd name="connsiteX3" fmla="*/ 106581 w 213162"/>
                    <a:gd name="connsiteY3" fmla="*/ 0 h 158871"/>
                    <a:gd name="connsiteX4" fmla="*/ 213163 w 213162"/>
                    <a:gd name="connsiteY4" fmla="*/ 79436 h 158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162" h="158871">
                      <a:moveTo>
                        <a:pt x="213163" y="79436"/>
                      </a:moveTo>
                      <a:cubicBezTo>
                        <a:pt x="213163" y="123307"/>
                        <a:pt x="165445" y="158872"/>
                        <a:pt x="106581" y="158872"/>
                      </a:cubicBezTo>
                      <a:cubicBezTo>
                        <a:pt x="47718" y="158872"/>
                        <a:pt x="0" y="123307"/>
                        <a:pt x="0" y="79436"/>
                      </a:cubicBezTo>
                      <a:cubicBezTo>
                        <a:pt x="0" y="35565"/>
                        <a:pt x="47718" y="0"/>
                        <a:pt x="106581" y="0"/>
                      </a:cubicBezTo>
                      <a:cubicBezTo>
                        <a:pt x="165445" y="0"/>
                        <a:pt x="213163" y="35565"/>
                        <a:pt x="213163" y="79436"/>
                      </a:cubicBezTo>
                      <a:close/>
                    </a:path>
                  </a:pathLst>
                </a:custGeom>
                <a:solidFill>
                  <a:srgbClr val="FFFFFF">
                    <a:alpha val="43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70FDB6BC-F429-489B-811E-E512B29CE68C}"/>
                    </a:ext>
                  </a:extLst>
                </p:cNvPr>
                <p:cNvSpPr/>
                <p:nvPr/>
              </p:nvSpPr>
              <p:spPr>
                <a:xfrm>
                  <a:off x="6115625" y="3377088"/>
                  <a:ext cx="54659" cy="95059"/>
                </a:xfrm>
                <a:custGeom>
                  <a:avLst/>
                  <a:gdLst>
                    <a:gd name="connsiteX0" fmla="*/ 45048 w 54659"/>
                    <a:gd name="connsiteY0" fmla="*/ 29432 h 95059"/>
                    <a:gd name="connsiteX1" fmla="*/ 8853 w 54659"/>
                    <a:gd name="connsiteY1" fmla="*/ 0 h 95059"/>
                    <a:gd name="connsiteX2" fmla="*/ 6186 w 54659"/>
                    <a:gd name="connsiteY2" fmla="*/ 62675 h 95059"/>
                    <a:gd name="connsiteX3" fmla="*/ 43524 w 54659"/>
                    <a:gd name="connsiteY3" fmla="*/ 95059 h 95059"/>
                    <a:gd name="connsiteX4" fmla="*/ 45048 w 54659"/>
                    <a:gd name="connsiteY4" fmla="*/ 29432 h 95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659" h="95059">
                      <a:moveTo>
                        <a:pt x="45048" y="29432"/>
                      </a:moveTo>
                      <a:cubicBezTo>
                        <a:pt x="35904" y="15907"/>
                        <a:pt x="23236" y="6477"/>
                        <a:pt x="8853" y="0"/>
                      </a:cubicBezTo>
                      <a:cubicBezTo>
                        <a:pt x="-1529" y="20955"/>
                        <a:pt x="-3243" y="43434"/>
                        <a:pt x="6186" y="62675"/>
                      </a:cubicBezTo>
                      <a:cubicBezTo>
                        <a:pt x="13616" y="77914"/>
                        <a:pt x="26951" y="88868"/>
                        <a:pt x="43524" y="95059"/>
                      </a:cubicBezTo>
                      <a:cubicBezTo>
                        <a:pt x="55716" y="74867"/>
                        <a:pt x="60193" y="51911"/>
                        <a:pt x="45048" y="29432"/>
                      </a:cubicBezTo>
                      <a:close/>
                    </a:path>
                  </a:pathLst>
                </a:custGeom>
                <a:solidFill>
                  <a:srgbClr val="FFFFFF">
                    <a:alpha val="43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82" name="Graphic 2">
                <a:extLst>
                  <a:ext uri="{FF2B5EF4-FFF2-40B4-BE49-F238E27FC236}">
                    <a16:creationId xmlns:a16="http://schemas.microsoft.com/office/drawing/2014/main" id="{9BA17C58-2398-482F-BF38-B6B48AD3612E}"/>
                  </a:ext>
                </a:extLst>
              </p:cNvPr>
              <p:cNvGrpSpPr/>
              <p:nvPr/>
            </p:nvGrpSpPr>
            <p:grpSpPr>
              <a:xfrm>
                <a:off x="7135169" y="3835434"/>
                <a:ext cx="108371" cy="126639"/>
                <a:chOff x="7135169" y="3835434"/>
                <a:chExt cx="108371" cy="126639"/>
              </a:xfrm>
              <a:solidFill>
                <a:srgbClr val="FFFFFF">
                  <a:alpha val="43000"/>
                </a:srgbClr>
              </a:solidFill>
            </p:grpSpPr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76BC2D6F-7279-4AEA-9CA3-4A6AD3F3C20B}"/>
                    </a:ext>
                  </a:extLst>
                </p:cNvPr>
                <p:cNvSpPr/>
                <p:nvPr/>
              </p:nvSpPr>
              <p:spPr>
                <a:xfrm>
                  <a:off x="7135207" y="3835434"/>
                  <a:ext cx="108333" cy="126579"/>
                </a:xfrm>
                <a:custGeom>
                  <a:avLst/>
                  <a:gdLst>
                    <a:gd name="connsiteX0" fmla="*/ 99125 w 108333"/>
                    <a:gd name="connsiteY0" fmla="*/ 4378 h 126579"/>
                    <a:gd name="connsiteX1" fmla="*/ 84361 w 108333"/>
                    <a:gd name="connsiteY1" fmla="*/ 86293 h 126579"/>
                    <a:gd name="connsiteX2" fmla="*/ 9209 w 108333"/>
                    <a:gd name="connsiteY2" fmla="*/ 122202 h 126579"/>
                    <a:gd name="connsiteX3" fmla="*/ 23973 w 108333"/>
                    <a:gd name="connsiteY3" fmla="*/ 40287 h 126579"/>
                    <a:gd name="connsiteX4" fmla="*/ 99125 w 108333"/>
                    <a:gd name="connsiteY4" fmla="*/ 4378 h 126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333" h="126579">
                      <a:moveTo>
                        <a:pt x="99125" y="4378"/>
                      </a:moveTo>
                      <a:cubicBezTo>
                        <a:pt x="115794" y="17046"/>
                        <a:pt x="109221" y="53813"/>
                        <a:pt x="84361" y="86293"/>
                      </a:cubicBezTo>
                      <a:cubicBezTo>
                        <a:pt x="59501" y="118868"/>
                        <a:pt x="25878" y="134966"/>
                        <a:pt x="9209" y="122202"/>
                      </a:cubicBezTo>
                      <a:cubicBezTo>
                        <a:pt x="-7460" y="109534"/>
                        <a:pt x="-888" y="72767"/>
                        <a:pt x="23973" y="40287"/>
                      </a:cubicBezTo>
                      <a:cubicBezTo>
                        <a:pt x="48833" y="7712"/>
                        <a:pt x="82456" y="-8386"/>
                        <a:pt x="99125" y="4378"/>
                      </a:cubicBezTo>
                      <a:close/>
                    </a:path>
                  </a:pathLst>
                </a:custGeom>
                <a:solidFill>
                  <a:srgbClr val="FFFFFF">
                    <a:alpha val="43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1F05C989-35BB-4F05-85F9-937593B99FFC}"/>
                    </a:ext>
                  </a:extLst>
                </p:cNvPr>
                <p:cNvSpPr/>
                <p:nvPr/>
              </p:nvSpPr>
              <p:spPr>
                <a:xfrm>
                  <a:off x="7135169" y="3918725"/>
                  <a:ext cx="47980" cy="43348"/>
                </a:xfrm>
                <a:custGeom>
                  <a:avLst/>
                  <a:gdLst>
                    <a:gd name="connsiteX0" fmla="*/ 26963 w 47980"/>
                    <a:gd name="connsiteY0" fmla="*/ 3097 h 43348"/>
                    <a:gd name="connsiteX1" fmla="*/ 2198 w 47980"/>
                    <a:gd name="connsiteY1" fmla="*/ 49 h 43348"/>
                    <a:gd name="connsiteX2" fmla="*/ 9151 w 47980"/>
                    <a:gd name="connsiteY2" fmla="*/ 39006 h 43348"/>
                    <a:gd name="connsiteX3" fmla="*/ 45060 w 47980"/>
                    <a:gd name="connsiteY3" fmla="*/ 37292 h 43348"/>
                    <a:gd name="connsiteX4" fmla="*/ 26963 w 47980"/>
                    <a:gd name="connsiteY4" fmla="*/ 3097 h 43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980" h="43348">
                      <a:moveTo>
                        <a:pt x="26963" y="3097"/>
                      </a:moveTo>
                      <a:cubicBezTo>
                        <a:pt x="19152" y="716"/>
                        <a:pt x="10770" y="-237"/>
                        <a:pt x="2198" y="49"/>
                      </a:cubicBezTo>
                      <a:cubicBezTo>
                        <a:pt x="-2184" y="17289"/>
                        <a:pt x="-88" y="31863"/>
                        <a:pt x="9151" y="39006"/>
                      </a:cubicBezTo>
                      <a:cubicBezTo>
                        <a:pt x="17724" y="45579"/>
                        <a:pt x="30963" y="44436"/>
                        <a:pt x="45060" y="37292"/>
                      </a:cubicBezTo>
                      <a:cubicBezTo>
                        <a:pt x="51156" y="21099"/>
                        <a:pt x="48870" y="9955"/>
                        <a:pt x="26963" y="3097"/>
                      </a:cubicBezTo>
                      <a:close/>
                    </a:path>
                  </a:pathLst>
                </a:custGeom>
                <a:solidFill>
                  <a:srgbClr val="FFFFFF">
                    <a:alpha val="43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285" name="Graphic 2">
            <a:extLst>
              <a:ext uri="{FF2B5EF4-FFF2-40B4-BE49-F238E27FC236}">
                <a16:creationId xmlns:a16="http://schemas.microsoft.com/office/drawing/2014/main" id="{9BA17C58-2398-482F-BF38-B6B48AD3612E}"/>
              </a:ext>
            </a:extLst>
          </p:cNvPr>
          <p:cNvGrpSpPr/>
          <p:nvPr/>
        </p:nvGrpSpPr>
        <p:grpSpPr>
          <a:xfrm>
            <a:off x="1744780" y="4309884"/>
            <a:ext cx="4351220" cy="2177415"/>
            <a:chOff x="4945788" y="3638495"/>
            <a:chExt cx="2732503" cy="1487288"/>
          </a:xfrm>
        </p:grpSpPr>
        <p:grpSp>
          <p:nvGrpSpPr>
            <p:cNvPr id="286" name="Graphic 2">
              <a:extLst>
                <a:ext uri="{FF2B5EF4-FFF2-40B4-BE49-F238E27FC236}">
                  <a16:creationId xmlns:a16="http://schemas.microsoft.com/office/drawing/2014/main" id="{9BA17C58-2398-482F-BF38-B6B48AD3612E}"/>
                </a:ext>
              </a:extLst>
            </p:cNvPr>
            <p:cNvGrpSpPr/>
            <p:nvPr/>
          </p:nvGrpSpPr>
          <p:grpSpPr>
            <a:xfrm>
              <a:off x="4945788" y="3638495"/>
              <a:ext cx="2732503" cy="1487288"/>
              <a:chOff x="4945788" y="3638495"/>
              <a:chExt cx="2732503" cy="1487288"/>
            </a:xfrm>
          </p:grpSpPr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66A2CA41-794C-4445-9F78-A5584B1E5125}"/>
                  </a:ext>
                </a:extLst>
              </p:cNvPr>
              <p:cNvSpPr/>
              <p:nvPr/>
            </p:nvSpPr>
            <p:spPr>
              <a:xfrm>
                <a:off x="4945788" y="3657174"/>
                <a:ext cx="2732503" cy="1468608"/>
              </a:xfrm>
              <a:custGeom>
                <a:avLst/>
                <a:gdLst>
                  <a:gd name="connsiteX0" fmla="*/ 2126142 w 2732503"/>
                  <a:gd name="connsiteY0" fmla="*/ 613645 h 1468608"/>
                  <a:gd name="connsiteX1" fmla="*/ 1533116 w 2732503"/>
                  <a:gd name="connsiteY1" fmla="*/ 232930 h 1468608"/>
                  <a:gd name="connsiteX2" fmla="*/ 1249461 w 2732503"/>
                  <a:gd name="connsiteY2" fmla="*/ 87865 h 1468608"/>
                  <a:gd name="connsiteX3" fmla="*/ 911038 w 2732503"/>
                  <a:gd name="connsiteY3" fmla="*/ 33096 h 1468608"/>
                  <a:gd name="connsiteX4" fmla="*/ 1236603 w 2732503"/>
                  <a:gd name="connsiteY4" fmla="*/ 400475 h 1468608"/>
                  <a:gd name="connsiteX5" fmla="*/ 1323661 w 2732503"/>
                  <a:gd name="connsiteY5" fmla="*/ 535825 h 1468608"/>
                  <a:gd name="connsiteX6" fmla="*/ 909133 w 2732503"/>
                  <a:gd name="connsiteY6" fmla="*/ 719563 h 1468608"/>
                  <a:gd name="connsiteX7" fmla="*/ 904561 w 2732503"/>
                  <a:gd name="connsiteY7" fmla="*/ 715467 h 1468608"/>
                  <a:gd name="connsiteX8" fmla="*/ 514703 w 2732503"/>
                  <a:gd name="connsiteY8" fmla="*/ 748614 h 1468608"/>
                  <a:gd name="connsiteX9" fmla="*/ 160182 w 2732503"/>
                  <a:gd name="connsiteY9" fmla="*/ 494011 h 1468608"/>
                  <a:gd name="connsiteX10" fmla="*/ 11878 w 2732503"/>
                  <a:gd name="connsiteY10" fmla="*/ 513347 h 1468608"/>
                  <a:gd name="connsiteX11" fmla="*/ 27975 w 2732503"/>
                  <a:gd name="connsiteY11" fmla="*/ 616502 h 1468608"/>
                  <a:gd name="connsiteX12" fmla="*/ 440503 w 2732503"/>
                  <a:gd name="connsiteY12" fmla="*/ 1025791 h 1468608"/>
                  <a:gd name="connsiteX13" fmla="*/ 907704 w 2732503"/>
                  <a:gd name="connsiteY13" fmla="*/ 1060272 h 1468608"/>
                  <a:gd name="connsiteX14" fmla="*/ 965807 w 2732503"/>
                  <a:gd name="connsiteY14" fmla="*/ 1067701 h 1468608"/>
                  <a:gd name="connsiteX15" fmla="*/ 1932690 w 2732503"/>
                  <a:gd name="connsiteY15" fmla="*/ 1067701 h 1468608"/>
                  <a:gd name="connsiteX16" fmla="*/ 2378936 w 2732503"/>
                  <a:gd name="connsiteY16" fmla="*/ 1468609 h 1468608"/>
                  <a:gd name="connsiteX17" fmla="*/ 2732504 w 2732503"/>
                  <a:gd name="connsiteY17" fmla="*/ 1017981 h 1468608"/>
                  <a:gd name="connsiteX18" fmla="*/ 2126142 w 2732503"/>
                  <a:gd name="connsiteY18" fmla="*/ 613645 h 1468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32503" h="1468608">
                    <a:moveTo>
                      <a:pt x="2126142" y="613645"/>
                    </a:moveTo>
                    <a:cubicBezTo>
                      <a:pt x="2021367" y="346659"/>
                      <a:pt x="1590552" y="250171"/>
                      <a:pt x="1533116" y="232930"/>
                    </a:cubicBezTo>
                    <a:cubicBezTo>
                      <a:pt x="1468632" y="213595"/>
                      <a:pt x="1249461" y="87865"/>
                      <a:pt x="1249461" y="87865"/>
                    </a:cubicBezTo>
                    <a:cubicBezTo>
                      <a:pt x="965807" y="-70060"/>
                      <a:pt x="911038" y="33096"/>
                      <a:pt x="911038" y="33096"/>
                    </a:cubicBezTo>
                    <a:cubicBezTo>
                      <a:pt x="804644" y="232930"/>
                      <a:pt x="1236603" y="400475"/>
                      <a:pt x="1236603" y="400475"/>
                    </a:cubicBezTo>
                    <a:cubicBezTo>
                      <a:pt x="1236603" y="400475"/>
                      <a:pt x="1352617" y="445624"/>
                      <a:pt x="1323661" y="535825"/>
                    </a:cubicBezTo>
                    <a:cubicBezTo>
                      <a:pt x="1298134" y="615359"/>
                      <a:pt x="983428" y="700417"/>
                      <a:pt x="909133" y="719563"/>
                    </a:cubicBezTo>
                    <a:cubicBezTo>
                      <a:pt x="907609" y="718229"/>
                      <a:pt x="906180" y="716800"/>
                      <a:pt x="904561" y="715467"/>
                    </a:cubicBezTo>
                    <a:lnTo>
                      <a:pt x="514703" y="748614"/>
                    </a:lnTo>
                    <a:lnTo>
                      <a:pt x="160182" y="494011"/>
                    </a:lnTo>
                    <a:cubicBezTo>
                      <a:pt x="160182" y="494011"/>
                      <a:pt x="76362" y="429526"/>
                      <a:pt x="11878" y="513347"/>
                    </a:cubicBezTo>
                    <a:cubicBezTo>
                      <a:pt x="11878" y="513347"/>
                      <a:pt x="-23555" y="539159"/>
                      <a:pt x="27975" y="616502"/>
                    </a:cubicBezTo>
                    <a:cubicBezTo>
                      <a:pt x="27975" y="616502"/>
                      <a:pt x="401832" y="1006456"/>
                      <a:pt x="440503" y="1025791"/>
                    </a:cubicBezTo>
                    <a:cubicBezTo>
                      <a:pt x="473555" y="1042365"/>
                      <a:pt x="810930" y="1056557"/>
                      <a:pt x="907704" y="1060272"/>
                    </a:cubicBezTo>
                    <a:lnTo>
                      <a:pt x="965807" y="1067701"/>
                    </a:lnTo>
                    <a:cubicBezTo>
                      <a:pt x="1330043" y="999979"/>
                      <a:pt x="1932690" y="1067701"/>
                      <a:pt x="1932690" y="1067701"/>
                    </a:cubicBezTo>
                    <a:cubicBezTo>
                      <a:pt x="1932690" y="1067701"/>
                      <a:pt x="2330454" y="1399267"/>
                      <a:pt x="2378936" y="1468609"/>
                    </a:cubicBezTo>
                    <a:cubicBezTo>
                      <a:pt x="2378936" y="1468609"/>
                      <a:pt x="2690880" y="1260678"/>
                      <a:pt x="2732504" y="1017981"/>
                    </a:cubicBezTo>
                    <a:lnTo>
                      <a:pt x="2126142" y="613645"/>
                    </a:lnTo>
                    <a:close/>
                  </a:path>
                </a:pathLst>
              </a:custGeom>
              <a:solidFill>
                <a:srgbClr val="FFC7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EE4C3711-2814-40D3-AA1F-CF293C388C18}"/>
                  </a:ext>
                </a:extLst>
              </p:cNvPr>
              <p:cNvSpPr/>
              <p:nvPr/>
            </p:nvSpPr>
            <p:spPr>
              <a:xfrm>
                <a:off x="4967096" y="4263103"/>
                <a:ext cx="2711100" cy="862679"/>
              </a:xfrm>
              <a:custGeom>
                <a:avLst/>
                <a:gdLst>
                  <a:gd name="connsiteX0" fmla="*/ 2582704 w 2711100"/>
                  <a:gd name="connsiteY0" fmla="*/ 463963 h 862679"/>
                  <a:gd name="connsiteX1" fmla="*/ 2141506 w 2711100"/>
                  <a:gd name="connsiteY1" fmla="*/ 566547 h 862679"/>
                  <a:gd name="connsiteX2" fmla="*/ 1801559 w 2711100"/>
                  <a:gd name="connsiteY2" fmla="*/ 377762 h 862679"/>
                  <a:gd name="connsiteX3" fmla="*/ 1377601 w 2711100"/>
                  <a:gd name="connsiteY3" fmla="*/ 350901 h 862679"/>
                  <a:gd name="connsiteX4" fmla="*/ 570452 w 2711100"/>
                  <a:gd name="connsiteY4" fmla="*/ 395954 h 862679"/>
                  <a:gd name="connsiteX5" fmla="*/ 271082 w 2711100"/>
                  <a:gd name="connsiteY5" fmla="*/ 246126 h 862679"/>
                  <a:gd name="connsiteX6" fmla="*/ 0 w 2711100"/>
                  <a:gd name="connsiteY6" fmla="*/ 0 h 862679"/>
                  <a:gd name="connsiteX7" fmla="*/ 6572 w 2711100"/>
                  <a:gd name="connsiteY7" fmla="*/ 10573 h 862679"/>
                  <a:gd name="connsiteX8" fmla="*/ 419100 w 2711100"/>
                  <a:gd name="connsiteY8" fmla="*/ 419862 h 862679"/>
                  <a:gd name="connsiteX9" fmla="*/ 886301 w 2711100"/>
                  <a:gd name="connsiteY9" fmla="*/ 454342 h 862679"/>
                  <a:gd name="connsiteX10" fmla="*/ 944404 w 2711100"/>
                  <a:gd name="connsiteY10" fmla="*/ 461772 h 862679"/>
                  <a:gd name="connsiteX11" fmla="*/ 1911287 w 2711100"/>
                  <a:gd name="connsiteY11" fmla="*/ 461772 h 862679"/>
                  <a:gd name="connsiteX12" fmla="*/ 2357533 w 2711100"/>
                  <a:gd name="connsiteY12" fmla="*/ 862679 h 862679"/>
                  <a:gd name="connsiteX13" fmla="*/ 2711101 w 2711100"/>
                  <a:gd name="connsiteY13" fmla="*/ 412051 h 862679"/>
                  <a:gd name="connsiteX14" fmla="*/ 2645664 w 2711100"/>
                  <a:gd name="connsiteY14" fmla="*/ 368427 h 862679"/>
                  <a:gd name="connsiteX15" fmla="*/ 2582704 w 2711100"/>
                  <a:gd name="connsiteY15" fmla="*/ 463963 h 86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11100" h="862679">
                    <a:moveTo>
                      <a:pt x="2582704" y="463963"/>
                    </a:moveTo>
                    <a:cubicBezTo>
                      <a:pt x="2470976" y="605790"/>
                      <a:pt x="2304479" y="648653"/>
                      <a:pt x="2141506" y="566547"/>
                    </a:cubicBezTo>
                    <a:cubicBezTo>
                      <a:pt x="2025491" y="508159"/>
                      <a:pt x="1924431" y="423386"/>
                      <a:pt x="1801559" y="377762"/>
                    </a:cubicBezTo>
                    <a:cubicBezTo>
                      <a:pt x="1666113" y="327470"/>
                      <a:pt x="1518952" y="334804"/>
                      <a:pt x="1377601" y="350901"/>
                    </a:cubicBezTo>
                    <a:cubicBezTo>
                      <a:pt x="1110425" y="381190"/>
                      <a:pt x="838962" y="460724"/>
                      <a:pt x="570452" y="395954"/>
                    </a:cubicBezTo>
                    <a:cubicBezTo>
                      <a:pt x="460153" y="369380"/>
                      <a:pt x="360140" y="315658"/>
                      <a:pt x="271082" y="246126"/>
                    </a:cubicBezTo>
                    <a:cubicBezTo>
                      <a:pt x="176117" y="172021"/>
                      <a:pt x="82963" y="89249"/>
                      <a:pt x="0" y="0"/>
                    </a:cubicBezTo>
                    <a:cubicBezTo>
                      <a:pt x="2096" y="3429"/>
                      <a:pt x="4191" y="6858"/>
                      <a:pt x="6572" y="10573"/>
                    </a:cubicBezTo>
                    <a:cubicBezTo>
                      <a:pt x="6572" y="10573"/>
                      <a:pt x="380429" y="400526"/>
                      <a:pt x="419100" y="419862"/>
                    </a:cubicBezTo>
                    <a:cubicBezTo>
                      <a:pt x="452152" y="436436"/>
                      <a:pt x="789527" y="450628"/>
                      <a:pt x="886301" y="454342"/>
                    </a:cubicBezTo>
                    <a:lnTo>
                      <a:pt x="944404" y="461772"/>
                    </a:lnTo>
                    <a:cubicBezTo>
                      <a:pt x="1308640" y="394049"/>
                      <a:pt x="1911287" y="461772"/>
                      <a:pt x="1911287" y="461772"/>
                    </a:cubicBezTo>
                    <a:cubicBezTo>
                      <a:pt x="1911287" y="461772"/>
                      <a:pt x="2309051" y="793337"/>
                      <a:pt x="2357533" y="862679"/>
                    </a:cubicBezTo>
                    <a:cubicBezTo>
                      <a:pt x="2357533" y="862679"/>
                      <a:pt x="2669477" y="654748"/>
                      <a:pt x="2711101" y="412051"/>
                    </a:cubicBezTo>
                    <a:lnTo>
                      <a:pt x="2645664" y="368427"/>
                    </a:lnTo>
                    <a:cubicBezTo>
                      <a:pt x="2627090" y="402050"/>
                      <a:pt x="2606135" y="434149"/>
                      <a:pt x="2582704" y="463963"/>
                    </a:cubicBezTo>
                    <a:close/>
                  </a:path>
                </a:pathLst>
              </a:custGeom>
              <a:solidFill>
                <a:srgbClr val="C9614A">
                  <a:alpha val="2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C690266E-F327-4EE4-89AF-BCD72C874A70}"/>
                  </a:ext>
                </a:extLst>
              </p:cNvPr>
              <p:cNvSpPr/>
              <p:nvPr/>
            </p:nvSpPr>
            <p:spPr>
              <a:xfrm>
                <a:off x="5381427" y="4616862"/>
                <a:ext cx="35534" cy="67722"/>
              </a:xfrm>
              <a:custGeom>
                <a:avLst/>
                <a:gdLst>
                  <a:gd name="connsiteX0" fmla="*/ 4864 w 35534"/>
                  <a:gd name="connsiteY0" fmla="*/ 67723 h 67722"/>
                  <a:gd name="connsiteX1" fmla="*/ 3530 w 35534"/>
                  <a:gd name="connsiteY1" fmla="*/ 67532 h 67722"/>
                  <a:gd name="connsiteX2" fmla="*/ 197 w 35534"/>
                  <a:gd name="connsiteY2" fmla="*/ 61532 h 67722"/>
                  <a:gd name="connsiteX3" fmla="*/ 27248 w 35534"/>
                  <a:gd name="connsiteY3" fmla="*/ 1429 h 67722"/>
                  <a:gd name="connsiteX4" fmla="*/ 34106 w 35534"/>
                  <a:gd name="connsiteY4" fmla="*/ 1429 h 67722"/>
                  <a:gd name="connsiteX5" fmla="*/ 34106 w 35534"/>
                  <a:gd name="connsiteY5" fmla="*/ 8287 h 67722"/>
                  <a:gd name="connsiteX6" fmla="*/ 9531 w 35534"/>
                  <a:gd name="connsiteY6" fmla="*/ 64199 h 67722"/>
                  <a:gd name="connsiteX7" fmla="*/ 4864 w 35534"/>
                  <a:gd name="connsiteY7" fmla="*/ 67723 h 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34" h="67722">
                    <a:moveTo>
                      <a:pt x="4864" y="67723"/>
                    </a:moveTo>
                    <a:cubicBezTo>
                      <a:pt x="4388" y="67723"/>
                      <a:pt x="4007" y="67627"/>
                      <a:pt x="3530" y="67532"/>
                    </a:cubicBezTo>
                    <a:cubicBezTo>
                      <a:pt x="959" y="66770"/>
                      <a:pt x="-565" y="64103"/>
                      <a:pt x="197" y="61532"/>
                    </a:cubicBezTo>
                    <a:cubicBezTo>
                      <a:pt x="768" y="59627"/>
                      <a:pt x="13627" y="15050"/>
                      <a:pt x="27248" y="1429"/>
                    </a:cubicBezTo>
                    <a:cubicBezTo>
                      <a:pt x="29153" y="-476"/>
                      <a:pt x="32201" y="-476"/>
                      <a:pt x="34106" y="1429"/>
                    </a:cubicBezTo>
                    <a:cubicBezTo>
                      <a:pt x="36011" y="3334"/>
                      <a:pt x="36011" y="6382"/>
                      <a:pt x="34106" y="8287"/>
                    </a:cubicBezTo>
                    <a:cubicBezTo>
                      <a:pt x="24295" y="18097"/>
                      <a:pt x="13055" y="52007"/>
                      <a:pt x="9531" y="64199"/>
                    </a:cubicBezTo>
                    <a:cubicBezTo>
                      <a:pt x="8864" y="66389"/>
                      <a:pt x="6959" y="67723"/>
                      <a:pt x="4864" y="67723"/>
                    </a:cubicBezTo>
                    <a:close/>
                  </a:path>
                </a:pathLst>
              </a:custGeom>
              <a:solidFill>
                <a:srgbClr val="1815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24A681C7-1DA6-4409-9F22-EC185B1128C4}"/>
                  </a:ext>
                </a:extLst>
              </p:cNvPr>
              <p:cNvSpPr/>
              <p:nvPr/>
            </p:nvSpPr>
            <p:spPr>
              <a:xfrm>
                <a:off x="5422861" y="4406359"/>
                <a:ext cx="35534" cy="67722"/>
              </a:xfrm>
              <a:custGeom>
                <a:avLst/>
                <a:gdLst>
                  <a:gd name="connsiteX0" fmla="*/ 4864 w 35534"/>
                  <a:gd name="connsiteY0" fmla="*/ 67723 h 67722"/>
                  <a:gd name="connsiteX1" fmla="*/ 3530 w 35534"/>
                  <a:gd name="connsiteY1" fmla="*/ 67532 h 67722"/>
                  <a:gd name="connsiteX2" fmla="*/ 197 w 35534"/>
                  <a:gd name="connsiteY2" fmla="*/ 61532 h 67722"/>
                  <a:gd name="connsiteX3" fmla="*/ 27248 w 35534"/>
                  <a:gd name="connsiteY3" fmla="*/ 1429 h 67722"/>
                  <a:gd name="connsiteX4" fmla="*/ 34106 w 35534"/>
                  <a:gd name="connsiteY4" fmla="*/ 1429 h 67722"/>
                  <a:gd name="connsiteX5" fmla="*/ 34106 w 35534"/>
                  <a:gd name="connsiteY5" fmla="*/ 8287 h 67722"/>
                  <a:gd name="connsiteX6" fmla="*/ 9531 w 35534"/>
                  <a:gd name="connsiteY6" fmla="*/ 64199 h 67722"/>
                  <a:gd name="connsiteX7" fmla="*/ 4864 w 35534"/>
                  <a:gd name="connsiteY7" fmla="*/ 67723 h 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34" h="67722">
                    <a:moveTo>
                      <a:pt x="4864" y="67723"/>
                    </a:moveTo>
                    <a:cubicBezTo>
                      <a:pt x="4388" y="67723"/>
                      <a:pt x="4007" y="67627"/>
                      <a:pt x="3530" y="67532"/>
                    </a:cubicBezTo>
                    <a:cubicBezTo>
                      <a:pt x="959" y="66770"/>
                      <a:pt x="-565" y="64103"/>
                      <a:pt x="197" y="61532"/>
                    </a:cubicBezTo>
                    <a:cubicBezTo>
                      <a:pt x="768" y="59626"/>
                      <a:pt x="13627" y="15050"/>
                      <a:pt x="27248" y="1429"/>
                    </a:cubicBezTo>
                    <a:cubicBezTo>
                      <a:pt x="29153" y="-476"/>
                      <a:pt x="32201" y="-476"/>
                      <a:pt x="34106" y="1429"/>
                    </a:cubicBezTo>
                    <a:cubicBezTo>
                      <a:pt x="36011" y="3334"/>
                      <a:pt x="36011" y="6382"/>
                      <a:pt x="34106" y="8287"/>
                    </a:cubicBezTo>
                    <a:cubicBezTo>
                      <a:pt x="24295" y="18098"/>
                      <a:pt x="13055" y="52007"/>
                      <a:pt x="9531" y="64199"/>
                    </a:cubicBezTo>
                    <a:cubicBezTo>
                      <a:pt x="8864" y="66294"/>
                      <a:pt x="6959" y="67723"/>
                      <a:pt x="4864" y="67723"/>
                    </a:cubicBezTo>
                    <a:close/>
                  </a:path>
                </a:pathLst>
              </a:custGeom>
              <a:solidFill>
                <a:srgbClr val="1815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892F823C-5637-41D4-92BE-3D9CB005AC6D}"/>
                  </a:ext>
                </a:extLst>
              </p:cNvPr>
              <p:cNvSpPr/>
              <p:nvPr/>
            </p:nvSpPr>
            <p:spPr>
              <a:xfrm>
                <a:off x="5143299" y="4394277"/>
                <a:ext cx="53810" cy="55421"/>
              </a:xfrm>
              <a:custGeom>
                <a:avLst/>
                <a:gdLst>
                  <a:gd name="connsiteX0" fmla="*/ 4867 w 53810"/>
                  <a:gd name="connsiteY0" fmla="*/ 55421 h 55421"/>
                  <a:gd name="connsiteX1" fmla="*/ 2009 w 53810"/>
                  <a:gd name="connsiteY1" fmla="*/ 54469 h 55421"/>
                  <a:gd name="connsiteX2" fmla="*/ 962 w 53810"/>
                  <a:gd name="connsiteY2" fmla="*/ 47706 h 55421"/>
                  <a:gd name="connsiteX3" fmla="*/ 46967 w 53810"/>
                  <a:gd name="connsiteY3" fmla="*/ 462 h 55421"/>
                  <a:gd name="connsiteX4" fmla="*/ 53349 w 53810"/>
                  <a:gd name="connsiteY4" fmla="*/ 2843 h 55421"/>
                  <a:gd name="connsiteX5" fmla="*/ 50968 w 53810"/>
                  <a:gd name="connsiteY5" fmla="*/ 9225 h 55421"/>
                  <a:gd name="connsiteX6" fmla="*/ 8772 w 53810"/>
                  <a:gd name="connsiteY6" fmla="*/ 53326 h 55421"/>
                  <a:gd name="connsiteX7" fmla="*/ 4867 w 53810"/>
                  <a:gd name="connsiteY7" fmla="*/ 55421 h 5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10" h="55421">
                    <a:moveTo>
                      <a:pt x="4867" y="55421"/>
                    </a:moveTo>
                    <a:cubicBezTo>
                      <a:pt x="3914" y="55421"/>
                      <a:pt x="2867" y="55135"/>
                      <a:pt x="2009" y="54469"/>
                    </a:cubicBezTo>
                    <a:cubicBezTo>
                      <a:pt x="-181" y="52944"/>
                      <a:pt x="-658" y="49896"/>
                      <a:pt x="962" y="47706"/>
                    </a:cubicBezTo>
                    <a:cubicBezTo>
                      <a:pt x="2105" y="46086"/>
                      <a:pt x="29441" y="8653"/>
                      <a:pt x="46967" y="462"/>
                    </a:cubicBezTo>
                    <a:cubicBezTo>
                      <a:pt x="49349" y="-681"/>
                      <a:pt x="52301" y="367"/>
                      <a:pt x="53349" y="2843"/>
                    </a:cubicBezTo>
                    <a:cubicBezTo>
                      <a:pt x="54492" y="5224"/>
                      <a:pt x="53444" y="8177"/>
                      <a:pt x="50968" y="9225"/>
                    </a:cubicBezTo>
                    <a:cubicBezTo>
                      <a:pt x="38395" y="15130"/>
                      <a:pt x="16202" y="43038"/>
                      <a:pt x="8772" y="53326"/>
                    </a:cubicBezTo>
                    <a:cubicBezTo>
                      <a:pt x="7915" y="54659"/>
                      <a:pt x="6391" y="55421"/>
                      <a:pt x="4867" y="55421"/>
                    </a:cubicBezTo>
                    <a:close/>
                  </a:path>
                </a:pathLst>
              </a:custGeom>
              <a:solidFill>
                <a:srgbClr val="1815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3A307254-B30F-42FB-AAC7-AF67711EE433}"/>
                  </a:ext>
                </a:extLst>
              </p:cNvPr>
              <p:cNvSpPr/>
              <p:nvPr/>
            </p:nvSpPr>
            <p:spPr>
              <a:xfrm>
                <a:off x="5121297" y="4378275"/>
                <a:ext cx="53810" cy="55421"/>
              </a:xfrm>
              <a:custGeom>
                <a:avLst/>
                <a:gdLst>
                  <a:gd name="connsiteX0" fmla="*/ 4867 w 53810"/>
                  <a:gd name="connsiteY0" fmla="*/ 55421 h 55421"/>
                  <a:gd name="connsiteX1" fmla="*/ 2009 w 53810"/>
                  <a:gd name="connsiteY1" fmla="*/ 54469 h 55421"/>
                  <a:gd name="connsiteX2" fmla="*/ 962 w 53810"/>
                  <a:gd name="connsiteY2" fmla="*/ 47706 h 55421"/>
                  <a:gd name="connsiteX3" fmla="*/ 46967 w 53810"/>
                  <a:gd name="connsiteY3" fmla="*/ 462 h 55421"/>
                  <a:gd name="connsiteX4" fmla="*/ 53349 w 53810"/>
                  <a:gd name="connsiteY4" fmla="*/ 2843 h 55421"/>
                  <a:gd name="connsiteX5" fmla="*/ 50968 w 53810"/>
                  <a:gd name="connsiteY5" fmla="*/ 9225 h 55421"/>
                  <a:gd name="connsiteX6" fmla="*/ 8772 w 53810"/>
                  <a:gd name="connsiteY6" fmla="*/ 53326 h 55421"/>
                  <a:gd name="connsiteX7" fmla="*/ 4867 w 53810"/>
                  <a:gd name="connsiteY7" fmla="*/ 55421 h 5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10" h="55421">
                    <a:moveTo>
                      <a:pt x="4867" y="55421"/>
                    </a:moveTo>
                    <a:cubicBezTo>
                      <a:pt x="3914" y="55421"/>
                      <a:pt x="2867" y="55135"/>
                      <a:pt x="2009" y="54469"/>
                    </a:cubicBezTo>
                    <a:cubicBezTo>
                      <a:pt x="-181" y="52945"/>
                      <a:pt x="-658" y="49897"/>
                      <a:pt x="962" y="47706"/>
                    </a:cubicBezTo>
                    <a:cubicBezTo>
                      <a:pt x="2105" y="46087"/>
                      <a:pt x="29441" y="8653"/>
                      <a:pt x="46967" y="462"/>
                    </a:cubicBezTo>
                    <a:cubicBezTo>
                      <a:pt x="49349" y="-681"/>
                      <a:pt x="52301" y="367"/>
                      <a:pt x="53349" y="2843"/>
                    </a:cubicBezTo>
                    <a:cubicBezTo>
                      <a:pt x="54492" y="5224"/>
                      <a:pt x="53444" y="8177"/>
                      <a:pt x="50968" y="9225"/>
                    </a:cubicBezTo>
                    <a:cubicBezTo>
                      <a:pt x="38395" y="15130"/>
                      <a:pt x="16202" y="43039"/>
                      <a:pt x="8772" y="53326"/>
                    </a:cubicBezTo>
                    <a:cubicBezTo>
                      <a:pt x="7915" y="54754"/>
                      <a:pt x="6391" y="55421"/>
                      <a:pt x="4867" y="55421"/>
                    </a:cubicBezTo>
                    <a:close/>
                  </a:path>
                </a:pathLst>
              </a:custGeom>
              <a:solidFill>
                <a:srgbClr val="1815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B70815F6-29C4-4B0E-B99D-371907691103}"/>
                  </a:ext>
                </a:extLst>
              </p:cNvPr>
              <p:cNvSpPr/>
              <p:nvPr/>
            </p:nvSpPr>
            <p:spPr>
              <a:xfrm>
                <a:off x="5362092" y="4600765"/>
                <a:ext cx="35534" cy="67722"/>
              </a:xfrm>
              <a:custGeom>
                <a:avLst/>
                <a:gdLst>
                  <a:gd name="connsiteX0" fmla="*/ 4864 w 35534"/>
                  <a:gd name="connsiteY0" fmla="*/ 67723 h 67722"/>
                  <a:gd name="connsiteX1" fmla="*/ 3530 w 35534"/>
                  <a:gd name="connsiteY1" fmla="*/ 67532 h 67722"/>
                  <a:gd name="connsiteX2" fmla="*/ 197 w 35534"/>
                  <a:gd name="connsiteY2" fmla="*/ 61532 h 67722"/>
                  <a:gd name="connsiteX3" fmla="*/ 27248 w 35534"/>
                  <a:gd name="connsiteY3" fmla="*/ 1429 h 67722"/>
                  <a:gd name="connsiteX4" fmla="*/ 34106 w 35534"/>
                  <a:gd name="connsiteY4" fmla="*/ 1429 h 67722"/>
                  <a:gd name="connsiteX5" fmla="*/ 34106 w 35534"/>
                  <a:gd name="connsiteY5" fmla="*/ 8287 h 67722"/>
                  <a:gd name="connsiteX6" fmla="*/ 9531 w 35534"/>
                  <a:gd name="connsiteY6" fmla="*/ 64199 h 67722"/>
                  <a:gd name="connsiteX7" fmla="*/ 4864 w 35534"/>
                  <a:gd name="connsiteY7" fmla="*/ 67723 h 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34" h="67722">
                    <a:moveTo>
                      <a:pt x="4864" y="67723"/>
                    </a:moveTo>
                    <a:cubicBezTo>
                      <a:pt x="4388" y="67723"/>
                      <a:pt x="4007" y="67627"/>
                      <a:pt x="3530" y="67532"/>
                    </a:cubicBezTo>
                    <a:cubicBezTo>
                      <a:pt x="959" y="66770"/>
                      <a:pt x="-565" y="64103"/>
                      <a:pt x="197" y="61532"/>
                    </a:cubicBezTo>
                    <a:cubicBezTo>
                      <a:pt x="768" y="59626"/>
                      <a:pt x="13627" y="15050"/>
                      <a:pt x="27248" y="1429"/>
                    </a:cubicBezTo>
                    <a:cubicBezTo>
                      <a:pt x="29153" y="-476"/>
                      <a:pt x="32201" y="-476"/>
                      <a:pt x="34106" y="1429"/>
                    </a:cubicBezTo>
                    <a:cubicBezTo>
                      <a:pt x="36011" y="3334"/>
                      <a:pt x="36011" y="6382"/>
                      <a:pt x="34106" y="8287"/>
                    </a:cubicBezTo>
                    <a:cubicBezTo>
                      <a:pt x="24295" y="18098"/>
                      <a:pt x="13055" y="52007"/>
                      <a:pt x="9531" y="64199"/>
                    </a:cubicBezTo>
                    <a:cubicBezTo>
                      <a:pt x="8864" y="66294"/>
                      <a:pt x="6959" y="67723"/>
                      <a:pt x="4864" y="67723"/>
                    </a:cubicBezTo>
                    <a:close/>
                  </a:path>
                </a:pathLst>
              </a:custGeom>
              <a:solidFill>
                <a:srgbClr val="1815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94" name="Graphic 2">
                <a:extLst>
                  <a:ext uri="{FF2B5EF4-FFF2-40B4-BE49-F238E27FC236}">
                    <a16:creationId xmlns:a16="http://schemas.microsoft.com/office/drawing/2014/main" id="{9BA17C58-2398-482F-BF38-B6B48AD3612E}"/>
                  </a:ext>
                </a:extLst>
              </p:cNvPr>
              <p:cNvGrpSpPr/>
              <p:nvPr/>
            </p:nvGrpSpPr>
            <p:grpSpPr>
              <a:xfrm>
                <a:off x="5823676" y="3638495"/>
                <a:ext cx="261159" cy="236043"/>
                <a:chOff x="5823676" y="3638495"/>
                <a:chExt cx="261159" cy="236043"/>
              </a:xfrm>
              <a:solidFill>
                <a:srgbClr val="FFFFFF">
                  <a:alpha val="43000"/>
                </a:srgbClr>
              </a:solidFill>
            </p:grpSpPr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A8462E59-018B-431A-A0DC-E70C388724B0}"/>
                    </a:ext>
                  </a:extLst>
                </p:cNvPr>
                <p:cNvSpPr/>
                <p:nvPr/>
              </p:nvSpPr>
              <p:spPr>
                <a:xfrm rot="-3845609">
                  <a:off x="5874818" y="3649933"/>
                  <a:ext cx="158875" cy="213167"/>
                </a:xfrm>
                <a:custGeom>
                  <a:avLst/>
                  <a:gdLst>
                    <a:gd name="connsiteX0" fmla="*/ 158876 w 158875"/>
                    <a:gd name="connsiteY0" fmla="*/ 106584 h 213167"/>
                    <a:gd name="connsiteX1" fmla="*/ 79438 w 158875"/>
                    <a:gd name="connsiteY1" fmla="*/ 213168 h 213167"/>
                    <a:gd name="connsiteX2" fmla="*/ 0 w 158875"/>
                    <a:gd name="connsiteY2" fmla="*/ 106584 h 213167"/>
                    <a:gd name="connsiteX3" fmla="*/ 79438 w 158875"/>
                    <a:gd name="connsiteY3" fmla="*/ 0 h 213167"/>
                    <a:gd name="connsiteX4" fmla="*/ 158876 w 158875"/>
                    <a:gd name="connsiteY4" fmla="*/ 106584 h 213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875" h="213167">
                      <a:moveTo>
                        <a:pt x="158876" y="106584"/>
                      </a:moveTo>
                      <a:cubicBezTo>
                        <a:pt x="158876" y="165448"/>
                        <a:pt x="123310" y="213168"/>
                        <a:pt x="79438" y="213168"/>
                      </a:cubicBezTo>
                      <a:cubicBezTo>
                        <a:pt x="35566" y="213168"/>
                        <a:pt x="0" y="165448"/>
                        <a:pt x="0" y="106584"/>
                      </a:cubicBezTo>
                      <a:cubicBezTo>
                        <a:pt x="0" y="47719"/>
                        <a:pt x="35566" y="0"/>
                        <a:pt x="79438" y="0"/>
                      </a:cubicBezTo>
                      <a:cubicBezTo>
                        <a:pt x="123310" y="0"/>
                        <a:pt x="158876" y="47719"/>
                        <a:pt x="158876" y="106584"/>
                      </a:cubicBezTo>
                      <a:close/>
                    </a:path>
                  </a:pathLst>
                </a:custGeom>
                <a:solidFill>
                  <a:srgbClr val="FFFFFF">
                    <a:alpha val="43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1845535F-2219-4A26-9EBE-431F982C5716}"/>
                    </a:ext>
                  </a:extLst>
                </p:cNvPr>
                <p:cNvSpPr/>
                <p:nvPr/>
              </p:nvSpPr>
              <p:spPr>
                <a:xfrm>
                  <a:off x="5996234" y="3753802"/>
                  <a:ext cx="59939" cy="85915"/>
                </a:xfrm>
                <a:custGeom>
                  <a:avLst/>
                  <a:gdLst>
                    <a:gd name="connsiteX0" fmla="*/ 3753 w 59939"/>
                    <a:gd name="connsiteY0" fmla="*/ 39243 h 85915"/>
                    <a:gd name="connsiteX1" fmla="*/ 2896 w 59939"/>
                    <a:gd name="connsiteY1" fmla="*/ 85915 h 85915"/>
                    <a:gd name="connsiteX2" fmla="*/ 53854 w 59939"/>
                    <a:gd name="connsiteY2" fmla="*/ 49435 h 85915"/>
                    <a:gd name="connsiteX3" fmla="*/ 56331 w 59939"/>
                    <a:gd name="connsiteY3" fmla="*/ 0 h 85915"/>
                    <a:gd name="connsiteX4" fmla="*/ 3753 w 59939"/>
                    <a:gd name="connsiteY4" fmla="*/ 39243 h 8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39" h="85915">
                      <a:moveTo>
                        <a:pt x="3753" y="39243"/>
                      </a:moveTo>
                      <a:cubicBezTo>
                        <a:pt x="-1295" y="54769"/>
                        <a:pt x="-914" y="70580"/>
                        <a:pt x="2896" y="85915"/>
                      </a:cubicBezTo>
                      <a:cubicBezTo>
                        <a:pt x="25756" y="81153"/>
                        <a:pt x="44520" y="68675"/>
                        <a:pt x="53854" y="49435"/>
                      </a:cubicBezTo>
                      <a:cubicBezTo>
                        <a:pt x="61284" y="34195"/>
                        <a:pt x="61665" y="16954"/>
                        <a:pt x="56331" y="0"/>
                      </a:cubicBezTo>
                      <a:cubicBezTo>
                        <a:pt x="32995" y="2857"/>
                        <a:pt x="12135" y="13525"/>
                        <a:pt x="3753" y="39243"/>
                      </a:cubicBezTo>
                      <a:close/>
                    </a:path>
                  </a:pathLst>
                </a:custGeom>
                <a:solidFill>
                  <a:srgbClr val="FFFFFF">
                    <a:alpha val="43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97" name="Graphic 2">
                <a:extLst>
                  <a:ext uri="{FF2B5EF4-FFF2-40B4-BE49-F238E27FC236}">
                    <a16:creationId xmlns:a16="http://schemas.microsoft.com/office/drawing/2014/main" id="{9BA17C58-2398-482F-BF38-B6B48AD3612E}"/>
                  </a:ext>
                </a:extLst>
              </p:cNvPr>
              <p:cNvGrpSpPr/>
              <p:nvPr/>
            </p:nvGrpSpPr>
            <p:grpSpPr>
              <a:xfrm>
                <a:off x="4947956" y="4184104"/>
                <a:ext cx="108694" cy="126185"/>
                <a:chOff x="4947956" y="4184104"/>
                <a:chExt cx="108694" cy="126185"/>
              </a:xfrm>
              <a:solidFill>
                <a:srgbClr val="FFFFFF">
                  <a:alpha val="43000"/>
                </a:srgbClr>
              </a:solidFill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3D821F66-BFB3-4ACF-BCD9-A21D3972CF8E}"/>
                    </a:ext>
                  </a:extLst>
                </p:cNvPr>
                <p:cNvSpPr/>
                <p:nvPr/>
              </p:nvSpPr>
              <p:spPr>
                <a:xfrm>
                  <a:off x="4947956" y="4184104"/>
                  <a:ext cx="108694" cy="126185"/>
                </a:xfrm>
                <a:custGeom>
                  <a:avLst/>
                  <a:gdLst>
                    <a:gd name="connsiteX0" fmla="*/ 9043 w 108694"/>
                    <a:gd name="connsiteY0" fmla="*/ 4419 h 126185"/>
                    <a:gd name="connsiteX1" fmla="*/ 84386 w 108694"/>
                    <a:gd name="connsiteY1" fmla="*/ 39947 h 126185"/>
                    <a:gd name="connsiteX2" fmla="*/ 99626 w 108694"/>
                    <a:gd name="connsiteY2" fmla="*/ 121767 h 126185"/>
                    <a:gd name="connsiteX3" fmla="*/ 24283 w 108694"/>
                    <a:gd name="connsiteY3" fmla="*/ 86238 h 126185"/>
                    <a:gd name="connsiteX4" fmla="*/ 9043 w 108694"/>
                    <a:gd name="connsiteY4" fmla="*/ 4419 h 126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694" h="126185">
                      <a:moveTo>
                        <a:pt x="9043" y="4419"/>
                      </a:moveTo>
                      <a:cubicBezTo>
                        <a:pt x="25617" y="-8345"/>
                        <a:pt x="59336" y="7467"/>
                        <a:pt x="84386" y="39947"/>
                      </a:cubicBezTo>
                      <a:cubicBezTo>
                        <a:pt x="109437" y="72332"/>
                        <a:pt x="116200" y="109003"/>
                        <a:pt x="99626" y="121767"/>
                      </a:cubicBezTo>
                      <a:cubicBezTo>
                        <a:pt x="83053" y="134530"/>
                        <a:pt x="49334" y="118719"/>
                        <a:pt x="24283" y="86238"/>
                      </a:cubicBezTo>
                      <a:cubicBezTo>
                        <a:pt x="-672" y="53853"/>
                        <a:pt x="-7530" y="17182"/>
                        <a:pt x="9043" y="4419"/>
                      </a:cubicBezTo>
                      <a:close/>
                    </a:path>
                  </a:pathLst>
                </a:custGeom>
                <a:solidFill>
                  <a:srgbClr val="FFFFFF">
                    <a:alpha val="43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60CA5FA6-4516-49BA-B671-5CD07E221CCB}"/>
                    </a:ext>
                  </a:extLst>
                </p:cNvPr>
                <p:cNvSpPr/>
                <p:nvPr/>
              </p:nvSpPr>
              <p:spPr>
                <a:xfrm>
                  <a:off x="5008149" y="4263855"/>
                  <a:ext cx="48458" cy="46433"/>
                </a:xfrm>
                <a:custGeom>
                  <a:avLst/>
                  <a:gdLst>
                    <a:gd name="connsiteX0" fmla="*/ 9430 w 48458"/>
                    <a:gd name="connsiteY0" fmla="*/ 15631 h 46433"/>
                    <a:gd name="connsiteX1" fmla="*/ 0 w 48458"/>
                    <a:gd name="connsiteY1" fmla="*/ 38681 h 46433"/>
                    <a:gd name="connsiteX2" fmla="*/ 39433 w 48458"/>
                    <a:gd name="connsiteY2" fmla="*/ 42015 h 46433"/>
                    <a:gd name="connsiteX3" fmla="*/ 47054 w 48458"/>
                    <a:gd name="connsiteY3" fmla="*/ 6868 h 46433"/>
                    <a:gd name="connsiteX4" fmla="*/ 9430 w 48458"/>
                    <a:gd name="connsiteY4" fmla="*/ 15631 h 46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58" h="46433">
                      <a:moveTo>
                        <a:pt x="9430" y="15631"/>
                      </a:moveTo>
                      <a:cubicBezTo>
                        <a:pt x="5048" y="22584"/>
                        <a:pt x="2000" y="30395"/>
                        <a:pt x="0" y="38681"/>
                      </a:cubicBezTo>
                      <a:cubicBezTo>
                        <a:pt x="15526" y="47349"/>
                        <a:pt x="30099" y="49159"/>
                        <a:pt x="39433" y="42015"/>
                      </a:cubicBezTo>
                      <a:cubicBezTo>
                        <a:pt x="48006" y="35348"/>
                        <a:pt x="50292" y="22394"/>
                        <a:pt x="47054" y="6868"/>
                      </a:cubicBezTo>
                      <a:cubicBezTo>
                        <a:pt x="33052" y="-3133"/>
                        <a:pt x="21717" y="-3800"/>
                        <a:pt x="9430" y="15631"/>
                      </a:cubicBezTo>
                      <a:close/>
                    </a:path>
                  </a:pathLst>
                </a:custGeom>
                <a:solidFill>
                  <a:srgbClr val="FFFFFF">
                    <a:alpha val="43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03E598A5-8774-4B17-BBFD-6ABCA1E066A3}"/>
                </a:ext>
              </a:extLst>
            </p:cNvPr>
            <p:cNvSpPr/>
            <p:nvPr/>
          </p:nvSpPr>
          <p:spPr>
            <a:xfrm>
              <a:off x="6129180" y="3820794"/>
              <a:ext cx="51559" cy="106362"/>
            </a:xfrm>
            <a:custGeom>
              <a:avLst/>
              <a:gdLst>
                <a:gd name="connsiteX0" fmla="*/ 4824 w 51559"/>
                <a:gd name="connsiteY0" fmla="*/ 106363 h 106362"/>
                <a:gd name="connsiteX1" fmla="*/ 3586 w 51559"/>
                <a:gd name="connsiteY1" fmla="*/ 106172 h 106362"/>
                <a:gd name="connsiteX2" fmla="*/ 157 w 51559"/>
                <a:gd name="connsiteY2" fmla="*/ 100267 h 106362"/>
                <a:gd name="connsiteX3" fmla="*/ 44067 w 51559"/>
                <a:gd name="connsiteY3" fmla="*/ 826 h 106362"/>
                <a:gd name="connsiteX4" fmla="*/ 50734 w 51559"/>
                <a:gd name="connsiteY4" fmla="*/ 2159 h 106362"/>
                <a:gd name="connsiteX5" fmla="*/ 49401 w 51559"/>
                <a:gd name="connsiteY5" fmla="*/ 8827 h 106362"/>
                <a:gd name="connsiteX6" fmla="*/ 9491 w 51559"/>
                <a:gd name="connsiteY6" fmla="*/ 102743 h 106362"/>
                <a:gd name="connsiteX7" fmla="*/ 4824 w 51559"/>
                <a:gd name="connsiteY7" fmla="*/ 106363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59" h="106362">
                  <a:moveTo>
                    <a:pt x="4824" y="106363"/>
                  </a:moveTo>
                  <a:cubicBezTo>
                    <a:pt x="4443" y="106363"/>
                    <a:pt x="3966" y="106267"/>
                    <a:pt x="3586" y="106172"/>
                  </a:cubicBezTo>
                  <a:cubicBezTo>
                    <a:pt x="1014" y="105505"/>
                    <a:pt x="-510" y="102838"/>
                    <a:pt x="157" y="100267"/>
                  </a:cubicBezTo>
                  <a:cubicBezTo>
                    <a:pt x="2538" y="91504"/>
                    <a:pt x="23778" y="14351"/>
                    <a:pt x="44067" y="826"/>
                  </a:cubicBezTo>
                  <a:cubicBezTo>
                    <a:pt x="46257" y="-698"/>
                    <a:pt x="49306" y="-32"/>
                    <a:pt x="50734" y="2159"/>
                  </a:cubicBezTo>
                  <a:cubicBezTo>
                    <a:pt x="52258" y="4350"/>
                    <a:pt x="51591" y="7398"/>
                    <a:pt x="49401" y="8827"/>
                  </a:cubicBezTo>
                  <a:cubicBezTo>
                    <a:pt x="34732" y="18542"/>
                    <a:pt x="15587" y="79883"/>
                    <a:pt x="9491" y="102743"/>
                  </a:cubicBezTo>
                  <a:cubicBezTo>
                    <a:pt x="8919" y="105029"/>
                    <a:pt x="6919" y="106363"/>
                    <a:pt x="4824" y="106363"/>
                  </a:cubicBezTo>
                  <a:close/>
                </a:path>
              </a:pathLst>
            </a:custGeom>
            <a:solidFill>
              <a:srgbClr val="181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54385A2-7D5B-42AC-8C35-FFF034E0BE01}"/>
                </a:ext>
              </a:extLst>
            </p:cNvPr>
            <p:cNvSpPr/>
            <p:nvPr/>
          </p:nvSpPr>
          <p:spPr>
            <a:xfrm>
              <a:off x="6109838" y="3824001"/>
              <a:ext cx="35500" cy="67722"/>
            </a:xfrm>
            <a:custGeom>
              <a:avLst/>
              <a:gdLst>
                <a:gd name="connsiteX0" fmla="*/ 4830 w 35500"/>
                <a:gd name="connsiteY0" fmla="*/ 67723 h 67722"/>
                <a:gd name="connsiteX1" fmla="*/ 3497 w 35500"/>
                <a:gd name="connsiteY1" fmla="*/ 67532 h 67722"/>
                <a:gd name="connsiteX2" fmla="*/ 163 w 35500"/>
                <a:gd name="connsiteY2" fmla="*/ 61531 h 67722"/>
                <a:gd name="connsiteX3" fmla="*/ 27214 w 35500"/>
                <a:gd name="connsiteY3" fmla="*/ 1429 h 67722"/>
                <a:gd name="connsiteX4" fmla="*/ 34072 w 35500"/>
                <a:gd name="connsiteY4" fmla="*/ 1429 h 67722"/>
                <a:gd name="connsiteX5" fmla="*/ 34072 w 35500"/>
                <a:gd name="connsiteY5" fmla="*/ 8287 h 67722"/>
                <a:gd name="connsiteX6" fmla="*/ 9498 w 35500"/>
                <a:gd name="connsiteY6" fmla="*/ 64199 h 67722"/>
                <a:gd name="connsiteX7" fmla="*/ 4830 w 35500"/>
                <a:gd name="connsiteY7" fmla="*/ 67723 h 6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00" h="67722">
                  <a:moveTo>
                    <a:pt x="4830" y="67723"/>
                  </a:moveTo>
                  <a:cubicBezTo>
                    <a:pt x="4354" y="67723"/>
                    <a:pt x="3973" y="67628"/>
                    <a:pt x="3497" y="67532"/>
                  </a:cubicBezTo>
                  <a:cubicBezTo>
                    <a:pt x="925" y="66770"/>
                    <a:pt x="-504" y="64103"/>
                    <a:pt x="163" y="61531"/>
                  </a:cubicBezTo>
                  <a:cubicBezTo>
                    <a:pt x="735" y="59626"/>
                    <a:pt x="13593" y="15050"/>
                    <a:pt x="27214" y="1429"/>
                  </a:cubicBezTo>
                  <a:cubicBezTo>
                    <a:pt x="29119" y="-476"/>
                    <a:pt x="32167" y="-476"/>
                    <a:pt x="34072" y="1429"/>
                  </a:cubicBezTo>
                  <a:cubicBezTo>
                    <a:pt x="35977" y="3334"/>
                    <a:pt x="35977" y="6382"/>
                    <a:pt x="34072" y="8287"/>
                  </a:cubicBezTo>
                  <a:cubicBezTo>
                    <a:pt x="24261" y="18097"/>
                    <a:pt x="13022" y="52006"/>
                    <a:pt x="9498" y="64199"/>
                  </a:cubicBezTo>
                  <a:cubicBezTo>
                    <a:pt x="8831" y="66389"/>
                    <a:pt x="6926" y="67723"/>
                    <a:pt x="4830" y="67723"/>
                  </a:cubicBezTo>
                  <a:close/>
                </a:path>
              </a:pathLst>
            </a:custGeom>
            <a:solidFill>
              <a:srgbClr val="181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1AA886E7-C247-4716-A500-A04AC2C4056B}"/>
                </a:ext>
              </a:extLst>
            </p:cNvPr>
            <p:cNvSpPr/>
            <p:nvPr/>
          </p:nvSpPr>
          <p:spPr>
            <a:xfrm>
              <a:off x="6167845" y="3846575"/>
              <a:ext cx="35500" cy="67722"/>
            </a:xfrm>
            <a:custGeom>
              <a:avLst/>
              <a:gdLst>
                <a:gd name="connsiteX0" fmla="*/ 4830 w 35500"/>
                <a:gd name="connsiteY0" fmla="*/ 67723 h 67722"/>
                <a:gd name="connsiteX1" fmla="*/ 3497 w 35500"/>
                <a:gd name="connsiteY1" fmla="*/ 67532 h 67722"/>
                <a:gd name="connsiteX2" fmla="*/ 163 w 35500"/>
                <a:gd name="connsiteY2" fmla="*/ 61532 h 67722"/>
                <a:gd name="connsiteX3" fmla="*/ 27214 w 35500"/>
                <a:gd name="connsiteY3" fmla="*/ 1429 h 67722"/>
                <a:gd name="connsiteX4" fmla="*/ 34072 w 35500"/>
                <a:gd name="connsiteY4" fmla="*/ 1429 h 67722"/>
                <a:gd name="connsiteX5" fmla="*/ 34072 w 35500"/>
                <a:gd name="connsiteY5" fmla="*/ 8287 h 67722"/>
                <a:gd name="connsiteX6" fmla="*/ 9498 w 35500"/>
                <a:gd name="connsiteY6" fmla="*/ 64199 h 67722"/>
                <a:gd name="connsiteX7" fmla="*/ 4830 w 35500"/>
                <a:gd name="connsiteY7" fmla="*/ 67723 h 6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00" h="67722">
                  <a:moveTo>
                    <a:pt x="4830" y="67723"/>
                  </a:moveTo>
                  <a:cubicBezTo>
                    <a:pt x="4354" y="67723"/>
                    <a:pt x="3973" y="67628"/>
                    <a:pt x="3497" y="67532"/>
                  </a:cubicBezTo>
                  <a:cubicBezTo>
                    <a:pt x="925" y="66770"/>
                    <a:pt x="-504" y="64103"/>
                    <a:pt x="163" y="61532"/>
                  </a:cubicBezTo>
                  <a:cubicBezTo>
                    <a:pt x="735" y="59627"/>
                    <a:pt x="13593" y="15050"/>
                    <a:pt x="27214" y="1429"/>
                  </a:cubicBezTo>
                  <a:cubicBezTo>
                    <a:pt x="29119" y="-476"/>
                    <a:pt x="32167" y="-476"/>
                    <a:pt x="34072" y="1429"/>
                  </a:cubicBezTo>
                  <a:cubicBezTo>
                    <a:pt x="35977" y="3334"/>
                    <a:pt x="35977" y="6382"/>
                    <a:pt x="34072" y="8287"/>
                  </a:cubicBezTo>
                  <a:cubicBezTo>
                    <a:pt x="24261" y="18098"/>
                    <a:pt x="13022" y="52007"/>
                    <a:pt x="9498" y="64199"/>
                  </a:cubicBezTo>
                  <a:cubicBezTo>
                    <a:pt x="8831" y="66389"/>
                    <a:pt x="6926" y="67723"/>
                    <a:pt x="4830" y="67723"/>
                  </a:cubicBezTo>
                  <a:close/>
                </a:path>
              </a:pathLst>
            </a:custGeom>
            <a:solidFill>
              <a:srgbClr val="1815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7A2113D9-4E18-444F-8D91-D6880BC8C443}"/>
              </a:ext>
            </a:extLst>
          </p:cNvPr>
          <p:cNvSpPr txBox="1"/>
          <p:nvPr/>
        </p:nvSpPr>
        <p:spPr>
          <a:xfrm>
            <a:off x="1565919" y="966346"/>
            <a:ext cx="4518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767D"/>
                </a:solidFill>
                <a:latin typeface="+mj-lt"/>
                <a:cs typeface="DB YangDung X" panose="02000506090000020004" pitchFamily="2" charset="-34"/>
              </a:rPr>
              <a:t>GIVE</a:t>
            </a:r>
            <a:endParaRPr lang="th-TH" sz="13800" dirty="0">
              <a:solidFill>
                <a:srgbClr val="FF767D"/>
              </a:solidFill>
              <a:latin typeface="+mj-lt"/>
              <a:cs typeface="DB YangDung X" panose="02000506090000020004" pitchFamily="2" charset="-34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3436051-0880-49C0-B578-C448BC0EF1F9}"/>
              </a:ext>
            </a:extLst>
          </p:cNvPr>
          <p:cNvSpPr txBox="1"/>
          <p:nvPr/>
        </p:nvSpPr>
        <p:spPr>
          <a:xfrm>
            <a:off x="7233469" y="931908"/>
            <a:ext cx="1718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5"/>
                </a:solidFill>
                <a:latin typeface="+mj-lt"/>
              </a:rPr>
              <a:t>03</a:t>
            </a:r>
            <a:endParaRPr lang="th-TH" sz="9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4760E9BF-428A-436A-9999-77DA3D4B652F}"/>
              </a:ext>
            </a:extLst>
          </p:cNvPr>
          <p:cNvSpPr txBox="1"/>
          <p:nvPr/>
        </p:nvSpPr>
        <p:spPr>
          <a:xfrm>
            <a:off x="7322510" y="1912427"/>
            <a:ext cx="278623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endParaRPr lang="th-TH" sz="1800" dirty="0"/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172AE68A-075F-41A6-93BC-5F3746662A27}"/>
              </a:ext>
            </a:extLst>
          </p:cNvPr>
          <p:cNvSpPr txBox="1"/>
          <p:nvPr/>
        </p:nvSpPr>
        <p:spPr>
          <a:xfrm>
            <a:off x="8438954" y="3512618"/>
            <a:ext cx="1607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rgbClr val="5F9D50"/>
                </a:solidFill>
                <a:latin typeface="+mj-lt"/>
              </a:rPr>
              <a:t>04</a:t>
            </a:r>
            <a:endParaRPr lang="th-TH" sz="9600" dirty="0">
              <a:solidFill>
                <a:srgbClr val="5F9D50"/>
              </a:solidFill>
              <a:latin typeface="+mj-lt"/>
            </a:endParaRP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84640EDB-724D-48D1-A98E-09FF40CD4585}"/>
              </a:ext>
            </a:extLst>
          </p:cNvPr>
          <p:cNvSpPr txBox="1"/>
          <p:nvPr/>
        </p:nvSpPr>
        <p:spPr>
          <a:xfrm>
            <a:off x="7258425" y="4540324"/>
            <a:ext cx="278623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endParaRPr lang="th-TH" sz="1800" dirty="0"/>
          </a:p>
        </p:txBody>
      </p:sp>
      <p:grpSp>
        <p:nvGrpSpPr>
          <p:cNvPr id="320" name="Graphic 559">
            <a:extLst>
              <a:ext uri="{FF2B5EF4-FFF2-40B4-BE49-F238E27FC236}">
                <a16:creationId xmlns:a16="http://schemas.microsoft.com/office/drawing/2014/main" id="{093805C3-5861-4FE4-AF40-C5B8F641FF0C}"/>
              </a:ext>
            </a:extLst>
          </p:cNvPr>
          <p:cNvGrpSpPr/>
          <p:nvPr/>
        </p:nvGrpSpPr>
        <p:grpSpPr>
          <a:xfrm rot="16491193">
            <a:off x="9785338" y="4831133"/>
            <a:ext cx="4196052" cy="2048959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D0473F1E-352D-4779-BCFE-AFDB48530AC8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79EF015-EB0B-4B5C-BAE5-8DE8AEDA023B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23" name="Graphic 559">
            <a:extLst>
              <a:ext uri="{FF2B5EF4-FFF2-40B4-BE49-F238E27FC236}">
                <a16:creationId xmlns:a16="http://schemas.microsoft.com/office/drawing/2014/main" id="{874D4B95-15CF-41F6-B0E2-F92CE56FC21F}"/>
              </a:ext>
            </a:extLst>
          </p:cNvPr>
          <p:cNvGrpSpPr/>
          <p:nvPr/>
        </p:nvGrpSpPr>
        <p:grpSpPr>
          <a:xfrm rot="11000573">
            <a:off x="8363105" y="-821774"/>
            <a:ext cx="4196052" cy="2048959"/>
            <a:chOff x="5295567" y="3083292"/>
            <a:chExt cx="4196052" cy="2048959"/>
          </a:xfrm>
          <a:solidFill>
            <a:srgbClr val="BDD7EE"/>
          </a:solidFill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C6D4CFF-60FE-4E0D-BFCE-45E193FCB906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362340F6-6369-44FD-87E4-7D858D1012BC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26" name="Graphic 158">
            <a:extLst>
              <a:ext uri="{FF2B5EF4-FFF2-40B4-BE49-F238E27FC236}">
                <a16:creationId xmlns:a16="http://schemas.microsoft.com/office/drawing/2014/main" id="{3FF910DB-5254-4522-9753-64E12828F7A2}"/>
              </a:ext>
            </a:extLst>
          </p:cNvPr>
          <p:cNvGrpSpPr/>
          <p:nvPr/>
        </p:nvGrpSpPr>
        <p:grpSpPr>
          <a:xfrm rot="2375741">
            <a:off x="-516197" y="1817121"/>
            <a:ext cx="1498293" cy="1494114"/>
            <a:chOff x="5881780" y="3214768"/>
            <a:chExt cx="425575" cy="425575"/>
          </a:xfrm>
        </p:grpSpPr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53CBE4C6-6737-4531-81BA-318BA90D56E3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65574C4-E26A-4395-B424-1AD1DAAA9C77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CB711A75-80F4-4F76-AE34-DBCC32DD8455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30" name="Graphic 158">
            <a:extLst>
              <a:ext uri="{FF2B5EF4-FFF2-40B4-BE49-F238E27FC236}">
                <a16:creationId xmlns:a16="http://schemas.microsoft.com/office/drawing/2014/main" id="{701D2079-0645-4722-B5DC-4C173A548A9E}"/>
              </a:ext>
            </a:extLst>
          </p:cNvPr>
          <p:cNvGrpSpPr/>
          <p:nvPr/>
        </p:nvGrpSpPr>
        <p:grpSpPr>
          <a:xfrm rot="20966695">
            <a:off x="804744" y="-445525"/>
            <a:ext cx="1258636" cy="1182796"/>
            <a:chOff x="5881780" y="3214768"/>
            <a:chExt cx="425575" cy="425575"/>
          </a:xfrm>
        </p:grpSpPr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BB4D8AE-3767-48E0-870E-F7DF621429D9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5A9B362D-165F-4CB7-AA68-5DC9045FFA5D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CF221266-EC66-43FA-8E4A-4488035972B2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34" name="Graphic 71">
            <a:extLst>
              <a:ext uri="{FF2B5EF4-FFF2-40B4-BE49-F238E27FC236}">
                <a16:creationId xmlns:a16="http://schemas.microsoft.com/office/drawing/2014/main" id="{F1CB4366-E451-4F74-84D0-3F1E2577D3B4}"/>
              </a:ext>
            </a:extLst>
          </p:cNvPr>
          <p:cNvGrpSpPr/>
          <p:nvPr/>
        </p:nvGrpSpPr>
        <p:grpSpPr>
          <a:xfrm rot="16547567">
            <a:off x="4419744" y="-465217"/>
            <a:ext cx="1150999" cy="1435508"/>
            <a:chOff x="5444034" y="2581317"/>
            <a:chExt cx="692880" cy="920122"/>
          </a:xfrm>
        </p:grpSpPr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2403044-31C4-49A3-AE8E-3396B4834F5E}"/>
                </a:ext>
              </a:extLst>
            </p:cNvPr>
            <p:cNvSpPr/>
            <p:nvPr/>
          </p:nvSpPr>
          <p:spPr>
            <a:xfrm>
              <a:off x="5444034" y="2581317"/>
              <a:ext cx="692880" cy="920122"/>
            </a:xfrm>
            <a:custGeom>
              <a:avLst/>
              <a:gdLst>
                <a:gd name="connsiteX0" fmla="*/ 538903 w 692880"/>
                <a:gd name="connsiteY0" fmla="*/ 382196 h 920122"/>
                <a:gd name="connsiteX1" fmla="*/ 691875 w 692880"/>
                <a:gd name="connsiteY1" fmla="*/ 759577 h 920122"/>
                <a:gd name="connsiteX2" fmla="*/ 688160 w 692880"/>
                <a:gd name="connsiteY2" fmla="*/ 768149 h 920122"/>
                <a:gd name="connsiteX3" fmla="*/ 315733 w 692880"/>
                <a:gd name="connsiteY3" fmla="*/ 919025 h 920122"/>
                <a:gd name="connsiteX4" fmla="*/ 306303 w 692880"/>
                <a:gd name="connsiteY4" fmla="*/ 914929 h 920122"/>
                <a:gd name="connsiteX5" fmla="*/ 1122 w 692880"/>
                <a:gd name="connsiteY5" fmla="*/ 161216 h 920122"/>
                <a:gd name="connsiteX6" fmla="*/ 5122 w 692880"/>
                <a:gd name="connsiteY6" fmla="*/ 151786 h 920122"/>
                <a:gd name="connsiteX7" fmla="*/ 377550 w 692880"/>
                <a:gd name="connsiteY7" fmla="*/ 1006 h 920122"/>
                <a:gd name="connsiteX8" fmla="*/ 386122 w 692880"/>
                <a:gd name="connsiteY8" fmla="*/ 4720 h 920122"/>
                <a:gd name="connsiteX9" fmla="*/ 538903 w 692880"/>
                <a:gd name="connsiteY9" fmla="*/ 382196 h 9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2880" h="920122">
                  <a:moveTo>
                    <a:pt x="538903" y="382196"/>
                  </a:moveTo>
                  <a:cubicBezTo>
                    <a:pt x="589862" y="508021"/>
                    <a:pt x="640821" y="633847"/>
                    <a:pt x="691875" y="759577"/>
                  </a:cubicBezTo>
                  <a:cubicBezTo>
                    <a:pt x="693875" y="764625"/>
                    <a:pt x="693018" y="766244"/>
                    <a:pt x="688160" y="768149"/>
                  </a:cubicBezTo>
                  <a:cubicBezTo>
                    <a:pt x="563954" y="818251"/>
                    <a:pt x="439843" y="868543"/>
                    <a:pt x="315733" y="919025"/>
                  </a:cubicBezTo>
                  <a:cubicBezTo>
                    <a:pt x="310303" y="921216"/>
                    <a:pt x="308494" y="920263"/>
                    <a:pt x="306303" y="914929"/>
                  </a:cubicBezTo>
                  <a:cubicBezTo>
                    <a:pt x="204766" y="663660"/>
                    <a:pt x="103039" y="412390"/>
                    <a:pt x="1122" y="161216"/>
                  </a:cubicBezTo>
                  <a:cubicBezTo>
                    <a:pt x="-1069" y="155787"/>
                    <a:pt x="-212" y="153977"/>
                    <a:pt x="5122" y="151786"/>
                  </a:cubicBezTo>
                  <a:cubicBezTo>
                    <a:pt x="129328" y="101685"/>
                    <a:pt x="253439" y="51393"/>
                    <a:pt x="377550" y="1006"/>
                  </a:cubicBezTo>
                  <a:cubicBezTo>
                    <a:pt x="382598" y="-995"/>
                    <a:pt x="384217" y="-137"/>
                    <a:pt x="386122" y="4720"/>
                  </a:cubicBezTo>
                  <a:cubicBezTo>
                    <a:pt x="436891" y="130546"/>
                    <a:pt x="487945" y="256371"/>
                    <a:pt x="538903" y="382196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43E1CB0A-9766-4D61-9AFB-FD75AD26C817}"/>
                </a:ext>
              </a:extLst>
            </p:cNvPr>
            <p:cNvSpPr/>
            <p:nvPr/>
          </p:nvSpPr>
          <p:spPr>
            <a:xfrm>
              <a:off x="5541917" y="2679193"/>
              <a:ext cx="497078" cy="724461"/>
            </a:xfrm>
            <a:custGeom>
              <a:avLst/>
              <a:gdLst>
                <a:gd name="connsiteX0" fmla="*/ 107169 w 497078"/>
                <a:gd name="connsiteY0" fmla="*/ 418718 h 724461"/>
                <a:gd name="connsiteX1" fmla="*/ 1156 w 497078"/>
                <a:gd name="connsiteY1" fmla="*/ 157352 h 724461"/>
                <a:gd name="connsiteX2" fmla="*/ 4299 w 497078"/>
                <a:gd name="connsiteY2" fmla="*/ 145350 h 724461"/>
                <a:gd name="connsiteX3" fmla="*/ 32779 w 497078"/>
                <a:gd name="connsiteY3" fmla="*/ 100106 h 724461"/>
                <a:gd name="connsiteX4" fmla="*/ 36589 w 497078"/>
                <a:gd name="connsiteY4" fmla="*/ 66102 h 724461"/>
                <a:gd name="connsiteX5" fmla="*/ 39922 w 497078"/>
                <a:gd name="connsiteY5" fmla="*/ 60673 h 724461"/>
                <a:gd name="connsiteX6" fmla="*/ 188322 w 497078"/>
                <a:gd name="connsiteY6" fmla="*/ 570 h 724461"/>
                <a:gd name="connsiteX7" fmla="*/ 194989 w 497078"/>
                <a:gd name="connsiteY7" fmla="*/ 2380 h 724461"/>
                <a:gd name="connsiteX8" fmla="*/ 269189 w 497078"/>
                <a:gd name="connsiteY8" fmla="*/ 36956 h 724461"/>
                <a:gd name="connsiteX9" fmla="*/ 270427 w 497078"/>
                <a:gd name="connsiteY9" fmla="*/ 36956 h 724461"/>
                <a:gd name="connsiteX10" fmla="*/ 285286 w 497078"/>
                <a:gd name="connsiteY10" fmla="*/ 47147 h 724461"/>
                <a:gd name="connsiteX11" fmla="*/ 495789 w 497078"/>
                <a:gd name="connsiteY11" fmla="*/ 566641 h 724461"/>
                <a:gd name="connsiteX12" fmla="*/ 493217 w 497078"/>
                <a:gd name="connsiteY12" fmla="*/ 578738 h 724461"/>
                <a:gd name="connsiteX13" fmla="*/ 461499 w 497078"/>
                <a:gd name="connsiteY13" fmla="*/ 638650 h 724461"/>
                <a:gd name="connsiteX14" fmla="*/ 460642 w 497078"/>
                <a:gd name="connsiteY14" fmla="*/ 658367 h 724461"/>
                <a:gd name="connsiteX15" fmla="*/ 457213 w 497078"/>
                <a:gd name="connsiteY15" fmla="*/ 663796 h 724461"/>
                <a:gd name="connsiteX16" fmla="*/ 308813 w 497078"/>
                <a:gd name="connsiteY16" fmla="*/ 723899 h 724461"/>
                <a:gd name="connsiteX17" fmla="*/ 302622 w 497078"/>
                <a:gd name="connsiteY17" fmla="*/ 722470 h 724461"/>
                <a:gd name="connsiteX18" fmla="*/ 220707 w 497078"/>
                <a:gd name="connsiteY18" fmla="*/ 687894 h 724461"/>
                <a:gd name="connsiteX19" fmla="*/ 213849 w 497078"/>
                <a:gd name="connsiteY19" fmla="*/ 681894 h 724461"/>
                <a:gd name="connsiteX20" fmla="*/ 117265 w 497078"/>
                <a:gd name="connsiteY20" fmla="*/ 443387 h 724461"/>
                <a:gd name="connsiteX21" fmla="*/ 107169 w 497078"/>
                <a:gd name="connsiteY21" fmla="*/ 418718 h 72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7078" h="724461">
                  <a:moveTo>
                    <a:pt x="107169" y="418718"/>
                  </a:moveTo>
                  <a:cubicBezTo>
                    <a:pt x="71831" y="331564"/>
                    <a:pt x="36589" y="244410"/>
                    <a:pt x="1156" y="157352"/>
                  </a:cubicBezTo>
                  <a:cubicBezTo>
                    <a:pt x="-1035" y="151922"/>
                    <a:pt x="-178" y="149255"/>
                    <a:pt x="4299" y="145350"/>
                  </a:cubicBezTo>
                  <a:cubicBezTo>
                    <a:pt x="18205" y="133253"/>
                    <a:pt x="27635" y="117823"/>
                    <a:pt x="32779" y="100106"/>
                  </a:cubicBezTo>
                  <a:cubicBezTo>
                    <a:pt x="35922" y="89057"/>
                    <a:pt x="36970" y="77627"/>
                    <a:pt x="36589" y="66102"/>
                  </a:cubicBezTo>
                  <a:cubicBezTo>
                    <a:pt x="36493" y="63340"/>
                    <a:pt x="37160" y="61816"/>
                    <a:pt x="39922" y="60673"/>
                  </a:cubicBezTo>
                  <a:cubicBezTo>
                    <a:pt x="89452" y="40766"/>
                    <a:pt x="138887" y="20668"/>
                    <a:pt x="188322" y="570"/>
                  </a:cubicBezTo>
                  <a:cubicBezTo>
                    <a:pt x="191370" y="-668"/>
                    <a:pt x="193084" y="189"/>
                    <a:pt x="194989" y="2380"/>
                  </a:cubicBezTo>
                  <a:cubicBezTo>
                    <a:pt x="214706" y="24668"/>
                    <a:pt x="239662" y="35813"/>
                    <a:pt x="269189" y="36956"/>
                  </a:cubicBezTo>
                  <a:cubicBezTo>
                    <a:pt x="269570" y="36956"/>
                    <a:pt x="270046" y="37146"/>
                    <a:pt x="270427" y="36956"/>
                  </a:cubicBezTo>
                  <a:cubicBezTo>
                    <a:pt x="279667" y="34193"/>
                    <a:pt x="282429" y="40194"/>
                    <a:pt x="285286" y="47147"/>
                  </a:cubicBezTo>
                  <a:cubicBezTo>
                    <a:pt x="355390" y="220407"/>
                    <a:pt x="425494" y="393572"/>
                    <a:pt x="495789" y="566641"/>
                  </a:cubicBezTo>
                  <a:cubicBezTo>
                    <a:pt x="497884" y="571784"/>
                    <a:pt x="497694" y="574737"/>
                    <a:pt x="493217" y="578738"/>
                  </a:cubicBezTo>
                  <a:cubicBezTo>
                    <a:pt x="475405" y="594740"/>
                    <a:pt x="464737" y="614837"/>
                    <a:pt x="461499" y="638650"/>
                  </a:cubicBezTo>
                  <a:cubicBezTo>
                    <a:pt x="460642" y="645127"/>
                    <a:pt x="459975" y="651794"/>
                    <a:pt x="460642" y="658367"/>
                  </a:cubicBezTo>
                  <a:cubicBezTo>
                    <a:pt x="460927" y="661224"/>
                    <a:pt x="459975" y="662653"/>
                    <a:pt x="457213" y="663796"/>
                  </a:cubicBezTo>
                  <a:cubicBezTo>
                    <a:pt x="407683" y="683703"/>
                    <a:pt x="358248" y="703801"/>
                    <a:pt x="308813" y="723899"/>
                  </a:cubicBezTo>
                  <a:cubicBezTo>
                    <a:pt x="306146" y="724946"/>
                    <a:pt x="304527" y="724565"/>
                    <a:pt x="302622" y="722470"/>
                  </a:cubicBezTo>
                  <a:cubicBezTo>
                    <a:pt x="280810" y="698086"/>
                    <a:pt x="253473" y="686465"/>
                    <a:pt x="220707" y="687894"/>
                  </a:cubicBezTo>
                  <a:cubicBezTo>
                    <a:pt x="215849" y="688085"/>
                    <a:pt x="215182" y="685037"/>
                    <a:pt x="213849" y="681894"/>
                  </a:cubicBezTo>
                  <a:cubicBezTo>
                    <a:pt x="181654" y="602360"/>
                    <a:pt x="149460" y="522921"/>
                    <a:pt x="117265" y="443387"/>
                  </a:cubicBezTo>
                  <a:cubicBezTo>
                    <a:pt x="113836" y="435196"/>
                    <a:pt x="110503" y="427004"/>
                    <a:pt x="107169" y="418718"/>
                  </a:cubicBezTo>
                  <a:close/>
                </a:path>
              </a:pathLst>
            </a:custGeom>
            <a:solidFill>
              <a:srgbClr val="76B5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117C8958-5F06-477E-BE05-71ADCDED1217}"/>
                </a:ext>
              </a:extLst>
            </p:cNvPr>
            <p:cNvSpPr/>
            <p:nvPr/>
          </p:nvSpPr>
          <p:spPr>
            <a:xfrm>
              <a:off x="5827394" y="2584704"/>
              <a:ext cx="307848" cy="758952"/>
            </a:xfrm>
            <a:custGeom>
              <a:avLst/>
              <a:gdLst>
                <a:gd name="connsiteX0" fmla="*/ 307276 w 307848"/>
                <a:gd name="connsiteY0" fmla="*/ 758857 h 758952"/>
                <a:gd name="connsiteX1" fmla="*/ 0 w 307848"/>
                <a:gd name="connsiteY1" fmla="*/ 190 h 758952"/>
                <a:gd name="connsiteX2" fmla="*/ 476 w 307848"/>
                <a:gd name="connsiteY2" fmla="*/ 0 h 758952"/>
                <a:gd name="connsiteX3" fmla="*/ 307848 w 307848"/>
                <a:gd name="connsiteY3" fmla="*/ 758952 h 758952"/>
                <a:gd name="connsiteX4" fmla="*/ 307276 w 307848"/>
                <a:gd name="connsiteY4" fmla="*/ 758857 h 75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848" h="758952">
                  <a:moveTo>
                    <a:pt x="307276" y="758857"/>
                  </a:moveTo>
                  <a:cubicBezTo>
                    <a:pt x="204788" y="505968"/>
                    <a:pt x="102394" y="253079"/>
                    <a:pt x="0" y="190"/>
                  </a:cubicBezTo>
                  <a:cubicBezTo>
                    <a:pt x="191" y="95"/>
                    <a:pt x="381" y="95"/>
                    <a:pt x="476" y="0"/>
                  </a:cubicBezTo>
                  <a:cubicBezTo>
                    <a:pt x="102965" y="252984"/>
                    <a:pt x="205359" y="505968"/>
                    <a:pt x="307848" y="758952"/>
                  </a:cubicBezTo>
                  <a:cubicBezTo>
                    <a:pt x="307658" y="758857"/>
                    <a:pt x="307467" y="758857"/>
                    <a:pt x="307276" y="758857"/>
                  </a:cubicBezTo>
                  <a:close/>
                </a:path>
              </a:pathLst>
            </a:custGeom>
            <a:solidFill>
              <a:srgbClr val="4994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2E1EA80A-8D72-445C-9614-DE6100E98B07}"/>
                </a:ext>
              </a:extLst>
            </p:cNvPr>
            <p:cNvSpPr/>
            <p:nvPr/>
          </p:nvSpPr>
          <p:spPr>
            <a:xfrm>
              <a:off x="5445442" y="2739390"/>
              <a:ext cx="307943" cy="758856"/>
            </a:xfrm>
            <a:custGeom>
              <a:avLst/>
              <a:gdLst>
                <a:gd name="connsiteX0" fmla="*/ 307276 w 307943"/>
                <a:gd name="connsiteY0" fmla="*/ 758857 h 758856"/>
                <a:gd name="connsiteX1" fmla="*/ 0 w 307943"/>
                <a:gd name="connsiteY1" fmla="*/ 191 h 758856"/>
                <a:gd name="connsiteX2" fmla="*/ 571 w 307943"/>
                <a:gd name="connsiteY2" fmla="*/ 0 h 758856"/>
                <a:gd name="connsiteX3" fmla="*/ 307943 w 307943"/>
                <a:gd name="connsiteY3" fmla="*/ 758857 h 758856"/>
                <a:gd name="connsiteX4" fmla="*/ 307276 w 307943"/>
                <a:gd name="connsiteY4" fmla="*/ 758857 h 75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43" h="758856">
                  <a:moveTo>
                    <a:pt x="307276" y="758857"/>
                  </a:moveTo>
                  <a:cubicBezTo>
                    <a:pt x="204883" y="505968"/>
                    <a:pt x="102489" y="253079"/>
                    <a:pt x="0" y="191"/>
                  </a:cubicBezTo>
                  <a:cubicBezTo>
                    <a:pt x="190" y="95"/>
                    <a:pt x="381" y="95"/>
                    <a:pt x="571" y="0"/>
                  </a:cubicBezTo>
                  <a:cubicBezTo>
                    <a:pt x="103061" y="252984"/>
                    <a:pt x="205454" y="505968"/>
                    <a:pt x="307943" y="758857"/>
                  </a:cubicBezTo>
                  <a:cubicBezTo>
                    <a:pt x="307753" y="758857"/>
                    <a:pt x="307467" y="758857"/>
                    <a:pt x="307276" y="758857"/>
                  </a:cubicBezTo>
                  <a:close/>
                </a:path>
              </a:pathLst>
            </a:custGeom>
            <a:solidFill>
              <a:srgbClr val="4A9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F8D4E9C2-BC89-4D9E-83C9-2096FCCAC9BF}"/>
                </a:ext>
              </a:extLst>
            </p:cNvPr>
            <p:cNvSpPr/>
            <p:nvPr/>
          </p:nvSpPr>
          <p:spPr>
            <a:xfrm>
              <a:off x="5661845" y="2913083"/>
              <a:ext cx="256973" cy="256696"/>
            </a:xfrm>
            <a:custGeom>
              <a:avLst/>
              <a:gdLst>
                <a:gd name="connsiteX0" fmla="*/ 9529 w 256973"/>
                <a:gd name="connsiteY0" fmla="*/ 175588 h 256696"/>
                <a:gd name="connsiteX1" fmla="*/ 82110 w 256973"/>
                <a:gd name="connsiteY1" fmla="*/ 8615 h 256696"/>
                <a:gd name="connsiteX2" fmla="*/ 248226 w 256973"/>
                <a:gd name="connsiteY2" fmla="*/ 81481 h 256696"/>
                <a:gd name="connsiteX3" fmla="*/ 174693 w 256973"/>
                <a:gd name="connsiteY3" fmla="*/ 248264 h 256696"/>
                <a:gd name="connsiteX4" fmla="*/ 9529 w 256973"/>
                <a:gd name="connsiteY4" fmla="*/ 175588 h 25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73" h="256696">
                  <a:moveTo>
                    <a:pt x="9529" y="175588"/>
                  </a:moveTo>
                  <a:cubicBezTo>
                    <a:pt x="-17331" y="112437"/>
                    <a:pt x="14387" y="35094"/>
                    <a:pt x="82110" y="8615"/>
                  </a:cubicBezTo>
                  <a:cubicBezTo>
                    <a:pt x="145927" y="-16341"/>
                    <a:pt x="221746" y="14425"/>
                    <a:pt x="248226" y="81481"/>
                  </a:cubicBezTo>
                  <a:cubicBezTo>
                    <a:pt x="273467" y="145489"/>
                    <a:pt x="242606" y="221689"/>
                    <a:pt x="174693" y="248264"/>
                  </a:cubicBezTo>
                  <a:cubicBezTo>
                    <a:pt x="112018" y="272743"/>
                    <a:pt x="34580" y="242549"/>
                    <a:pt x="9529" y="175588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69F6CDBB-47E7-4ED5-AD0B-7F72AD25E1E7}"/>
                </a:ext>
              </a:extLst>
            </p:cNvPr>
            <p:cNvSpPr/>
            <p:nvPr/>
          </p:nvSpPr>
          <p:spPr>
            <a:xfrm>
              <a:off x="5822572" y="3207536"/>
              <a:ext cx="118481" cy="118548"/>
            </a:xfrm>
            <a:custGeom>
              <a:avLst/>
              <a:gdLst>
                <a:gd name="connsiteX0" fmla="*/ 80736 w 118481"/>
                <a:gd name="connsiteY0" fmla="*/ 114117 h 118548"/>
                <a:gd name="connsiteX1" fmla="*/ 4250 w 118481"/>
                <a:gd name="connsiteY1" fmla="*/ 81256 h 118548"/>
                <a:gd name="connsiteX2" fmla="*/ 37016 w 118481"/>
                <a:gd name="connsiteY2" fmla="*/ 4484 h 118548"/>
                <a:gd name="connsiteX3" fmla="*/ 114169 w 118481"/>
                <a:gd name="connsiteY3" fmla="*/ 37441 h 118548"/>
                <a:gd name="connsiteX4" fmla="*/ 80736 w 118481"/>
                <a:gd name="connsiteY4" fmla="*/ 114117 h 1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81" h="118548">
                  <a:moveTo>
                    <a:pt x="80736" y="114117"/>
                  </a:moveTo>
                  <a:cubicBezTo>
                    <a:pt x="52542" y="126404"/>
                    <a:pt x="16252" y="112403"/>
                    <a:pt x="4250" y="81256"/>
                  </a:cubicBezTo>
                  <a:cubicBezTo>
                    <a:pt x="-7751" y="50014"/>
                    <a:pt x="6441" y="16772"/>
                    <a:pt x="37016" y="4484"/>
                  </a:cubicBezTo>
                  <a:cubicBezTo>
                    <a:pt x="67877" y="-7993"/>
                    <a:pt x="101310" y="6389"/>
                    <a:pt x="114169" y="37441"/>
                  </a:cubicBezTo>
                  <a:cubicBezTo>
                    <a:pt x="126551" y="67064"/>
                    <a:pt x="111311" y="103258"/>
                    <a:pt x="80736" y="114117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F16F0ADC-A015-4913-8A8D-AA3E4E1C5C28}"/>
                </a:ext>
              </a:extLst>
            </p:cNvPr>
            <p:cNvSpPr/>
            <p:nvPr/>
          </p:nvSpPr>
          <p:spPr>
            <a:xfrm>
              <a:off x="5639902" y="2756975"/>
              <a:ext cx="118365" cy="118210"/>
            </a:xfrm>
            <a:custGeom>
              <a:avLst/>
              <a:gdLst>
                <a:gd name="connsiteX0" fmla="*/ 114055 w 118365"/>
                <a:gd name="connsiteY0" fmla="*/ 36516 h 118210"/>
                <a:gd name="connsiteX1" fmla="*/ 80812 w 118365"/>
                <a:gd name="connsiteY1" fmla="*/ 114145 h 118210"/>
                <a:gd name="connsiteX2" fmla="*/ 4231 w 118365"/>
                <a:gd name="connsiteY2" fmla="*/ 80808 h 118210"/>
                <a:gd name="connsiteX3" fmla="*/ 37188 w 118365"/>
                <a:gd name="connsiteY3" fmla="*/ 4227 h 118210"/>
                <a:gd name="connsiteX4" fmla="*/ 114055 w 118365"/>
                <a:gd name="connsiteY4" fmla="*/ 36516 h 11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65" h="118210">
                  <a:moveTo>
                    <a:pt x="114055" y="36516"/>
                  </a:moveTo>
                  <a:cubicBezTo>
                    <a:pt x="126247" y="67663"/>
                    <a:pt x="111769" y="102048"/>
                    <a:pt x="80812" y="114145"/>
                  </a:cubicBezTo>
                  <a:cubicBezTo>
                    <a:pt x="51952" y="125480"/>
                    <a:pt x="17281" y="112716"/>
                    <a:pt x="4231" y="80808"/>
                  </a:cubicBezTo>
                  <a:cubicBezTo>
                    <a:pt x="-8056" y="50709"/>
                    <a:pt x="7470" y="16038"/>
                    <a:pt x="37188" y="4227"/>
                  </a:cubicBezTo>
                  <a:cubicBezTo>
                    <a:pt x="66430" y="-7489"/>
                    <a:pt x="101577" y="5751"/>
                    <a:pt x="114055" y="36516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C05BA14-9619-4963-A374-532355209352}"/>
                </a:ext>
              </a:extLst>
            </p:cNvPr>
            <p:cNvSpPr/>
            <p:nvPr/>
          </p:nvSpPr>
          <p:spPr>
            <a:xfrm>
              <a:off x="5692147" y="2967586"/>
              <a:ext cx="196493" cy="148041"/>
            </a:xfrm>
            <a:custGeom>
              <a:avLst/>
              <a:gdLst>
                <a:gd name="connsiteX0" fmla="*/ 136390 w 196493"/>
                <a:gd name="connsiteY0" fmla="*/ 66221 h 148041"/>
                <a:gd name="connsiteX1" fmla="*/ 115625 w 196493"/>
                <a:gd name="connsiteY1" fmla="*/ 74603 h 148041"/>
                <a:gd name="connsiteX2" fmla="*/ 112292 w 196493"/>
                <a:gd name="connsiteY2" fmla="*/ 80318 h 148041"/>
                <a:gd name="connsiteX3" fmla="*/ 114292 w 196493"/>
                <a:gd name="connsiteY3" fmla="*/ 100035 h 148041"/>
                <a:gd name="connsiteX4" fmla="*/ 71715 w 196493"/>
                <a:gd name="connsiteY4" fmla="*/ 147660 h 148041"/>
                <a:gd name="connsiteX5" fmla="*/ 20280 w 196493"/>
                <a:gd name="connsiteY5" fmla="*/ 122514 h 148041"/>
                <a:gd name="connsiteX6" fmla="*/ 8279 w 196493"/>
                <a:gd name="connsiteY6" fmla="*/ 118133 h 148041"/>
                <a:gd name="connsiteX7" fmla="*/ 3135 w 196493"/>
                <a:gd name="connsiteY7" fmla="*/ 116132 h 148041"/>
                <a:gd name="connsiteX8" fmla="*/ 849 w 196493"/>
                <a:gd name="connsiteY8" fmla="*/ 110513 h 148041"/>
                <a:gd name="connsiteX9" fmla="*/ 3707 w 196493"/>
                <a:gd name="connsiteY9" fmla="*/ 104321 h 148041"/>
                <a:gd name="connsiteX10" fmla="*/ 8850 w 196493"/>
                <a:gd name="connsiteY10" fmla="*/ 94606 h 148041"/>
                <a:gd name="connsiteX11" fmla="*/ 31520 w 196493"/>
                <a:gd name="connsiteY11" fmla="*/ 36694 h 148041"/>
                <a:gd name="connsiteX12" fmla="*/ 34472 w 196493"/>
                <a:gd name="connsiteY12" fmla="*/ 34598 h 148041"/>
                <a:gd name="connsiteX13" fmla="*/ 47712 w 196493"/>
                <a:gd name="connsiteY13" fmla="*/ 39361 h 148041"/>
                <a:gd name="connsiteX14" fmla="*/ 53237 w 196493"/>
                <a:gd name="connsiteY14" fmla="*/ 52791 h 148041"/>
                <a:gd name="connsiteX15" fmla="*/ 49712 w 196493"/>
                <a:gd name="connsiteY15" fmla="*/ 61173 h 148041"/>
                <a:gd name="connsiteX16" fmla="*/ 34187 w 196493"/>
                <a:gd name="connsiteY16" fmla="*/ 87176 h 148041"/>
                <a:gd name="connsiteX17" fmla="*/ 39044 w 196493"/>
                <a:gd name="connsiteY17" fmla="*/ 90129 h 148041"/>
                <a:gd name="connsiteX18" fmla="*/ 80478 w 196493"/>
                <a:gd name="connsiteY18" fmla="*/ 73365 h 148041"/>
                <a:gd name="connsiteX19" fmla="*/ 84002 w 196493"/>
                <a:gd name="connsiteY19" fmla="*/ 66983 h 148041"/>
                <a:gd name="connsiteX20" fmla="*/ 82193 w 196493"/>
                <a:gd name="connsiteY20" fmla="*/ 43647 h 148041"/>
                <a:gd name="connsiteX21" fmla="*/ 128389 w 196493"/>
                <a:gd name="connsiteY21" fmla="*/ 23 h 148041"/>
                <a:gd name="connsiteX22" fmla="*/ 176776 w 196493"/>
                <a:gd name="connsiteY22" fmla="*/ 26502 h 148041"/>
                <a:gd name="connsiteX23" fmla="*/ 187730 w 196493"/>
                <a:gd name="connsiteY23" fmla="*/ 30026 h 148041"/>
                <a:gd name="connsiteX24" fmla="*/ 193635 w 196493"/>
                <a:gd name="connsiteY24" fmla="*/ 32312 h 148041"/>
                <a:gd name="connsiteX25" fmla="*/ 195445 w 196493"/>
                <a:gd name="connsiteY25" fmla="*/ 36789 h 148041"/>
                <a:gd name="connsiteX26" fmla="*/ 192302 w 196493"/>
                <a:gd name="connsiteY26" fmla="*/ 43742 h 148041"/>
                <a:gd name="connsiteX27" fmla="*/ 187444 w 196493"/>
                <a:gd name="connsiteY27" fmla="*/ 52029 h 148041"/>
                <a:gd name="connsiteX28" fmla="*/ 176300 w 196493"/>
                <a:gd name="connsiteY28" fmla="*/ 101273 h 148041"/>
                <a:gd name="connsiteX29" fmla="*/ 156011 w 196493"/>
                <a:gd name="connsiteY29" fmla="*/ 115847 h 148041"/>
                <a:gd name="connsiteX30" fmla="*/ 150868 w 196493"/>
                <a:gd name="connsiteY30" fmla="*/ 113751 h 148041"/>
                <a:gd name="connsiteX31" fmla="*/ 142486 w 196493"/>
                <a:gd name="connsiteY31" fmla="*/ 93082 h 148041"/>
                <a:gd name="connsiteX32" fmla="*/ 146772 w 196493"/>
                <a:gd name="connsiteY32" fmla="*/ 87081 h 148041"/>
                <a:gd name="connsiteX33" fmla="*/ 162393 w 196493"/>
                <a:gd name="connsiteY33" fmla="*/ 60983 h 148041"/>
                <a:gd name="connsiteX34" fmla="*/ 157631 w 196493"/>
                <a:gd name="connsiteY34" fmla="*/ 57839 h 148041"/>
                <a:gd name="connsiteX35" fmla="*/ 136390 w 196493"/>
                <a:gd name="connsiteY35" fmla="*/ 66221 h 14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6493" h="148041">
                  <a:moveTo>
                    <a:pt x="136390" y="66221"/>
                  </a:moveTo>
                  <a:cubicBezTo>
                    <a:pt x="129532" y="68984"/>
                    <a:pt x="122579" y="71936"/>
                    <a:pt x="115625" y="74603"/>
                  </a:cubicBezTo>
                  <a:cubicBezTo>
                    <a:pt x="112863" y="75651"/>
                    <a:pt x="111815" y="76794"/>
                    <a:pt x="112292" y="80318"/>
                  </a:cubicBezTo>
                  <a:cubicBezTo>
                    <a:pt x="113244" y="86795"/>
                    <a:pt x="114006" y="93368"/>
                    <a:pt x="114292" y="100035"/>
                  </a:cubicBezTo>
                  <a:cubicBezTo>
                    <a:pt x="115625" y="127658"/>
                    <a:pt x="96004" y="144803"/>
                    <a:pt x="71715" y="147660"/>
                  </a:cubicBezTo>
                  <a:cubicBezTo>
                    <a:pt x="49427" y="150232"/>
                    <a:pt x="33044" y="139564"/>
                    <a:pt x="20280" y="122514"/>
                  </a:cubicBezTo>
                  <a:cubicBezTo>
                    <a:pt x="16756" y="117847"/>
                    <a:pt x="14279" y="114227"/>
                    <a:pt x="8279" y="118133"/>
                  </a:cubicBezTo>
                  <a:cubicBezTo>
                    <a:pt x="5993" y="119657"/>
                    <a:pt x="4088" y="118895"/>
                    <a:pt x="3135" y="116132"/>
                  </a:cubicBezTo>
                  <a:cubicBezTo>
                    <a:pt x="2468" y="114227"/>
                    <a:pt x="1802" y="112322"/>
                    <a:pt x="849" y="110513"/>
                  </a:cubicBezTo>
                  <a:cubicBezTo>
                    <a:pt x="-961" y="107084"/>
                    <a:pt x="182" y="105083"/>
                    <a:pt x="3707" y="104321"/>
                  </a:cubicBezTo>
                  <a:cubicBezTo>
                    <a:pt x="9612" y="103178"/>
                    <a:pt x="9612" y="99559"/>
                    <a:pt x="8850" y="94606"/>
                  </a:cubicBezTo>
                  <a:cubicBezTo>
                    <a:pt x="4945" y="70889"/>
                    <a:pt x="11136" y="50981"/>
                    <a:pt x="31520" y="36694"/>
                  </a:cubicBezTo>
                  <a:cubicBezTo>
                    <a:pt x="32472" y="36027"/>
                    <a:pt x="33425" y="35170"/>
                    <a:pt x="34472" y="34598"/>
                  </a:cubicBezTo>
                  <a:cubicBezTo>
                    <a:pt x="43616" y="29741"/>
                    <a:pt x="43807" y="29836"/>
                    <a:pt x="47712" y="39361"/>
                  </a:cubicBezTo>
                  <a:cubicBezTo>
                    <a:pt x="49522" y="43838"/>
                    <a:pt x="51046" y="48505"/>
                    <a:pt x="53237" y="52791"/>
                  </a:cubicBezTo>
                  <a:cubicBezTo>
                    <a:pt x="55523" y="57363"/>
                    <a:pt x="54380" y="59363"/>
                    <a:pt x="49712" y="61173"/>
                  </a:cubicBezTo>
                  <a:cubicBezTo>
                    <a:pt x="39616" y="64983"/>
                    <a:pt x="33329" y="76318"/>
                    <a:pt x="34187" y="87176"/>
                  </a:cubicBezTo>
                  <a:cubicBezTo>
                    <a:pt x="34472" y="91177"/>
                    <a:pt x="35901" y="91463"/>
                    <a:pt x="39044" y="90129"/>
                  </a:cubicBezTo>
                  <a:cubicBezTo>
                    <a:pt x="52856" y="84509"/>
                    <a:pt x="66667" y="78890"/>
                    <a:pt x="80478" y="73365"/>
                  </a:cubicBezTo>
                  <a:cubicBezTo>
                    <a:pt x="83621" y="72127"/>
                    <a:pt x="84574" y="70508"/>
                    <a:pt x="84002" y="66983"/>
                  </a:cubicBezTo>
                  <a:cubicBezTo>
                    <a:pt x="82764" y="59268"/>
                    <a:pt x="81907" y="51458"/>
                    <a:pt x="82193" y="43647"/>
                  </a:cubicBezTo>
                  <a:cubicBezTo>
                    <a:pt x="82955" y="16787"/>
                    <a:pt x="104862" y="689"/>
                    <a:pt x="128389" y="23"/>
                  </a:cubicBezTo>
                  <a:cubicBezTo>
                    <a:pt x="149534" y="-549"/>
                    <a:pt x="165060" y="9738"/>
                    <a:pt x="176776" y="26502"/>
                  </a:cubicBezTo>
                  <a:cubicBezTo>
                    <a:pt x="179729" y="30788"/>
                    <a:pt x="182396" y="33455"/>
                    <a:pt x="187730" y="30026"/>
                  </a:cubicBezTo>
                  <a:cubicBezTo>
                    <a:pt x="190492" y="28217"/>
                    <a:pt x="192587" y="28979"/>
                    <a:pt x="193635" y="32312"/>
                  </a:cubicBezTo>
                  <a:cubicBezTo>
                    <a:pt x="194111" y="33836"/>
                    <a:pt x="194683" y="35360"/>
                    <a:pt x="195445" y="36789"/>
                  </a:cubicBezTo>
                  <a:cubicBezTo>
                    <a:pt x="197636" y="40599"/>
                    <a:pt x="196302" y="42885"/>
                    <a:pt x="192302" y="43742"/>
                  </a:cubicBezTo>
                  <a:cubicBezTo>
                    <a:pt x="187539" y="44790"/>
                    <a:pt x="186587" y="47552"/>
                    <a:pt x="187444" y="52029"/>
                  </a:cubicBezTo>
                  <a:cubicBezTo>
                    <a:pt x="190968" y="70031"/>
                    <a:pt x="188301" y="86700"/>
                    <a:pt x="176300" y="101273"/>
                  </a:cubicBezTo>
                  <a:cubicBezTo>
                    <a:pt x="170775" y="107941"/>
                    <a:pt x="164012" y="112703"/>
                    <a:pt x="156011" y="115847"/>
                  </a:cubicBezTo>
                  <a:cubicBezTo>
                    <a:pt x="153440" y="116894"/>
                    <a:pt x="151916" y="116418"/>
                    <a:pt x="150868" y="113751"/>
                  </a:cubicBezTo>
                  <a:cubicBezTo>
                    <a:pt x="148201" y="106798"/>
                    <a:pt x="145439" y="99845"/>
                    <a:pt x="142486" y="93082"/>
                  </a:cubicBezTo>
                  <a:cubicBezTo>
                    <a:pt x="140486" y="88415"/>
                    <a:pt x="144200" y="88129"/>
                    <a:pt x="146772" y="87081"/>
                  </a:cubicBezTo>
                  <a:cubicBezTo>
                    <a:pt x="156869" y="82795"/>
                    <a:pt x="163250" y="71936"/>
                    <a:pt x="162393" y="60983"/>
                  </a:cubicBezTo>
                  <a:cubicBezTo>
                    <a:pt x="162107" y="57268"/>
                    <a:pt x="161060" y="56315"/>
                    <a:pt x="157631" y="57839"/>
                  </a:cubicBezTo>
                  <a:cubicBezTo>
                    <a:pt x="150582" y="60602"/>
                    <a:pt x="143438" y="63364"/>
                    <a:pt x="136390" y="66221"/>
                  </a:cubicBezTo>
                  <a:close/>
                </a:path>
              </a:pathLst>
            </a:custGeom>
            <a:solidFill>
              <a:srgbClr val="76B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A532CAD-7380-4A55-810F-CE574036C694}"/>
                </a:ext>
              </a:extLst>
            </p:cNvPr>
            <p:cNvSpPr/>
            <p:nvPr/>
          </p:nvSpPr>
          <p:spPr>
            <a:xfrm>
              <a:off x="5733686" y="3054287"/>
              <a:ext cx="46637" cy="32119"/>
            </a:xfrm>
            <a:custGeom>
              <a:avLst/>
              <a:gdLst>
                <a:gd name="connsiteX0" fmla="*/ 23033 w 46637"/>
                <a:gd name="connsiteY0" fmla="*/ 8572 h 32119"/>
                <a:gd name="connsiteX1" fmla="*/ 42559 w 46637"/>
                <a:gd name="connsiteY1" fmla="*/ 666 h 32119"/>
                <a:gd name="connsiteX2" fmla="*/ 46274 w 46637"/>
                <a:gd name="connsiteY2" fmla="*/ 2285 h 32119"/>
                <a:gd name="connsiteX3" fmla="*/ 35701 w 46637"/>
                <a:gd name="connsiteY3" fmla="*/ 28288 h 32119"/>
                <a:gd name="connsiteX4" fmla="*/ 2649 w 46637"/>
                <a:gd name="connsiteY4" fmla="*/ 23621 h 32119"/>
                <a:gd name="connsiteX5" fmla="*/ 4078 w 46637"/>
                <a:gd name="connsiteY5" fmla="*/ 16192 h 32119"/>
                <a:gd name="connsiteX6" fmla="*/ 23033 w 46637"/>
                <a:gd name="connsiteY6" fmla="*/ 8572 h 3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37" h="32119">
                  <a:moveTo>
                    <a:pt x="23033" y="8572"/>
                  </a:moveTo>
                  <a:cubicBezTo>
                    <a:pt x="29510" y="5905"/>
                    <a:pt x="36082" y="3238"/>
                    <a:pt x="42559" y="666"/>
                  </a:cubicBezTo>
                  <a:cubicBezTo>
                    <a:pt x="44178" y="-1"/>
                    <a:pt x="45798" y="-953"/>
                    <a:pt x="46274" y="2285"/>
                  </a:cubicBezTo>
                  <a:cubicBezTo>
                    <a:pt x="47988" y="13429"/>
                    <a:pt x="43512" y="24097"/>
                    <a:pt x="35701" y="28288"/>
                  </a:cubicBezTo>
                  <a:cubicBezTo>
                    <a:pt x="20461" y="36194"/>
                    <a:pt x="10269" y="30479"/>
                    <a:pt x="2649" y="23621"/>
                  </a:cubicBezTo>
                  <a:cubicBezTo>
                    <a:pt x="-780" y="20573"/>
                    <a:pt x="-1446" y="18097"/>
                    <a:pt x="4078" y="16192"/>
                  </a:cubicBezTo>
                  <a:cubicBezTo>
                    <a:pt x="10555" y="14001"/>
                    <a:pt x="16746" y="11143"/>
                    <a:pt x="23033" y="8572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AA259D8-1A54-497E-A045-08F2C039CD2B}"/>
                </a:ext>
              </a:extLst>
            </p:cNvPr>
            <p:cNvSpPr/>
            <p:nvPr/>
          </p:nvSpPr>
          <p:spPr>
            <a:xfrm>
              <a:off x="5800744" y="2996563"/>
              <a:ext cx="46777" cy="31891"/>
            </a:xfrm>
            <a:custGeom>
              <a:avLst/>
              <a:gdLst>
                <a:gd name="connsiteX0" fmla="*/ 23507 w 46777"/>
                <a:gd name="connsiteY0" fmla="*/ 23338 h 31891"/>
                <a:gd name="connsiteX1" fmla="*/ 3981 w 46777"/>
                <a:gd name="connsiteY1" fmla="*/ 31243 h 31891"/>
                <a:gd name="connsiteX2" fmla="*/ 171 w 46777"/>
                <a:gd name="connsiteY2" fmla="*/ 29148 h 31891"/>
                <a:gd name="connsiteX3" fmla="*/ 26365 w 46777"/>
                <a:gd name="connsiteY3" fmla="*/ 1 h 31891"/>
                <a:gd name="connsiteX4" fmla="*/ 45700 w 46777"/>
                <a:gd name="connsiteY4" fmla="*/ 10574 h 31891"/>
                <a:gd name="connsiteX5" fmla="*/ 43605 w 46777"/>
                <a:gd name="connsiteY5" fmla="*/ 15146 h 31891"/>
                <a:gd name="connsiteX6" fmla="*/ 23507 w 46777"/>
                <a:gd name="connsiteY6" fmla="*/ 23338 h 3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77" h="31891">
                  <a:moveTo>
                    <a:pt x="23507" y="23338"/>
                  </a:moveTo>
                  <a:cubicBezTo>
                    <a:pt x="17030" y="26005"/>
                    <a:pt x="10458" y="28576"/>
                    <a:pt x="3981" y="31243"/>
                  </a:cubicBezTo>
                  <a:cubicBezTo>
                    <a:pt x="1885" y="32101"/>
                    <a:pt x="457" y="32672"/>
                    <a:pt x="171" y="29148"/>
                  </a:cubicBezTo>
                  <a:cubicBezTo>
                    <a:pt x="-1353" y="10669"/>
                    <a:pt x="7315" y="287"/>
                    <a:pt x="26365" y="1"/>
                  </a:cubicBezTo>
                  <a:cubicBezTo>
                    <a:pt x="34366" y="-94"/>
                    <a:pt x="40557" y="4573"/>
                    <a:pt x="45700" y="10574"/>
                  </a:cubicBezTo>
                  <a:cubicBezTo>
                    <a:pt x="48272" y="13527"/>
                    <a:pt x="45700" y="14289"/>
                    <a:pt x="43605" y="15146"/>
                  </a:cubicBezTo>
                  <a:cubicBezTo>
                    <a:pt x="36842" y="17908"/>
                    <a:pt x="30175" y="20575"/>
                    <a:pt x="23507" y="23338"/>
                  </a:cubicBezTo>
                  <a:close/>
                </a:path>
              </a:pathLst>
            </a:custGeom>
            <a:solidFill>
              <a:srgbClr val="5E9C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46" name="Graphic 157">
            <a:extLst>
              <a:ext uri="{FF2B5EF4-FFF2-40B4-BE49-F238E27FC236}">
                <a16:creationId xmlns:a16="http://schemas.microsoft.com/office/drawing/2014/main" id="{CDA64A38-7470-4AD5-A797-57C0C8B187A8}"/>
              </a:ext>
            </a:extLst>
          </p:cNvPr>
          <p:cNvSpPr/>
          <p:nvPr/>
        </p:nvSpPr>
        <p:spPr>
          <a:xfrm rot="1749095">
            <a:off x="-372947" y="4468530"/>
            <a:ext cx="1017335" cy="940334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331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60F1EB27-52CA-4F37-9600-F3EDE4F3C6EC}"/>
              </a:ext>
            </a:extLst>
          </p:cNvPr>
          <p:cNvGrpSpPr/>
          <p:nvPr/>
        </p:nvGrpSpPr>
        <p:grpSpPr>
          <a:xfrm>
            <a:off x="6840489" y="3118513"/>
            <a:ext cx="5525796" cy="3564320"/>
            <a:chOff x="2995747" y="1357289"/>
            <a:chExt cx="6371692" cy="4213770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60F1EB27-52CA-4F37-9600-F3EDE4F3C6EC}"/>
                </a:ext>
              </a:extLst>
            </p:cNvPr>
            <p:cNvGrpSpPr/>
            <p:nvPr/>
          </p:nvGrpSpPr>
          <p:grpSpPr>
            <a:xfrm>
              <a:off x="2995747" y="1357289"/>
              <a:ext cx="5640378" cy="3673053"/>
              <a:chOff x="2995747" y="1357289"/>
              <a:chExt cx="5640378" cy="3673053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6BE0E0A-4552-49DF-9B00-A87CD8D91A19}"/>
                  </a:ext>
                </a:extLst>
              </p:cNvPr>
              <p:cNvSpPr/>
              <p:nvPr/>
            </p:nvSpPr>
            <p:spPr>
              <a:xfrm>
                <a:off x="2995747" y="1977342"/>
                <a:ext cx="5640378" cy="3052999"/>
              </a:xfrm>
              <a:custGeom>
                <a:avLst/>
                <a:gdLst>
                  <a:gd name="connsiteX0" fmla="*/ 2855174 w 5640378"/>
                  <a:gd name="connsiteY0" fmla="*/ 523159 h 3052999"/>
                  <a:gd name="connsiteX1" fmla="*/ 1894958 w 5640378"/>
                  <a:gd name="connsiteY1" fmla="*/ 224075 h 3052999"/>
                  <a:gd name="connsiteX2" fmla="*/ 704048 w 5640378"/>
                  <a:gd name="connsiteY2" fmla="*/ 3094 h 3052999"/>
                  <a:gd name="connsiteX3" fmla="*/ 676044 w 5640378"/>
                  <a:gd name="connsiteY3" fmla="*/ 317896 h 3052999"/>
                  <a:gd name="connsiteX4" fmla="*/ 2115367 w 5640378"/>
                  <a:gd name="connsiteY4" fmla="*/ 837104 h 3052999"/>
                  <a:gd name="connsiteX5" fmla="*/ 2075933 w 5640378"/>
                  <a:gd name="connsiteY5" fmla="*/ 891682 h 3052999"/>
                  <a:gd name="connsiteX6" fmla="*/ 380769 w 5640378"/>
                  <a:gd name="connsiteY6" fmla="*/ 289511 h 3052999"/>
                  <a:gd name="connsiteX7" fmla="*/ 300950 w 5640378"/>
                  <a:gd name="connsiteY7" fmla="*/ 657557 h 3052999"/>
                  <a:gd name="connsiteX8" fmla="*/ 1901626 w 5640378"/>
                  <a:gd name="connsiteY8" fmla="*/ 1273444 h 3052999"/>
                  <a:gd name="connsiteX9" fmla="*/ 1874765 w 5640378"/>
                  <a:gd name="connsiteY9" fmla="*/ 1319069 h 3052999"/>
                  <a:gd name="connsiteX10" fmla="*/ 373625 w 5640378"/>
                  <a:gd name="connsiteY10" fmla="*/ 758808 h 3052999"/>
                  <a:gd name="connsiteX11" fmla="*/ 55109 w 5640378"/>
                  <a:gd name="connsiteY11" fmla="*/ 783192 h 3052999"/>
                  <a:gd name="connsiteX12" fmla="*/ 212558 w 5640378"/>
                  <a:gd name="connsiteY12" fmla="*/ 1031795 h 3052999"/>
                  <a:gd name="connsiteX13" fmla="*/ 1882957 w 5640378"/>
                  <a:gd name="connsiteY13" fmla="*/ 1776650 h 3052999"/>
                  <a:gd name="connsiteX14" fmla="*/ 1867717 w 5640378"/>
                  <a:gd name="connsiteY14" fmla="*/ 1831323 h 3052999"/>
                  <a:gd name="connsiteX15" fmla="*/ 656232 w 5640378"/>
                  <a:gd name="connsiteY15" fmla="*/ 1332404 h 3052999"/>
                  <a:gd name="connsiteX16" fmla="*/ 338669 w 5640378"/>
                  <a:gd name="connsiteY16" fmla="*/ 1356502 h 3052999"/>
                  <a:gd name="connsiteX17" fmla="*/ 603654 w 5640378"/>
                  <a:gd name="connsiteY17" fmla="*/ 1654253 h 3052999"/>
                  <a:gd name="connsiteX18" fmla="*/ 2615144 w 5640378"/>
                  <a:gd name="connsiteY18" fmla="*/ 2611611 h 3052999"/>
                  <a:gd name="connsiteX19" fmla="*/ 4054276 w 5640378"/>
                  <a:gd name="connsiteY19" fmla="*/ 2708766 h 3052999"/>
                  <a:gd name="connsiteX20" fmla="*/ 5178988 w 5640378"/>
                  <a:gd name="connsiteY20" fmla="*/ 3053000 h 3052999"/>
                  <a:gd name="connsiteX21" fmla="*/ 5640379 w 5640378"/>
                  <a:gd name="connsiteY21" fmla="*/ 1867804 h 3052999"/>
                  <a:gd name="connsiteX22" fmla="*/ 4536908 w 5640378"/>
                  <a:gd name="connsiteY22" fmla="*/ 1374409 h 3052999"/>
                  <a:gd name="connsiteX23" fmla="*/ 2855174 w 5640378"/>
                  <a:gd name="connsiteY23" fmla="*/ 523159 h 3052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640378" h="3052999">
                    <a:moveTo>
                      <a:pt x="2855174" y="523159"/>
                    </a:moveTo>
                    <a:cubicBezTo>
                      <a:pt x="2855174" y="523159"/>
                      <a:pt x="2065742" y="273700"/>
                      <a:pt x="1894958" y="224075"/>
                    </a:cubicBezTo>
                    <a:cubicBezTo>
                      <a:pt x="1495289" y="107869"/>
                      <a:pt x="804060" y="17287"/>
                      <a:pt x="704048" y="3094"/>
                    </a:cubicBezTo>
                    <a:cubicBezTo>
                      <a:pt x="472781" y="-29671"/>
                      <a:pt x="348956" y="206072"/>
                      <a:pt x="676044" y="317896"/>
                    </a:cubicBezTo>
                    <a:cubicBezTo>
                      <a:pt x="789011" y="356472"/>
                      <a:pt x="1973540" y="766047"/>
                      <a:pt x="2115367" y="837104"/>
                    </a:cubicBezTo>
                    <a:cubicBezTo>
                      <a:pt x="2162897" y="860916"/>
                      <a:pt x="2120701" y="909017"/>
                      <a:pt x="2075933" y="891682"/>
                    </a:cubicBezTo>
                    <a:cubicBezTo>
                      <a:pt x="2031166" y="874251"/>
                      <a:pt x="525644" y="338089"/>
                      <a:pt x="380769" y="289511"/>
                    </a:cubicBezTo>
                    <a:cubicBezTo>
                      <a:pt x="-31568" y="151208"/>
                      <a:pt x="-181206" y="473630"/>
                      <a:pt x="300950" y="657557"/>
                    </a:cubicBezTo>
                    <a:cubicBezTo>
                      <a:pt x="570031" y="760237"/>
                      <a:pt x="1883243" y="1263347"/>
                      <a:pt x="1901626" y="1273444"/>
                    </a:cubicBezTo>
                    <a:cubicBezTo>
                      <a:pt x="1939726" y="1294304"/>
                      <a:pt x="1907627" y="1331832"/>
                      <a:pt x="1874765" y="1319069"/>
                    </a:cubicBezTo>
                    <a:cubicBezTo>
                      <a:pt x="1841904" y="1306305"/>
                      <a:pt x="476114" y="787859"/>
                      <a:pt x="373625" y="758808"/>
                    </a:cubicBezTo>
                    <a:cubicBezTo>
                      <a:pt x="238180" y="720422"/>
                      <a:pt x="120927" y="645270"/>
                      <a:pt x="55109" y="783192"/>
                    </a:cubicBezTo>
                    <a:cubicBezTo>
                      <a:pt x="14342" y="868536"/>
                      <a:pt x="115593" y="970644"/>
                      <a:pt x="212558" y="1031795"/>
                    </a:cubicBezTo>
                    <a:cubicBezTo>
                      <a:pt x="592224" y="1271063"/>
                      <a:pt x="1178869" y="1502520"/>
                      <a:pt x="1882957" y="1776650"/>
                    </a:cubicBezTo>
                    <a:cubicBezTo>
                      <a:pt x="1938869" y="1798462"/>
                      <a:pt x="1911437" y="1851325"/>
                      <a:pt x="1867717" y="1831323"/>
                    </a:cubicBezTo>
                    <a:cubicBezTo>
                      <a:pt x="1823997" y="1811321"/>
                      <a:pt x="728241" y="1357550"/>
                      <a:pt x="656232" y="1332404"/>
                    </a:cubicBezTo>
                    <a:cubicBezTo>
                      <a:pt x="550981" y="1295637"/>
                      <a:pt x="384198" y="1225438"/>
                      <a:pt x="338669" y="1356502"/>
                    </a:cubicBezTo>
                    <a:cubicBezTo>
                      <a:pt x="288186" y="1501853"/>
                      <a:pt x="572126" y="1641966"/>
                      <a:pt x="603654" y="1654253"/>
                    </a:cubicBezTo>
                    <a:cubicBezTo>
                      <a:pt x="635182" y="1666541"/>
                      <a:pt x="2184614" y="2480357"/>
                      <a:pt x="2615144" y="2611611"/>
                    </a:cubicBezTo>
                    <a:cubicBezTo>
                      <a:pt x="3045769" y="2742866"/>
                      <a:pt x="3485729" y="2534459"/>
                      <a:pt x="4054276" y="2708766"/>
                    </a:cubicBezTo>
                    <a:cubicBezTo>
                      <a:pt x="4622823" y="2883074"/>
                      <a:pt x="5178988" y="3053000"/>
                      <a:pt x="5178988" y="3053000"/>
                    </a:cubicBezTo>
                    <a:lnTo>
                      <a:pt x="5640379" y="1867804"/>
                    </a:lnTo>
                    <a:cubicBezTo>
                      <a:pt x="5640379" y="1867804"/>
                      <a:pt x="4589676" y="1399841"/>
                      <a:pt x="4536908" y="1374409"/>
                    </a:cubicBezTo>
                    <a:cubicBezTo>
                      <a:pt x="4483949" y="1348882"/>
                      <a:pt x="3254176" y="559640"/>
                      <a:pt x="2855174" y="52315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990FD1E-4313-4452-B262-09702F15EEE3}"/>
                  </a:ext>
                </a:extLst>
              </p:cNvPr>
              <p:cNvSpPr/>
              <p:nvPr/>
            </p:nvSpPr>
            <p:spPr>
              <a:xfrm>
                <a:off x="5362679" y="1357289"/>
                <a:ext cx="2092445" cy="2343032"/>
              </a:xfrm>
              <a:custGeom>
                <a:avLst/>
                <a:gdLst>
                  <a:gd name="connsiteX0" fmla="*/ 2088728 w 2092445"/>
                  <a:gd name="connsiteY0" fmla="*/ 2176295 h 2343032"/>
                  <a:gd name="connsiteX1" fmla="*/ 1253957 w 2092445"/>
                  <a:gd name="connsiteY1" fmla="*/ 789645 h 2343032"/>
                  <a:gd name="connsiteX2" fmla="*/ 689886 w 2092445"/>
                  <a:gd name="connsiteY2" fmla="*/ 449793 h 2343032"/>
                  <a:gd name="connsiteX3" fmla="*/ 149438 w 2092445"/>
                  <a:gd name="connsiteY3" fmla="*/ 9643 h 2343032"/>
                  <a:gd name="connsiteX4" fmla="*/ 86668 w 2092445"/>
                  <a:gd name="connsiteY4" fmla="*/ 5071 h 2343032"/>
                  <a:gd name="connsiteX5" fmla="*/ 717604 w 2092445"/>
                  <a:gd name="connsiteY5" fmla="*/ 1125592 h 2343032"/>
                  <a:gd name="connsiteX6" fmla="*/ 1356636 w 2092445"/>
                  <a:gd name="connsiteY6" fmla="*/ 2278403 h 2343032"/>
                  <a:gd name="connsiteX7" fmla="*/ 2088728 w 2092445"/>
                  <a:gd name="connsiteY7" fmla="*/ 2176295 h 234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2445" h="2343032">
                    <a:moveTo>
                      <a:pt x="2088728" y="2176295"/>
                    </a:moveTo>
                    <a:cubicBezTo>
                      <a:pt x="1857270" y="1798343"/>
                      <a:pt x="1737351" y="1213793"/>
                      <a:pt x="1253957" y="789645"/>
                    </a:cubicBezTo>
                    <a:cubicBezTo>
                      <a:pt x="1117940" y="670297"/>
                      <a:pt x="979065" y="661153"/>
                      <a:pt x="689886" y="449793"/>
                    </a:cubicBezTo>
                    <a:cubicBezTo>
                      <a:pt x="452142" y="275867"/>
                      <a:pt x="265738" y="52124"/>
                      <a:pt x="149438" y="9643"/>
                    </a:cubicBezTo>
                    <a:cubicBezTo>
                      <a:pt x="122387" y="-263"/>
                      <a:pt x="100289" y="-3787"/>
                      <a:pt x="86668" y="5071"/>
                    </a:cubicBezTo>
                    <a:cubicBezTo>
                      <a:pt x="-252898" y="225956"/>
                      <a:pt x="500053" y="905564"/>
                      <a:pt x="717604" y="1125592"/>
                    </a:cubicBezTo>
                    <a:cubicBezTo>
                      <a:pt x="754275" y="1363812"/>
                      <a:pt x="1027833" y="1911404"/>
                      <a:pt x="1356636" y="2278403"/>
                    </a:cubicBezTo>
                    <a:cubicBezTo>
                      <a:pt x="1509036" y="2426136"/>
                      <a:pt x="2146735" y="2289738"/>
                      <a:pt x="2088728" y="2176295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09C282F-2EA4-49FF-98D6-BFDCD1DF339B}"/>
                  </a:ext>
                </a:extLst>
              </p:cNvPr>
              <p:cNvSpPr/>
              <p:nvPr/>
            </p:nvSpPr>
            <p:spPr>
              <a:xfrm>
                <a:off x="5182932" y="2752533"/>
                <a:ext cx="144415" cy="1390650"/>
              </a:xfrm>
              <a:custGeom>
                <a:avLst/>
                <a:gdLst>
                  <a:gd name="connsiteX0" fmla="*/ 138113 w 144415"/>
                  <a:gd name="connsiteY0" fmla="*/ 0 h 1390650"/>
                  <a:gd name="connsiteX1" fmla="*/ 68866 w 144415"/>
                  <a:gd name="connsiteY1" fmla="*/ 638175 h 1390650"/>
                  <a:gd name="connsiteX2" fmla="*/ 0 w 144415"/>
                  <a:gd name="connsiteY2" fmla="*/ 1390650 h 1390650"/>
                  <a:gd name="connsiteX3" fmla="*/ 126206 w 144415"/>
                  <a:gd name="connsiteY3" fmla="*/ 647700 h 1390650"/>
                  <a:gd name="connsiteX4" fmla="*/ 138113 w 144415"/>
                  <a:gd name="connsiteY4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15" h="1390650">
                    <a:moveTo>
                      <a:pt x="138113" y="0"/>
                    </a:moveTo>
                    <a:cubicBezTo>
                      <a:pt x="138113" y="0"/>
                      <a:pt x="37624" y="361950"/>
                      <a:pt x="68866" y="638175"/>
                    </a:cubicBezTo>
                    <a:cubicBezTo>
                      <a:pt x="100013" y="914400"/>
                      <a:pt x="128588" y="1171575"/>
                      <a:pt x="0" y="1390650"/>
                    </a:cubicBezTo>
                    <a:cubicBezTo>
                      <a:pt x="161925" y="1207294"/>
                      <a:pt x="159734" y="927354"/>
                      <a:pt x="126206" y="647700"/>
                    </a:cubicBezTo>
                    <a:cubicBezTo>
                      <a:pt x="90488" y="350044"/>
                      <a:pt x="104775" y="223838"/>
                      <a:pt x="138113" y="0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F9D89E3-5D79-4582-9C2A-47CDA3C0DB4F}"/>
                  </a:ext>
                </a:extLst>
              </p:cNvPr>
              <p:cNvSpPr/>
              <p:nvPr/>
            </p:nvSpPr>
            <p:spPr>
              <a:xfrm>
                <a:off x="5491356" y="2564415"/>
                <a:ext cx="194678" cy="1533525"/>
              </a:xfrm>
              <a:custGeom>
                <a:avLst/>
                <a:gdLst>
                  <a:gd name="connsiteX0" fmla="*/ 129726 w 194678"/>
                  <a:gd name="connsiteY0" fmla="*/ 0 h 1533525"/>
                  <a:gd name="connsiteX1" fmla="*/ 3520 w 194678"/>
                  <a:gd name="connsiteY1" fmla="*/ 664369 h 1533525"/>
                  <a:gd name="connsiteX2" fmla="*/ 194020 w 194678"/>
                  <a:gd name="connsiteY2" fmla="*/ 1533525 h 1533525"/>
                  <a:gd name="connsiteX3" fmla="*/ 55908 w 194678"/>
                  <a:gd name="connsiteY3" fmla="*/ 659606 h 1533525"/>
                  <a:gd name="connsiteX4" fmla="*/ 129726 w 194678"/>
                  <a:gd name="connsiteY4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678" h="1533525">
                    <a:moveTo>
                      <a:pt x="129726" y="0"/>
                    </a:moveTo>
                    <a:cubicBezTo>
                      <a:pt x="129726" y="0"/>
                      <a:pt x="-25055" y="338137"/>
                      <a:pt x="3520" y="664369"/>
                    </a:cubicBezTo>
                    <a:cubicBezTo>
                      <a:pt x="32095" y="990600"/>
                      <a:pt x="167826" y="1326356"/>
                      <a:pt x="194020" y="1533525"/>
                    </a:cubicBezTo>
                    <a:cubicBezTo>
                      <a:pt x="203545" y="1402556"/>
                      <a:pt x="107343" y="836295"/>
                      <a:pt x="55908" y="659606"/>
                    </a:cubicBezTo>
                    <a:cubicBezTo>
                      <a:pt x="4472" y="482917"/>
                      <a:pt x="110676" y="35719"/>
                      <a:pt x="129726" y="0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C00568F-57DA-409A-8C98-534EBF3C097C}"/>
                  </a:ext>
                </a:extLst>
              </p:cNvPr>
              <p:cNvSpPr/>
              <p:nvPr/>
            </p:nvSpPr>
            <p:spPr>
              <a:xfrm>
                <a:off x="5799356" y="2574702"/>
                <a:ext cx="863190" cy="1282731"/>
              </a:xfrm>
              <a:custGeom>
                <a:avLst/>
                <a:gdLst>
                  <a:gd name="connsiteX0" fmla="*/ 294834 w 863190"/>
                  <a:gd name="connsiteY0" fmla="*/ 0 h 1282731"/>
                  <a:gd name="connsiteX1" fmla="*/ 4321 w 863190"/>
                  <a:gd name="connsiteY1" fmla="*/ 542925 h 1282731"/>
                  <a:gd name="connsiteX2" fmla="*/ 863191 w 863190"/>
                  <a:gd name="connsiteY2" fmla="*/ 1282732 h 1282731"/>
                  <a:gd name="connsiteX3" fmla="*/ 56709 w 863190"/>
                  <a:gd name="connsiteY3" fmla="*/ 552450 h 1282731"/>
                  <a:gd name="connsiteX4" fmla="*/ 294834 w 863190"/>
                  <a:gd name="connsiteY4" fmla="*/ 0 h 128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190" h="1282731">
                    <a:moveTo>
                      <a:pt x="294834" y="0"/>
                    </a:moveTo>
                    <a:cubicBezTo>
                      <a:pt x="294834" y="0"/>
                      <a:pt x="-41685" y="146018"/>
                      <a:pt x="4321" y="542925"/>
                    </a:cubicBezTo>
                    <a:cubicBezTo>
                      <a:pt x="50327" y="939832"/>
                      <a:pt x="653641" y="1231868"/>
                      <a:pt x="863191" y="1282732"/>
                    </a:cubicBezTo>
                    <a:cubicBezTo>
                      <a:pt x="593347" y="1120807"/>
                      <a:pt x="120241" y="918972"/>
                      <a:pt x="56709" y="552450"/>
                    </a:cubicBezTo>
                    <a:cubicBezTo>
                      <a:pt x="-6823" y="186023"/>
                      <a:pt x="294834" y="0"/>
                      <a:pt x="294834" y="0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7BAA050-796A-4738-A385-5A981EE1897D}"/>
                  </a:ext>
                </a:extLst>
              </p:cNvPr>
              <p:cNvSpPr/>
              <p:nvPr/>
            </p:nvSpPr>
            <p:spPr>
              <a:xfrm>
                <a:off x="6591680" y="4045362"/>
                <a:ext cx="349376" cy="562927"/>
              </a:xfrm>
              <a:custGeom>
                <a:avLst/>
                <a:gdLst>
                  <a:gd name="connsiteX0" fmla="*/ 0 w 349376"/>
                  <a:gd name="connsiteY0" fmla="*/ 562928 h 562927"/>
                  <a:gd name="connsiteX1" fmla="*/ 349377 w 349376"/>
                  <a:gd name="connsiteY1" fmla="*/ 0 h 562927"/>
                  <a:gd name="connsiteX2" fmla="*/ 0 w 349376"/>
                  <a:gd name="connsiteY2" fmla="*/ 562928 h 56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376" h="562927">
                    <a:moveTo>
                      <a:pt x="0" y="562928"/>
                    </a:moveTo>
                    <a:cubicBezTo>
                      <a:pt x="0" y="562928"/>
                      <a:pt x="299466" y="306610"/>
                      <a:pt x="349377" y="0"/>
                    </a:cubicBezTo>
                    <a:cubicBezTo>
                      <a:pt x="331565" y="156782"/>
                      <a:pt x="335185" y="405670"/>
                      <a:pt x="0" y="562928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D03DC4A-096C-4D74-AC9A-70CB49B5EADB}"/>
                  </a:ext>
                </a:extLst>
              </p:cNvPr>
              <p:cNvSpPr/>
              <p:nvPr/>
            </p:nvSpPr>
            <p:spPr>
              <a:xfrm>
                <a:off x="6998207" y="3356895"/>
                <a:ext cx="266001" cy="485108"/>
              </a:xfrm>
              <a:custGeom>
                <a:avLst/>
                <a:gdLst>
                  <a:gd name="connsiteX0" fmla="*/ 263843 w 266001"/>
                  <a:gd name="connsiteY0" fmla="*/ 0 h 485108"/>
                  <a:gd name="connsiteX1" fmla="*/ 0 w 266001"/>
                  <a:gd name="connsiteY1" fmla="*/ 485108 h 485108"/>
                  <a:gd name="connsiteX2" fmla="*/ 263843 w 266001"/>
                  <a:gd name="connsiteY2" fmla="*/ 0 h 48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001" h="485108">
                    <a:moveTo>
                      <a:pt x="263843" y="0"/>
                    </a:moveTo>
                    <a:cubicBezTo>
                      <a:pt x="263843" y="0"/>
                      <a:pt x="270986" y="210598"/>
                      <a:pt x="0" y="485108"/>
                    </a:cubicBezTo>
                    <a:cubicBezTo>
                      <a:pt x="188881" y="424529"/>
                      <a:pt x="281654" y="235172"/>
                      <a:pt x="263843" y="0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2" name="Graphic 1">
              <a:extLst>
                <a:ext uri="{FF2B5EF4-FFF2-40B4-BE49-F238E27FC236}">
                  <a16:creationId xmlns:a16="http://schemas.microsoft.com/office/drawing/2014/main" id="{60F1EB27-52CA-4F37-9600-F3EDE4F3C6EC}"/>
                </a:ext>
              </a:extLst>
            </p:cNvPr>
            <p:cNvGrpSpPr/>
            <p:nvPr/>
          </p:nvGrpSpPr>
          <p:grpSpPr>
            <a:xfrm>
              <a:off x="7633334" y="3583304"/>
              <a:ext cx="1734105" cy="1987755"/>
              <a:chOff x="7633334" y="3583304"/>
              <a:chExt cx="1734105" cy="198775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BB8A213-E35B-436D-A2A4-65C0C7DD3E63}"/>
                  </a:ext>
                </a:extLst>
              </p:cNvPr>
              <p:cNvSpPr/>
              <p:nvPr/>
            </p:nvSpPr>
            <p:spPr>
              <a:xfrm>
                <a:off x="7802673" y="3658439"/>
                <a:ext cx="1564766" cy="1912620"/>
              </a:xfrm>
              <a:custGeom>
                <a:avLst/>
                <a:gdLst>
                  <a:gd name="connsiteX0" fmla="*/ 0 w 1564766"/>
                  <a:gd name="connsiteY0" fmla="*/ 1295400 h 1912620"/>
                  <a:gd name="connsiteX1" fmla="*/ 1564767 w 1564766"/>
                  <a:gd name="connsiteY1" fmla="*/ 1912620 h 1912620"/>
                  <a:gd name="connsiteX2" fmla="*/ 1564767 w 1564766"/>
                  <a:gd name="connsiteY2" fmla="*/ 408813 h 1912620"/>
                  <a:gd name="connsiteX3" fmla="*/ 648367 w 1564766"/>
                  <a:gd name="connsiteY3" fmla="*/ 74104 h 1912620"/>
                  <a:gd name="connsiteX4" fmla="*/ 451390 w 1564766"/>
                  <a:gd name="connsiteY4" fmla="*/ 0 h 1912620"/>
                  <a:gd name="connsiteX5" fmla="*/ 0 w 1564766"/>
                  <a:gd name="connsiteY5" fmla="*/ 1295400 h 19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4766" h="1912620">
                    <a:moveTo>
                      <a:pt x="0" y="1295400"/>
                    </a:moveTo>
                    <a:cubicBezTo>
                      <a:pt x="0" y="1295400"/>
                      <a:pt x="1262539" y="1773650"/>
                      <a:pt x="1564767" y="1912620"/>
                    </a:cubicBezTo>
                    <a:lnTo>
                      <a:pt x="1564767" y="408813"/>
                    </a:lnTo>
                    <a:lnTo>
                      <a:pt x="648367" y="74104"/>
                    </a:lnTo>
                    <a:lnTo>
                      <a:pt x="451390" y="0"/>
                    </a:lnTo>
                    <a:lnTo>
                      <a:pt x="0" y="1295400"/>
                    </a:lnTo>
                    <a:close/>
                  </a:path>
                </a:pathLst>
              </a:custGeom>
              <a:solidFill>
                <a:srgbClr val="0000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2730832-19D4-4CA9-9496-1F41AED621F6}"/>
                  </a:ext>
                </a:extLst>
              </p:cNvPr>
              <p:cNvSpPr/>
              <p:nvPr/>
            </p:nvSpPr>
            <p:spPr>
              <a:xfrm>
                <a:off x="7633334" y="3583304"/>
                <a:ext cx="1564766" cy="1912715"/>
              </a:xfrm>
              <a:custGeom>
                <a:avLst/>
                <a:gdLst>
                  <a:gd name="connsiteX0" fmla="*/ 0 w 1564766"/>
                  <a:gd name="connsiteY0" fmla="*/ 1295495 h 1912715"/>
                  <a:gd name="connsiteX1" fmla="*/ 1564767 w 1564766"/>
                  <a:gd name="connsiteY1" fmla="*/ 1912715 h 1912715"/>
                  <a:gd name="connsiteX2" fmla="*/ 1564767 w 1564766"/>
                  <a:gd name="connsiteY2" fmla="*/ 1791748 h 1912715"/>
                  <a:gd name="connsiteX3" fmla="*/ 297561 w 1564766"/>
                  <a:gd name="connsiteY3" fmla="*/ 1308830 h 1912715"/>
                  <a:gd name="connsiteX4" fmla="*/ 647510 w 1564766"/>
                  <a:gd name="connsiteY4" fmla="*/ 77915 h 1912715"/>
                  <a:gd name="connsiteX5" fmla="*/ 648367 w 1564766"/>
                  <a:gd name="connsiteY5" fmla="*/ 74104 h 1912715"/>
                  <a:gd name="connsiteX6" fmla="*/ 451390 w 1564766"/>
                  <a:gd name="connsiteY6" fmla="*/ 0 h 1912715"/>
                  <a:gd name="connsiteX7" fmla="*/ 0 w 1564766"/>
                  <a:gd name="connsiteY7" fmla="*/ 1295495 h 191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4766" h="1912715">
                    <a:moveTo>
                      <a:pt x="0" y="1295495"/>
                    </a:moveTo>
                    <a:cubicBezTo>
                      <a:pt x="0" y="1295495"/>
                      <a:pt x="1262539" y="1773746"/>
                      <a:pt x="1564767" y="1912715"/>
                    </a:cubicBezTo>
                    <a:lnTo>
                      <a:pt x="1564767" y="1791748"/>
                    </a:lnTo>
                    <a:cubicBezTo>
                      <a:pt x="1418273" y="1750219"/>
                      <a:pt x="478155" y="1388459"/>
                      <a:pt x="297561" y="1308830"/>
                    </a:cubicBezTo>
                    <a:cubicBezTo>
                      <a:pt x="300228" y="1297305"/>
                      <a:pt x="647510" y="77915"/>
                      <a:pt x="647510" y="77915"/>
                    </a:cubicBezTo>
                    <a:cubicBezTo>
                      <a:pt x="647510" y="77819"/>
                      <a:pt x="648367" y="74104"/>
                      <a:pt x="648367" y="74104"/>
                    </a:cubicBezTo>
                    <a:lnTo>
                      <a:pt x="451390" y="0"/>
                    </a:lnTo>
                    <a:lnTo>
                      <a:pt x="0" y="1295495"/>
                    </a:lnTo>
                    <a:close/>
                  </a:path>
                </a:pathLst>
              </a:custGeom>
              <a:solidFill>
                <a:srgbClr val="000066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006CDA-ECB1-405B-9651-36D4B9420078}"/>
                </a:ext>
              </a:extLst>
            </p:cNvPr>
            <p:cNvSpPr/>
            <p:nvPr/>
          </p:nvSpPr>
          <p:spPr>
            <a:xfrm>
              <a:off x="7451414" y="3425469"/>
              <a:ext cx="831579" cy="1606728"/>
            </a:xfrm>
            <a:custGeom>
              <a:avLst/>
              <a:gdLst>
                <a:gd name="connsiteX0" fmla="*/ 819714 w 831579"/>
                <a:gd name="connsiteY0" fmla="*/ 266801 h 1606728"/>
                <a:gd name="connsiteX1" fmla="*/ 378230 w 831579"/>
                <a:gd name="connsiteY1" fmla="*/ 1478381 h 1606728"/>
                <a:gd name="connsiteX2" fmla="*/ 89623 w 831579"/>
                <a:gd name="connsiteY2" fmla="*/ 1575727 h 1606728"/>
                <a:gd name="connsiteX3" fmla="*/ 11137 w 831579"/>
                <a:gd name="connsiteY3" fmla="*/ 1346841 h 1606728"/>
                <a:gd name="connsiteX4" fmla="*/ 440238 w 831579"/>
                <a:gd name="connsiteY4" fmla="*/ 130213 h 1606728"/>
                <a:gd name="connsiteX5" fmla="*/ 696842 w 831579"/>
                <a:gd name="connsiteY5" fmla="*/ 14103 h 1606728"/>
                <a:gd name="connsiteX6" fmla="*/ 709320 w 831579"/>
                <a:gd name="connsiteY6" fmla="*/ 19151 h 1606728"/>
                <a:gd name="connsiteX7" fmla="*/ 819714 w 831579"/>
                <a:gd name="connsiteY7" fmla="*/ 266801 h 160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579" h="1606728">
                  <a:moveTo>
                    <a:pt x="819714" y="266801"/>
                  </a:moveTo>
                  <a:lnTo>
                    <a:pt x="378230" y="1478381"/>
                  </a:lnTo>
                  <a:cubicBezTo>
                    <a:pt x="335463" y="1595825"/>
                    <a:pt x="194779" y="1643259"/>
                    <a:pt x="89623" y="1575727"/>
                  </a:cubicBezTo>
                  <a:cubicBezTo>
                    <a:pt x="13518" y="1526863"/>
                    <a:pt x="-18962" y="1432090"/>
                    <a:pt x="11137" y="1346841"/>
                  </a:cubicBezTo>
                  <a:lnTo>
                    <a:pt x="440238" y="130213"/>
                  </a:lnTo>
                  <a:cubicBezTo>
                    <a:pt x="477195" y="25533"/>
                    <a:pt x="593877" y="-27236"/>
                    <a:pt x="696842" y="14103"/>
                  </a:cubicBezTo>
                  <a:lnTo>
                    <a:pt x="709320" y="19151"/>
                  </a:lnTo>
                  <a:cubicBezTo>
                    <a:pt x="806855" y="58394"/>
                    <a:pt x="855814" y="167932"/>
                    <a:pt x="819714" y="2668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7" name="Graphic 15">
            <a:extLst>
              <a:ext uri="{FF2B5EF4-FFF2-40B4-BE49-F238E27FC236}">
                <a16:creationId xmlns:a16="http://schemas.microsoft.com/office/drawing/2014/main" id="{8BEF93D7-DF80-4521-B3D0-CD8E4B61BC75}"/>
              </a:ext>
            </a:extLst>
          </p:cNvPr>
          <p:cNvGrpSpPr/>
          <p:nvPr/>
        </p:nvGrpSpPr>
        <p:grpSpPr>
          <a:xfrm>
            <a:off x="0" y="3118513"/>
            <a:ext cx="5406365" cy="3739487"/>
            <a:chOff x="2452687" y="704817"/>
            <a:chExt cx="7284752" cy="5449856"/>
          </a:xfrm>
        </p:grpSpPr>
        <p:grpSp>
          <p:nvGrpSpPr>
            <p:cNvPr id="18" name="Graphic 15">
              <a:extLst>
                <a:ext uri="{FF2B5EF4-FFF2-40B4-BE49-F238E27FC236}">
                  <a16:creationId xmlns:a16="http://schemas.microsoft.com/office/drawing/2014/main" id="{8BEF93D7-DF80-4521-B3D0-CD8E4B61BC75}"/>
                </a:ext>
              </a:extLst>
            </p:cNvPr>
            <p:cNvGrpSpPr/>
            <p:nvPr/>
          </p:nvGrpSpPr>
          <p:grpSpPr>
            <a:xfrm>
              <a:off x="3071025" y="704817"/>
              <a:ext cx="6666414" cy="4407726"/>
              <a:chOff x="3071025" y="704817"/>
              <a:chExt cx="6666414" cy="4407726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58F952D-71E5-426D-B94A-81E1EBF28014}"/>
                  </a:ext>
                </a:extLst>
              </p:cNvPr>
              <p:cNvSpPr/>
              <p:nvPr/>
            </p:nvSpPr>
            <p:spPr>
              <a:xfrm>
                <a:off x="5944762" y="3057434"/>
                <a:ext cx="811183" cy="1016040"/>
              </a:xfrm>
              <a:custGeom>
                <a:avLst/>
                <a:gdLst>
                  <a:gd name="connsiteX0" fmla="*/ 372312 w 811183"/>
                  <a:gd name="connsiteY0" fmla="*/ 30190 h 1016040"/>
                  <a:gd name="connsiteX1" fmla="*/ 780554 w 811183"/>
                  <a:gd name="connsiteY1" fmla="*/ 400712 h 1016040"/>
                  <a:gd name="connsiteX2" fmla="*/ 730262 w 811183"/>
                  <a:gd name="connsiteY2" fmla="*/ 792285 h 1016040"/>
                  <a:gd name="connsiteX3" fmla="*/ 475849 w 811183"/>
                  <a:gd name="connsiteY3" fmla="*/ 1003645 h 1016040"/>
                  <a:gd name="connsiteX4" fmla="*/ 523855 w 811183"/>
                  <a:gd name="connsiteY4" fmla="*/ 619787 h 1016040"/>
                  <a:gd name="connsiteX5" fmla="*/ 423271 w 811183"/>
                  <a:gd name="connsiteY5" fmla="*/ 341181 h 1016040"/>
                  <a:gd name="connsiteX6" fmla="*/ 41795 w 811183"/>
                  <a:gd name="connsiteY6" fmla="*/ 268410 h 1016040"/>
                  <a:gd name="connsiteX7" fmla="*/ 372312 w 811183"/>
                  <a:gd name="connsiteY7" fmla="*/ 30190 h 10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183" h="1016040">
                    <a:moveTo>
                      <a:pt x="372312" y="30190"/>
                    </a:moveTo>
                    <a:cubicBezTo>
                      <a:pt x="372312" y="30190"/>
                      <a:pt x="724547" y="288317"/>
                      <a:pt x="780554" y="400712"/>
                    </a:cubicBezTo>
                    <a:cubicBezTo>
                      <a:pt x="836561" y="513107"/>
                      <a:pt x="813415" y="635599"/>
                      <a:pt x="730262" y="792285"/>
                    </a:cubicBezTo>
                    <a:cubicBezTo>
                      <a:pt x="647108" y="948971"/>
                      <a:pt x="538238" y="1053079"/>
                      <a:pt x="475849" y="1003645"/>
                    </a:cubicBezTo>
                    <a:cubicBezTo>
                      <a:pt x="413460" y="954210"/>
                      <a:pt x="306494" y="866580"/>
                      <a:pt x="523855" y="619787"/>
                    </a:cubicBezTo>
                    <a:cubicBezTo>
                      <a:pt x="441464" y="544254"/>
                      <a:pt x="438511" y="406999"/>
                      <a:pt x="423271" y="341181"/>
                    </a:cubicBezTo>
                    <a:cubicBezTo>
                      <a:pt x="379742" y="332323"/>
                      <a:pt x="166096" y="342895"/>
                      <a:pt x="41795" y="268410"/>
                    </a:cubicBezTo>
                    <a:cubicBezTo>
                      <a:pt x="-82602" y="193924"/>
                      <a:pt x="83324" y="-92588"/>
                      <a:pt x="372312" y="30190"/>
                    </a:cubicBezTo>
                    <a:close/>
                  </a:path>
                </a:pathLst>
              </a:custGeom>
              <a:solidFill>
                <a:srgbClr val="D19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2157AB7-3E81-4426-9CA6-43B1DEBEB597}"/>
                  </a:ext>
                </a:extLst>
              </p:cNvPr>
              <p:cNvSpPr/>
              <p:nvPr/>
            </p:nvSpPr>
            <p:spPr>
              <a:xfrm>
                <a:off x="6489183" y="3830780"/>
                <a:ext cx="161000" cy="206866"/>
              </a:xfrm>
              <a:custGeom>
                <a:avLst/>
                <a:gdLst>
                  <a:gd name="connsiteX0" fmla="*/ 159552 w 161000"/>
                  <a:gd name="connsiteY0" fmla="*/ 31226 h 206866"/>
                  <a:gd name="connsiteX1" fmla="*/ 124976 w 161000"/>
                  <a:gd name="connsiteY1" fmla="*/ 3793 h 206866"/>
                  <a:gd name="connsiteX2" fmla="*/ 1532 w 161000"/>
                  <a:gd name="connsiteY2" fmla="*/ 127142 h 206866"/>
                  <a:gd name="connsiteX3" fmla="*/ 23154 w 161000"/>
                  <a:gd name="connsiteY3" fmla="*/ 206867 h 206866"/>
                  <a:gd name="connsiteX4" fmla="*/ 159552 w 161000"/>
                  <a:gd name="connsiteY4" fmla="*/ 31226 h 20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00" h="206866">
                    <a:moveTo>
                      <a:pt x="159552" y="31226"/>
                    </a:moveTo>
                    <a:cubicBezTo>
                      <a:pt x="167077" y="10271"/>
                      <a:pt x="143740" y="-8208"/>
                      <a:pt x="124976" y="3793"/>
                    </a:cubicBezTo>
                    <a:cubicBezTo>
                      <a:pt x="78589" y="33321"/>
                      <a:pt x="11819" y="72278"/>
                      <a:pt x="1532" y="127142"/>
                    </a:cubicBezTo>
                    <a:cubicBezTo>
                      <a:pt x="-7040" y="206295"/>
                      <a:pt x="23154" y="206867"/>
                      <a:pt x="23154" y="206867"/>
                    </a:cubicBezTo>
                    <a:cubicBezTo>
                      <a:pt x="23154" y="206867"/>
                      <a:pt x="127072" y="122284"/>
                      <a:pt x="159552" y="31226"/>
                    </a:cubicBezTo>
                    <a:close/>
                  </a:path>
                </a:pathLst>
              </a:custGeom>
              <a:solidFill>
                <a:srgbClr val="CC8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EF03F58-D306-4154-A457-93B030E9BF64}"/>
                  </a:ext>
                </a:extLst>
              </p:cNvPr>
              <p:cNvSpPr/>
              <p:nvPr/>
            </p:nvSpPr>
            <p:spPr>
              <a:xfrm>
                <a:off x="6089481" y="2722254"/>
                <a:ext cx="945168" cy="1183737"/>
              </a:xfrm>
              <a:custGeom>
                <a:avLst/>
                <a:gdLst>
                  <a:gd name="connsiteX0" fmla="*/ 433810 w 945168"/>
                  <a:gd name="connsiteY0" fmla="*/ 35138 h 1183737"/>
                  <a:gd name="connsiteX1" fmla="*/ 909488 w 945168"/>
                  <a:gd name="connsiteY1" fmla="*/ 466811 h 1183737"/>
                  <a:gd name="connsiteX2" fmla="*/ 850815 w 945168"/>
                  <a:gd name="connsiteY2" fmla="*/ 923059 h 1183737"/>
                  <a:gd name="connsiteX3" fmla="*/ 554396 w 945168"/>
                  <a:gd name="connsiteY3" fmla="*/ 1169280 h 1183737"/>
                  <a:gd name="connsiteX4" fmla="*/ 610308 w 945168"/>
                  <a:gd name="connsiteY4" fmla="*/ 722081 h 1183737"/>
                  <a:gd name="connsiteX5" fmla="*/ 493151 w 945168"/>
                  <a:gd name="connsiteY5" fmla="*/ 397469 h 1183737"/>
                  <a:gd name="connsiteX6" fmla="*/ 48619 w 945168"/>
                  <a:gd name="connsiteY6" fmla="*/ 312697 h 1183737"/>
                  <a:gd name="connsiteX7" fmla="*/ 433810 w 945168"/>
                  <a:gd name="connsiteY7" fmla="*/ 35138 h 118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168" h="1183737">
                    <a:moveTo>
                      <a:pt x="433810" y="35138"/>
                    </a:moveTo>
                    <a:cubicBezTo>
                      <a:pt x="433810" y="35138"/>
                      <a:pt x="844242" y="335842"/>
                      <a:pt x="909488" y="466811"/>
                    </a:cubicBezTo>
                    <a:cubicBezTo>
                      <a:pt x="974735" y="597780"/>
                      <a:pt x="947779" y="740559"/>
                      <a:pt x="850815" y="923059"/>
                    </a:cubicBezTo>
                    <a:cubicBezTo>
                      <a:pt x="753850" y="1105653"/>
                      <a:pt x="627167" y="1226906"/>
                      <a:pt x="554396" y="1169280"/>
                    </a:cubicBezTo>
                    <a:cubicBezTo>
                      <a:pt x="481625" y="1111654"/>
                      <a:pt x="357038" y="1009546"/>
                      <a:pt x="610308" y="722081"/>
                    </a:cubicBezTo>
                    <a:cubicBezTo>
                      <a:pt x="514392" y="634070"/>
                      <a:pt x="510867" y="474145"/>
                      <a:pt x="493151" y="397469"/>
                    </a:cubicBezTo>
                    <a:cubicBezTo>
                      <a:pt x="442478" y="387182"/>
                      <a:pt x="193590" y="399469"/>
                      <a:pt x="48619" y="312697"/>
                    </a:cubicBezTo>
                    <a:cubicBezTo>
                      <a:pt x="-96161" y="226019"/>
                      <a:pt x="97101" y="-107832"/>
                      <a:pt x="433810" y="35138"/>
                    </a:cubicBezTo>
                    <a:close/>
                  </a:path>
                </a:pathLst>
              </a:custGeom>
              <a:solidFill>
                <a:srgbClr val="DB9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D765246-A691-4DCA-BBDC-586B7FEA22A5}"/>
                  </a:ext>
                </a:extLst>
              </p:cNvPr>
              <p:cNvSpPr/>
              <p:nvPr/>
            </p:nvSpPr>
            <p:spPr>
              <a:xfrm>
                <a:off x="6723811" y="3623310"/>
                <a:ext cx="187592" cy="240981"/>
              </a:xfrm>
              <a:custGeom>
                <a:avLst/>
                <a:gdLst>
                  <a:gd name="connsiteX0" fmla="*/ 185909 w 187592"/>
                  <a:gd name="connsiteY0" fmla="*/ 36385 h 240981"/>
                  <a:gd name="connsiteX1" fmla="*/ 145619 w 187592"/>
                  <a:gd name="connsiteY1" fmla="*/ 4381 h 240981"/>
                  <a:gd name="connsiteX2" fmla="*/ 1791 w 187592"/>
                  <a:gd name="connsiteY2" fmla="*/ 148113 h 240981"/>
                  <a:gd name="connsiteX3" fmla="*/ 26937 w 187592"/>
                  <a:gd name="connsiteY3" fmla="*/ 240982 h 240981"/>
                  <a:gd name="connsiteX4" fmla="*/ 185909 w 187592"/>
                  <a:gd name="connsiteY4" fmla="*/ 36385 h 24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592" h="240981">
                    <a:moveTo>
                      <a:pt x="185909" y="36385"/>
                    </a:moveTo>
                    <a:cubicBezTo>
                      <a:pt x="194672" y="12001"/>
                      <a:pt x="167431" y="-9526"/>
                      <a:pt x="145619" y="4381"/>
                    </a:cubicBezTo>
                    <a:cubicBezTo>
                      <a:pt x="91516" y="38766"/>
                      <a:pt x="13792" y="84200"/>
                      <a:pt x="1791" y="148113"/>
                    </a:cubicBezTo>
                    <a:cubicBezTo>
                      <a:pt x="-8210" y="240315"/>
                      <a:pt x="26937" y="240982"/>
                      <a:pt x="26937" y="240982"/>
                    </a:cubicBezTo>
                    <a:cubicBezTo>
                      <a:pt x="26937" y="240982"/>
                      <a:pt x="148000" y="142493"/>
                      <a:pt x="185909" y="36385"/>
                    </a:cubicBezTo>
                    <a:close/>
                  </a:path>
                </a:pathLst>
              </a:custGeom>
              <a:solidFill>
                <a:srgbClr val="D39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0B556AF-76DA-4791-B41D-DBA47F14E2AE}"/>
                  </a:ext>
                </a:extLst>
              </p:cNvPr>
              <p:cNvSpPr/>
              <p:nvPr/>
            </p:nvSpPr>
            <p:spPr>
              <a:xfrm>
                <a:off x="6300198" y="2337067"/>
                <a:ext cx="996150" cy="1224016"/>
              </a:xfrm>
              <a:custGeom>
                <a:avLst/>
                <a:gdLst>
                  <a:gd name="connsiteX0" fmla="*/ 540275 w 996150"/>
                  <a:gd name="connsiteY0" fmla="*/ 30181 h 1224016"/>
                  <a:gd name="connsiteX1" fmla="*/ 851457 w 996150"/>
                  <a:gd name="connsiteY1" fmla="*/ 201440 h 1224016"/>
                  <a:gd name="connsiteX2" fmla="*/ 959090 w 996150"/>
                  <a:gd name="connsiteY2" fmla="*/ 976680 h 1224016"/>
                  <a:gd name="connsiteX3" fmla="*/ 699534 w 996150"/>
                  <a:gd name="connsiteY3" fmla="*/ 1205089 h 1224016"/>
                  <a:gd name="connsiteX4" fmla="*/ 677150 w 996150"/>
                  <a:gd name="connsiteY4" fmla="*/ 779798 h 1224016"/>
                  <a:gd name="connsiteX5" fmla="*/ 420832 w 996150"/>
                  <a:gd name="connsiteY5" fmla="*/ 536434 h 1224016"/>
                  <a:gd name="connsiteX6" fmla="*/ 43070 w 996150"/>
                  <a:gd name="connsiteY6" fmla="*/ 449852 h 1224016"/>
                  <a:gd name="connsiteX7" fmla="*/ 540275 w 996150"/>
                  <a:gd name="connsiteY7" fmla="*/ 30181 h 122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6150" h="1224016">
                    <a:moveTo>
                      <a:pt x="540275" y="30181"/>
                    </a:moveTo>
                    <a:cubicBezTo>
                      <a:pt x="540275" y="30181"/>
                      <a:pt x="781258" y="60470"/>
                      <a:pt x="851457" y="201440"/>
                    </a:cubicBezTo>
                    <a:cubicBezTo>
                      <a:pt x="921657" y="342315"/>
                      <a:pt x="1063389" y="780274"/>
                      <a:pt x="959090" y="976680"/>
                    </a:cubicBezTo>
                    <a:cubicBezTo>
                      <a:pt x="854791" y="1173085"/>
                      <a:pt x="777829" y="1267097"/>
                      <a:pt x="699534" y="1205089"/>
                    </a:cubicBezTo>
                    <a:cubicBezTo>
                      <a:pt x="621238" y="1143082"/>
                      <a:pt x="514653" y="1020019"/>
                      <a:pt x="677150" y="779798"/>
                    </a:cubicBezTo>
                    <a:cubicBezTo>
                      <a:pt x="573899" y="685120"/>
                      <a:pt x="439882" y="618921"/>
                      <a:pt x="420832" y="536434"/>
                    </a:cubicBezTo>
                    <a:cubicBezTo>
                      <a:pt x="366349" y="525385"/>
                      <a:pt x="198995" y="543197"/>
                      <a:pt x="43070" y="449852"/>
                    </a:cubicBezTo>
                    <a:cubicBezTo>
                      <a:pt x="-112854" y="356507"/>
                      <a:pt x="177944" y="-123743"/>
                      <a:pt x="540275" y="30181"/>
                    </a:cubicBezTo>
                    <a:close/>
                  </a:path>
                </a:pathLst>
              </a:custGeom>
              <a:solidFill>
                <a:srgbClr val="E5A3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464B174-D226-43A5-98A6-6B3A555D88E8}"/>
                  </a:ext>
                </a:extLst>
              </p:cNvPr>
              <p:cNvSpPr/>
              <p:nvPr/>
            </p:nvSpPr>
            <p:spPr>
              <a:xfrm>
                <a:off x="4651373" y="1852583"/>
                <a:ext cx="3102700" cy="1571716"/>
              </a:xfrm>
              <a:custGeom>
                <a:avLst/>
                <a:gdLst>
                  <a:gd name="connsiteX0" fmla="*/ 3097976 w 3102700"/>
                  <a:gd name="connsiteY0" fmla="*/ 664779 h 1571716"/>
                  <a:gd name="connsiteX1" fmla="*/ 3039778 w 3102700"/>
                  <a:gd name="connsiteY1" fmla="*/ 505425 h 1571716"/>
                  <a:gd name="connsiteX2" fmla="*/ 2904808 w 3102700"/>
                  <a:gd name="connsiteY2" fmla="*/ 370456 h 1571716"/>
                  <a:gd name="connsiteX3" fmla="*/ 2442179 w 3102700"/>
                  <a:gd name="connsiteY3" fmla="*/ 47654 h 1571716"/>
                  <a:gd name="connsiteX4" fmla="*/ 1949832 w 3102700"/>
                  <a:gd name="connsiteY4" fmla="*/ 26794 h 1571716"/>
                  <a:gd name="connsiteX5" fmla="*/ 1251078 w 3102700"/>
                  <a:gd name="connsiteY5" fmla="*/ 153762 h 1571716"/>
                  <a:gd name="connsiteX6" fmla="*/ 795688 w 3102700"/>
                  <a:gd name="connsiteY6" fmla="*/ 513141 h 1571716"/>
                  <a:gd name="connsiteX7" fmla="*/ 7494 w 3102700"/>
                  <a:gd name="connsiteY7" fmla="*/ 1553175 h 1571716"/>
                  <a:gd name="connsiteX8" fmla="*/ 1383380 w 3102700"/>
                  <a:gd name="connsiteY8" fmla="*/ 1131980 h 1571716"/>
                  <a:gd name="connsiteX9" fmla="*/ 1938497 w 3102700"/>
                  <a:gd name="connsiteY9" fmla="*/ 577434 h 1571716"/>
                  <a:gd name="connsiteX10" fmla="*/ 2309496 w 3102700"/>
                  <a:gd name="connsiteY10" fmla="*/ 474660 h 1571716"/>
                  <a:gd name="connsiteX11" fmla="*/ 2633156 w 3102700"/>
                  <a:gd name="connsiteY11" fmla="*/ 630012 h 1571716"/>
                  <a:gd name="connsiteX12" fmla="*/ 2841753 w 3102700"/>
                  <a:gd name="connsiteY12" fmla="*/ 877377 h 1571716"/>
                  <a:gd name="connsiteX13" fmla="*/ 3097976 w 3102700"/>
                  <a:gd name="connsiteY13" fmla="*/ 664779 h 15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2700" h="1571716">
                    <a:moveTo>
                      <a:pt x="3097976" y="664779"/>
                    </a:moveTo>
                    <a:cubicBezTo>
                      <a:pt x="3090641" y="608010"/>
                      <a:pt x="3071401" y="553146"/>
                      <a:pt x="3039778" y="505425"/>
                    </a:cubicBezTo>
                    <a:cubicBezTo>
                      <a:pt x="3011965" y="463420"/>
                      <a:pt x="2969102" y="414081"/>
                      <a:pt x="2904808" y="370456"/>
                    </a:cubicBezTo>
                    <a:cubicBezTo>
                      <a:pt x="2755743" y="269491"/>
                      <a:pt x="2559337" y="89469"/>
                      <a:pt x="2442179" y="47654"/>
                    </a:cubicBezTo>
                    <a:cubicBezTo>
                      <a:pt x="2325022" y="5934"/>
                      <a:pt x="2277111" y="-24165"/>
                      <a:pt x="1949832" y="26794"/>
                    </a:cubicBezTo>
                    <a:cubicBezTo>
                      <a:pt x="1622458" y="77753"/>
                      <a:pt x="1361568" y="138808"/>
                      <a:pt x="1251078" y="153762"/>
                    </a:cubicBezTo>
                    <a:cubicBezTo>
                      <a:pt x="1140588" y="168717"/>
                      <a:pt x="1043528" y="179766"/>
                      <a:pt x="795688" y="513141"/>
                    </a:cubicBezTo>
                    <a:cubicBezTo>
                      <a:pt x="547847" y="846516"/>
                      <a:pt x="120175" y="1444686"/>
                      <a:pt x="7494" y="1553175"/>
                    </a:cubicBezTo>
                    <a:cubicBezTo>
                      <a:pt x="-105187" y="1661665"/>
                      <a:pt x="1085533" y="1264282"/>
                      <a:pt x="1383380" y="1131980"/>
                    </a:cubicBezTo>
                    <a:cubicBezTo>
                      <a:pt x="1681227" y="999773"/>
                      <a:pt x="1904588" y="797462"/>
                      <a:pt x="1938497" y="577434"/>
                    </a:cubicBezTo>
                    <a:cubicBezTo>
                      <a:pt x="2075657" y="603628"/>
                      <a:pt x="2244726" y="571719"/>
                      <a:pt x="2309496" y="474660"/>
                    </a:cubicBezTo>
                    <a:cubicBezTo>
                      <a:pt x="2378457" y="535334"/>
                      <a:pt x="2552003" y="653539"/>
                      <a:pt x="2633156" y="630012"/>
                    </a:cubicBezTo>
                    <a:cubicBezTo>
                      <a:pt x="2689258" y="713928"/>
                      <a:pt x="2780603" y="826037"/>
                      <a:pt x="2841753" y="877377"/>
                    </a:cubicBezTo>
                    <a:cubicBezTo>
                      <a:pt x="2987485" y="999963"/>
                      <a:pt x="3130742" y="918334"/>
                      <a:pt x="3097976" y="66477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5796C96-062E-413D-943E-29E221AD256E}"/>
                  </a:ext>
                </a:extLst>
              </p:cNvPr>
              <p:cNvSpPr/>
              <p:nvPr/>
            </p:nvSpPr>
            <p:spPr>
              <a:xfrm>
                <a:off x="7196422" y="704817"/>
                <a:ext cx="2541017" cy="2566532"/>
              </a:xfrm>
              <a:custGeom>
                <a:avLst/>
                <a:gdLst>
                  <a:gd name="connsiteX0" fmla="*/ 424720 w 2541017"/>
                  <a:gd name="connsiteY0" fmla="*/ 560484 h 2566532"/>
                  <a:gd name="connsiteX1" fmla="*/ 775430 w 2541017"/>
                  <a:gd name="connsiteY1" fmla="*/ 106903 h 2566532"/>
                  <a:gd name="connsiteX2" fmla="*/ 1834420 w 2541017"/>
                  <a:gd name="connsiteY2" fmla="*/ 381509 h 2566532"/>
                  <a:gd name="connsiteX3" fmla="*/ 1896808 w 2541017"/>
                  <a:gd name="connsiteY3" fmla="*/ 1031019 h 2566532"/>
                  <a:gd name="connsiteX4" fmla="*/ 2434114 w 2541017"/>
                  <a:gd name="connsiteY4" fmla="*/ 1401161 h 2566532"/>
                  <a:gd name="connsiteX5" fmla="*/ 2159508 w 2541017"/>
                  <a:gd name="connsiteY5" fmla="*/ 2460150 h 2566532"/>
                  <a:gd name="connsiteX6" fmla="*/ 1592675 w 2541017"/>
                  <a:gd name="connsiteY6" fmla="*/ 2546256 h 2566532"/>
                  <a:gd name="connsiteX7" fmla="*/ 1592675 w 2541017"/>
                  <a:gd name="connsiteY7" fmla="*/ 2546923 h 2566532"/>
                  <a:gd name="connsiteX8" fmla="*/ 0 w 2541017"/>
                  <a:gd name="connsiteY8" fmla="*/ 2146682 h 2566532"/>
                  <a:gd name="connsiteX9" fmla="*/ 424053 w 2541017"/>
                  <a:gd name="connsiteY9" fmla="*/ 560198 h 2566532"/>
                  <a:gd name="connsiteX10" fmla="*/ 424720 w 2541017"/>
                  <a:gd name="connsiteY10" fmla="*/ 560484 h 25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1017" h="2566532">
                    <a:moveTo>
                      <a:pt x="424720" y="560484"/>
                    </a:moveTo>
                    <a:cubicBezTo>
                      <a:pt x="477488" y="376556"/>
                      <a:pt x="597503" y="211583"/>
                      <a:pt x="775430" y="106903"/>
                    </a:cubicBezTo>
                    <a:cubicBezTo>
                      <a:pt x="1143667" y="-109695"/>
                      <a:pt x="1617821" y="13273"/>
                      <a:pt x="1834420" y="381509"/>
                    </a:cubicBezTo>
                    <a:cubicBezTo>
                      <a:pt x="1954816" y="586106"/>
                      <a:pt x="1969960" y="823374"/>
                      <a:pt x="1896808" y="1031019"/>
                    </a:cubicBezTo>
                    <a:cubicBezTo>
                      <a:pt x="2113884" y="1067976"/>
                      <a:pt x="2313813" y="1196564"/>
                      <a:pt x="2434114" y="1401161"/>
                    </a:cubicBezTo>
                    <a:cubicBezTo>
                      <a:pt x="2650712" y="1769397"/>
                      <a:pt x="2527744" y="2243552"/>
                      <a:pt x="2159508" y="2460150"/>
                    </a:cubicBezTo>
                    <a:cubicBezTo>
                      <a:pt x="1981581" y="2564830"/>
                      <a:pt x="1779080" y="2589499"/>
                      <a:pt x="1592675" y="2546256"/>
                    </a:cubicBezTo>
                    <a:lnTo>
                      <a:pt x="1592675" y="2546923"/>
                    </a:lnTo>
                    <a:cubicBezTo>
                      <a:pt x="1562386" y="2539303"/>
                      <a:pt x="0" y="2146682"/>
                      <a:pt x="0" y="2146682"/>
                    </a:cubicBezTo>
                    <a:cubicBezTo>
                      <a:pt x="0" y="2146682"/>
                      <a:pt x="415481" y="592297"/>
                      <a:pt x="424053" y="560198"/>
                    </a:cubicBezTo>
                    <a:lnTo>
                      <a:pt x="424720" y="560484"/>
                    </a:lnTo>
                    <a:close/>
                  </a:path>
                </a:pathLst>
              </a:custGeom>
              <a:solidFill>
                <a:srgbClr val="FF5A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B7EFF26-367C-410E-97B3-8218F3134BEF}"/>
                  </a:ext>
                </a:extLst>
              </p:cNvPr>
              <p:cNvSpPr/>
              <p:nvPr/>
            </p:nvSpPr>
            <p:spPr>
              <a:xfrm>
                <a:off x="7196422" y="2411593"/>
                <a:ext cx="853887" cy="580018"/>
              </a:xfrm>
              <a:custGeom>
                <a:avLst/>
                <a:gdLst>
                  <a:gd name="connsiteX0" fmla="*/ 513207 w 853887"/>
                  <a:gd name="connsiteY0" fmla="*/ 19472 h 580018"/>
                  <a:gd name="connsiteX1" fmla="*/ 842677 w 853887"/>
                  <a:gd name="connsiteY1" fmla="*/ 116437 h 580018"/>
                  <a:gd name="connsiteX2" fmla="*/ 557594 w 853887"/>
                  <a:gd name="connsiteY2" fmla="*/ 580019 h 580018"/>
                  <a:gd name="connsiteX3" fmla="*/ 0 w 853887"/>
                  <a:gd name="connsiteY3" fmla="*/ 439906 h 580018"/>
                  <a:gd name="connsiteX4" fmla="*/ 513207 w 853887"/>
                  <a:gd name="connsiteY4" fmla="*/ 19472 h 5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887" h="580018">
                    <a:moveTo>
                      <a:pt x="513207" y="19472"/>
                    </a:moveTo>
                    <a:cubicBezTo>
                      <a:pt x="513207" y="19472"/>
                      <a:pt x="770001" y="-64538"/>
                      <a:pt x="842677" y="116437"/>
                    </a:cubicBezTo>
                    <a:cubicBezTo>
                      <a:pt x="921639" y="313033"/>
                      <a:pt x="557594" y="580019"/>
                      <a:pt x="557594" y="580019"/>
                    </a:cubicBezTo>
                    <a:lnTo>
                      <a:pt x="0" y="439906"/>
                    </a:lnTo>
                    <a:cubicBezTo>
                      <a:pt x="95" y="439906"/>
                      <a:pt x="229838" y="89291"/>
                      <a:pt x="513207" y="19472"/>
                    </a:cubicBezTo>
                    <a:close/>
                  </a:path>
                </a:pathLst>
              </a:custGeom>
              <a:solidFill>
                <a:srgbClr val="E2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016457C-28C0-4EDC-8572-B52B188D55FD}"/>
                  </a:ext>
                </a:extLst>
              </p:cNvPr>
              <p:cNvSpPr/>
              <p:nvPr/>
            </p:nvSpPr>
            <p:spPr>
              <a:xfrm>
                <a:off x="3071025" y="2377114"/>
                <a:ext cx="4968124" cy="2735428"/>
              </a:xfrm>
              <a:custGeom>
                <a:avLst/>
                <a:gdLst>
                  <a:gd name="connsiteX0" fmla="*/ 1054347 w 4968124"/>
                  <a:gd name="connsiteY0" fmla="*/ 2735429 h 2735428"/>
                  <a:gd name="connsiteX1" fmla="*/ 2041137 w 4968124"/>
                  <a:gd name="connsiteY1" fmla="*/ 2263465 h 2735428"/>
                  <a:gd name="connsiteX2" fmla="*/ 3139179 w 4968124"/>
                  <a:gd name="connsiteY2" fmla="*/ 1658723 h 2735428"/>
                  <a:gd name="connsiteX3" fmla="*/ 3880319 w 4968124"/>
                  <a:gd name="connsiteY3" fmla="*/ 883292 h 2735428"/>
                  <a:gd name="connsiteX4" fmla="*/ 4702898 w 4968124"/>
                  <a:gd name="connsiteY4" fmla="*/ 503721 h 2735428"/>
                  <a:gd name="connsiteX5" fmla="*/ 4947024 w 4968124"/>
                  <a:gd name="connsiteY5" fmla="*/ 115197 h 2735428"/>
                  <a:gd name="connsiteX6" fmla="*/ 4604601 w 4968124"/>
                  <a:gd name="connsiteY6" fmla="*/ 21471 h 2735428"/>
                  <a:gd name="connsiteX7" fmla="*/ 4061866 w 4968124"/>
                  <a:gd name="connsiteY7" fmla="*/ 222924 h 2735428"/>
                  <a:gd name="connsiteX8" fmla="*/ 2845809 w 4968124"/>
                  <a:gd name="connsiteY8" fmla="*/ 470670 h 2735428"/>
                  <a:gd name="connsiteX9" fmla="*/ 1661090 w 4968124"/>
                  <a:gd name="connsiteY9" fmla="*/ 898533 h 2735428"/>
                  <a:gd name="connsiteX10" fmla="*/ 45745 w 4968124"/>
                  <a:gd name="connsiteY10" fmla="*/ 1780357 h 2735428"/>
                  <a:gd name="connsiteX11" fmla="*/ 1054347 w 4968124"/>
                  <a:gd name="connsiteY11" fmla="*/ 2735429 h 27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68124" h="2735428">
                    <a:moveTo>
                      <a:pt x="1054347" y="2735429"/>
                    </a:moveTo>
                    <a:cubicBezTo>
                      <a:pt x="1054347" y="2735429"/>
                      <a:pt x="1867496" y="2331188"/>
                      <a:pt x="2041137" y="2263465"/>
                    </a:cubicBezTo>
                    <a:cubicBezTo>
                      <a:pt x="2214778" y="2195742"/>
                      <a:pt x="2826378" y="2130687"/>
                      <a:pt x="3139179" y="1658723"/>
                    </a:cubicBezTo>
                    <a:cubicBezTo>
                      <a:pt x="3451980" y="1186759"/>
                      <a:pt x="3701249" y="991878"/>
                      <a:pt x="3880319" y="883292"/>
                    </a:cubicBezTo>
                    <a:cubicBezTo>
                      <a:pt x="4059389" y="774708"/>
                      <a:pt x="4458296" y="679743"/>
                      <a:pt x="4702898" y="503721"/>
                    </a:cubicBezTo>
                    <a:cubicBezTo>
                      <a:pt x="4947501" y="327699"/>
                      <a:pt x="5005698" y="208161"/>
                      <a:pt x="4947024" y="115197"/>
                    </a:cubicBezTo>
                    <a:cubicBezTo>
                      <a:pt x="4888255" y="22232"/>
                      <a:pt x="4808721" y="-32822"/>
                      <a:pt x="4604601" y="21471"/>
                    </a:cubicBezTo>
                    <a:cubicBezTo>
                      <a:pt x="4400385" y="75858"/>
                      <a:pt x="4192739" y="143391"/>
                      <a:pt x="4061866" y="222924"/>
                    </a:cubicBezTo>
                    <a:cubicBezTo>
                      <a:pt x="3930992" y="302458"/>
                      <a:pt x="3283388" y="563634"/>
                      <a:pt x="2845809" y="470670"/>
                    </a:cubicBezTo>
                    <a:cubicBezTo>
                      <a:pt x="2408231" y="377706"/>
                      <a:pt x="2158866" y="580207"/>
                      <a:pt x="1661090" y="898533"/>
                    </a:cubicBezTo>
                    <a:cubicBezTo>
                      <a:pt x="1119974" y="1244671"/>
                      <a:pt x="350069" y="1578427"/>
                      <a:pt x="45745" y="1780357"/>
                    </a:cubicBezTo>
                    <a:cubicBezTo>
                      <a:pt x="-258484" y="1982287"/>
                      <a:pt x="1054347" y="2735429"/>
                      <a:pt x="1054347" y="2735429"/>
                    </a:cubicBez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A576362-613A-433E-A7F7-1F392CA6050D}"/>
                  </a:ext>
                </a:extLst>
              </p:cNvPr>
              <p:cNvSpPr/>
              <p:nvPr/>
            </p:nvSpPr>
            <p:spPr>
              <a:xfrm>
                <a:off x="7564087" y="2431029"/>
                <a:ext cx="414984" cy="376368"/>
              </a:xfrm>
              <a:custGeom>
                <a:avLst/>
                <a:gdLst>
                  <a:gd name="connsiteX0" fmla="*/ 400431 w 414984"/>
                  <a:gd name="connsiteY0" fmla="*/ 202919 h 376368"/>
                  <a:gd name="connsiteX1" fmla="*/ 173926 w 414984"/>
                  <a:gd name="connsiteY1" fmla="*/ 376369 h 376368"/>
                  <a:gd name="connsiteX2" fmla="*/ 1619 w 414984"/>
                  <a:gd name="connsiteY2" fmla="*/ 82427 h 376368"/>
                  <a:gd name="connsiteX3" fmla="*/ 294417 w 414984"/>
                  <a:gd name="connsiteY3" fmla="*/ 3275 h 376368"/>
                  <a:gd name="connsiteX4" fmla="*/ 400431 w 414984"/>
                  <a:gd name="connsiteY4" fmla="*/ 202919 h 3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984" h="376368">
                    <a:moveTo>
                      <a:pt x="400431" y="202919"/>
                    </a:moveTo>
                    <a:cubicBezTo>
                      <a:pt x="361950" y="258926"/>
                      <a:pt x="268319" y="358938"/>
                      <a:pt x="173926" y="376369"/>
                    </a:cubicBezTo>
                    <a:cubicBezTo>
                      <a:pt x="110490" y="374845"/>
                      <a:pt x="-15717" y="139673"/>
                      <a:pt x="1619" y="82427"/>
                    </a:cubicBezTo>
                    <a:cubicBezTo>
                      <a:pt x="36766" y="34898"/>
                      <a:pt x="199358" y="-13108"/>
                      <a:pt x="294417" y="3275"/>
                    </a:cubicBezTo>
                    <a:cubicBezTo>
                      <a:pt x="376809" y="17467"/>
                      <a:pt x="446150" y="136339"/>
                      <a:pt x="400431" y="202919"/>
                    </a:cubicBezTo>
                    <a:close/>
                  </a:path>
                </a:pathLst>
              </a:custGeom>
              <a:solidFill>
                <a:srgbClr val="F2AF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C7B10EB-D802-4C7E-AAAB-38F5986A1F3C}"/>
                  </a:ext>
                </a:extLst>
              </p:cNvPr>
              <p:cNvSpPr/>
              <p:nvPr/>
            </p:nvSpPr>
            <p:spPr>
              <a:xfrm>
                <a:off x="7057191" y="3288125"/>
                <a:ext cx="176283" cy="253460"/>
              </a:xfrm>
              <a:custGeom>
                <a:avLst/>
                <a:gdLst>
                  <a:gd name="connsiteX0" fmla="*/ 176284 w 176283"/>
                  <a:gd name="connsiteY0" fmla="*/ 0 h 253460"/>
                  <a:gd name="connsiteX1" fmla="*/ 3214 w 176283"/>
                  <a:gd name="connsiteY1" fmla="*/ 143446 h 253460"/>
                  <a:gd name="connsiteX2" fmla="*/ 12168 w 176283"/>
                  <a:gd name="connsiteY2" fmla="*/ 253460 h 253460"/>
                  <a:gd name="connsiteX3" fmla="*/ 176284 w 176283"/>
                  <a:gd name="connsiteY3" fmla="*/ 0 h 2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83" h="253460">
                    <a:moveTo>
                      <a:pt x="176284" y="0"/>
                    </a:moveTo>
                    <a:cubicBezTo>
                      <a:pt x="176284" y="0"/>
                      <a:pt x="23122" y="37910"/>
                      <a:pt x="3214" y="143446"/>
                    </a:cubicBezTo>
                    <a:cubicBezTo>
                      <a:pt x="-7549" y="242697"/>
                      <a:pt x="12168" y="253460"/>
                      <a:pt x="12168" y="253460"/>
                    </a:cubicBezTo>
                    <a:cubicBezTo>
                      <a:pt x="12168" y="253460"/>
                      <a:pt x="168283" y="128207"/>
                      <a:pt x="176284" y="0"/>
                    </a:cubicBezTo>
                    <a:close/>
                  </a:path>
                </a:pathLst>
              </a:custGeom>
              <a:solidFill>
                <a:srgbClr val="DB9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18B645-802E-4AFF-8E4B-CFD5D1B97CB3}"/>
                </a:ext>
              </a:extLst>
            </p:cNvPr>
            <p:cNvSpPr/>
            <p:nvPr/>
          </p:nvSpPr>
          <p:spPr>
            <a:xfrm>
              <a:off x="2452687" y="3805808"/>
              <a:ext cx="1849659" cy="2348864"/>
            </a:xfrm>
            <a:custGeom>
              <a:avLst/>
              <a:gdLst>
                <a:gd name="connsiteX0" fmla="*/ 0 w 1849659"/>
                <a:gd name="connsiteY0" fmla="*/ 624840 h 2348864"/>
                <a:gd name="connsiteX1" fmla="*/ 0 w 1849659"/>
                <a:gd name="connsiteY1" fmla="*/ 2348865 h 2348864"/>
                <a:gd name="connsiteX2" fmla="*/ 1667637 w 1849659"/>
                <a:gd name="connsiteY2" fmla="*/ 1414367 h 2348864"/>
                <a:gd name="connsiteX3" fmla="*/ 1849660 w 1849659"/>
                <a:gd name="connsiteY3" fmla="*/ 1311497 h 2348864"/>
                <a:gd name="connsiteX4" fmla="*/ 1836706 w 1849659"/>
                <a:gd name="connsiteY4" fmla="*/ 1289114 h 2348864"/>
                <a:gd name="connsiteX5" fmla="*/ 1089660 w 1849659"/>
                <a:gd name="connsiteY5" fmla="*/ 0 h 2348864"/>
                <a:gd name="connsiteX6" fmla="*/ 996696 w 1849659"/>
                <a:gd name="connsiteY6" fmla="*/ 56960 h 2348864"/>
                <a:gd name="connsiteX7" fmla="*/ 892683 w 1849659"/>
                <a:gd name="connsiteY7" fmla="*/ 120682 h 2348864"/>
                <a:gd name="connsiteX8" fmla="*/ 891445 w 1849659"/>
                <a:gd name="connsiteY8" fmla="*/ 121444 h 2348864"/>
                <a:gd name="connsiteX9" fmla="*/ 0 w 1849659"/>
                <a:gd name="connsiteY9" fmla="*/ 624840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659" h="2348864">
                  <a:moveTo>
                    <a:pt x="0" y="624840"/>
                  </a:moveTo>
                  <a:lnTo>
                    <a:pt x="0" y="2348865"/>
                  </a:lnTo>
                  <a:cubicBezTo>
                    <a:pt x="157163" y="2259521"/>
                    <a:pt x="1566577" y="1471613"/>
                    <a:pt x="1667637" y="1414367"/>
                  </a:cubicBezTo>
                  <a:cubicBezTo>
                    <a:pt x="1781366" y="1349978"/>
                    <a:pt x="1849660" y="1311497"/>
                    <a:pt x="1849660" y="1311497"/>
                  </a:cubicBezTo>
                  <a:lnTo>
                    <a:pt x="1836706" y="1289114"/>
                  </a:lnTo>
                  <a:lnTo>
                    <a:pt x="1089660" y="0"/>
                  </a:lnTo>
                  <a:lnTo>
                    <a:pt x="996696" y="56960"/>
                  </a:lnTo>
                  <a:lnTo>
                    <a:pt x="892683" y="120682"/>
                  </a:lnTo>
                  <a:lnTo>
                    <a:pt x="891445" y="121444"/>
                  </a:lnTo>
                  <a:lnTo>
                    <a:pt x="0" y="62484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B943BD1-2AC1-4275-BEB8-5A5C5986DFAE}"/>
                </a:ext>
              </a:extLst>
            </p:cNvPr>
            <p:cNvSpPr/>
            <p:nvPr/>
          </p:nvSpPr>
          <p:spPr>
            <a:xfrm>
              <a:off x="2452687" y="3962781"/>
              <a:ext cx="1655445" cy="2191892"/>
            </a:xfrm>
            <a:custGeom>
              <a:avLst/>
              <a:gdLst>
                <a:gd name="connsiteX0" fmla="*/ 0 w 1655445"/>
                <a:gd name="connsiteY0" fmla="*/ 2191893 h 2191892"/>
                <a:gd name="connsiteX1" fmla="*/ 1655445 w 1655445"/>
                <a:gd name="connsiteY1" fmla="*/ 1242727 h 2191892"/>
                <a:gd name="connsiteX2" fmla="*/ 910019 w 1655445"/>
                <a:gd name="connsiteY2" fmla="*/ 0 h 2191892"/>
                <a:gd name="connsiteX3" fmla="*/ 1501712 w 1655445"/>
                <a:gd name="connsiteY3" fmla="*/ 1204436 h 2191892"/>
                <a:gd name="connsiteX4" fmla="*/ 0 w 1655445"/>
                <a:gd name="connsiteY4" fmla="*/ 2017300 h 21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5" h="2191892">
                  <a:moveTo>
                    <a:pt x="0" y="2191893"/>
                  </a:moveTo>
                  <a:lnTo>
                    <a:pt x="1655445" y="1242727"/>
                  </a:lnTo>
                  <a:lnTo>
                    <a:pt x="910019" y="0"/>
                  </a:lnTo>
                  <a:lnTo>
                    <a:pt x="1501712" y="1204436"/>
                  </a:lnTo>
                  <a:lnTo>
                    <a:pt x="0" y="2017300"/>
                  </a:lnTo>
                  <a:close/>
                </a:path>
              </a:pathLst>
            </a:custGeom>
            <a:solidFill>
              <a:srgbClr val="BDD7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840B0E1-FC88-4683-902F-B899FE5E931E}"/>
                </a:ext>
              </a:extLst>
            </p:cNvPr>
            <p:cNvSpPr/>
            <p:nvPr/>
          </p:nvSpPr>
          <p:spPr>
            <a:xfrm>
              <a:off x="3332144" y="3628534"/>
              <a:ext cx="1162717" cy="1661700"/>
            </a:xfrm>
            <a:custGeom>
              <a:avLst/>
              <a:gdLst>
                <a:gd name="connsiteX0" fmla="*/ 30561 w 1162717"/>
                <a:gd name="connsiteY0" fmla="*/ 334247 h 1661700"/>
                <a:gd name="connsiteX1" fmla="*/ 762366 w 1162717"/>
                <a:gd name="connsiteY1" fmla="*/ 1556876 h 1661700"/>
                <a:gd name="connsiteX2" fmla="*/ 1095837 w 1162717"/>
                <a:gd name="connsiteY2" fmla="*/ 1602310 h 1661700"/>
                <a:gd name="connsiteX3" fmla="*/ 1133270 w 1162717"/>
                <a:gd name="connsiteY3" fmla="*/ 1337515 h 1661700"/>
                <a:gd name="connsiteX4" fmla="*/ 413942 w 1162717"/>
                <a:gd name="connsiteY4" fmla="*/ 106790 h 1661700"/>
                <a:gd name="connsiteX5" fmla="*/ 111238 w 1162717"/>
                <a:gd name="connsiteY5" fmla="*/ 34400 h 1661700"/>
                <a:gd name="connsiteX6" fmla="*/ 98760 w 1162717"/>
                <a:gd name="connsiteY6" fmla="*/ 42401 h 1661700"/>
                <a:gd name="connsiteX7" fmla="*/ 30561 w 1162717"/>
                <a:gd name="connsiteY7" fmla="*/ 334247 h 166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17" h="1661700">
                  <a:moveTo>
                    <a:pt x="30561" y="334247"/>
                  </a:moveTo>
                  <a:lnTo>
                    <a:pt x="762366" y="1556876"/>
                  </a:lnTo>
                  <a:cubicBezTo>
                    <a:pt x="833328" y="1675367"/>
                    <a:pt x="995824" y="1697465"/>
                    <a:pt x="1095837" y="1602310"/>
                  </a:cubicBezTo>
                  <a:cubicBezTo>
                    <a:pt x="1168227" y="1533444"/>
                    <a:pt x="1183657" y="1423811"/>
                    <a:pt x="1133270" y="1337515"/>
                  </a:cubicBezTo>
                  <a:lnTo>
                    <a:pt x="413942" y="106790"/>
                  </a:lnTo>
                  <a:cubicBezTo>
                    <a:pt x="352029" y="872"/>
                    <a:pt x="214393" y="-32085"/>
                    <a:pt x="111238" y="34400"/>
                  </a:cubicBezTo>
                  <a:lnTo>
                    <a:pt x="98760" y="42401"/>
                  </a:lnTo>
                  <a:cubicBezTo>
                    <a:pt x="1128" y="105361"/>
                    <a:pt x="-29066" y="234520"/>
                    <a:pt x="30561" y="334247"/>
                  </a:cubicBez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D7C2BC7-2D29-4A5C-852D-22B037534838}"/>
              </a:ext>
            </a:extLst>
          </p:cNvPr>
          <p:cNvSpPr txBox="1"/>
          <p:nvPr/>
        </p:nvSpPr>
        <p:spPr>
          <a:xfrm>
            <a:off x="2103153" y="964880"/>
            <a:ext cx="7874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4DA7D"/>
                </a:solidFill>
                <a:latin typeface="+mj-lt"/>
              </a:rPr>
              <a:t>DAY</a:t>
            </a:r>
            <a:r>
              <a:rPr lang="en-US" sz="7200" dirty="0">
                <a:latin typeface="+mj-lt"/>
              </a:rPr>
              <a:t> </a:t>
            </a:r>
            <a:r>
              <a:rPr lang="en-US" sz="7200" dirty="0">
                <a:solidFill>
                  <a:srgbClr val="FF767D"/>
                </a:solidFill>
                <a:latin typeface="+mj-lt"/>
              </a:rPr>
              <a:t>OF</a:t>
            </a:r>
            <a:r>
              <a:rPr lang="en-US" sz="7200" dirty="0">
                <a:latin typeface="+mj-lt"/>
              </a:rPr>
              <a:t> </a:t>
            </a:r>
            <a:r>
              <a:rPr lang="en-US" sz="7200" dirty="0">
                <a:solidFill>
                  <a:srgbClr val="5F9D50"/>
                </a:solidFill>
                <a:latin typeface="+mj-lt"/>
              </a:rPr>
              <a:t>CHARITY</a:t>
            </a:r>
            <a:endParaRPr lang="th-TH" sz="9600" dirty="0">
              <a:solidFill>
                <a:srgbClr val="5F9D5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37F715-652C-4B9E-BEEB-5F25813C7E85}"/>
              </a:ext>
            </a:extLst>
          </p:cNvPr>
          <p:cNvSpPr txBox="1"/>
          <p:nvPr/>
        </p:nvSpPr>
        <p:spPr>
          <a:xfrm>
            <a:off x="1917866" y="2175851"/>
            <a:ext cx="824541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fringilla</a:t>
            </a:r>
            <a:r>
              <a:rPr lang="en-US" sz="2400" dirty="0"/>
              <a:t>. </a:t>
            </a:r>
            <a:r>
              <a:rPr lang="en-US" sz="2400" dirty="0" err="1"/>
              <a:t>Fusce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diam a </a:t>
            </a:r>
            <a:r>
              <a:rPr lang="en-US" sz="2400" dirty="0" err="1"/>
              <a:t>turpis</a:t>
            </a:r>
            <a:r>
              <a:rPr lang="en-US" sz="2400" dirty="0"/>
              <a:t> dictum, id </a:t>
            </a:r>
            <a:r>
              <a:rPr lang="en-US" sz="2400" dirty="0" err="1"/>
              <a:t>elementum</a:t>
            </a:r>
            <a:r>
              <a:rPr lang="en-US" sz="2400" dirty="0"/>
              <a:t> </a:t>
            </a:r>
            <a:r>
              <a:rPr lang="en-US" sz="2400" dirty="0" err="1"/>
              <a:t>enim</a:t>
            </a:r>
            <a:r>
              <a:rPr lang="en-US" sz="2400" dirty="0"/>
              <a:t> lacinia. </a:t>
            </a:r>
            <a:r>
              <a:rPr lang="en-US" sz="2400" dirty="0" err="1"/>
              <a:t>Aliquam</a:t>
            </a:r>
            <a:r>
              <a:rPr lang="en-US" sz="2400" dirty="0"/>
              <a:t> </a:t>
            </a:r>
            <a:r>
              <a:rPr lang="en-US" sz="2400" dirty="0" err="1"/>
              <a:t>tincidunt</a:t>
            </a:r>
            <a:endParaRPr lang="th-TH" sz="2400" dirty="0"/>
          </a:p>
        </p:txBody>
      </p:sp>
      <p:grpSp>
        <p:nvGrpSpPr>
          <p:cNvPr id="37" name="Graphic 158">
            <a:extLst>
              <a:ext uri="{FF2B5EF4-FFF2-40B4-BE49-F238E27FC236}">
                <a16:creationId xmlns:a16="http://schemas.microsoft.com/office/drawing/2014/main" id="{D662CD98-98CA-4B49-8AA8-95FA4F486B19}"/>
              </a:ext>
            </a:extLst>
          </p:cNvPr>
          <p:cNvGrpSpPr/>
          <p:nvPr/>
        </p:nvGrpSpPr>
        <p:grpSpPr>
          <a:xfrm>
            <a:off x="5881064" y="6069189"/>
            <a:ext cx="1345087" cy="1361502"/>
            <a:chOff x="5793727" y="3126716"/>
            <a:chExt cx="601680" cy="60168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F4CF840-637F-44D2-B521-CFBD59C7AF5F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9D8548B-0663-442E-93AD-CBD2675CDB34}"/>
                </a:ext>
              </a:extLst>
            </p:cNvPr>
            <p:cNvSpPr/>
            <p:nvPr/>
          </p:nvSpPr>
          <p:spPr>
            <a:xfrm rot="-2121630">
              <a:off x="5917684" y="3250706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F9E0D2E-35C6-4FC3-8830-AD029948F323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1" name="Graphic 158">
            <a:extLst>
              <a:ext uri="{FF2B5EF4-FFF2-40B4-BE49-F238E27FC236}">
                <a16:creationId xmlns:a16="http://schemas.microsoft.com/office/drawing/2014/main" id="{BF03F5F5-5158-4195-9C1B-AEA904969569}"/>
              </a:ext>
            </a:extLst>
          </p:cNvPr>
          <p:cNvGrpSpPr/>
          <p:nvPr/>
        </p:nvGrpSpPr>
        <p:grpSpPr>
          <a:xfrm rot="1663275">
            <a:off x="5915560" y="5359693"/>
            <a:ext cx="618092" cy="622373"/>
            <a:chOff x="5881780" y="3214768"/>
            <a:chExt cx="425575" cy="425575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E05662D-A093-4356-BBCA-5750ABDFC3E2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620B062-6C5D-4891-8DC8-1F1B1AEB8059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387F92-89CE-4FC8-8B09-58AEE1A736FD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5" name="Graphic 158">
            <a:extLst>
              <a:ext uri="{FF2B5EF4-FFF2-40B4-BE49-F238E27FC236}">
                <a16:creationId xmlns:a16="http://schemas.microsoft.com/office/drawing/2014/main" id="{24E7B0EF-2653-480E-91A1-4248916863AA}"/>
              </a:ext>
            </a:extLst>
          </p:cNvPr>
          <p:cNvGrpSpPr/>
          <p:nvPr/>
        </p:nvGrpSpPr>
        <p:grpSpPr>
          <a:xfrm rot="1663275">
            <a:off x="5011307" y="5794611"/>
            <a:ext cx="733885" cy="711325"/>
            <a:chOff x="5793727" y="3126716"/>
            <a:chExt cx="601680" cy="60168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77BF1EB-A194-4F66-B23A-A4EF33B3A923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4BC5259-0CE1-4038-9C98-D315B243E826}"/>
                </a:ext>
              </a:extLst>
            </p:cNvPr>
            <p:cNvSpPr/>
            <p:nvPr/>
          </p:nvSpPr>
          <p:spPr>
            <a:xfrm rot="-2121630">
              <a:off x="5917684" y="3250706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C498082-587D-4835-BBF2-D85530574F9E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50" name="Graphic 108">
            <a:extLst>
              <a:ext uri="{FF2B5EF4-FFF2-40B4-BE49-F238E27FC236}">
                <a16:creationId xmlns:a16="http://schemas.microsoft.com/office/drawing/2014/main" id="{30A0B3BE-03AC-4986-9D3D-F31C7A0F7DE7}"/>
              </a:ext>
            </a:extLst>
          </p:cNvPr>
          <p:cNvSpPr/>
          <p:nvPr/>
        </p:nvSpPr>
        <p:spPr>
          <a:xfrm rot="3376192">
            <a:off x="-201621" y="-856432"/>
            <a:ext cx="1321036" cy="248415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F9B987-E24C-48C7-9BE2-8E715A714229}"/>
              </a:ext>
            </a:extLst>
          </p:cNvPr>
          <p:cNvGrpSpPr/>
          <p:nvPr/>
        </p:nvGrpSpPr>
        <p:grpSpPr>
          <a:xfrm rot="19045997">
            <a:off x="-1621582" y="2157068"/>
            <a:ext cx="2799528" cy="2478064"/>
            <a:chOff x="-846614" y="-999589"/>
            <a:chExt cx="4356730" cy="3597988"/>
          </a:xfrm>
        </p:grpSpPr>
        <p:sp>
          <p:nvSpPr>
            <p:cNvPr id="52" name="Graphic 104">
              <a:extLst>
                <a:ext uri="{FF2B5EF4-FFF2-40B4-BE49-F238E27FC236}">
                  <a16:creationId xmlns:a16="http://schemas.microsoft.com/office/drawing/2014/main" id="{0C234489-7493-489F-A377-B5D0A90D3C68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EE99AD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Graphic 106">
              <a:extLst>
                <a:ext uri="{FF2B5EF4-FFF2-40B4-BE49-F238E27FC236}">
                  <a16:creationId xmlns:a16="http://schemas.microsoft.com/office/drawing/2014/main" id="{E6CD0E24-3AD1-4C0E-B066-E550DE5B3F87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55" name="Graphic 104">
            <a:extLst>
              <a:ext uri="{FF2B5EF4-FFF2-40B4-BE49-F238E27FC236}">
                <a16:creationId xmlns:a16="http://schemas.microsoft.com/office/drawing/2014/main" id="{35ADD00B-F60E-4AE3-8C37-890EDCD19DE4}"/>
              </a:ext>
            </a:extLst>
          </p:cNvPr>
          <p:cNvSpPr/>
          <p:nvPr/>
        </p:nvSpPr>
        <p:spPr>
          <a:xfrm rot="4522714">
            <a:off x="9165904" y="-1045870"/>
            <a:ext cx="4350262" cy="3768630"/>
          </a:xfrm>
          <a:custGeom>
            <a:avLst/>
            <a:gdLst>
              <a:gd name="connsiteX0" fmla="*/ 3789279 w 4001311"/>
              <a:gd name="connsiteY0" fmla="*/ 479141 h 3382294"/>
              <a:gd name="connsiteX1" fmla="*/ 3566226 w 4001311"/>
              <a:gd name="connsiteY1" fmla="*/ 435822 h 3382294"/>
              <a:gd name="connsiteX2" fmla="*/ 2154053 w 4001311"/>
              <a:gd name="connsiteY2" fmla="*/ 2631 h 3382294"/>
              <a:gd name="connsiteX3" fmla="*/ 1029104 w 4001311"/>
              <a:gd name="connsiteY3" fmla="*/ 209271 h 3382294"/>
              <a:gd name="connsiteX4" fmla="*/ 303577 w 4001311"/>
              <a:gd name="connsiteY4" fmla="*/ 689144 h 3382294"/>
              <a:gd name="connsiteX5" fmla="*/ 95861 w 4001311"/>
              <a:gd name="connsiteY5" fmla="*/ 1166595 h 3382294"/>
              <a:gd name="connsiteX6" fmla="*/ 114427 w 4001311"/>
              <a:gd name="connsiteY6" fmla="*/ 2734286 h 3382294"/>
              <a:gd name="connsiteX7" fmla="*/ 310977 w 4001311"/>
              <a:gd name="connsiteY7" fmla="*/ 3124830 h 3382294"/>
              <a:gd name="connsiteX8" fmla="*/ 680399 w 4001311"/>
              <a:gd name="connsiteY8" fmla="*/ 3324743 h 3382294"/>
              <a:gd name="connsiteX9" fmla="*/ 1648754 w 4001311"/>
              <a:gd name="connsiteY9" fmla="*/ 3271738 h 3382294"/>
              <a:gd name="connsiteX10" fmla="*/ 2325311 w 4001311"/>
              <a:gd name="connsiteY10" fmla="*/ 2586571 h 3382294"/>
              <a:gd name="connsiteX11" fmla="*/ 2494013 w 4001311"/>
              <a:gd name="connsiteY11" fmla="*/ 2135622 h 3382294"/>
              <a:gd name="connsiteX12" fmla="*/ 2929625 w 4001311"/>
              <a:gd name="connsiteY12" fmla="*/ 1832658 h 3382294"/>
              <a:gd name="connsiteX13" fmla="*/ 3582639 w 4001311"/>
              <a:gd name="connsiteY13" fmla="*/ 1796738 h 3382294"/>
              <a:gd name="connsiteX14" fmla="*/ 3999282 w 4001311"/>
              <a:gd name="connsiteY14" fmla="*/ 1205743 h 3382294"/>
              <a:gd name="connsiteX15" fmla="*/ 3789279 w 4001311"/>
              <a:gd name="connsiteY15" fmla="*/ 479141 h 338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01311" h="3382294">
                <a:moveTo>
                  <a:pt x="3789279" y="479141"/>
                </a:moveTo>
                <a:lnTo>
                  <a:pt x="3566226" y="435822"/>
                </a:lnTo>
                <a:cubicBezTo>
                  <a:pt x="3114067" y="233487"/>
                  <a:pt x="2648858" y="27789"/>
                  <a:pt x="2154053" y="2631"/>
                </a:cubicBezTo>
                <a:cubicBezTo>
                  <a:pt x="1770639" y="-16876"/>
                  <a:pt x="1388571" y="74067"/>
                  <a:pt x="1029104" y="209271"/>
                </a:cubicBezTo>
                <a:cubicBezTo>
                  <a:pt x="753853" y="312860"/>
                  <a:pt x="477257" y="451696"/>
                  <a:pt x="303577" y="689144"/>
                </a:cubicBezTo>
                <a:cubicBezTo>
                  <a:pt x="200527" y="830132"/>
                  <a:pt x="139988" y="997624"/>
                  <a:pt x="95861" y="1166595"/>
                </a:cubicBezTo>
                <a:cubicBezTo>
                  <a:pt x="-37997" y="1678217"/>
                  <a:pt x="-31540" y="2225893"/>
                  <a:pt x="114427" y="2734286"/>
                </a:cubicBezTo>
                <a:cubicBezTo>
                  <a:pt x="155055" y="2875813"/>
                  <a:pt x="209002" y="3018685"/>
                  <a:pt x="310977" y="3124830"/>
                </a:cubicBezTo>
                <a:cubicBezTo>
                  <a:pt x="409184" y="3226939"/>
                  <a:pt x="543985" y="3286267"/>
                  <a:pt x="680399" y="3324743"/>
                </a:cubicBezTo>
                <a:cubicBezTo>
                  <a:pt x="997624" y="3414341"/>
                  <a:pt x="1345790" y="3401291"/>
                  <a:pt x="1648754" y="3271738"/>
                </a:cubicBezTo>
                <a:cubicBezTo>
                  <a:pt x="1951853" y="3142184"/>
                  <a:pt x="2205578" y="2893705"/>
                  <a:pt x="2325311" y="2586571"/>
                </a:cubicBezTo>
                <a:cubicBezTo>
                  <a:pt x="2383698" y="2436703"/>
                  <a:pt x="2411545" y="2273786"/>
                  <a:pt x="2494013" y="2135622"/>
                </a:cubicBezTo>
                <a:cubicBezTo>
                  <a:pt x="2587512" y="1979028"/>
                  <a:pt x="2750429" y="1865753"/>
                  <a:pt x="2929625" y="1832658"/>
                </a:cubicBezTo>
                <a:cubicBezTo>
                  <a:pt x="3144875" y="1792837"/>
                  <a:pt x="3374116" y="1863466"/>
                  <a:pt x="3582639" y="1796738"/>
                </a:cubicBezTo>
                <a:cubicBezTo>
                  <a:pt x="3826544" y="1718710"/>
                  <a:pt x="3981793" y="1461083"/>
                  <a:pt x="3999282" y="1205743"/>
                </a:cubicBezTo>
                <a:cubicBezTo>
                  <a:pt x="4016771" y="950403"/>
                  <a:pt x="3919101" y="699772"/>
                  <a:pt x="3789279" y="47914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3438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286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A6222BFC-2CCB-4CA0-81FB-AA23B5C205D7}"/>
              </a:ext>
            </a:extLst>
          </p:cNvPr>
          <p:cNvGrpSpPr/>
          <p:nvPr/>
        </p:nvGrpSpPr>
        <p:grpSpPr>
          <a:xfrm>
            <a:off x="4833298" y="2702257"/>
            <a:ext cx="3070890" cy="3862318"/>
            <a:chOff x="5676900" y="2895491"/>
            <a:chExt cx="839158" cy="1068361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A6222BFC-2CCB-4CA0-81FB-AA23B5C205D7}"/>
                </a:ext>
              </a:extLst>
            </p:cNvPr>
            <p:cNvGrpSpPr/>
            <p:nvPr/>
          </p:nvGrpSpPr>
          <p:grpSpPr>
            <a:xfrm>
              <a:off x="5676900" y="3234861"/>
              <a:ext cx="839158" cy="728991"/>
              <a:chOff x="5676900" y="3234861"/>
              <a:chExt cx="839158" cy="728991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0AE0454-9BB6-48DF-B54B-6D114F837AA1}"/>
                  </a:ext>
                </a:extLst>
              </p:cNvPr>
              <p:cNvSpPr/>
              <p:nvPr/>
            </p:nvSpPr>
            <p:spPr>
              <a:xfrm>
                <a:off x="6095549" y="3234861"/>
                <a:ext cx="420508" cy="495727"/>
              </a:xfrm>
              <a:custGeom>
                <a:avLst/>
                <a:gdLst>
                  <a:gd name="connsiteX0" fmla="*/ 413264 w 420508"/>
                  <a:gd name="connsiteY0" fmla="*/ 362445 h 495727"/>
                  <a:gd name="connsiteX1" fmla="*/ 304107 w 420508"/>
                  <a:gd name="connsiteY1" fmla="*/ 257575 h 495727"/>
                  <a:gd name="connsiteX2" fmla="*/ 303822 w 420508"/>
                  <a:gd name="connsiteY2" fmla="*/ 236144 h 495727"/>
                  <a:gd name="connsiteX3" fmla="*/ 406501 w 420508"/>
                  <a:gd name="connsiteY3" fmla="*/ 137084 h 495727"/>
                  <a:gd name="connsiteX4" fmla="*/ 400500 w 420508"/>
                  <a:gd name="connsiteY4" fmla="*/ 107366 h 495727"/>
                  <a:gd name="connsiteX5" fmla="*/ 145230 w 420508"/>
                  <a:gd name="connsiteY5" fmla="*/ 1733 h 495727"/>
                  <a:gd name="connsiteX6" fmla="*/ 127228 w 420508"/>
                  <a:gd name="connsiteY6" fmla="*/ 5448 h 495727"/>
                  <a:gd name="connsiteX7" fmla="*/ 27596 w 420508"/>
                  <a:gd name="connsiteY7" fmla="*/ 102508 h 495727"/>
                  <a:gd name="connsiteX8" fmla="*/ 641 w 420508"/>
                  <a:gd name="connsiteY8" fmla="*/ 123272 h 495727"/>
                  <a:gd name="connsiteX9" fmla="*/ 1022 w 420508"/>
                  <a:gd name="connsiteY9" fmla="*/ 128130 h 495727"/>
                  <a:gd name="connsiteX10" fmla="*/ 5213 w 420508"/>
                  <a:gd name="connsiteY10" fmla="*/ 131369 h 495727"/>
                  <a:gd name="connsiteX11" fmla="*/ 282390 w 420508"/>
                  <a:gd name="connsiteY11" fmla="*/ 247383 h 495727"/>
                  <a:gd name="connsiteX12" fmla="*/ 6642 w 420508"/>
                  <a:gd name="connsiteY12" fmla="*/ 360635 h 495727"/>
                  <a:gd name="connsiteX13" fmla="*/ 3213 w 420508"/>
                  <a:gd name="connsiteY13" fmla="*/ 364445 h 495727"/>
                  <a:gd name="connsiteX14" fmla="*/ 4927 w 420508"/>
                  <a:gd name="connsiteY14" fmla="*/ 371875 h 495727"/>
                  <a:gd name="connsiteX15" fmla="*/ 22929 w 420508"/>
                  <a:gd name="connsiteY15" fmla="*/ 391973 h 495727"/>
                  <a:gd name="connsiteX16" fmla="*/ 121037 w 420508"/>
                  <a:gd name="connsiteY16" fmla="*/ 487985 h 495727"/>
                  <a:gd name="connsiteX17" fmla="*/ 153136 w 420508"/>
                  <a:gd name="connsiteY17" fmla="*/ 492557 h 495727"/>
                  <a:gd name="connsiteX18" fmla="*/ 233527 w 420508"/>
                  <a:gd name="connsiteY18" fmla="*/ 459314 h 495727"/>
                  <a:gd name="connsiteX19" fmla="*/ 409644 w 420508"/>
                  <a:gd name="connsiteY19" fmla="*/ 381876 h 495727"/>
                  <a:gd name="connsiteX20" fmla="*/ 413264 w 420508"/>
                  <a:gd name="connsiteY20" fmla="*/ 362445 h 4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0508" h="495727">
                    <a:moveTo>
                      <a:pt x="413264" y="362445"/>
                    </a:moveTo>
                    <a:cubicBezTo>
                      <a:pt x="376593" y="327774"/>
                      <a:pt x="340779" y="292246"/>
                      <a:pt x="304107" y="257575"/>
                    </a:cubicBezTo>
                    <a:cubicBezTo>
                      <a:pt x="295535" y="249479"/>
                      <a:pt x="294487" y="244811"/>
                      <a:pt x="303822" y="236144"/>
                    </a:cubicBezTo>
                    <a:cubicBezTo>
                      <a:pt x="338493" y="203663"/>
                      <a:pt x="372402" y="170326"/>
                      <a:pt x="406501" y="137084"/>
                    </a:cubicBezTo>
                    <a:cubicBezTo>
                      <a:pt x="426123" y="117938"/>
                      <a:pt x="426027" y="117843"/>
                      <a:pt x="400500" y="107366"/>
                    </a:cubicBezTo>
                    <a:cubicBezTo>
                      <a:pt x="315347" y="72218"/>
                      <a:pt x="230193" y="37262"/>
                      <a:pt x="145230" y="1733"/>
                    </a:cubicBezTo>
                    <a:cubicBezTo>
                      <a:pt x="137420" y="-1505"/>
                      <a:pt x="132848" y="-172"/>
                      <a:pt x="127228" y="5448"/>
                    </a:cubicBezTo>
                    <a:cubicBezTo>
                      <a:pt x="94271" y="38119"/>
                      <a:pt x="61315" y="70694"/>
                      <a:pt x="27596" y="102508"/>
                    </a:cubicBezTo>
                    <a:cubicBezTo>
                      <a:pt x="19500" y="110223"/>
                      <a:pt x="12928" y="120796"/>
                      <a:pt x="641" y="123272"/>
                    </a:cubicBezTo>
                    <a:cubicBezTo>
                      <a:pt x="-312" y="124987"/>
                      <a:pt x="-216" y="126606"/>
                      <a:pt x="1022" y="128130"/>
                    </a:cubicBezTo>
                    <a:cubicBezTo>
                      <a:pt x="2260" y="129464"/>
                      <a:pt x="3594" y="130511"/>
                      <a:pt x="5213" y="131369"/>
                    </a:cubicBezTo>
                    <a:cubicBezTo>
                      <a:pt x="95795" y="171564"/>
                      <a:pt x="188474" y="206711"/>
                      <a:pt x="282390" y="247383"/>
                    </a:cubicBezTo>
                    <a:cubicBezTo>
                      <a:pt x="187426" y="285483"/>
                      <a:pt x="97319" y="323583"/>
                      <a:pt x="6642" y="360635"/>
                    </a:cubicBezTo>
                    <a:cubicBezTo>
                      <a:pt x="5118" y="361493"/>
                      <a:pt x="3974" y="362826"/>
                      <a:pt x="3213" y="364445"/>
                    </a:cubicBezTo>
                    <a:cubicBezTo>
                      <a:pt x="2927" y="367112"/>
                      <a:pt x="3689" y="369589"/>
                      <a:pt x="4927" y="371875"/>
                    </a:cubicBezTo>
                    <a:cubicBezTo>
                      <a:pt x="10356" y="379114"/>
                      <a:pt x="18643" y="383781"/>
                      <a:pt x="22929" y="391973"/>
                    </a:cubicBezTo>
                    <a:cubicBezTo>
                      <a:pt x="56743" y="422834"/>
                      <a:pt x="88366" y="455981"/>
                      <a:pt x="121037" y="487985"/>
                    </a:cubicBezTo>
                    <a:cubicBezTo>
                      <a:pt x="130657" y="497414"/>
                      <a:pt x="141325" y="497319"/>
                      <a:pt x="153136" y="492557"/>
                    </a:cubicBezTo>
                    <a:cubicBezTo>
                      <a:pt x="180092" y="481793"/>
                      <a:pt x="206762" y="470459"/>
                      <a:pt x="233527" y="459314"/>
                    </a:cubicBezTo>
                    <a:cubicBezTo>
                      <a:pt x="251148" y="451980"/>
                      <a:pt x="376211" y="395021"/>
                      <a:pt x="409644" y="381876"/>
                    </a:cubicBezTo>
                    <a:cubicBezTo>
                      <a:pt x="422979" y="376733"/>
                      <a:pt x="423741" y="372351"/>
                      <a:pt x="413264" y="362445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1357744-29B8-4749-BF06-532A44EE5F72}"/>
                  </a:ext>
                </a:extLst>
              </p:cNvPr>
              <p:cNvSpPr/>
              <p:nvPr/>
            </p:nvSpPr>
            <p:spPr>
              <a:xfrm>
                <a:off x="5808484" y="3597500"/>
                <a:ext cx="296850" cy="366352"/>
              </a:xfrm>
              <a:custGeom>
                <a:avLst/>
                <a:gdLst>
                  <a:gd name="connsiteX0" fmla="*/ 291231 w 296850"/>
                  <a:gd name="connsiteY0" fmla="*/ 854 h 366352"/>
                  <a:gd name="connsiteX1" fmla="*/ 294660 w 296850"/>
                  <a:gd name="connsiteY1" fmla="*/ 7807 h 366352"/>
                  <a:gd name="connsiteX2" fmla="*/ 296755 w 296850"/>
                  <a:gd name="connsiteY2" fmla="*/ 68481 h 366352"/>
                  <a:gd name="connsiteX3" fmla="*/ 296850 w 296850"/>
                  <a:gd name="connsiteY3" fmla="*/ 346802 h 366352"/>
                  <a:gd name="connsiteX4" fmla="*/ 295517 w 296850"/>
                  <a:gd name="connsiteY4" fmla="*/ 364137 h 366352"/>
                  <a:gd name="connsiteX5" fmla="*/ 282753 w 296850"/>
                  <a:gd name="connsiteY5" fmla="*/ 363566 h 366352"/>
                  <a:gd name="connsiteX6" fmla="*/ 5385 w 296850"/>
                  <a:gd name="connsiteY6" fmla="*/ 248504 h 366352"/>
                  <a:gd name="connsiteX7" fmla="*/ 337 w 296850"/>
                  <a:gd name="connsiteY7" fmla="*/ 229454 h 366352"/>
                  <a:gd name="connsiteX8" fmla="*/ 242 w 296850"/>
                  <a:gd name="connsiteY8" fmla="*/ 107724 h 366352"/>
                  <a:gd name="connsiteX9" fmla="*/ 10053 w 296850"/>
                  <a:gd name="connsiteY9" fmla="*/ 99152 h 366352"/>
                  <a:gd name="connsiteX10" fmla="*/ 25007 w 296850"/>
                  <a:gd name="connsiteY10" fmla="*/ 103438 h 366352"/>
                  <a:gd name="connsiteX11" fmla="*/ 145689 w 296850"/>
                  <a:gd name="connsiteY11" fmla="*/ 152873 h 366352"/>
                  <a:gd name="connsiteX12" fmla="*/ 180550 w 296850"/>
                  <a:gd name="connsiteY12" fmla="*/ 147253 h 366352"/>
                  <a:gd name="connsiteX13" fmla="*/ 270276 w 296850"/>
                  <a:gd name="connsiteY13" fmla="*/ 25428 h 366352"/>
                  <a:gd name="connsiteX14" fmla="*/ 274276 w 296850"/>
                  <a:gd name="connsiteY14" fmla="*/ 17713 h 366352"/>
                  <a:gd name="connsiteX15" fmla="*/ 286659 w 296850"/>
                  <a:gd name="connsiteY15" fmla="*/ 187 h 366352"/>
                  <a:gd name="connsiteX16" fmla="*/ 291231 w 296850"/>
                  <a:gd name="connsiteY16" fmla="*/ 854 h 3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850" h="366352">
                    <a:moveTo>
                      <a:pt x="291231" y="854"/>
                    </a:moveTo>
                    <a:cubicBezTo>
                      <a:pt x="292374" y="3140"/>
                      <a:pt x="293517" y="5521"/>
                      <a:pt x="294660" y="7807"/>
                    </a:cubicBezTo>
                    <a:cubicBezTo>
                      <a:pt x="296755" y="28000"/>
                      <a:pt x="296755" y="48193"/>
                      <a:pt x="296755" y="68481"/>
                    </a:cubicBezTo>
                    <a:cubicBezTo>
                      <a:pt x="296755" y="161255"/>
                      <a:pt x="296660" y="254028"/>
                      <a:pt x="296850" y="346802"/>
                    </a:cubicBezTo>
                    <a:cubicBezTo>
                      <a:pt x="296850" y="352612"/>
                      <a:pt x="296565" y="358327"/>
                      <a:pt x="295517" y="364137"/>
                    </a:cubicBezTo>
                    <a:cubicBezTo>
                      <a:pt x="291040" y="368614"/>
                      <a:pt x="286659" y="365185"/>
                      <a:pt x="282753" y="363566"/>
                    </a:cubicBezTo>
                    <a:cubicBezTo>
                      <a:pt x="190266" y="325275"/>
                      <a:pt x="97873" y="286890"/>
                      <a:pt x="5385" y="248504"/>
                    </a:cubicBezTo>
                    <a:cubicBezTo>
                      <a:pt x="-1949" y="243646"/>
                      <a:pt x="337" y="236121"/>
                      <a:pt x="337" y="229454"/>
                    </a:cubicBezTo>
                    <a:cubicBezTo>
                      <a:pt x="147" y="188877"/>
                      <a:pt x="337" y="148301"/>
                      <a:pt x="242" y="107724"/>
                    </a:cubicBezTo>
                    <a:cubicBezTo>
                      <a:pt x="-330" y="100485"/>
                      <a:pt x="4052" y="98771"/>
                      <a:pt x="10053" y="99152"/>
                    </a:cubicBezTo>
                    <a:cubicBezTo>
                      <a:pt x="15291" y="99533"/>
                      <a:pt x="20244" y="101438"/>
                      <a:pt x="25007" y="103438"/>
                    </a:cubicBezTo>
                    <a:cubicBezTo>
                      <a:pt x="64917" y="120583"/>
                      <a:pt x="106160" y="134680"/>
                      <a:pt x="145689" y="152873"/>
                    </a:cubicBezTo>
                    <a:cubicBezTo>
                      <a:pt x="164643" y="161636"/>
                      <a:pt x="170549" y="160874"/>
                      <a:pt x="180550" y="147253"/>
                    </a:cubicBezTo>
                    <a:cubicBezTo>
                      <a:pt x="210363" y="106581"/>
                      <a:pt x="239605" y="65529"/>
                      <a:pt x="270276" y="25428"/>
                    </a:cubicBezTo>
                    <a:cubicBezTo>
                      <a:pt x="272085" y="23142"/>
                      <a:pt x="273228" y="20475"/>
                      <a:pt x="274276" y="17713"/>
                    </a:cubicBezTo>
                    <a:cubicBezTo>
                      <a:pt x="277038" y="10855"/>
                      <a:pt x="281420" y="5235"/>
                      <a:pt x="286659" y="187"/>
                    </a:cubicBezTo>
                    <a:cubicBezTo>
                      <a:pt x="288278" y="-194"/>
                      <a:pt x="289802" y="-3"/>
                      <a:pt x="291231" y="854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A370B7C-515F-4844-8BC5-C5BB7ED90959}"/>
                  </a:ext>
                </a:extLst>
              </p:cNvPr>
              <p:cNvSpPr/>
              <p:nvPr/>
            </p:nvSpPr>
            <p:spPr>
              <a:xfrm>
                <a:off x="5680470" y="3479128"/>
                <a:ext cx="415827" cy="249481"/>
              </a:xfrm>
              <a:custGeom>
                <a:avLst/>
                <a:gdLst>
                  <a:gd name="connsiteX0" fmla="*/ 403052 w 415827"/>
                  <a:gd name="connsiteY0" fmla="*/ 110939 h 249481"/>
                  <a:gd name="connsiteX1" fmla="*/ 137209 w 415827"/>
                  <a:gd name="connsiteY1" fmla="*/ 1497 h 249481"/>
                  <a:gd name="connsiteX2" fmla="*/ 126827 w 415827"/>
                  <a:gd name="connsiteY2" fmla="*/ 735 h 249481"/>
                  <a:gd name="connsiteX3" fmla="*/ 109586 w 415827"/>
                  <a:gd name="connsiteY3" fmla="*/ 19975 h 249481"/>
                  <a:gd name="connsiteX4" fmla="*/ 7193 w 415827"/>
                  <a:gd name="connsiteY4" fmla="*/ 118749 h 249481"/>
                  <a:gd name="connsiteX5" fmla="*/ 10241 w 415827"/>
                  <a:gd name="connsiteY5" fmla="*/ 136942 h 249481"/>
                  <a:gd name="connsiteX6" fmla="*/ 111491 w 415827"/>
                  <a:gd name="connsiteY6" fmla="*/ 177804 h 249481"/>
                  <a:gd name="connsiteX7" fmla="*/ 121588 w 415827"/>
                  <a:gd name="connsiteY7" fmla="*/ 183805 h 249481"/>
                  <a:gd name="connsiteX8" fmla="*/ 123302 w 415827"/>
                  <a:gd name="connsiteY8" fmla="*/ 184377 h 249481"/>
                  <a:gd name="connsiteX9" fmla="*/ 138542 w 415827"/>
                  <a:gd name="connsiteY9" fmla="*/ 191616 h 249481"/>
                  <a:gd name="connsiteX10" fmla="*/ 142067 w 415827"/>
                  <a:gd name="connsiteY10" fmla="*/ 194378 h 249481"/>
                  <a:gd name="connsiteX11" fmla="*/ 142924 w 415827"/>
                  <a:gd name="connsiteY11" fmla="*/ 195807 h 249481"/>
                  <a:gd name="connsiteX12" fmla="*/ 146448 w 415827"/>
                  <a:gd name="connsiteY12" fmla="*/ 197331 h 249481"/>
                  <a:gd name="connsiteX13" fmla="*/ 244270 w 415827"/>
                  <a:gd name="connsiteY13" fmla="*/ 238479 h 249481"/>
                  <a:gd name="connsiteX14" fmla="*/ 315612 w 415827"/>
                  <a:gd name="connsiteY14" fmla="*/ 228192 h 249481"/>
                  <a:gd name="connsiteX15" fmla="*/ 322280 w 415827"/>
                  <a:gd name="connsiteY15" fmla="*/ 222667 h 249481"/>
                  <a:gd name="connsiteX16" fmla="*/ 405433 w 415827"/>
                  <a:gd name="connsiteY16" fmla="*/ 136371 h 249481"/>
                  <a:gd name="connsiteX17" fmla="*/ 415815 w 415827"/>
                  <a:gd name="connsiteY17" fmla="*/ 119226 h 249481"/>
                  <a:gd name="connsiteX18" fmla="*/ 403052 w 415827"/>
                  <a:gd name="connsiteY18" fmla="*/ 110939 h 24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5827" h="249481">
                    <a:moveTo>
                      <a:pt x="403052" y="110939"/>
                    </a:moveTo>
                    <a:cubicBezTo>
                      <a:pt x="314183" y="75030"/>
                      <a:pt x="225696" y="38168"/>
                      <a:pt x="137209" y="1497"/>
                    </a:cubicBezTo>
                    <a:cubicBezTo>
                      <a:pt x="133780" y="354"/>
                      <a:pt x="130446" y="-789"/>
                      <a:pt x="126827" y="735"/>
                    </a:cubicBezTo>
                    <a:cubicBezTo>
                      <a:pt x="123017" y="8831"/>
                      <a:pt x="115778" y="13974"/>
                      <a:pt x="109586" y="19975"/>
                    </a:cubicBezTo>
                    <a:cubicBezTo>
                      <a:pt x="75582" y="53027"/>
                      <a:pt x="41578" y="86079"/>
                      <a:pt x="7193" y="118749"/>
                    </a:cubicBezTo>
                    <a:cubicBezTo>
                      <a:pt x="-1666" y="127227"/>
                      <a:pt x="-4142" y="131513"/>
                      <a:pt x="10241" y="136942"/>
                    </a:cubicBezTo>
                    <a:cubicBezTo>
                      <a:pt x="44245" y="149801"/>
                      <a:pt x="77487" y="164755"/>
                      <a:pt x="111491" y="177804"/>
                    </a:cubicBezTo>
                    <a:cubicBezTo>
                      <a:pt x="115873" y="179519"/>
                      <a:pt x="119207" y="181424"/>
                      <a:pt x="121588" y="183805"/>
                    </a:cubicBezTo>
                    <a:cubicBezTo>
                      <a:pt x="122159" y="183900"/>
                      <a:pt x="122731" y="184091"/>
                      <a:pt x="123302" y="184377"/>
                    </a:cubicBezTo>
                    <a:cubicBezTo>
                      <a:pt x="128351" y="186853"/>
                      <a:pt x="133589" y="188853"/>
                      <a:pt x="138542" y="191616"/>
                    </a:cubicBezTo>
                    <a:cubicBezTo>
                      <a:pt x="139971" y="192187"/>
                      <a:pt x="141114" y="193140"/>
                      <a:pt x="142067" y="194378"/>
                    </a:cubicBezTo>
                    <a:cubicBezTo>
                      <a:pt x="142352" y="194854"/>
                      <a:pt x="142638" y="195330"/>
                      <a:pt x="142924" y="195807"/>
                    </a:cubicBezTo>
                    <a:cubicBezTo>
                      <a:pt x="144162" y="196283"/>
                      <a:pt x="145305" y="196854"/>
                      <a:pt x="146448" y="197331"/>
                    </a:cubicBezTo>
                    <a:cubicBezTo>
                      <a:pt x="178643" y="212190"/>
                      <a:pt x="212647" y="222572"/>
                      <a:pt x="244270" y="238479"/>
                    </a:cubicBezTo>
                    <a:cubicBezTo>
                      <a:pt x="270654" y="251718"/>
                      <a:pt x="295514" y="257910"/>
                      <a:pt x="315612" y="228192"/>
                    </a:cubicBezTo>
                    <a:cubicBezTo>
                      <a:pt x="317136" y="225906"/>
                      <a:pt x="320184" y="224667"/>
                      <a:pt x="322280" y="222667"/>
                    </a:cubicBezTo>
                    <a:cubicBezTo>
                      <a:pt x="351426" y="195330"/>
                      <a:pt x="381049" y="168375"/>
                      <a:pt x="405433" y="136371"/>
                    </a:cubicBezTo>
                    <a:cubicBezTo>
                      <a:pt x="407909" y="130084"/>
                      <a:pt x="416196" y="127322"/>
                      <a:pt x="415815" y="119226"/>
                    </a:cubicBezTo>
                    <a:cubicBezTo>
                      <a:pt x="412958" y="114273"/>
                      <a:pt x="407814" y="112844"/>
                      <a:pt x="403052" y="110939"/>
                    </a:cubicBezTo>
                    <a:close/>
                  </a:path>
                </a:pathLst>
              </a:custGeom>
              <a:solidFill>
                <a:srgbClr val="F8C0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A6576D6-15F9-4CD0-9F93-A920D738D6F2}"/>
                  </a:ext>
                </a:extLst>
              </p:cNvPr>
              <p:cNvSpPr/>
              <p:nvPr/>
            </p:nvSpPr>
            <p:spPr>
              <a:xfrm>
                <a:off x="5676900" y="3236097"/>
                <a:ext cx="419278" cy="247099"/>
              </a:xfrm>
              <a:custGeom>
                <a:avLst/>
                <a:gdLst>
                  <a:gd name="connsiteX0" fmla="*/ 137160 w 419278"/>
                  <a:gd name="connsiteY0" fmla="*/ 247100 h 247099"/>
                  <a:gd name="connsiteX1" fmla="*/ 130397 w 419278"/>
                  <a:gd name="connsiteY1" fmla="*/ 243671 h 247099"/>
                  <a:gd name="connsiteX2" fmla="*/ 0 w 419278"/>
                  <a:gd name="connsiteY2" fmla="*/ 117274 h 247099"/>
                  <a:gd name="connsiteX3" fmla="*/ 87344 w 419278"/>
                  <a:gd name="connsiteY3" fmla="*/ 80603 h 247099"/>
                  <a:gd name="connsiteX4" fmla="*/ 275082 w 419278"/>
                  <a:gd name="connsiteY4" fmla="*/ 2688 h 247099"/>
                  <a:gd name="connsiteX5" fmla="*/ 302133 w 419278"/>
                  <a:gd name="connsiteY5" fmla="*/ 7927 h 247099"/>
                  <a:gd name="connsiteX6" fmla="*/ 419100 w 419278"/>
                  <a:gd name="connsiteY6" fmla="*/ 122132 h 247099"/>
                  <a:gd name="connsiteX7" fmla="*/ 419195 w 419278"/>
                  <a:gd name="connsiteY7" fmla="*/ 125465 h 247099"/>
                  <a:gd name="connsiteX8" fmla="*/ 409670 w 419278"/>
                  <a:gd name="connsiteY8" fmla="*/ 135848 h 247099"/>
                  <a:gd name="connsiteX9" fmla="*/ 246412 w 419278"/>
                  <a:gd name="connsiteY9" fmla="*/ 203380 h 247099"/>
                  <a:gd name="connsiteX10" fmla="*/ 158496 w 419278"/>
                  <a:gd name="connsiteY10" fmla="*/ 240242 h 247099"/>
                  <a:gd name="connsiteX11" fmla="*/ 137160 w 419278"/>
                  <a:gd name="connsiteY11" fmla="*/ 247100 h 2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278" h="247099">
                    <a:moveTo>
                      <a:pt x="137160" y="247100"/>
                    </a:moveTo>
                    <a:cubicBezTo>
                      <a:pt x="134874" y="245957"/>
                      <a:pt x="132683" y="244814"/>
                      <a:pt x="130397" y="243671"/>
                    </a:cubicBezTo>
                    <a:cubicBezTo>
                      <a:pt x="87630" y="202237"/>
                      <a:pt x="44768" y="160708"/>
                      <a:pt x="0" y="117274"/>
                    </a:cubicBezTo>
                    <a:cubicBezTo>
                      <a:pt x="30385" y="104510"/>
                      <a:pt x="58865" y="92414"/>
                      <a:pt x="87344" y="80603"/>
                    </a:cubicBezTo>
                    <a:cubicBezTo>
                      <a:pt x="149924" y="54695"/>
                      <a:pt x="212789" y="29168"/>
                      <a:pt x="275082" y="2688"/>
                    </a:cubicBezTo>
                    <a:cubicBezTo>
                      <a:pt x="286607" y="-2170"/>
                      <a:pt x="293656" y="-455"/>
                      <a:pt x="302133" y="7927"/>
                    </a:cubicBezTo>
                    <a:cubicBezTo>
                      <a:pt x="340805" y="46313"/>
                      <a:pt x="380048" y="84127"/>
                      <a:pt x="419100" y="122132"/>
                    </a:cubicBezTo>
                    <a:cubicBezTo>
                      <a:pt x="419100" y="123275"/>
                      <a:pt x="419100" y="124322"/>
                      <a:pt x="419195" y="125465"/>
                    </a:cubicBezTo>
                    <a:cubicBezTo>
                      <a:pt x="420053" y="132609"/>
                      <a:pt x="414147" y="133943"/>
                      <a:pt x="409670" y="135848"/>
                    </a:cubicBezTo>
                    <a:cubicBezTo>
                      <a:pt x="355378" y="158708"/>
                      <a:pt x="301276" y="182139"/>
                      <a:pt x="246412" y="203380"/>
                    </a:cubicBezTo>
                    <a:cubicBezTo>
                      <a:pt x="216789" y="214810"/>
                      <a:pt x="188119" y="228621"/>
                      <a:pt x="158496" y="240242"/>
                    </a:cubicBezTo>
                    <a:cubicBezTo>
                      <a:pt x="151543" y="242909"/>
                      <a:pt x="144494" y="245385"/>
                      <a:pt x="137160" y="247100"/>
                    </a:cubicBezTo>
                    <a:close/>
                  </a:path>
                </a:pathLst>
              </a:custGeom>
              <a:solidFill>
                <a:srgbClr val="F6A2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1F32254-C41B-43E8-81C9-385B9341031A}"/>
                  </a:ext>
                </a:extLst>
              </p:cNvPr>
              <p:cNvSpPr/>
              <p:nvPr/>
            </p:nvSpPr>
            <p:spPr>
              <a:xfrm>
                <a:off x="6098246" y="3605402"/>
                <a:ext cx="291281" cy="356235"/>
              </a:xfrm>
              <a:custGeom>
                <a:avLst/>
                <a:gdLst>
                  <a:gd name="connsiteX0" fmla="*/ 5755 w 291281"/>
                  <a:gd name="connsiteY0" fmla="*/ 356235 h 356235"/>
                  <a:gd name="connsiteX1" fmla="*/ 1468 w 291281"/>
                  <a:gd name="connsiteY1" fmla="*/ 336899 h 356235"/>
                  <a:gd name="connsiteX2" fmla="*/ 1468 w 291281"/>
                  <a:gd name="connsiteY2" fmla="*/ 38386 h 356235"/>
                  <a:gd name="connsiteX3" fmla="*/ 4802 w 291281"/>
                  <a:gd name="connsiteY3" fmla="*/ 0 h 356235"/>
                  <a:gd name="connsiteX4" fmla="*/ 22138 w 291281"/>
                  <a:gd name="connsiteY4" fmla="*/ 17526 h 356235"/>
                  <a:gd name="connsiteX5" fmla="*/ 52713 w 291281"/>
                  <a:gd name="connsiteY5" fmla="*/ 60484 h 356235"/>
                  <a:gd name="connsiteX6" fmla="*/ 108720 w 291281"/>
                  <a:gd name="connsiteY6" fmla="*/ 137922 h 356235"/>
                  <a:gd name="connsiteX7" fmla="*/ 139390 w 291281"/>
                  <a:gd name="connsiteY7" fmla="*/ 147161 h 356235"/>
                  <a:gd name="connsiteX8" fmla="*/ 263216 w 291281"/>
                  <a:gd name="connsiteY8" fmla="*/ 96488 h 356235"/>
                  <a:gd name="connsiteX9" fmla="*/ 289790 w 291281"/>
                  <a:gd name="connsiteY9" fmla="*/ 93345 h 356235"/>
                  <a:gd name="connsiteX10" fmla="*/ 291219 w 291281"/>
                  <a:gd name="connsiteY10" fmla="*/ 188595 h 356235"/>
                  <a:gd name="connsiteX11" fmla="*/ 245118 w 291281"/>
                  <a:gd name="connsiteY11" fmla="*/ 258223 h 356235"/>
                  <a:gd name="connsiteX12" fmla="*/ 5755 w 291281"/>
                  <a:gd name="connsiteY12" fmla="*/ 356235 h 35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281" h="356235">
                    <a:moveTo>
                      <a:pt x="5755" y="356235"/>
                    </a:moveTo>
                    <a:cubicBezTo>
                      <a:pt x="-1103" y="350996"/>
                      <a:pt x="1468" y="343472"/>
                      <a:pt x="1468" y="336899"/>
                    </a:cubicBezTo>
                    <a:cubicBezTo>
                      <a:pt x="1278" y="237363"/>
                      <a:pt x="1278" y="137922"/>
                      <a:pt x="1468" y="38386"/>
                    </a:cubicBezTo>
                    <a:cubicBezTo>
                      <a:pt x="1468" y="25527"/>
                      <a:pt x="-3485" y="12097"/>
                      <a:pt x="4802" y="0"/>
                    </a:cubicBezTo>
                    <a:cubicBezTo>
                      <a:pt x="10422" y="6001"/>
                      <a:pt x="18709" y="9430"/>
                      <a:pt x="22138" y="17526"/>
                    </a:cubicBezTo>
                    <a:cubicBezTo>
                      <a:pt x="28424" y="34671"/>
                      <a:pt x="42616" y="46101"/>
                      <a:pt x="52713" y="60484"/>
                    </a:cubicBezTo>
                    <a:cubicBezTo>
                      <a:pt x="70906" y="86582"/>
                      <a:pt x="90622" y="111728"/>
                      <a:pt x="108720" y="137922"/>
                    </a:cubicBezTo>
                    <a:cubicBezTo>
                      <a:pt x="117292" y="150400"/>
                      <a:pt x="125865" y="152972"/>
                      <a:pt x="139390" y="147161"/>
                    </a:cubicBezTo>
                    <a:cubicBezTo>
                      <a:pt x="180348" y="129635"/>
                      <a:pt x="222258" y="114205"/>
                      <a:pt x="263216" y="96488"/>
                    </a:cubicBezTo>
                    <a:cubicBezTo>
                      <a:pt x="271121" y="93059"/>
                      <a:pt x="279789" y="83725"/>
                      <a:pt x="289790" y="93345"/>
                    </a:cubicBezTo>
                    <a:cubicBezTo>
                      <a:pt x="290266" y="125063"/>
                      <a:pt x="290743" y="156877"/>
                      <a:pt x="291219" y="188595"/>
                    </a:cubicBezTo>
                    <a:cubicBezTo>
                      <a:pt x="291600" y="238792"/>
                      <a:pt x="291695" y="238982"/>
                      <a:pt x="245118" y="258223"/>
                    </a:cubicBezTo>
                    <a:cubicBezTo>
                      <a:pt x="165394" y="291084"/>
                      <a:pt x="85574" y="323660"/>
                      <a:pt x="5755" y="356235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2B1C137-12BB-4A96-8994-AB3E6B464B2E}"/>
                  </a:ext>
                </a:extLst>
              </p:cNvPr>
              <p:cNvSpPr/>
              <p:nvPr/>
            </p:nvSpPr>
            <p:spPr>
              <a:xfrm>
                <a:off x="5814059" y="3361467"/>
                <a:ext cx="291250" cy="236982"/>
              </a:xfrm>
              <a:custGeom>
                <a:avLst/>
                <a:gdLst>
                  <a:gd name="connsiteX0" fmla="*/ 0 w 291250"/>
                  <a:gd name="connsiteY0" fmla="*/ 121729 h 236982"/>
                  <a:gd name="connsiteX1" fmla="*/ 65246 w 291250"/>
                  <a:gd name="connsiteY1" fmla="*/ 91440 h 236982"/>
                  <a:gd name="connsiteX2" fmla="*/ 252222 w 291250"/>
                  <a:gd name="connsiteY2" fmla="*/ 13049 h 236982"/>
                  <a:gd name="connsiteX3" fmla="*/ 282035 w 291250"/>
                  <a:gd name="connsiteY3" fmla="*/ 0 h 236982"/>
                  <a:gd name="connsiteX4" fmla="*/ 285179 w 291250"/>
                  <a:gd name="connsiteY4" fmla="*/ 286 h 236982"/>
                  <a:gd name="connsiteX5" fmla="*/ 291084 w 291250"/>
                  <a:gd name="connsiteY5" fmla="*/ 19717 h 236982"/>
                  <a:gd name="connsiteX6" fmla="*/ 290989 w 291250"/>
                  <a:gd name="connsiteY6" fmla="*/ 218980 h 236982"/>
                  <a:gd name="connsiteX7" fmla="*/ 285464 w 291250"/>
                  <a:gd name="connsiteY7" fmla="*/ 236791 h 236982"/>
                  <a:gd name="connsiteX8" fmla="*/ 285464 w 291250"/>
                  <a:gd name="connsiteY8" fmla="*/ 236791 h 236982"/>
                  <a:gd name="connsiteX9" fmla="*/ 281845 w 291250"/>
                  <a:gd name="connsiteY9" fmla="*/ 236982 h 236982"/>
                  <a:gd name="connsiteX10" fmla="*/ 111538 w 291250"/>
                  <a:gd name="connsiteY10" fmla="*/ 168878 h 236982"/>
                  <a:gd name="connsiteX11" fmla="*/ 0 w 291250"/>
                  <a:gd name="connsiteY11" fmla="*/ 121729 h 2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250" h="236982">
                    <a:moveTo>
                      <a:pt x="0" y="121729"/>
                    </a:moveTo>
                    <a:cubicBezTo>
                      <a:pt x="19526" y="106871"/>
                      <a:pt x="43244" y="101060"/>
                      <a:pt x="65246" y="91440"/>
                    </a:cubicBezTo>
                    <a:cubicBezTo>
                      <a:pt x="127254" y="64484"/>
                      <a:pt x="191072" y="42005"/>
                      <a:pt x="252222" y="13049"/>
                    </a:cubicBezTo>
                    <a:cubicBezTo>
                      <a:pt x="262033" y="8382"/>
                      <a:pt x="273939" y="8477"/>
                      <a:pt x="282035" y="0"/>
                    </a:cubicBezTo>
                    <a:cubicBezTo>
                      <a:pt x="283083" y="95"/>
                      <a:pt x="284131" y="191"/>
                      <a:pt x="285179" y="286"/>
                    </a:cubicBezTo>
                    <a:cubicBezTo>
                      <a:pt x="289846" y="5905"/>
                      <a:pt x="291084" y="12668"/>
                      <a:pt x="291084" y="19717"/>
                    </a:cubicBezTo>
                    <a:cubicBezTo>
                      <a:pt x="291275" y="86106"/>
                      <a:pt x="291370" y="152591"/>
                      <a:pt x="290989" y="218980"/>
                    </a:cubicBezTo>
                    <a:cubicBezTo>
                      <a:pt x="290989" y="225362"/>
                      <a:pt x="290132" y="231743"/>
                      <a:pt x="285464" y="236791"/>
                    </a:cubicBezTo>
                    <a:cubicBezTo>
                      <a:pt x="285464" y="236791"/>
                      <a:pt x="285464" y="236791"/>
                      <a:pt x="285464" y="236791"/>
                    </a:cubicBezTo>
                    <a:cubicBezTo>
                      <a:pt x="284226" y="236887"/>
                      <a:pt x="283083" y="236887"/>
                      <a:pt x="281845" y="236982"/>
                    </a:cubicBezTo>
                    <a:cubicBezTo>
                      <a:pt x="223838" y="217456"/>
                      <a:pt x="168497" y="191262"/>
                      <a:pt x="111538" y="168878"/>
                    </a:cubicBezTo>
                    <a:cubicBezTo>
                      <a:pt x="74105" y="154210"/>
                      <a:pt x="37243" y="137541"/>
                      <a:pt x="0" y="121729"/>
                    </a:cubicBezTo>
                    <a:close/>
                  </a:path>
                </a:pathLst>
              </a:custGeom>
              <a:solidFill>
                <a:srgbClr val="E895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5C9F578-2127-4F07-89DB-54628D674434}"/>
                  </a:ext>
                </a:extLst>
              </p:cNvPr>
              <p:cNvSpPr/>
              <p:nvPr/>
            </p:nvSpPr>
            <p:spPr>
              <a:xfrm>
                <a:off x="6099333" y="3361848"/>
                <a:ext cx="285750" cy="236566"/>
              </a:xfrm>
              <a:custGeom>
                <a:avLst/>
                <a:gdLst>
                  <a:gd name="connsiteX0" fmla="*/ 381 w 285750"/>
                  <a:gd name="connsiteY0" fmla="*/ 236506 h 236566"/>
                  <a:gd name="connsiteX1" fmla="*/ 0 w 285750"/>
                  <a:gd name="connsiteY1" fmla="*/ 0 h 236566"/>
                  <a:gd name="connsiteX2" fmla="*/ 191834 w 285750"/>
                  <a:gd name="connsiteY2" fmla="*/ 80486 h 236566"/>
                  <a:gd name="connsiteX3" fmla="*/ 260985 w 285750"/>
                  <a:gd name="connsiteY3" fmla="*/ 107918 h 236566"/>
                  <a:gd name="connsiteX4" fmla="*/ 285750 w 285750"/>
                  <a:gd name="connsiteY4" fmla="*/ 119634 h 236566"/>
                  <a:gd name="connsiteX5" fmla="*/ 234029 w 285750"/>
                  <a:gd name="connsiteY5" fmla="*/ 142685 h 236566"/>
                  <a:gd name="connsiteX6" fmla="*/ 108014 w 285750"/>
                  <a:gd name="connsiteY6" fmla="*/ 195739 h 236566"/>
                  <a:gd name="connsiteX7" fmla="*/ 10763 w 285750"/>
                  <a:gd name="connsiteY7" fmla="*/ 235839 h 236566"/>
                  <a:gd name="connsiteX8" fmla="*/ 381 w 285750"/>
                  <a:gd name="connsiteY8" fmla="*/ 236506 h 23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36566">
                    <a:moveTo>
                      <a:pt x="381" y="236506"/>
                    </a:moveTo>
                    <a:cubicBezTo>
                      <a:pt x="286" y="157639"/>
                      <a:pt x="95" y="78772"/>
                      <a:pt x="0" y="0"/>
                    </a:cubicBezTo>
                    <a:cubicBezTo>
                      <a:pt x="63627" y="27527"/>
                      <a:pt x="128683" y="51721"/>
                      <a:pt x="191834" y="80486"/>
                    </a:cubicBezTo>
                    <a:cubicBezTo>
                      <a:pt x="214408" y="90773"/>
                      <a:pt x="238030" y="98584"/>
                      <a:pt x="260985" y="107918"/>
                    </a:cubicBezTo>
                    <a:cubicBezTo>
                      <a:pt x="268891" y="111157"/>
                      <a:pt x="276511" y="115252"/>
                      <a:pt x="285750" y="119634"/>
                    </a:cubicBezTo>
                    <a:cubicBezTo>
                      <a:pt x="269653" y="132874"/>
                      <a:pt x="250793" y="135350"/>
                      <a:pt x="234029" y="142685"/>
                    </a:cubicBezTo>
                    <a:cubicBezTo>
                      <a:pt x="192215" y="160782"/>
                      <a:pt x="150590" y="179451"/>
                      <a:pt x="108014" y="195739"/>
                    </a:cubicBezTo>
                    <a:cubicBezTo>
                      <a:pt x="75248" y="208312"/>
                      <a:pt x="43244" y="222790"/>
                      <a:pt x="10763" y="235839"/>
                    </a:cubicBezTo>
                    <a:cubicBezTo>
                      <a:pt x="7620" y="237077"/>
                      <a:pt x="3810" y="236315"/>
                      <a:pt x="381" y="236506"/>
                    </a:cubicBezTo>
                    <a:close/>
                  </a:path>
                </a:pathLst>
              </a:custGeom>
              <a:solidFill>
                <a:srgbClr val="FAA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1581F4-B36F-49EB-B797-134B6B67D2EA}"/>
                  </a:ext>
                </a:extLst>
              </p:cNvPr>
              <p:cNvSpPr/>
              <p:nvPr/>
            </p:nvSpPr>
            <p:spPr>
              <a:xfrm>
                <a:off x="6118586" y="3623024"/>
                <a:ext cx="269449" cy="138307"/>
              </a:xfrm>
              <a:custGeom>
                <a:avLst/>
                <a:gdLst>
                  <a:gd name="connsiteX0" fmla="*/ 269450 w 269449"/>
                  <a:gd name="connsiteY0" fmla="*/ 75819 h 138307"/>
                  <a:gd name="connsiteX1" fmla="*/ 216586 w 269449"/>
                  <a:gd name="connsiteY1" fmla="*/ 94869 h 138307"/>
                  <a:gd name="connsiteX2" fmla="*/ 115621 w 269449"/>
                  <a:gd name="connsiteY2" fmla="*/ 135731 h 138307"/>
                  <a:gd name="connsiteX3" fmla="*/ 87046 w 269449"/>
                  <a:gd name="connsiteY3" fmla="*/ 126111 h 138307"/>
                  <a:gd name="connsiteX4" fmla="*/ 9036 w 269449"/>
                  <a:gd name="connsiteY4" fmla="*/ 18383 h 138307"/>
                  <a:gd name="connsiteX5" fmla="*/ 1797 w 269449"/>
                  <a:gd name="connsiteY5" fmla="*/ 0 h 138307"/>
                  <a:gd name="connsiteX6" fmla="*/ 102381 w 269449"/>
                  <a:gd name="connsiteY6" fmla="*/ 98393 h 138307"/>
                  <a:gd name="connsiteX7" fmla="*/ 125908 w 269449"/>
                  <a:gd name="connsiteY7" fmla="*/ 101536 h 138307"/>
                  <a:gd name="connsiteX8" fmla="*/ 250876 w 269449"/>
                  <a:gd name="connsiteY8" fmla="*/ 49625 h 138307"/>
                  <a:gd name="connsiteX9" fmla="*/ 269355 w 269449"/>
                  <a:gd name="connsiteY9" fmla="*/ 44863 h 138307"/>
                  <a:gd name="connsiteX10" fmla="*/ 269450 w 269449"/>
                  <a:gd name="connsiteY10" fmla="*/ 75819 h 13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49" h="138307">
                    <a:moveTo>
                      <a:pt x="269450" y="75819"/>
                    </a:moveTo>
                    <a:cubicBezTo>
                      <a:pt x="249638" y="75914"/>
                      <a:pt x="234112" y="88392"/>
                      <a:pt x="216586" y="94869"/>
                    </a:cubicBezTo>
                    <a:cubicBezTo>
                      <a:pt x="182582" y="107537"/>
                      <a:pt x="149054" y="121634"/>
                      <a:pt x="115621" y="135731"/>
                    </a:cubicBezTo>
                    <a:cubicBezTo>
                      <a:pt x="102572" y="141256"/>
                      <a:pt x="95238" y="137827"/>
                      <a:pt x="87046" y="126111"/>
                    </a:cubicBezTo>
                    <a:cubicBezTo>
                      <a:pt x="61805" y="89725"/>
                      <a:pt x="34659" y="54578"/>
                      <a:pt x="9036" y="18383"/>
                    </a:cubicBezTo>
                    <a:cubicBezTo>
                      <a:pt x="5512" y="13335"/>
                      <a:pt x="-3918" y="9144"/>
                      <a:pt x="1797" y="0"/>
                    </a:cubicBezTo>
                    <a:cubicBezTo>
                      <a:pt x="35325" y="32766"/>
                      <a:pt x="69044" y="65342"/>
                      <a:pt x="102381" y="98393"/>
                    </a:cubicBezTo>
                    <a:cubicBezTo>
                      <a:pt x="109906" y="105918"/>
                      <a:pt x="117050" y="105251"/>
                      <a:pt x="125908" y="101536"/>
                    </a:cubicBezTo>
                    <a:cubicBezTo>
                      <a:pt x="167437" y="84011"/>
                      <a:pt x="209157" y="66865"/>
                      <a:pt x="250876" y="49625"/>
                    </a:cubicBezTo>
                    <a:cubicBezTo>
                      <a:pt x="256591" y="47244"/>
                      <a:pt x="261925" y="43148"/>
                      <a:pt x="269355" y="44863"/>
                    </a:cubicBezTo>
                    <a:cubicBezTo>
                      <a:pt x="269450" y="55054"/>
                      <a:pt x="269450" y="65437"/>
                      <a:pt x="269450" y="75819"/>
                    </a:cubicBezTo>
                    <a:close/>
                  </a:path>
                </a:pathLst>
              </a:custGeom>
              <a:solidFill>
                <a:srgbClr val="DA77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CD244C6-591B-410E-86F4-EDC90ABD0FC3}"/>
                  </a:ext>
                </a:extLst>
              </p:cNvPr>
              <p:cNvSpPr/>
              <p:nvPr/>
            </p:nvSpPr>
            <p:spPr>
              <a:xfrm>
                <a:off x="5810916" y="3615689"/>
                <a:ext cx="274701" cy="145800"/>
              </a:xfrm>
              <a:custGeom>
                <a:avLst/>
                <a:gdLst>
                  <a:gd name="connsiteX0" fmla="*/ 0 w 274701"/>
                  <a:gd name="connsiteY0" fmla="*/ 83248 h 145800"/>
                  <a:gd name="connsiteX1" fmla="*/ 0 w 274701"/>
                  <a:gd name="connsiteY1" fmla="*/ 50006 h 145800"/>
                  <a:gd name="connsiteX2" fmla="*/ 101537 w 274701"/>
                  <a:gd name="connsiteY2" fmla="*/ 91250 h 145800"/>
                  <a:gd name="connsiteX3" fmla="*/ 134969 w 274701"/>
                  <a:gd name="connsiteY3" fmla="*/ 105347 h 145800"/>
                  <a:gd name="connsiteX4" fmla="*/ 173546 w 274701"/>
                  <a:gd name="connsiteY4" fmla="*/ 97060 h 145800"/>
                  <a:gd name="connsiteX5" fmla="*/ 274701 w 274701"/>
                  <a:gd name="connsiteY5" fmla="*/ 0 h 145800"/>
                  <a:gd name="connsiteX6" fmla="*/ 235172 w 274701"/>
                  <a:gd name="connsiteY6" fmla="*/ 58483 h 145800"/>
                  <a:gd name="connsiteX7" fmla="*/ 185452 w 274701"/>
                  <a:gd name="connsiteY7" fmla="*/ 126968 h 145800"/>
                  <a:gd name="connsiteX8" fmla="*/ 141351 w 274701"/>
                  <a:gd name="connsiteY8" fmla="*/ 139160 h 145800"/>
                  <a:gd name="connsiteX9" fmla="*/ 14954 w 274701"/>
                  <a:gd name="connsiteY9" fmla="*/ 87154 h 145800"/>
                  <a:gd name="connsiteX10" fmla="*/ 0 w 274701"/>
                  <a:gd name="connsiteY10" fmla="*/ 83248 h 14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01" h="145800">
                    <a:moveTo>
                      <a:pt x="0" y="83248"/>
                    </a:moveTo>
                    <a:cubicBezTo>
                      <a:pt x="0" y="72962"/>
                      <a:pt x="0" y="62579"/>
                      <a:pt x="0" y="50006"/>
                    </a:cubicBezTo>
                    <a:cubicBezTo>
                      <a:pt x="34671" y="64103"/>
                      <a:pt x="68104" y="77629"/>
                      <a:pt x="101537" y="91250"/>
                    </a:cubicBezTo>
                    <a:cubicBezTo>
                      <a:pt x="112776" y="95822"/>
                      <a:pt x="124778" y="99155"/>
                      <a:pt x="134969" y="105347"/>
                    </a:cubicBezTo>
                    <a:cubicBezTo>
                      <a:pt x="151448" y="115443"/>
                      <a:pt x="161544" y="109061"/>
                      <a:pt x="173546" y="97060"/>
                    </a:cubicBezTo>
                    <a:cubicBezTo>
                      <a:pt x="206502" y="64008"/>
                      <a:pt x="240887" y="32290"/>
                      <a:pt x="274701" y="0"/>
                    </a:cubicBezTo>
                    <a:cubicBezTo>
                      <a:pt x="266224" y="22670"/>
                      <a:pt x="248507" y="39148"/>
                      <a:pt x="235172" y="58483"/>
                    </a:cubicBezTo>
                    <a:cubicBezTo>
                      <a:pt x="219266" y="81725"/>
                      <a:pt x="201740" y="103918"/>
                      <a:pt x="185452" y="126968"/>
                    </a:cubicBezTo>
                    <a:cubicBezTo>
                      <a:pt x="169831" y="149066"/>
                      <a:pt x="166116" y="149733"/>
                      <a:pt x="141351" y="139160"/>
                    </a:cubicBezTo>
                    <a:cubicBezTo>
                      <a:pt x="99441" y="121253"/>
                      <a:pt x="57150" y="104299"/>
                      <a:pt x="14954" y="87154"/>
                    </a:cubicBezTo>
                    <a:cubicBezTo>
                      <a:pt x="10287" y="85344"/>
                      <a:pt x="5048" y="84582"/>
                      <a:pt x="0" y="83248"/>
                    </a:cubicBezTo>
                    <a:close/>
                  </a:path>
                </a:pathLst>
              </a:custGeom>
              <a:solidFill>
                <a:srgbClr val="ED8A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A7D867B-572A-4155-849B-9B689DF22F74}"/>
                </a:ext>
              </a:extLst>
            </p:cNvPr>
            <p:cNvSpPr/>
            <p:nvPr/>
          </p:nvSpPr>
          <p:spPr>
            <a:xfrm>
              <a:off x="5853532" y="2895491"/>
              <a:ext cx="226084" cy="220308"/>
            </a:xfrm>
            <a:custGeom>
              <a:avLst/>
              <a:gdLst>
                <a:gd name="connsiteX0" fmla="*/ 226084 w 226084"/>
                <a:gd name="connsiteY0" fmla="*/ 78023 h 220308"/>
                <a:gd name="connsiteX1" fmla="*/ 180555 w 226084"/>
                <a:gd name="connsiteY1" fmla="*/ 204420 h 220308"/>
                <a:gd name="connsiteX2" fmla="*/ 141788 w 226084"/>
                <a:gd name="connsiteY2" fmla="*/ 218803 h 220308"/>
                <a:gd name="connsiteX3" fmla="*/ 13867 w 226084"/>
                <a:gd name="connsiteY3" fmla="*/ 134316 h 220308"/>
                <a:gd name="connsiteX4" fmla="*/ 532 w 226084"/>
                <a:gd name="connsiteY4" fmla="*/ 87453 h 220308"/>
                <a:gd name="connsiteX5" fmla="*/ 75018 w 226084"/>
                <a:gd name="connsiteY5" fmla="*/ 46972 h 220308"/>
                <a:gd name="connsiteX6" fmla="*/ 88067 w 226084"/>
                <a:gd name="connsiteY6" fmla="*/ 52401 h 220308"/>
                <a:gd name="connsiteX7" fmla="*/ 106736 w 226084"/>
                <a:gd name="connsiteY7" fmla="*/ 45734 h 220308"/>
                <a:gd name="connsiteX8" fmla="*/ 168458 w 226084"/>
                <a:gd name="connsiteY8" fmla="*/ 299 h 220308"/>
                <a:gd name="connsiteX9" fmla="*/ 223513 w 226084"/>
                <a:gd name="connsiteY9" fmla="*/ 58307 h 220308"/>
                <a:gd name="connsiteX10" fmla="*/ 226084 w 226084"/>
                <a:gd name="connsiteY10" fmla="*/ 78023 h 22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084" h="220308">
                  <a:moveTo>
                    <a:pt x="226084" y="78023"/>
                  </a:moveTo>
                  <a:cubicBezTo>
                    <a:pt x="224370" y="128601"/>
                    <a:pt x="207796" y="168511"/>
                    <a:pt x="180555" y="204420"/>
                  </a:cubicBezTo>
                  <a:cubicBezTo>
                    <a:pt x="170554" y="217565"/>
                    <a:pt x="158362" y="223280"/>
                    <a:pt x="141788" y="218803"/>
                  </a:cubicBezTo>
                  <a:cubicBezTo>
                    <a:pt x="89782" y="204801"/>
                    <a:pt x="45681" y="178798"/>
                    <a:pt x="13867" y="134316"/>
                  </a:cubicBezTo>
                  <a:cubicBezTo>
                    <a:pt x="3961" y="120505"/>
                    <a:pt x="-1849" y="104884"/>
                    <a:pt x="532" y="87453"/>
                  </a:cubicBezTo>
                  <a:cubicBezTo>
                    <a:pt x="5295" y="52687"/>
                    <a:pt x="37585" y="35256"/>
                    <a:pt x="75018" y="46972"/>
                  </a:cubicBezTo>
                  <a:cubicBezTo>
                    <a:pt x="79495" y="48401"/>
                    <a:pt x="84257" y="49829"/>
                    <a:pt x="88067" y="52401"/>
                  </a:cubicBezTo>
                  <a:cubicBezTo>
                    <a:pt x="97687" y="58878"/>
                    <a:pt x="102355" y="57354"/>
                    <a:pt x="106736" y="45734"/>
                  </a:cubicBezTo>
                  <a:cubicBezTo>
                    <a:pt x="119690" y="11634"/>
                    <a:pt x="139693" y="-2272"/>
                    <a:pt x="168458" y="299"/>
                  </a:cubicBezTo>
                  <a:cubicBezTo>
                    <a:pt x="193890" y="2490"/>
                    <a:pt x="217703" y="27350"/>
                    <a:pt x="223513" y="58307"/>
                  </a:cubicBezTo>
                  <a:cubicBezTo>
                    <a:pt x="225132" y="66498"/>
                    <a:pt x="225704" y="74785"/>
                    <a:pt x="226084" y="7802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6A9885A-33B7-4889-9417-2801F16A85AC}"/>
                </a:ext>
              </a:extLst>
            </p:cNvPr>
            <p:cNvSpPr/>
            <p:nvPr/>
          </p:nvSpPr>
          <p:spPr>
            <a:xfrm>
              <a:off x="6122744" y="3145469"/>
              <a:ext cx="197738" cy="193802"/>
            </a:xfrm>
            <a:custGeom>
              <a:avLst/>
              <a:gdLst>
                <a:gd name="connsiteX0" fmla="*/ 197665 w 197738"/>
                <a:gd name="connsiteY0" fmla="*/ 76743 h 193802"/>
                <a:gd name="connsiteX1" fmla="*/ 156040 w 197738"/>
                <a:gd name="connsiteY1" fmla="*/ 152276 h 193802"/>
                <a:gd name="connsiteX2" fmla="*/ 88699 w 197738"/>
                <a:gd name="connsiteY2" fmla="*/ 191043 h 193802"/>
                <a:gd name="connsiteX3" fmla="*/ 60028 w 197738"/>
                <a:gd name="connsiteY3" fmla="*/ 188185 h 193802"/>
                <a:gd name="connsiteX4" fmla="*/ 307 w 197738"/>
                <a:gd name="connsiteY4" fmla="*/ 47120 h 193802"/>
                <a:gd name="connsiteX5" fmla="*/ 35835 w 197738"/>
                <a:gd name="connsiteY5" fmla="*/ 1114 h 193802"/>
                <a:gd name="connsiteX6" fmla="*/ 90223 w 197738"/>
                <a:gd name="connsiteY6" fmla="*/ 26451 h 193802"/>
                <a:gd name="connsiteX7" fmla="*/ 118702 w 197738"/>
                <a:gd name="connsiteY7" fmla="*/ 32166 h 193802"/>
                <a:gd name="connsiteX8" fmla="*/ 173852 w 197738"/>
                <a:gd name="connsiteY8" fmla="*/ 28261 h 193802"/>
                <a:gd name="connsiteX9" fmla="*/ 197665 w 197738"/>
                <a:gd name="connsiteY9" fmla="*/ 76743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738" h="193802">
                  <a:moveTo>
                    <a:pt x="197665" y="76743"/>
                  </a:moveTo>
                  <a:cubicBezTo>
                    <a:pt x="197093" y="109223"/>
                    <a:pt x="178234" y="131893"/>
                    <a:pt x="156040" y="152276"/>
                  </a:cubicBezTo>
                  <a:cubicBezTo>
                    <a:pt x="136610" y="170088"/>
                    <a:pt x="113845" y="182851"/>
                    <a:pt x="88699" y="191043"/>
                  </a:cubicBezTo>
                  <a:cubicBezTo>
                    <a:pt x="78793" y="194281"/>
                    <a:pt x="67934" y="196091"/>
                    <a:pt x="60028" y="188185"/>
                  </a:cubicBezTo>
                  <a:cubicBezTo>
                    <a:pt x="21071" y="149323"/>
                    <a:pt x="-3027" y="103413"/>
                    <a:pt x="307" y="47120"/>
                  </a:cubicBezTo>
                  <a:cubicBezTo>
                    <a:pt x="1831" y="21879"/>
                    <a:pt x="16880" y="4829"/>
                    <a:pt x="35835" y="1114"/>
                  </a:cubicBezTo>
                  <a:cubicBezTo>
                    <a:pt x="59838" y="-3553"/>
                    <a:pt x="78507" y="6734"/>
                    <a:pt x="90223" y="26451"/>
                  </a:cubicBezTo>
                  <a:cubicBezTo>
                    <a:pt x="98986" y="41119"/>
                    <a:pt x="105082" y="43024"/>
                    <a:pt x="118702" y="32166"/>
                  </a:cubicBezTo>
                  <a:cubicBezTo>
                    <a:pt x="135276" y="18926"/>
                    <a:pt x="155088" y="17402"/>
                    <a:pt x="173852" y="28261"/>
                  </a:cubicBezTo>
                  <a:cubicBezTo>
                    <a:pt x="191950" y="38738"/>
                    <a:pt x="198522" y="56074"/>
                    <a:pt x="197665" y="76743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26A0D1-537E-413F-A3DB-E84CFDD21F8F}"/>
                </a:ext>
              </a:extLst>
            </p:cNvPr>
            <p:cNvSpPr/>
            <p:nvPr/>
          </p:nvSpPr>
          <p:spPr>
            <a:xfrm>
              <a:off x="5920575" y="3310777"/>
              <a:ext cx="168202" cy="162428"/>
            </a:xfrm>
            <a:custGeom>
              <a:avLst/>
              <a:gdLst>
                <a:gd name="connsiteX0" fmla="*/ 168185 w 168202"/>
                <a:gd name="connsiteY0" fmla="*/ 64978 h 162428"/>
                <a:gd name="connsiteX1" fmla="*/ 126561 w 168202"/>
                <a:gd name="connsiteY1" fmla="*/ 153561 h 162428"/>
                <a:gd name="connsiteX2" fmla="*/ 100844 w 168202"/>
                <a:gd name="connsiteY2" fmla="*/ 161276 h 162428"/>
                <a:gd name="connsiteX3" fmla="*/ 10451 w 168202"/>
                <a:gd name="connsiteY3" fmla="*/ 98792 h 162428"/>
                <a:gd name="connsiteX4" fmla="*/ 8927 w 168202"/>
                <a:gd name="connsiteY4" fmla="*/ 42594 h 162428"/>
                <a:gd name="connsiteX5" fmla="*/ 64839 w 168202"/>
                <a:gd name="connsiteY5" fmla="*/ 35451 h 162428"/>
                <a:gd name="connsiteX6" fmla="*/ 81317 w 168202"/>
                <a:gd name="connsiteY6" fmla="*/ 33355 h 162428"/>
                <a:gd name="connsiteX7" fmla="*/ 133705 w 168202"/>
                <a:gd name="connsiteY7" fmla="*/ 1732 h 162428"/>
                <a:gd name="connsiteX8" fmla="*/ 168185 w 168202"/>
                <a:gd name="connsiteY8" fmla="*/ 64978 h 1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02" h="162428">
                  <a:moveTo>
                    <a:pt x="168185" y="64978"/>
                  </a:moveTo>
                  <a:cubicBezTo>
                    <a:pt x="166852" y="95172"/>
                    <a:pt x="151326" y="126414"/>
                    <a:pt x="126561" y="153561"/>
                  </a:cubicBezTo>
                  <a:cubicBezTo>
                    <a:pt x="119608" y="161181"/>
                    <a:pt x="111035" y="164324"/>
                    <a:pt x="100844" y="161276"/>
                  </a:cubicBezTo>
                  <a:cubicBezTo>
                    <a:pt x="64077" y="150036"/>
                    <a:pt x="32454" y="131177"/>
                    <a:pt x="10451" y="98792"/>
                  </a:cubicBezTo>
                  <a:cubicBezTo>
                    <a:pt x="-3169" y="78789"/>
                    <a:pt x="-3265" y="56882"/>
                    <a:pt x="8927" y="42594"/>
                  </a:cubicBezTo>
                  <a:cubicBezTo>
                    <a:pt x="21024" y="28497"/>
                    <a:pt x="42836" y="25640"/>
                    <a:pt x="64839" y="35451"/>
                  </a:cubicBezTo>
                  <a:cubicBezTo>
                    <a:pt x="70840" y="38118"/>
                    <a:pt x="75507" y="44118"/>
                    <a:pt x="81317" y="33355"/>
                  </a:cubicBezTo>
                  <a:cubicBezTo>
                    <a:pt x="97129" y="4304"/>
                    <a:pt x="112369" y="-4078"/>
                    <a:pt x="133705" y="1732"/>
                  </a:cubicBezTo>
                  <a:cubicBezTo>
                    <a:pt x="155136" y="7447"/>
                    <a:pt x="168757" y="29545"/>
                    <a:pt x="168185" y="64978"/>
                  </a:cubicBezTo>
                  <a:close/>
                </a:path>
              </a:pathLst>
            </a:custGeom>
            <a:solidFill>
              <a:srgbClr val="E76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6B3626A-29D4-4F8F-AB32-D24DE848D8D0}"/>
              </a:ext>
            </a:extLst>
          </p:cNvPr>
          <p:cNvSpPr txBox="1"/>
          <p:nvPr/>
        </p:nvSpPr>
        <p:spPr>
          <a:xfrm rot="16200000">
            <a:off x="7116275" y="2175273"/>
            <a:ext cx="9959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4DA7D"/>
                </a:solidFill>
                <a:latin typeface="+mj-lt"/>
              </a:rPr>
              <a:t>DAY OF CHARITY</a:t>
            </a:r>
            <a:endParaRPr lang="th-TH" sz="11500" dirty="0">
              <a:solidFill>
                <a:srgbClr val="F4DA7D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73A1DC-D61E-4CD9-8C9A-2F2C2702C049}"/>
              </a:ext>
            </a:extLst>
          </p:cNvPr>
          <p:cNvSpPr txBox="1"/>
          <p:nvPr/>
        </p:nvSpPr>
        <p:spPr>
          <a:xfrm rot="16200000">
            <a:off x="-4720540" y="1481718"/>
            <a:ext cx="10691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5F9D50"/>
                </a:solidFill>
                <a:latin typeface="+mj-lt"/>
              </a:rPr>
              <a:t>DAY OF CHARITY</a:t>
            </a:r>
            <a:endParaRPr lang="th-TH" sz="11500" dirty="0">
              <a:solidFill>
                <a:srgbClr val="5F9D5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3B7AB1-0FF4-496E-92E0-66F975D69916}"/>
              </a:ext>
            </a:extLst>
          </p:cNvPr>
          <p:cNvSpPr txBox="1"/>
          <p:nvPr/>
        </p:nvSpPr>
        <p:spPr>
          <a:xfrm>
            <a:off x="7554140" y="1636664"/>
            <a:ext cx="344873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vestibulumelit</a:t>
            </a:r>
            <a:r>
              <a:rPr lang="en-US" sz="1800" dirty="0"/>
              <a:t> ligula. Nunc gravida </a:t>
            </a:r>
            <a:endParaRPr lang="th-TH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1738E-F3D2-4E93-9871-82992E678C5E}"/>
              </a:ext>
            </a:extLst>
          </p:cNvPr>
          <p:cNvSpPr txBox="1"/>
          <p:nvPr/>
        </p:nvSpPr>
        <p:spPr>
          <a:xfrm>
            <a:off x="1215151" y="2386354"/>
            <a:ext cx="344873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vestibulumelit</a:t>
            </a:r>
            <a:r>
              <a:rPr lang="en-US" sz="1800" dirty="0"/>
              <a:t> ligula. Nunc gravida </a:t>
            </a:r>
            <a:endParaRPr lang="th-TH" sz="1800" dirty="0"/>
          </a:p>
        </p:txBody>
      </p:sp>
      <p:grpSp>
        <p:nvGrpSpPr>
          <p:cNvPr id="33" name="Graphic 31">
            <a:extLst>
              <a:ext uri="{FF2B5EF4-FFF2-40B4-BE49-F238E27FC236}">
                <a16:creationId xmlns:a16="http://schemas.microsoft.com/office/drawing/2014/main" id="{541287A7-DEF8-4720-99E6-2E9A9C6E27DE}"/>
              </a:ext>
            </a:extLst>
          </p:cNvPr>
          <p:cNvGrpSpPr/>
          <p:nvPr/>
        </p:nvGrpSpPr>
        <p:grpSpPr>
          <a:xfrm>
            <a:off x="9958106" y="32655"/>
            <a:ext cx="2235054" cy="1306974"/>
            <a:chOff x="4978799" y="2776537"/>
            <a:chExt cx="2235054" cy="130697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A2D92FF-E79F-4446-9EE9-37326557C35A}"/>
                </a:ext>
              </a:extLst>
            </p:cNvPr>
            <p:cNvSpPr/>
            <p:nvPr/>
          </p:nvSpPr>
          <p:spPr>
            <a:xfrm>
              <a:off x="5163897" y="3207230"/>
              <a:ext cx="695310" cy="597910"/>
            </a:xfrm>
            <a:custGeom>
              <a:avLst/>
              <a:gdLst>
                <a:gd name="connsiteX0" fmla="*/ 1796 w 695310"/>
                <a:gd name="connsiteY0" fmla="*/ 349499 h 597910"/>
                <a:gd name="connsiteX1" fmla="*/ 2843 w 695310"/>
                <a:gd name="connsiteY1" fmla="*/ 566860 h 597910"/>
                <a:gd name="connsiteX2" fmla="*/ 128478 w 695310"/>
                <a:gd name="connsiteY2" fmla="*/ 545143 h 597910"/>
                <a:gd name="connsiteX3" fmla="*/ 211631 w 695310"/>
                <a:gd name="connsiteY3" fmla="*/ 526283 h 597910"/>
                <a:gd name="connsiteX4" fmla="*/ 265448 w 695310"/>
                <a:gd name="connsiteY4" fmla="*/ 444082 h 597910"/>
                <a:gd name="connsiteX5" fmla="*/ 343838 w 695310"/>
                <a:gd name="connsiteY5" fmla="*/ 431700 h 597910"/>
                <a:gd name="connsiteX6" fmla="*/ 447756 w 695310"/>
                <a:gd name="connsiteY6" fmla="*/ 315590 h 597910"/>
                <a:gd name="connsiteX7" fmla="*/ 545959 w 695310"/>
                <a:gd name="connsiteY7" fmla="*/ 210625 h 597910"/>
                <a:gd name="connsiteX8" fmla="*/ 695311 w 695310"/>
                <a:gd name="connsiteY8" fmla="*/ 125471 h 597910"/>
                <a:gd name="connsiteX9" fmla="*/ 661211 w 695310"/>
                <a:gd name="connsiteY9" fmla="*/ 46414 h 597910"/>
                <a:gd name="connsiteX10" fmla="*/ 466616 w 695310"/>
                <a:gd name="connsiteY10" fmla="*/ 122 h 597910"/>
                <a:gd name="connsiteX11" fmla="*/ 213441 w 695310"/>
                <a:gd name="connsiteY11" fmla="*/ 27554 h 597910"/>
                <a:gd name="connsiteX12" fmla="*/ 35895 w 695310"/>
                <a:gd name="connsiteY12" fmla="*/ 158809 h 597910"/>
                <a:gd name="connsiteX13" fmla="*/ 1796 w 695310"/>
                <a:gd name="connsiteY13" fmla="*/ 349499 h 59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5310" h="597910">
                  <a:moveTo>
                    <a:pt x="1796" y="349499"/>
                  </a:moveTo>
                  <a:cubicBezTo>
                    <a:pt x="1796" y="349499"/>
                    <a:pt x="-2872" y="521521"/>
                    <a:pt x="2843" y="566860"/>
                  </a:cubicBezTo>
                  <a:cubicBezTo>
                    <a:pt x="8558" y="612199"/>
                    <a:pt x="79329" y="610294"/>
                    <a:pt x="128478" y="545143"/>
                  </a:cubicBezTo>
                  <a:cubicBezTo>
                    <a:pt x="128478" y="545143"/>
                    <a:pt x="181342" y="553620"/>
                    <a:pt x="211631" y="526283"/>
                  </a:cubicBezTo>
                  <a:cubicBezTo>
                    <a:pt x="241826" y="498851"/>
                    <a:pt x="265448" y="444082"/>
                    <a:pt x="265448" y="444082"/>
                  </a:cubicBezTo>
                  <a:cubicBezTo>
                    <a:pt x="265448" y="444082"/>
                    <a:pt x="310501" y="449131"/>
                    <a:pt x="343838" y="431700"/>
                  </a:cubicBezTo>
                  <a:cubicBezTo>
                    <a:pt x="401465" y="401506"/>
                    <a:pt x="447756" y="315590"/>
                    <a:pt x="447756" y="315590"/>
                  </a:cubicBezTo>
                  <a:lnTo>
                    <a:pt x="545959" y="210625"/>
                  </a:lnTo>
                  <a:lnTo>
                    <a:pt x="695311" y="125471"/>
                  </a:lnTo>
                  <a:cubicBezTo>
                    <a:pt x="695311" y="125471"/>
                    <a:pt x="668736" y="47366"/>
                    <a:pt x="661211" y="46414"/>
                  </a:cubicBezTo>
                  <a:cubicBezTo>
                    <a:pt x="653687" y="45461"/>
                    <a:pt x="498715" y="-2735"/>
                    <a:pt x="466616" y="122"/>
                  </a:cubicBezTo>
                  <a:cubicBezTo>
                    <a:pt x="434516" y="2980"/>
                    <a:pt x="243635" y="17172"/>
                    <a:pt x="213441" y="27554"/>
                  </a:cubicBezTo>
                  <a:cubicBezTo>
                    <a:pt x="183247" y="37936"/>
                    <a:pt x="37800" y="155094"/>
                    <a:pt x="35895" y="158809"/>
                  </a:cubicBezTo>
                  <a:cubicBezTo>
                    <a:pt x="33990" y="162619"/>
                    <a:pt x="1796" y="349499"/>
                    <a:pt x="1796" y="349499"/>
                  </a:cubicBezTo>
                  <a:close/>
                </a:path>
              </a:pathLst>
            </a:custGeom>
            <a:solidFill>
              <a:srgbClr val="EF8A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6E0F34B-BB05-405D-9F66-2744A4E54FC5}"/>
                </a:ext>
              </a:extLst>
            </p:cNvPr>
            <p:cNvSpPr/>
            <p:nvPr/>
          </p:nvSpPr>
          <p:spPr>
            <a:xfrm>
              <a:off x="5292375" y="3248786"/>
              <a:ext cx="358997" cy="503681"/>
            </a:xfrm>
            <a:custGeom>
              <a:avLst/>
              <a:gdLst>
                <a:gd name="connsiteX0" fmla="*/ 0 w 358997"/>
                <a:gd name="connsiteY0" fmla="*/ 503682 h 503681"/>
                <a:gd name="connsiteX1" fmla="*/ 24289 w 358997"/>
                <a:gd name="connsiteY1" fmla="*/ 419481 h 503681"/>
                <a:gd name="connsiteX2" fmla="*/ 47530 w 358997"/>
                <a:gd name="connsiteY2" fmla="*/ 335185 h 503681"/>
                <a:gd name="connsiteX3" fmla="*/ 47720 w 358997"/>
                <a:gd name="connsiteY3" fmla="*/ 334423 h 503681"/>
                <a:gd name="connsiteX4" fmla="*/ 48196 w 358997"/>
                <a:gd name="connsiteY4" fmla="*/ 333661 h 503681"/>
                <a:gd name="connsiteX5" fmla="*/ 111919 w 358997"/>
                <a:gd name="connsiteY5" fmla="*/ 235363 h 503681"/>
                <a:gd name="connsiteX6" fmla="*/ 142208 w 358997"/>
                <a:gd name="connsiteY6" fmla="*/ 185356 h 503681"/>
                <a:gd name="connsiteX7" fmla="*/ 169069 w 358997"/>
                <a:gd name="connsiteY7" fmla="*/ 134112 h 503681"/>
                <a:gd name="connsiteX8" fmla="*/ 169831 w 358997"/>
                <a:gd name="connsiteY8" fmla="*/ 132397 h 503681"/>
                <a:gd name="connsiteX9" fmla="*/ 171355 w 358997"/>
                <a:gd name="connsiteY9" fmla="*/ 131540 h 503681"/>
                <a:gd name="connsiteX10" fmla="*/ 221456 w 358997"/>
                <a:gd name="connsiteY10" fmla="*/ 103156 h 503681"/>
                <a:gd name="connsiteX11" fmla="*/ 270510 w 358997"/>
                <a:gd name="connsiteY11" fmla="*/ 72962 h 503681"/>
                <a:gd name="connsiteX12" fmla="*/ 317564 w 358997"/>
                <a:gd name="connsiteY12" fmla="*/ 39814 h 503681"/>
                <a:gd name="connsiteX13" fmla="*/ 358997 w 358997"/>
                <a:gd name="connsiteY13" fmla="*/ 0 h 503681"/>
                <a:gd name="connsiteX14" fmla="*/ 320231 w 358997"/>
                <a:gd name="connsiteY14" fmla="*/ 42958 h 503681"/>
                <a:gd name="connsiteX15" fmla="*/ 274511 w 358997"/>
                <a:gd name="connsiteY15" fmla="*/ 78772 h 503681"/>
                <a:gd name="connsiteX16" fmla="*/ 176213 w 358997"/>
                <a:gd name="connsiteY16" fmla="*/ 140494 h 503681"/>
                <a:gd name="connsiteX17" fmla="*/ 178498 w 358997"/>
                <a:gd name="connsiteY17" fmla="*/ 137922 h 503681"/>
                <a:gd name="connsiteX18" fmla="*/ 151638 w 358997"/>
                <a:gd name="connsiteY18" fmla="*/ 190881 h 503681"/>
                <a:gd name="connsiteX19" fmla="*/ 121063 w 358997"/>
                <a:gd name="connsiteY19" fmla="*/ 241268 h 503681"/>
                <a:gd name="connsiteX20" fmla="*/ 55626 w 358997"/>
                <a:gd name="connsiteY20" fmla="*/ 338995 h 503681"/>
                <a:gd name="connsiteX21" fmla="*/ 56293 w 358997"/>
                <a:gd name="connsiteY21" fmla="*/ 337566 h 503681"/>
                <a:gd name="connsiteX22" fmla="*/ 29718 w 358997"/>
                <a:gd name="connsiteY22" fmla="*/ 421291 h 503681"/>
                <a:gd name="connsiteX23" fmla="*/ 0 w 358997"/>
                <a:gd name="connsiteY23" fmla="*/ 503682 h 50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8997" h="503681">
                  <a:moveTo>
                    <a:pt x="0" y="503682"/>
                  </a:moveTo>
                  <a:lnTo>
                    <a:pt x="24289" y="419481"/>
                  </a:lnTo>
                  <a:cubicBezTo>
                    <a:pt x="32480" y="391478"/>
                    <a:pt x="40576" y="363379"/>
                    <a:pt x="47530" y="335185"/>
                  </a:cubicBezTo>
                  <a:lnTo>
                    <a:pt x="47720" y="334423"/>
                  </a:lnTo>
                  <a:lnTo>
                    <a:pt x="48196" y="333661"/>
                  </a:lnTo>
                  <a:cubicBezTo>
                    <a:pt x="69914" y="301180"/>
                    <a:pt x="91345" y="268510"/>
                    <a:pt x="111919" y="235363"/>
                  </a:cubicBezTo>
                  <a:cubicBezTo>
                    <a:pt x="122111" y="218789"/>
                    <a:pt x="132302" y="202121"/>
                    <a:pt x="142208" y="185356"/>
                  </a:cubicBezTo>
                  <a:cubicBezTo>
                    <a:pt x="152019" y="168592"/>
                    <a:pt x="161639" y="151543"/>
                    <a:pt x="169069" y="134112"/>
                  </a:cubicBezTo>
                  <a:lnTo>
                    <a:pt x="169831" y="132397"/>
                  </a:lnTo>
                  <a:lnTo>
                    <a:pt x="171355" y="131540"/>
                  </a:lnTo>
                  <a:cubicBezTo>
                    <a:pt x="188214" y="122491"/>
                    <a:pt x="204883" y="112776"/>
                    <a:pt x="221456" y="103156"/>
                  </a:cubicBezTo>
                  <a:cubicBezTo>
                    <a:pt x="238030" y="93536"/>
                    <a:pt x="254413" y="83439"/>
                    <a:pt x="270510" y="72962"/>
                  </a:cubicBezTo>
                  <a:cubicBezTo>
                    <a:pt x="286607" y="62484"/>
                    <a:pt x="302228" y="51340"/>
                    <a:pt x="317564" y="39814"/>
                  </a:cubicBezTo>
                  <a:cubicBezTo>
                    <a:pt x="332708" y="28099"/>
                    <a:pt x="347472" y="15526"/>
                    <a:pt x="358997" y="0"/>
                  </a:cubicBezTo>
                  <a:cubicBezTo>
                    <a:pt x="348901" y="16573"/>
                    <a:pt x="334708" y="30194"/>
                    <a:pt x="320231" y="42958"/>
                  </a:cubicBezTo>
                  <a:cubicBezTo>
                    <a:pt x="305657" y="55816"/>
                    <a:pt x="290322" y="67627"/>
                    <a:pt x="274511" y="78772"/>
                  </a:cubicBezTo>
                  <a:cubicBezTo>
                    <a:pt x="242888" y="101155"/>
                    <a:pt x="210217" y="121825"/>
                    <a:pt x="176213" y="140494"/>
                  </a:cubicBezTo>
                  <a:lnTo>
                    <a:pt x="178498" y="137922"/>
                  </a:lnTo>
                  <a:cubicBezTo>
                    <a:pt x="170783" y="156591"/>
                    <a:pt x="161353" y="173831"/>
                    <a:pt x="151638" y="190881"/>
                  </a:cubicBezTo>
                  <a:cubicBezTo>
                    <a:pt x="141922" y="208026"/>
                    <a:pt x="131731" y="224790"/>
                    <a:pt x="121063" y="241268"/>
                  </a:cubicBezTo>
                  <a:cubicBezTo>
                    <a:pt x="99917" y="274320"/>
                    <a:pt x="78200" y="306896"/>
                    <a:pt x="55626" y="338995"/>
                  </a:cubicBezTo>
                  <a:lnTo>
                    <a:pt x="56293" y="337566"/>
                  </a:lnTo>
                  <a:cubicBezTo>
                    <a:pt x="48196" y="365760"/>
                    <a:pt x="39052" y="393573"/>
                    <a:pt x="29718" y="421291"/>
                  </a:cubicBezTo>
                  <a:cubicBezTo>
                    <a:pt x="20193" y="448818"/>
                    <a:pt x="10477" y="476345"/>
                    <a:pt x="0" y="503682"/>
                  </a:cubicBezTo>
                  <a:close/>
                </a:path>
              </a:pathLst>
            </a:custGeom>
            <a:solidFill>
              <a:srgbClr val="CE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13EA3F-088B-4833-AB69-039F64CDDE74}"/>
                </a:ext>
              </a:extLst>
            </p:cNvPr>
            <p:cNvSpPr/>
            <p:nvPr/>
          </p:nvSpPr>
          <p:spPr>
            <a:xfrm>
              <a:off x="5429345" y="3265645"/>
              <a:ext cx="314610" cy="385762"/>
            </a:xfrm>
            <a:custGeom>
              <a:avLst/>
              <a:gdLst>
                <a:gd name="connsiteX0" fmla="*/ 0 w 314610"/>
                <a:gd name="connsiteY0" fmla="*/ 385763 h 385762"/>
                <a:gd name="connsiteX1" fmla="*/ 16478 w 314610"/>
                <a:gd name="connsiteY1" fmla="*/ 340043 h 385762"/>
                <a:gd name="connsiteX2" fmla="*/ 33528 w 314610"/>
                <a:gd name="connsiteY2" fmla="*/ 294513 h 385762"/>
                <a:gd name="connsiteX3" fmla="*/ 33719 w 314610"/>
                <a:gd name="connsiteY3" fmla="*/ 294132 h 385762"/>
                <a:gd name="connsiteX4" fmla="*/ 34100 w 314610"/>
                <a:gd name="connsiteY4" fmla="*/ 293656 h 385762"/>
                <a:gd name="connsiteX5" fmla="*/ 63627 w 314610"/>
                <a:gd name="connsiteY5" fmla="*/ 252413 h 385762"/>
                <a:gd name="connsiteX6" fmla="*/ 91821 w 314610"/>
                <a:gd name="connsiteY6" fmla="*/ 210312 h 385762"/>
                <a:gd name="connsiteX7" fmla="*/ 117920 w 314610"/>
                <a:gd name="connsiteY7" fmla="*/ 167069 h 385762"/>
                <a:gd name="connsiteX8" fmla="*/ 139446 w 314610"/>
                <a:gd name="connsiteY8" fmla="*/ 122015 h 385762"/>
                <a:gd name="connsiteX9" fmla="*/ 140303 w 314610"/>
                <a:gd name="connsiteY9" fmla="*/ 119729 h 385762"/>
                <a:gd name="connsiteX10" fmla="*/ 142494 w 314610"/>
                <a:gd name="connsiteY10" fmla="*/ 118777 h 385762"/>
                <a:gd name="connsiteX11" fmla="*/ 190119 w 314610"/>
                <a:gd name="connsiteY11" fmla="*/ 96107 h 385762"/>
                <a:gd name="connsiteX12" fmla="*/ 235934 w 314610"/>
                <a:gd name="connsiteY12" fmla="*/ 69818 h 385762"/>
                <a:gd name="connsiteX13" fmla="*/ 314611 w 314610"/>
                <a:gd name="connsiteY13" fmla="*/ 0 h 385762"/>
                <a:gd name="connsiteX14" fmla="*/ 281749 w 314610"/>
                <a:gd name="connsiteY14" fmla="*/ 42101 h 385762"/>
                <a:gd name="connsiteX15" fmla="*/ 240221 w 314610"/>
                <a:gd name="connsiteY15" fmla="*/ 76105 h 385762"/>
                <a:gd name="connsiteX16" fmla="*/ 194786 w 314610"/>
                <a:gd name="connsiteY16" fmla="*/ 104775 h 385762"/>
                <a:gd name="connsiteX17" fmla="*/ 146685 w 314610"/>
                <a:gd name="connsiteY17" fmla="*/ 128778 h 385762"/>
                <a:gd name="connsiteX18" fmla="*/ 149733 w 314610"/>
                <a:gd name="connsiteY18" fmla="*/ 125540 h 385762"/>
                <a:gd name="connsiteX19" fmla="*/ 127730 w 314610"/>
                <a:gd name="connsiteY19" fmla="*/ 172307 h 385762"/>
                <a:gd name="connsiteX20" fmla="*/ 100870 w 314610"/>
                <a:gd name="connsiteY20" fmla="*/ 216027 h 385762"/>
                <a:gd name="connsiteX21" fmla="*/ 39624 w 314610"/>
                <a:gd name="connsiteY21" fmla="*/ 297847 h 385762"/>
                <a:gd name="connsiteX22" fmla="*/ 40100 w 314610"/>
                <a:gd name="connsiteY22" fmla="*/ 296990 h 385762"/>
                <a:gd name="connsiteX23" fmla="*/ 20384 w 314610"/>
                <a:gd name="connsiteY23" fmla="*/ 341376 h 385762"/>
                <a:gd name="connsiteX24" fmla="*/ 0 w 314610"/>
                <a:gd name="connsiteY24" fmla="*/ 385763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4610" h="385762">
                  <a:moveTo>
                    <a:pt x="0" y="385763"/>
                  </a:moveTo>
                  <a:cubicBezTo>
                    <a:pt x="5239" y="370427"/>
                    <a:pt x="10859" y="355283"/>
                    <a:pt x="16478" y="340043"/>
                  </a:cubicBezTo>
                  <a:cubicBezTo>
                    <a:pt x="21908" y="324803"/>
                    <a:pt x="27813" y="309658"/>
                    <a:pt x="33528" y="294513"/>
                  </a:cubicBezTo>
                  <a:lnTo>
                    <a:pt x="33719" y="294132"/>
                  </a:lnTo>
                  <a:lnTo>
                    <a:pt x="34100" y="293656"/>
                  </a:lnTo>
                  <a:cubicBezTo>
                    <a:pt x="44196" y="280225"/>
                    <a:pt x="54007" y="266319"/>
                    <a:pt x="63627" y="252413"/>
                  </a:cubicBezTo>
                  <a:cubicBezTo>
                    <a:pt x="73343" y="238601"/>
                    <a:pt x="82772" y="224600"/>
                    <a:pt x="91821" y="210312"/>
                  </a:cubicBezTo>
                  <a:cubicBezTo>
                    <a:pt x="100965" y="196120"/>
                    <a:pt x="109823" y="181832"/>
                    <a:pt x="117920" y="167069"/>
                  </a:cubicBezTo>
                  <a:cubicBezTo>
                    <a:pt x="125921" y="152400"/>
                    <a:pt x="133731" y="137446"/>
                    <a:pt x="139446" y="122015"/>
                  </a:cubicBezTo>
                  <a:lnTo>
                    <a:pt x="140303" y="119729"/>
                  </a:lnTo>
                  <a:lnTo>
                    <a:pt x="142494" y="118777"/>
                  </a:lnTo>
                  <a:cubicBezTo>
                    <a:pt x="158496" y="111919"/>
                    <a:pt x="174498" y="104299"/>
                    <a:pt x="190119" y="96107"/>
                  </a:cubicBezTo>
                  <a:cubicBezTo>
                    <a:pt x="205645" y="87821"/>
                    <a:pt x="221171" y="79439"/>
                    <a:pt x="235934" y="69818"/>
                  </a:cubicBezTo>
                  <a:cubicBezTo>
                    <a:pt x="265367" y="50673"/>
                    <a:pt x="293942" y="29147"/>
                    <a:pt x="314611" y="0"/>
                  </a:cubicBezTo>
                  <a:cubicBezTo>
                    <a:pt x="306134" y="15716"/>
                    <a:pt x="294323" y="29432"/>
                    <a:pt x="281749" y="42101"/>
                  </a:cubicBezTo>
                  <a:cubicBezTo>
                    <a:pt x="269176" y="54959"/>
                    <a:pt x="254699" y="65627"/>
                    <a:pt x="240221" y="76105"/>
                  </a:cubicBezTo>
                  <a:cubicBezTo>
                    <a:pt x="225647" y="86487"/>
                    <a:pt x="210503" y="96107"/>
                    <a:pt x="194786" y="104775"/>
                  </a:cubicBezTo>
                  <a:cubicBezTo>
                    <a:pt x="179070" y="113443"/>
                    <a:pt x="163354" y="121729"/>
                    <a:pt x="146685" y="128778"/>
                  </a:cubicBezTo>
                  <a:lnTo>
                    <a:pt x="149733" y="125540"/>
                  </a:lnTo>
                  <a:cubicBezTo>
                    <a:pt x="143732" y="141923"/>
                    <a:pt x="136017" y="157353"/>
                    <a:pt x="127730" y="172307"/>
                  </a:cubicBezTo>
                  <a:cubicBezTo>
                    <a:pt x="119444" y="187262"/>
                    <a:pt x="110300" y="201740"/>
                    <a:pt x="100870" y="216027"/>
                  </a:cubicBezTo>
                  <a:cubicBezTo>
                    <a:pt x="81915" y="244412"/>
                    <a:pt x="61436" y="271558"/>
                    <a:pt x="39624" y="297847"/>
                  </a:cubicBezTo>
                  <a:lnTo>
                    <a:pt x="40100" y="296990"/>
                  </a:lnTo>
                  <a:cubicBezTo>
                    <a:pt x="33623" y="311848"/>
                    <a:pt x="27146" y="326708"/>
                    <a:pt x="20384" y="341376"/>
                  </a:cubicBezTo>
                  <a:cubicBezTo>
                    <a:pt x="13621" y="356330"/>
                    <a:pt x="7049" y="371094"/>
                    <a:pt x="0" y="385763"/>
                  </a:cubicBezTo>
                  <a:close/>
                </a:path>
              </a:pathLst>
            </a:custGeom>
            <a:solidFill>
              <a:srgbClr val="CE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F3C4F0D-E63C-4837-896B-4E0F113CF2B9}"/>
                </a:ext>
              </a:extLst>
            </p:cNvPr>
            <p:cNvSpPr/>
            <p:nvPr/>
          </p:nvSpPr>
          <p:spPr>
            <a:xfrm>
              <a:off x="4988972" y="2776537"/>
              <a:ext cx="2224881" cy="1294688"/>
            </a:xfrm>
            <a:custGeom>
              <a:avLst/>
              <a:gdLst>
                <a:gd name="connsiteX0" fmla="*/ 2224881 w 2224881"/>
                <a:gd name="connsiteY0" fmla="*/ 0 h 1294688"/>
                <a:gd name="connsiteX1" fmla="*/ 2224881 w 2224881"/>
                <a:gd name="connsiteY1" fmla="*/ 682085 h 1294688"/>
                <a:gd name="connsiteX2" fmla="*/ 1922558 w 2224881"/>
                <a:gd name="connsiteY2" fmla="*/ 850202 h 1294688"/>
                <a:gd name="connsiteX3" fmla="*/ 1465358 w 2224881"/>
                <a:gd name="connsiteY3" fmla="*/ 1124236 h 1294688"/>
                <a:gd name="connsiteX4" fmla="*/ 1093216 w 2224881"/>
                <a:gd name="connsiteY4" fmla="*/ 1131856 h 1294688"/>
                <a:gd name="connsiteX5" fmla="*/ 683165 w 2224881"/>
                <a:gd name="connsiteY5" fmla="*/ 1196340 h 1294688"/>
                <a:gd name="connsiteX6" fmla="*/ 464566 w 2224881"/>
                <a:gd name="connsiteY6" fmla="*/ 1266158 h 1294688"/>
                <a:gd name="connsiteX7" fmla="*/ 348742 w 2224881"/>
                <a:gd name="connsiteY7" fmla="*/ 1294257 h 1294688"/>
                <a:gd name="connsiteX8" fmla="*/ 243110 w 2224881"/>
                <a:gd name="connsiteY8" fmla="*/ 1141095 h 1294688"/>
                <a:gd name="connsiteX9" fmla="*/ 251015 w 2224881"/>
                <a:gd name="connsiteY9" fmla="*/ 1122712 h 1294688"/>
                <a:gd name="connsiteX10" fmla="*/ 497999 w 2224881"/>
                <a:gd name="connsiteY10" fmla="*/ 942785 h 1294688"/>
                <a:gd name="connsiteX11" fmla="*/ 535432 w 2224881"/>
                <a:gd name="connsiteY11" fmla="*/ 932212 h 1294688"/>
                <a:gd name="connsiteX12" fmla="*/ 762508 w 2224881"/>
                <a:gd name="connsiteY12" fmla="*/ 867156 h 1294688"/>
                <a:gd name="connsiteX13" fmla="*/ 854424 w 2224881"/>
                <a:gd name="connsiteY13" fmla="*/ 616077 h 1294688"/>
                <a:gd name="connsiteX14" fmla="*/ 854043 w 2224881"/>
                <a:gd name="connsiteY14" fmla="*/ 614648 h 1294688"/>
                <a:gd name="connsiteX15" fmla="*/ 838517 w 2224881"/>
                <a:gd name="connsiteY15" fmla="*/ 575405 h 1294688"/>
                <a:gd name="connsiteX16" fmla="*/ 822896 w 2224881"/>
                <a:gd name="connsiteY16" fmla="*/ 551688 h 1294688"/>
                <a:gd name="connsiteX17" fmla="*/ 806323 w 2224881"/>
                <a:gd name="connsiteY17" fmla="*/ 536353 h 1294688"/>
                <a:gd name="connsiteX18" fmla="*/ 584771 w 2224881"/>
                <a:gd name="connsiteY18" fmla="*/ 504349 h 1294688"/>
                <a:gd name="connsiteX19" fmla="*/ 461994 w 2224881"/>
                <a:gd name="connsiteY19" fmla="*/ 543116 h 1294688"/>
                <a:gd name="connsiteX20" fmla="*/ 343884 w 2224881"/>
                <a:gd name="connsiteY20" fmla="*/ 642176 h 1294688"/>
                <a:gd name="connsiteX21" fmla="*/ 138906 w 2224881"/>
                <a:gd name="connsiteY21" fmla="*/ 874681 h 1294688"/>
                <a:gd name="connsiteX22" fmla="*/ 53086 w 2224881"/>
                <a:gd name="connsiteY22" fmla="*/ 894588 h 1294688"/>
                <a:gd name="connsiteX23" fmla="*/ 52991 w 2224881"/>
                <a:gd name="connsiteY23" fmla="*/ 894588 h 1294688"/>
                <a:gd name="connsiteX24" fmla="*/ 6604 w 2224881"/>
                <a:gd name="connsiteY24" fmla="*/ 791528 h 1294688"/>
                <a:gd name="connsiteX25" fmla="*/ 111950 w 2224881"/>
                <a:gd name="connsiteY25" fmla="*/ 560927 h 1294688"/>
                <a:gd name="connsiteX26" fmla="*/ 243776 w 2224881"/>
                <a:gd name="connsiteY26" fmla="*/ 320516 h 1294688"/>
                <a:gd name="connsiteX27" fmla="*/ 281972 w 2224881"/>
                <a:gd name="connsiteY27" fmla="*/ 288322 h 1294688"/>
                <a:gd name="connsiteX28" fmla="*/ 572484 w 2224881"/>
                <a:gd name="connsiteY28" fmla="*/ 174498 h 1294688"/>
                <a:gd name="connsiteX29" fmla="*/ 790226 w 2224881"/>
                <a:gd name="connsiteY29" fmla="*/ 100108 h 1294688"/>
                <a:gd name="connsiteX30" fmla="*/ 790702 w 2224881"/>
                <a:gd name="connsiteY30" fmla="*/ 100013 h 1294688"/>
                <a:gd name="connsiteX31" fmla="*/ 915575 w 2224881"/>
                <a:gd name="connsiteY31" fmla="*/ 56674 h 1294688"/>
                <a:gd name="connsiteX32" fmla="*/ 1096931 w 2224881"/>
                <a:gd name="connsiteY32" fmla="*/ 102013 h 1294688"/>
                <a:gd name="connsiteX33" fmla="*/ 1751584 w 2224881"/>
                <a:gd name="connsiteY33" fmla="*/ 257842 h 1294688"/>
                <a:gd name="connsiteX34" fmla="*/ 2224881 w 2224881"/>
                <a:gd name="connsiteY34" fmla="*/ 0 h 129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24881" h="1294688">
                  <a:moveTo>
                    <a:pt x="2224881" y="0"/>
                  </a:moveTo>
                  <a:lnTo>
                    <a:pt x="2224881" y="682085"/>
                  </a:lnTo>
                  <a:cubicBezTo>
                    <a:pt x="2224881" y="682085"/>
                    <a:pt x="2018855" y="782193"/>
                    <a:pt x="1922558" y="850202"/>
                  </a:cubicBezTo>
                  <a:cubicBezTo>
                    <a:pt x="1826165" y="918210"/>
                    <a:pt x="1559846" y="1080802"/>
                    <a:pt x="1465358" y="1124236"/>
                  </a:cubicBezTo>
                  <a:cubicBezTo>
                    <a:pt x="1370965" y="1167670"/>
                    <a:pt x="1202658" y="1139285"/>
                    <a:pt x="1093216" y="1131856"/>
                  </a:cubicBezTo>
                  <a:cubicBezTo>
                    <a:pt x="983583" y="1124236"/>
                    <a:pt x="798036" y="1162431"/>
                    <a:pt x="683165" y="1196340"/>
                  </a:cubicBezTo>
                  <a:cubicBezTo>
                    <a:pt x="593630" y="1222724"/>
                    <a:pt x="522668" y="1247966"/>
                    <a:pt x="464566" y="1266158"/>
                  </a:cubicBezTo>
                  <a:cubicBezTo>
                    <a:pt x="418846" y="1280636"/>
                    <a:pt x="381127" y="1290828"/>
                    <a:pt x="348742" y="1294257"/>
                  </a:cubicBezTo>
                  <a:cubicBezTo>
                    <a:pt x="280257" y="1301306"/>
                    <a:pt x="215678" y="1220724"/>
                    <a:pt x="243110" y="1141095"/>
                  </a:cubicBezTo>
                  <a:cubicBezTo>
                    <a:pt x="245110" y="1134999"/>
                    <a:pt x="247872" y="1128808"/>
                    <a:pt x="251015" y="1122712"/>
                  </a:cubicBezTo>
                  <a:cubicBezTo>
                    <a:pt x="296354" y="1037654"/>
                    <a:pt x="412750" y="971074"/>
                    <a:pt x="497999" y="942785"/>
                  </a:cubicBezTo>
                  <a:cubicBezTo>
                    <a:pt x="511238" y="938403"/>
                    <a:pt x="523621" y="934974"/>
                    <a:pt x="535432" y="932212"/>
                  </a:cubicBezTo>
                  <a:cubicBezTo>
                    <a:pt x="604679" y="915638"/>
                    <a:pt x="654209" y="920401"/>
                    <a:pt x="762508" y="867156"/>
                  </a:cubicBezTo>
                  <a:cubicBezTo>
                    <a:pt x="859663" y="819340"/>
                    <a:pt x="877760" y="700373"/>
                    <a:pt x="854424" y="616077"/>
                  </a:cubicBezTo>
                  <a:cubicBezTo>
                    <a:pt x="854329" y="615601"/>
                    <a:pt x="854234" y="615029"/>
                    <a:pt x="854043" y="614648"/>
                  </a:cubicBezTo>
                  <a:cubicBezTo>
                    <a:pt x="849947" y="600361"/>
                    <a:pt x="844709" y="587121"/>
                    <a:pt x="838517" y="575405"/>
                  </a:cubicBezTo>
                  <a:cubicBezTo>
                    <a:pt x="833850" y="566547"/>
                    <a:pt x="828611" y="558641"/>
                    <a:pt x="822896" y="551688"/>
                  </a:cubicBezTo>
                  <a:cubicBezTo>
                    <a:pt x="818134" y="545973"/>
                    <a:pt x="812609" y="540925"/>
                    <a:pt x="806323" y="536353"/>
                  </a:cubicBezTo>
                  <a:cubicBezTo>
                    <a:pt x="736409" y="485204"/>
                    <a:pt x="584771" y="504349"/>
                    <a:pt x="584771" y="504349"/>
                  </a:cubicBezTo>
                  <a:cubicBezTo>
                    <a:pt x="552005" y="522637"/>
                    <a:pt x="503618" y="535115"/>
                    <a:pt x="461994" y="543116"/>
                  </a:cubicBezTo>
                  <a:cubicBezTo>
                    <a:pt x="409511" y="553403"/>
                    <a:pt x="372935" y="597218"/>
                    <a:pt x="343884" y="642176"/>
                  </a:cubicBezTo>
                  <a:cubicBezTo>
                    <a:pt x="290925" y="724662"/>
                    <a:pt x="194818" y="838772"/>
                    <a:pt x="138906" y="874681"/>
                  </a:cubicBezTo>
                  <a:cubicBezTo>
                    <a:pt x="107664" y="894874"/>
                    <a:pt x="77279" y="900208"/>
                    <a:pt x="53086" y="894588"/>
                  </a:cubicBezTo>
                  <a:cubicBezTo>
                    <a:pt x="52991" y="894588"/>
                    <a:pt x="52991" y="894588"/>
                    <a:pt x="52991" y="894588"/>
                  </a:cubicBezTo>
                  <a:cubicBezTo>
                    <a:pt x="11462" y="885063"/>
                    <a:pt x="-12351" y="843915"/>
                    <a:pt x="6604" y="791528"/>
                  </a:cubicBezTo>
                  <a:cubicBezTo>
                    <a:pt x="21939" y="749141"/>
                    <a:pt x="55467" y="657320"/>
                    <a:pt x="111950" y="560927"/>
                  </a:cubicBezTo>
                  <a:cubicBezTo>
                    <a:pt x="169005" y="463868"/>
                    <a:pt x="221012" y="364808"/>
                    <a:pt x="243776" y="320516"/>
                  </a:cubicBezTo>
                  <a:cubicBezTo>
                    <a:pt x="251682" y="305086"/>
                    <a:pt x="265398" y="293561"/>
                    <a:pt x="281972" y="288322"/>
                  </a:cubicBezTo>
                  <a:cubicBezTo>
                    <a:pt x="349409" y="267272"/>
                    <a:pt x="511524" y="192786"/>
                    <a:pt x="572484" y="174498"/>
                  </a:cubicBezTo>
                  <a:cubicBezTo>
                    <a:pt x="615918" y="161449"/>
                    <a:pt x="710597" y="128207"/>
                    <a:pt x="790226" y="100108"/>
                  </a:cubicBezTo>
                  <a:cubicBezTo>
                    <a:pt x="790226" y="100108"/>
                    <a:pt x="790321" y="100108"/>
                    <a:pt x="790702" y="100013"/>
                  </a:cubicBezTo>
                  <a:cubicBezTo>
                    <a:pt x="849852" y="79439"/>
                    <a:pt x="900335" y="61436"/>
                    <a:pt x="915575" y="56674"/>
                  </a:cubicBezTo>
                  <a:cubicBezTo>
                    <a:pt x="951484" y="45339"/>
                    <a:pt x="975106" y="59531"/>
                    <a:pt x="1096931" y="102013"/>
                  </a:cubicBezTo>
                  <a:cubicBezTo>
                    <a:pt x="1218755" y="144494"/>
                    <a:pt x="1541843" y="286226"/>
                    <a:pt x="1751584" y="257842"/>
                  </a:cubicBezTo>
                  <a:cubicBezTo>
                    <a:pt x="1961324" y="229553"/>
                    <a:pt x="2224881" y="0"/>
                    <a:pt x="2224881" y="0"/>
                  </a:cubicBezTo>
                  <a:close/>
                </a:path>
              </a:pathLst>
            </a:custGeom>
            <a:solidFill>
              <a:srgbClr val="FFC4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72DE2-C3AF-4EA3-B98E-CD4DB0F719F3}"/>
                </a:ext>
              </a:extLst>
            </p:cNvPr>
            <p:cNvSpPr/>
            <p:nvPr/>
          </p:nvSpPr>
          <p:spPr>
            <a:xfrm>
              <a:off x="4981586" y="3416331"/>
              <a:ext cx="108478" cy="194096"/>
            </a:xfrm>
            <a:custGeom>
              <a:avLst/>
              <a:gdLst>
                <a:gd name="connsiteX0" fmla="*/ 77426 w 108478"/>
                <a:gd name="connsiteY0" fmla="*/ 0 h 194096"/>
                <a:gd name="connsiteX1" fmla="*/ 108383 w 108478"/>
                <a:gd name="connsiteY1" fmla="*/ 40481 h 194096"/>
                <a:gd name="connsiteX2" fmla="*/ 22181 w 108478"/>
                <a:gd name="connsiteY2" fmla="*/ 188595 h 194096"/>
                <a:gd name="connsiteX3" fmla="*/ 1893 w 108478"/>
                <a:gd name="connsiteY3" fmla="*/ 164783 h 194096"/>
                <a:gd name="connsiteX4" fmla="*/ 77426 w 108478"/>
                <a:gd name="connsiteY4" fmla="*/ 0 h 1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78" h="194096">
                  <a:moveTo>
                    <a:pt x="77426" y="0"/>
                  </a:moveTo>
                  <a:cubicBezTo>
                    <a:pt x="77426" y="0"/>
                    <a:pt x="110478" y="15050"/>
                    <a:pt x="108383" y="40481"/>
                  </a:cubicBezTo>
                  <a:cubicBezTo>
                    <a:pt x="106287" y="66008"/>
                    <a:pt x="40279" y="171164"/>
                    <a:pt x="22181" y="188595"/>
                  </a:cubicBezTo>
                  <a:cubicBezTo>
                    <a:pt x="8370" y="201835"/>
                    <a:pt x="-5060" y="190119"/>
                    <a:pt x="1893" y="164783"/>
                  </a:cubicBezTo>
                  <a:cubicBezTo>
                    <a:pt x="12180" y="127254"/>
                    <a:pt x="77426" y="0"/>
                    <a:pt x="77426" y="0"/>
                  </a:cubicBezTo>
                  <a:close/>
                </a:path>
              </a:pathLst>
            </a:custGeom>
            <a:solidFill>
              <a:srgbClr val="FFD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50D1741-D7E1-46C4-8AB2-FA8F9606EADD}"/>
                </a:ext>
              </a:extLst>
            </p:cNvPr>
            <p:cNvSpPr/>
            <p:nvPr/>
          </p:nvSpPr>
          <p:spPr>
            <a:xfrm>
              <a:off x="5453538" y="3359371"/>
              <a:ext cx="1760315" cy="683418"/>
            </a:xfrm>
            <a:custGeom>
              <a:avLst/>
              <a:gdLst>
                <a:gd name="connsiteX0" fmla="*/ 1760315 w 1760315"/>
                <a:gd name="connsiteY0" fmla="*/ 0 h 683418"/>
                <a:gd name="connsiteX1" fmla="*/ 1760315 w 1760315"/>
                <a:gd name="connsiteY1" fmla="*/ 99346 h 683418"/>
                <a:gd name="connsiteX2" fmla="*/ 1457992 w 1760315"/>
                <a:gd name="connsiteY2" fmla="*/ 267462 h 683418"/>
                <a:gd name="connsiteX3" fmla="*/ 1000792 w 1760315"/>
                <a:gd name="connsiteY3" fmla="*/ 541496 h 683418"/>
                <a:gd name="connsiteX4" fmla="*/ 628650 w 1760315"/>
                <a:gd name="connsiteY4" fmla="*/ 549116 h 683418"/>
                <a:gd name="connsiteX5" fmla="*/ 218599 w 1760315"/>
                <a:gd name="connsiteY5" fmla="*/ 613601 h 683418"/>
                <a:gd name="connsiteX6" fmla="*/ 0 w 1760315"/>
                <a:gd name="connsiteY6" fmla="*/ 683419 h 683418"/>
                <a:gd name="connsiteX7" fmla="*/ 18288 w 1760315"/>
                <a:gd name="connsiteY7" fmla="*/ 646271 h 683418"/>
                <a:gd name="connsiteX8" fmla="*/ 430244 w 1760315"/>
                <a:gd name="connsiteY8" fmla="*/ 508349 h 683418"/>
                <a:gd name="connsiteX9" fmla="*/ 874205 w 1760315"/>
                <a:gd name="connsiteY9" fmla="*/ 495205 h 683418"/>
                <a:gd name="connsiteX10" fmla="*/ 1287971 w 1760315"/>
                <a:gd name="connsiteY10" fmla="*/ 268510 h 683418"/>
                <a:gd name="connsiteX11" fmla="*/ 1760315 w 1760315"/>
                <a:gd name="connsiteY11" fmla="*/ 0 h 68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0315" h="683418">
                  <a:moveTo>
                    <a:pt x="1760315" y="0"/>
                  </a:moveTo>
                  <a:lnTo>
                    <a:pt x="1760315" y="99346"/>
                  </a:lnTo>
                  <a:cubicBezTo>
                    <a:pt x="1760315" y="99346"/>
                    <a:pt x="1554290" y="199453"/>
                    <a:pt x="1457992" y="267462"/>
                  </a:cubicBezTo>
                  <a:cubicBezTo>
                    <a:pt x="1361599" y="335471"/>
                    <a:pt x="1095280" y="498062"/>
                    <a:pt x="1000792" y="541496"/>
                  </a:cubicBezTo>
                  <a:cubicBezTo>
                    <a:pt x="906399" y="584930"/>
                    <a:pt x="738092" y="556546"/>
                    <a:pt x="628650" y="549116"/>
                  </a:cubicBezTo>
                  <a:cubicBezTo>
                    <a:pt x="519017" y="541496"/>
                    <a:pt x="333470" y="579692"/>
                    <a:pt x="218599" y="613601"/>
                  </a:cubicBezTo>
                  <a:cubicBezTo>
                    <a:pt x="129064" y="639985"/>
                    <a:pt x="58103" y="665226"/>
                    <a:pt x="0" y="683419"/>
                  </a:cubicBezTo>
                  <a:cubicBezTo>
                    <a:pt x="10573" y="661511"/>
                    <a:pt x="18288" y="646271"/>
                    <a:pt x="18288" y="646271"/>
                  </a:cubicBezTo>
                  <a:cubicBezTo>
                    <a:pt x="18288" y="646271"/>
                    <a:pt x="294227" y="527209"/>
                    <a:pt x="430244" y="508349"/>
                  </a:cubicBezTo>
                  <a:cubicBezTo>
                    <a:pt x="566261" y="489490"/>
                    <a:pt x="715423" y="498920"/>
                    <a:pt x="874205" y="495205"/>
                  </a:cubicBezTo>
                  <a:cubicBezTo>
                    <a:pt x="1032891" y="491395"/>
                    <a:pt x="1153859" y="351568"/>
                    <a:pt x="1287971" y="268510"/>
                  </a:cubicBezTo>
                  <a:cubicBezTo>
                    <a:pt x="1422178" y="185071"/>
                    <a:pt x="1760315" y="0"/>
                    <a:pt x="1760315" y="0"/>
                  </a:cubicBezTo>
                  <a:close/>
                </a:path>
              </a:pathLst>
            </a:custGeom>
            <a:solidFill>
              <a:srgbClr val="FFB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B1EEE52-6797-4C1A-8A86-6CD8D6C70D9C}"/>
                </a:ext>
              </a:extLst>
            </p:cNvPr>
            <p:cNvSpPr/>
            <p:nvPr/>
          </p:nvSpPr>
          <p:spPr>
            <a:xfrm>
              <a:off x="5232816" y="3885377"/>
              <a:ext cx="272405" cy="198134"/>
            </a:xfrm>
            <a:custGeom>
              <a:avLst/>
              <a:gdLst>
                <a:gd name="connsiteX0" fmla="*/ 234628 w 272405"/>
                <a:gd name="connsiteY0" fmla="*/ 20539 h 198134"/>
                <a:gd name="connsiteX1" fmla="*/ 272347 w 272405"/>
                <a:gd name="connsiteY1" fmla="*/ 140745 h 198134"/>
                <a:gd name="connsiteX2" fmla="*/ 140998 w 272405"/>
                <a:gd name="connsiteY2" fmla="*/ 188941 h 198134"/>
                <a:gd name="connsiteX3" fmla="*/ 694 w 272405"/>
                <a:gd name="connsiteY3" fmla="*/ 127314 h 198134"/>
                <a:gd name="connsiteX4" fmla="*/ 183860 w 272405"/>
                <a:gd name="connsiteY4" fmla="*/ 2251 h 198134"/>
                <a:gd name="connsiteX5" fmla="*/ 234628 w 272405"/>
                <a:gd name="connsiteY5" fmla="*/ 20539 h 19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405" h="198134">
                  <a:moveTo>
                    <a:pt x="234628" y="20539"/>
                  </a:moveTo>
                  <a:cubicBezTo>
                    <a:pt x="251773" y="47971"/>
                    <a:pt x="273681" y="92643"/>
                    <a:pt x="272347" y="140745"/>
                  </a:cubicBezTo>
                  <a:cubicBezTo>
                    <a:pt x="272347" y="140745"/>
                    <a:pt x="185860" y="174654"/>
                    <a:pt x="140998" y="188941"/>
                  </a:cubicBezTo>
                  <a:cubicBezTo>
                    <a:pt x="76513" y="209515"/>
                    <a:pt x="14220" y="198276"/>
                    <a:pt x="694" y="127314"/>
                  </a:cubicBezTo>
                  <a:cubicBezTo>
                    <a:pt x="-10736" y="67021"/>
                    <a:pt x="121852" y="22730"/>
                    <a:pt x="183860" y="2251"/>
                  </a:cubicBezTo>
                  <a:cubicBezTo>
                    <a:pt x="203101" y="-4131"/>
                    <a:pt x="223960" y="3394"/>
                    <a:pt x="234628" y="20539"/>
                  </a:cubicBezTo>
                  <a:close/>
                </a:path>
              </a:pathLst>
            </a:custGeom>
            <a:solidFill>
              <a:srgbClr val="FFD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C0C5E2D-C945-4D67-8FAF-02035A8AE30B}"/>
                </a:ext>
              </a:extLst>
            </p:cNvPr>
            <p:cNvSpPr/>
            <p:nvPr/>
          </p:nvSpPr>
          <p:spPr>
            <a:xfrm>
              <a:off x="5779770" y="2776537"/>
              <a:ext cx="1434083" cy="335852"/>
            </a:xfrm>
            <a:custGeom>
              <a:avLst/>
              <a:gdLst>
                <a:gd name="connsiteX0" fmla="*/ 1434084 w 1434083"/>
                <a:gd name="connsiteY0" fmla="*/ 0 h 335852"/>
                <a:gd name="connsiteX1" fmla="*/ 1434084 w 1434083"/>
                <a:gd name="connsiteY1" fmla="*/ 119348 h 335852"/>
                <a:gd name="connsiteX2" fmla="*/ 1184719 w 1434083"/>
                <a:gd name="connsiteY2" fmla="*/ 274796 h 335852"/>
                <a:gd name="connsiteX3" fmla="*/ 742569 w 1434083"/>
                <a:gd name="connsiteY3" fmla="*/ 314516 h 335852"/>
                <a:gd name="connsiteX4" fmla="*/ 153067 w 1434083"/>
                <a:gd name="connsiteY4" fmla="*/ 100394 h 335852"/>
                <a:gd name="connsiteX5" fmla="*/ 0 w 1434083"/>
                <a:gd name="connsiteY5" fmla="*/ 100298 h 335852"/>
                <a:gd name="connsiteX6" fmla="*/ 124777 w 1434083"/>
                <a:gd name="connsiteY6" fmla="*/ 56674 h 335852"/>
                <a:gd name="connsiteX7" fmla="*/ 306134 w 1434083"/>
                <a:gd name="connsiteY7" fmla="*/ 102013 h 335852"/>
                <a:gd name="connsiteX8" fmla="*/ 960787 w 1434083"/>
                <a:gd name="connsiteY8" fmla="*/ 257842 h 335852"/>
                <a:gd name="connsiteX9" fmla="*/ 1434084 w 1434083"/>
                <a:gd name="connsiteY9" fmla="*/ 0 h 33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4083" h="335852">
                  <a:moveTo>
                    <a:pt x="1434084" y="0"/>
                  </a:moveTo>
                  <a:lnTo>
                    <a:pt x="1434084" y="119348"/>
                  </a:lnTo>
                  <a:cubicBezTo>
                    <a:pt x="1353122" y="172879"/>
                    <a:pt x="1237202" y="248031"/>
                    <a:pt x="1184719" y="274796"/>
                  </a:cubicBezTo>
                  <a:cubicBezTo>
                    <a:pt x="1099661" y="318325"/>
                    <a:pt x="952309" y="363665"/>
                    <a:pt x="742569" y="314516"/>
                  </a:cubicBezTo>
                  <a:cubicBezTo>
                    <a:pt x="532829" y="265462"/>
                    <a:pt x="209740" y="121825"/>
                    <a:pt x="153067" y="100394"/>
                  </a:cubicBezTo>
                  <a:cubicBezTo>
                    <a:pt x="98774" y="79915"/>
                    <a:pt x="7620" y="98679"/>
                    <a:pt x="0" y="100298"/>
                  </a:cubicBezTo>
                  <a:cubicBezTo>
                    <a:pt x="59055" y="79439"/>
                    <a:pt x="109538" y="61436"/>
                    <a:pt x="124777" y="56674"/>
                  </a:cubicBezTo>
                  <a:cubicBezTo>
                    <a:pt x="160687" y="45339"/>
                    <a:pt x="184309" y="59531"/>
                    <a:pt x="306134" y="102013"/>
                  </a:cubicBezTo>
                  <a:cubicBezTo>
                    <a:pt x="427958" y="144494"/>
                    <a:pt x="751046" y="286226"/>
                    <a:pt x="960787" y="257842"/>
                  </a:cubicBezTo>
                  <a:cubicBezTo>
                    <a:pt x="1170527" y="229553"/>
                    <a:pt x="1434084" y="0"/>
                    <a:pt x="1434084" y="0"/>
                  </a:cubicBezTo>
                  <a:close/>
                </a:path>
              </a:pathLst>
            </a:custGeom>
            <a:solidFill>
              <a:srgbClr val="FFCB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C5A3E83-AF75-4D84-B659-578CE264849F}"/>
                </a:ext>
              </a:extLst>
            </p:cNvPr>
            <p:cNvSpPr/>
            <p:nvPr/>
          </p:nvSpPr>
          <p:spPr>
            <a:xfrm>
              <a:off x="5042154" y="3248186"/>
              <a:ext cx="753237" cy="425134"/>
            </a:xfrm>
            <a:custGeom>
              <a:avLst/>
              <a:gdLst>
                <a:gd name="connsiteX0" fmla="*/ 753237 w 753237"/>
                <a:gd name="connsiteY0" fmla="*/ 64798 h 425134"/>
                <a:gd name="connsiteX1" fmla="*/ 531686 w 753237"/>
                <a:gd name="connsiteY1" fmla="*/ 32794 h 425134"/>
                <a:gd name="connsiteX2" fmla="*/ 408908 w 753237"/>
                <a:gd name="connsiteY2" fmla="*/ 71561 h 425134"/>
                <a:gd name="connsiteX3" fmla="*/ 290798 w 753237"/>
                <a:gd name="connsiteY3" fmla="*/ 170621 h 425134"/>
                <a:gd name="connsiteX4" fmla="*/ 85820 w 753237"/>
                <a:gd name="connsiteY4" fmla="*/ 403126 h 425134"/>
                <a:gd name="connsiteX5" fmla="*/ 0 w 753237"/>
                <a:gd name="connsiteY5" fmla="*/ 423034 h 425134"/>
                <a:gd name="connsiteX6" fmla="*/ 115538 w 753237"/>
                <a:gd name="connsiteY6" fmla="*/ 329308 h 425134"/>
                <a:gd name="connsiteX7" fmla="*/ 306896 w 753237"/>
                <a:gd name="connsiteY7" fmla="*/ 81372 h 425134"/>
                <a:gd name="connsiteX8" fmla="*/ 463106 w 753237"/>
                <a:gd name="connsiteY8" fmla="*/ 11839 h 425134"/>
                <a:gd name="connsiteX9" fmla="*/ 753237 w 753237"/>
                <a:gd name="connsiteY9" fmla="*/ 64798 h 42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237" h="425134">
                  <a:moveTo>
                    <a:pt x="753237" y="64798"/>
                  </a:moveTo>
                  <a:cubicBezTo>
                    <a:pt x="683324" y="13649"/>
                    <a:pt x="531686" y="32794"/>
                    <a:pt x="531686" y="32794"/>
                  </a:cubicBezTo>
                  <a:cubicBezTo>
                    <a:pt x="498920" y="51083"/>
                    <a:pt x="450533" y="63560"/>
                    <a:pt x="408908" y="71561"/>
                  </a:cubicBezTo>
                  <a:cubicBezTo>
                    <a:pt x="356426" y="81848"/>
                    <a:pt x="319850" y="125663"/>
                    <a:pt x="290798" y="170621"/>
                  </a:cubicBezTo>
                  <a:cubicBezTo>
                    <a:pt x="237839" y="253108"/>
                    <a:pt x="141732" y="367217"/>
                    <a:pt x="85820" y="403126"/>
                  </a:cubicBezTo>
                  <a:cubicBezTo>
                    <a:pt x="54578" y="423319"/>
                    <a:pt x="24193" y="428653"/>
                    <a:pt x="0" y="423034"/>
                  </a:cubicBezTo>
                  <a:cubicBezTo>
                    <a:pt x="2572" y="422462"/>
                    <a:pt x="46958" y="413128"/>
                    <a:pt x="115538" y="329308"/>
                  </a:cubicBezTo>
                  <a:cubicBezTo>
                    <a:pt x="186500" y="242821"/>
                    <a:pt x="291275" y="99755"/>
                    <a:pt x="306896" y="81372"/>
                  </a:cubicBezTo>
                  <a:cubicBezTo>
                    <a:pt x="322517" y="62893"/>
                    <a:pt x="420815" y="36033"/>
                    <a:pt x="463106" y="11839"/>
                  </a:cubicBezTo>
                  <a:cubicBezTo>
                    <a:pt x="496443" y="-7115"/>
                    <a:pt x="665893" y="-11973"/>
                    <a:pt x="753237" y="64798"/>
                  </a:cubicBezTo>
                  <a:close/>
                </a:path>
              </a:pathLst>
            </a:custGeom>
            <a:solidFill>
              <a:srgbClr val="FFB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48B9C1B-8FA8-483C-BAE7-78458022DB08}"/>
                </a:ext>
              </a:extLst>
            </p:cNvPr>
            <p:cNvSpPr/>
            <p:nvPr/>
          </p:nvSpPr>
          <p:spPr>
            <a:xfrm>
              <a:off x="5827585" y="3351942"/>
              <a:ext cx="15525" cy="39242"/>
            </a:xfrm>
            <a:custGeom>
              <a:avLst/>
              <a:gdLst>
                <a:gd name="connsiteX0" fmla="*/ 15526 w 15525"/>
                <a:gd name="connsiteY0" fmla="*/ 39243 h 39242"/>
                <a:gd name="connsiteX1" fmla="*/ 0 w 15525"/>
                <a:gd name="connsiteY1" fmla="*/ 0 h 39242"/>
                <a:gd name="connsiteX2" fmla="*/ 15526 w 15525"/>
                <a:gd name="connsiteY2" fmla="*/ 39243 h 3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5" h="39242">
                  <a:moveTo>
                    <a:pt x="15526" y="39243"/>
                  </a:moveTo>
                  <a:cubicBezTo>
                    <a:pt x="11430" y="24955"/>
                    <a:pt x="6191" y="11716"/>
                    <a:pt x="0" y="0"/>
                  </a:cubicBezTo>
                  <a:cubicBezTo>
                    <a:pt x="6858" y="11811"/>
                    <a:pt x="12097" y="24860"/>
                    <a:pt x="15526" y="39243"/>
                  </a:cubicBezTo>
                  <a:close/>
                </a:path>
              </a:pathLst>
            </a:custGeom>
            <a:solidFill>
              <a:srgbClr val="FFCB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4" name="Graphic 31">
              <a:extLst>
                <a:ext uri="{FF2B5EF4-FFF2-40B4-BE49-F238E27FC236}">
                  <a16:creationId xmlns:a16="http://schemas.microsoft.com/office/drawing/2014/main" id="{541287A7-DEF8-4720-99E6-2E9A9C6E27DE}"/>
                </a:ext>
              </a:extLst>
            </p:cNvPr>
            <p:cNvGrpSpPr/>
            <p:nvPr/>
          </p:nvGrpSpPr>
          <p:grpSpPr>
            <a:xfrm>
              <a:off x="4978799" y="3379569"/>
              <a:ext cx="601680" cy="601680"/>
              <a:chOff x="4978799" y="3379569"/>
              <a:chExt cx="601680" cy="601680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97AD8F5-B9C9-494C-B48E-4B1D3C13BD20}"/>
                  </a:ext>
                </a:extLst>
              </p:cNvPr>
              <p:cNvSpPr/>
              <p:nvPr/>
            </p:nvSpPr>
            <p:spPr>
              <a:xfrm rot="-2782657">
                <a:off x="5066851" y="3467621"/>
                <a:ext cx="425575" cy="425575"/>
              </a:xfrm>
              <a:custGeom>
                <a:avLst/>
                <a:gdLst>
                  <a:gd name="connsiteX0" fmla="*/ 425576 w 425575"/>
                  <a:gd name="connsiteY0" fmla="*/ 212788 h 425575"/>
                  <a:gd name="connsiteX1" fmla="*/ 212788 w 425575"/>
                  <a:gd name="connsiteY1" fmla="*/ 425576 h 425575"/>
                  <a:gd name="connsiteX2" fmla="*/ 0 w 425575"/>
                  <a:gd name="connsiteY2" fmla="*/ 212788 h 425575"/>
                  <a:gd name="connsiteX3" fmla="*/ 212788 w 425575"/>
                  <a:gd name="connsiteY3" fmla="*/ 0 h 425575"/>
                  <a:gd name="connsiteX4" fmla="*/ 425576 w 425575"/>
                  <a:gd name="connsiteY4" fmla="*/ 212788 h 42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575" h="425575">
                    <a:moveTo>
                      <a:pt x="425576" y="212788"/>
                    </a:moveTo>
                    <a:cubicBezTo>
                      <a:pt x="425576" y="330307"/>
                      <a:pt x="330307" y="425576"/>
                      <a:pt x="212788" y="425576"/>
                    </a:cubicBezTo>
                    <a:cubicBezTo>
                      <a:pt x="95268" y="425576"/>
                      <a:pt x="0" y="330307"/>
                      <a:pt x="0" y="212788"/>
                    </a:cubicBezTo>
                    <a:cubicBezTo>
                      <a:pt x="0" y="95268"/>
                      <a:pt x="95268" y="0"/>
                      <a:pt x="212788" y="0"/>
                    </a:cubicBezTo>
                    <a:cubicBezTo>
                      <a:pt x="330307" y="0"/>
                      <a:pt x="425576" y="95268"/>
                      <a:pt x="425576" y="212788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9D3D4B6-9840-4834-8CB4-ECA309928137}"/>
                  </a:ext>
                </a:extLst>
              </p:cNvPr>
              <p:cNvSpPr/>
              <p:nvPr/>
            </p:nvSpPr>
            <p:spPr>
              <a:xfrm rot="-2121630">
                <a:off x="5102702" y="3503590"/>
                <a:ext cx="353746" cy="353746"/>
              </a:xfrm>
              <a:custGeom>
                <a:avLst/>
                <a:gdLst>
                  <a:gd name="connsiteX0" fmla="*/ 353747 w 353746"/>
                  <a:gd name="connsiteY0" fmla="*/ 176873 h 353746"/>
                  <a:gd name="connsiteX1" fmla="*/ 176873 w 353746"/>
                  <a:gd name="connsiteY1" fmla="*/ 353747 h 353746"/>
                  <a:gd name="connsiteX2" fmla="*/ 0 w 353746"/>
                  <a:gd name="connsiteY2" fmla="*/ 176873 h 353746"/>
                  <a:gd name="connsiteX3" fmla="*/ 176873 w 353746"/>
                  <a:gd name="connsiteY3" fmla="*/ 0 h 353746"/>
                  <a:gd name="connsiteX4" fmla="*/ 353747 w 353746"/>
                  <a:gd name="connsiteY4" fmla="*/ 176873 h 35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746" h="353746">
                    <a:moveTo>
                      <a:pt x="353747" y="176873"/>
                    </a:moveTo>
                    <a:cubicBezTo>
                      <a:pt x="353747" y="274558"/>
                      <a:pt x="274558" y="353747"/>
                      <a:pt x="176873" y="353747"/>
                    </a:cubicBezTo>
                    <a:cubicBezTo>
                      <a:pt x="79189" y="353747"/>
                      <a:pt x="0" y="274558"/>
                      <a:pt x="0" y="176873"/>
                    </a:cubicBezTo>
                    <a:cubicBezTo>
                      <a:pt x="0" y="79189"/>
                      <a:pt x="79189" y="0"/>
                      <a:pt x="176873" y="0"/>
                    </a:cubicBezTo>
                    <a:cubicBezTo>
                      <a:pt x="274558" y="0"/>
                      <a:pt x="353747" y="79189"/>
                      <a:pt x="353747" y="176873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99028BA-716D-4335-AE4F-9548FCDA9795}"/>
                  </a:ext>
                </a:extLst>
              </p:cNvPr>
              <p:cNvSpPr/>
              <p:nvPr/>
            </p:nvSpPr>
            <p:spPr>
              <a:xfrm>
                <a:off x="5183203" y="3558538"/>
                <a:ext cx="192794" cy="243270"/>
              </a:xfrm>
              <a:custGeom>
                <a:avLst/>
                <a:gdLst>
                  <a:gd name="connsiteX0" fmla="*/ 189278 w 192794"/>
                  <a:gd name="connsiteY0" fmla="*/ 166879 h 243270"/>
                  <a:gd name="connsiteX1" fmla="*/ 154130 w 192794"/>
                  <a:gd name="connsiteY1" fmla="*/ 206979 h 243270"/>
                  <a:gd name="connsiteX2" fmla="*/ 161846 w 192794"/>
                  <a:gd name="connsiteY2" fmla="*/ 222791 h 243270"/>
                  <a:gd name="connsiteX3" fmla="*/ 155273 w 192794"/>
                  <a:gd name="connsiteY3" fmla="*/ 241841 h 243270"/>
                  <a:gd name="connsiteX4" fmla="*/ 155273 w 192794"/>
                  <a:gd name="connsiteY4" fmla="*/ 241841 h 243270"/>
                  <a:gd name="connsiteX5" fmla="*/ 136223 w 192794"/>
                  <a:gd name="connsiteY5" fmla="*/ 235269 h 243270"/>
                  <a:gd name="connsiteX6" fmla="*/ 128889 w 192794"/>
                  <a:gd name="connsiteY6" fmla="*/ 220219 h 243270"/>
                  <a:gd name="connsiteX7" fmla="*/ 89646 w 192794"/>
                  <a:gd name="connsiteY7" fmla="*/ 231173 h 243270"/>
                  <a:gd name="connsiteX8" fmla="*/ 74311 w 192794"/>
                  <a:gd name="connsiteY8" fmla="*/ 232411 h 243270"/>
                  <a:gd name="connsiteX9" fmla="*/ 54785 w 192794"/>
                  <a:gd name="connsiteY9" fmla="*/ 213837 h 243270"/>
                  <a:gd name="connsiteX10" fmla="*/ 54785 w 192794"/>
                  <a:gd name="connsiteY10" fmla="*/ 213837 h 243270"/>
                  <a:gd name="connsiteX11" fmla="*/ 72692 w 192794"/>
                  <a:gd name="connsiteY11" fmla="*/ 194216 h 243270"/>
                  <a:gd name="connsiteX12" fmla="*/ 82693 w 192794"/>
                  <a:gd name="connsiteY12" fmla="*/ 193644 h 243270"/>
                  <a:gd name="connsiteX13" fmla="*/ 112506 w 192794"/>
                  <a:gd name="connsiteY13" fmla="*/ 186691 h 243270"/>
                  <a:gd name="connsiteX14" fmla="*/ 91646 w 192794"/>
                  <a:gd name="connsiteY14" fmla="*/ 144019 h 243270"/>
                  <a:gd name="connsiteX15" fmla="*/ 56213 w 192794"/>
                  <a:gd name="connsiteY15" fmla="*/ 149258 h 243270"/>
                  <a:gd name="connsiteX16" fmla="*/ 27638 w 192794"/>
                  <a:gd name="connsiteY16" fmla="*/ 143733 h 243270"/>
                  <a:gd name="connsiteX17" fmla="*/ 5826 w 192794"/>
                  <a:gd name="connsiteY17" fmla="*/ 120397 h 243270"/>
                  <a:gd name="connsiteX18" fmla="*/ 3540 w 192794"/>
                  <a:gd name="connsiteY18" fmla="*/ 76391 h 243270"/>
                  <a:gd name="connsiteX19" fmla="*/ 39068 w 192794"/>
                  <a:gd name="connsiteY19" fmla="*/ 36101 h 243270"/>
                  <a:gd name="connsiteX20" fmla="*/ 31448 w 192794"/>
                  <a:gd name="connsiteY20" fmla="*/ 20480 h 243270"/>
                  <a:gd name="connsiteX21" fmla="*/ 38021 w 192794"/>
                  <a:gd name="connsiteY21" fmla="*/ 1430 h 243270"/>
                  <a:gd name="connsiteX22" fmla="*/ 38021 w 192794"/>
                  <a:gd name="connsiteY22" fmla="*/ 1430 h 243270"/>
                  <a:gd name="connsiteX23" fmla="*/ 57071 w 192794"/>
                  <a:gd name="connsiteY23" fmla="*/ 8002 h 243270"/>
                  <a:gd name="connsiteX24" fmla="*/ 64405 w 192794"/>
                  <a:gd name="connsiteY24" fmla="*/ 23051 h 243270"/>
                  <a:gd name="connsiteX25" fmla="*/ 105362 w 192794"/>
                  <a:gd name="connsiteY25" fmla="*/ 13050 h 243270"/>
                  <a:gd name="connsiteX26" fmla="*/ 125079 w 192794"/>
                  <a:gd name="connsiteY26" fmla="*/ 30862 h 243270"/>
                  <a:gd name="connsiteX27" fmla="*/ 125079 w 192794"/>
                  <a:gd name="connsiteY27" fmla="*/ 30862 h 243270"/>
                  <a:gd name="connsiteX28" fmla="*/ 107363 w 192794"/>
                  <a:gd name="connsiteY28" fmla="*/ 51150 h 243270"/>
                  <a:gd name="connsiteX29" fmla="*/ 80883 w 192794"/>
                  <a:gd name="connsiteY29" fmla="*/ 56770 h 243270"/>
                  <a:gd name="connsiteX30" fmla="*/ 102124 w 192794"/>
                  <a:gd name="connsiteY30" fmla="*/ 100204 h 243270"/>
                  <a:gd name="connsiteX31" fmla="*/ 136985 w 192794"/>
                  <a:gd name="connsiteY31" fmla="*/ 94775 h 243270"/>
                  <a:gd name="connsiteX32" fmla="*/ 165465 w 192794"/>
                  <a:gd name="connsiteY32" fmla="*/ 100204 h 243270"/>
                  <a:gd name="connsiteX33" fmla="*/ 187182 w 192794"/>
                  <a:gd name="connsiteY33" fmla="*/ 123350 h 243270"/>
                  <a:gd name="connsiteX34" fmla="*/ 189278 w 192794"/>
                  <a:gd name="connsiteY34" fmla="*/ 166879 h 243270"/>
                  <a:gd name="connsiteX35" fmla="*/ 56023 w 192794"/>
                  <a:gd name="connsiteY35" fmla="*/ 106490 h 243270"/>
                  <a:gd name="connsiteX36" fmla="*/ 73454 w 192794"/>
                  <a:gd name="connsiteY36" fmla="*/ 106490 h 243270"/>
                  <a:gd name="connsiteX37" fmla="*/ 55737 w 192794"/>
                  <a:gd name="connsiteY37" fmla="*/ 70200 h 243270"/>
                  <a:gd name="connsiteX38" fmla="*/ 44974 w 192794"/>
                  <a:gd name="connsiteY38" fmla="*/ 84488 h 243270"/>
                  <a:gd name="connsiteX39" fmla="*/ 46022 w 192794"/>
                  <a:gd name="connsiteY39" fmla="*/ 98394 h 243270"/>
                  <a:gd name="connsiteX40" fmla="*/ 56023 w 192794"/>
                  <a:gd name="connsiteY40" fmla="*/ 106490 h 243270"/>
                  <a:gd name="connsiteX41" fmla="*/ 148225 w 192794"/>
                  <a:gd name="connsiteY41" fmla="*/ 159926 h 243270"/>
                  <a:gd name="connsiteX42" fmla="*/ 147463 w 192794"/>
                  <a:gd name="connsiteY42" fmla="*/ 146686 h 243270"/>
                  <a:gd name="connsiteX43" fmla="*/ 137652 w 192794"/>
                  <a:gd name="connsiteY43" fmla="*/ 138494 h 243270"/>
                  <a:gd name="connsiteX44" fmla="*/ 120507 w 192794"/>
                  <a:gd name="connsiteY44" fmla="*/ 138018 h 243270"/>
                  <a:gd name="connsiteX45" fmla="*/ 137747 w 192794"/>
                  <a:gd name="connsiteY45" fmla="*/ 173261 h 243270"/>
                  <a:gd name="connsiteX46" fmla="*/ 148225 w 192794"/>
                  <a:gd name="connsiteY46" fmla="*/ 159926 h 24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92794" h="243270">
                    <a:moveTo>
                      <a:pt x="189278" y="166879"/>
                    </a:moveTo>
                    <a:cubicBezTo>
                      <a:pt x="183944" y="181833"/>
                      <a:pt x="172228" y="195168"/>
                      <a:pt x="154130" y="206979"/>
                    </a:cubicBezTo>
                    <a:lnTo>
                      <a:pt x="161846" y="222791"/>
                    </a:lnTo>
                    <a:cubicBezTo>
                      <a:pt x="165275" y="229839"/>
                      <a:pt x="162322" y="238412"/>
                      <a:pt x="155273" y="241841"/>
                    </a:cubicBezTo>
                    <a:lnTo>
                      <a:pt x="155273" y="241841"/>
                    </a:lnTo>
                    <a:cubicBezTo>
                      <a:pt x="148225" y="245270"/>
                      <a:pt x="139652" y="242317"/>
                      <a:pt x="136223" y="235269"/>
                    </a:cubicBezTo>
                    <a:lnTo>
                      <a:pt x="128889" y="220219"/>
                    </a:lnTo>
                    <a:cubicBezTo>
                      <a:pt x="115935" y="225744"/>
                      <a:pt x="102886" y="229363"/>
                      <a:pt x="89646" y="231173"/>
                    </a:cubicBezTo>
                    <a:cubicBezTo>
                      <a:pt x="84217" y="231935"/>
                      <a:pt x="79169" y="232316"/>
                      <a:pt x="74311" y="232411"/>
                    </a:cubicBezTo>
                    <a:cubicBezTo>
                      <a:pt x="63833" y="232601"/>
                      <a:pt x="55070" y="224410"/>
                      <a:pt x="54785" y="213837"/>
                    </a:cubicBezTo>
                    <a:lnTo>
                      <a:pt x="54785" y="213837"/>
                    </a:lnTo>
                    <a:cubicBezTo>
                      <a:pt x="54499" y="203550"/>
                      <a:pt x="62405" y="194406"/>
                      <a:pt x="72692" y="194216"/>
                    </a:cubicBezTo>
                    <a:cubicBezTo>
                      <a:pt x="75930" y="194216"/>
                      <a:pt x="79264" y="193930"/>
                      <a:pt x="82693" y="193644"/>
                    </a:cubicBezTo>
                    <a:cubicBezTo>
                      <a:pt x="92980" y="192692"/>
                      <a:pt x="102886" y="190310"/>
                      <a:pt x="112506" y="186691"/>
                    </a:cubicBezTo>
                    <a:lnTo>
                      <a:pt x="91646" y="144019"/>
                    </a:lnTo>
                    <a:cubicBezTo>
                      <a:pt x="78121" y="147067"/>
                      <a:pt x="66310" y="148781"/>
                      <a:pt x="56213" y="149258"/>
                    </a:cubicBezTo>
                    <a:cubicBezTo>
                      <a:pt x="46117" y="149734"/>
                      <a:pt x="36592" y="147924"/>
                      <a:pt x="27638" y="143733"/>
                    </a:cubicBezTo>
                    <a:cubicBezTo>
                      <a:pt x="18685" y="139542"/>
                      <a:pt x="11351" y="131827"/>
                      <a:pt x="5826" y="120397"/>
                    </a:cubicBezTo>
                    <a:cubicBezTo>
                      <a:pt x="-1032" y="106300"/>
                      <a:pt x="-1889" y="91631"/>
                      <a:pt x="3540" y="76391"/>
                    </a:cubicBezTo>
                    <a:cubicBezTo>
                      <a:pt x="8874" y="61247"/>
                      <a:pt x="20780" y="47816"/>
                      <a:pt x="39068" y="36101"/>
                    </a:cubicBezTo>
                    <a:lnTo>
                      <a:pt x="31448" y="20480"/>
                    </a:lnTo>
                    <a:cubicBezTo>
                      <a:pt x="28019" y="13431"/>
                      <a:pt x="30972" y="4859"/>
                      <a:pt x="38021" y="1430"/>
                    </a:cubicBezTo>
                    <a:lnTo>
                      <a:pt x="38021" y="1430"/>
                    </a:lnTo>
                    <a:cubicBezTo>
                      <a:pt x="45069" y="-1999"/>
                      <a:pt x="53642" y="953"/>
                      <a:pt x="57071" y="8002"/>
                    </a:cubicBezTo>
                    <a:lnTo>
                      <a:pt x="64405" y="23051"/>
                    </a:lnTo>
                    <a:cubicBezTo>
                      <a:pt x="78883" y="17336"/>
                      <a:pt x="92599" y="14003"/>
                      <a:pt x="105362" y="13050"/>
                    </a:cubicBezTo>
                    <a:cubicBezTo>
                      <a:pt x="115649" y="12288"/>
                      <a:pt x="124412" y="20575"/>
                      <a:pt x="125079" y="30862"/>
                    </a:cubicBezTo>
                    <a:lnTo>
                      <a:pt x="125079" y="30862"/>
                    </a:lnTo>
                    <a:cubicBezTo>
                      <a:pt x="125841" y="41339"/>
                      <a:pt x="117840" y="50198"/>
                      <a:pt x="107363" y="51150"/>
                    </a:cubicBezTo>
                    <a:cubicBezTo>
                      <a:pt x="98123" y="51912"/>
                      <a:pt x="89265" y="53817"/>
                      <a:pt x="80883" y="56770"/>
                    </a:cubicBezTo>
                    <a:lnTo>
                      <a:pt x="102124" y="100204"/>
                    </a:lnTo>
                    <a:cubicBezTo>
                      <a:pt x="115364" y="97061"/>
                      <a:pt x="126984" y="95251"/>
                      <a:pt x="136985" y="94775"/>
                    </a:cubicBezTo>
                    <a:cubicBezTo>
                      <a:pt x="146987" y="94203"/>
                      <a:pt x="156416" y="96013"/>
                      <a:pt x="165465" y="100204"/>
                    </a:cubicBezTo>
                    <a:cubicBezTo>
                      <a:pt x="174419" y="104395"/>
                      <a:pt x="181658" y="112015"/>
                      <a:pt x="187182" y="123350"/>
                    </a:cubicBezTo>
                    <a:cubicBezTo>
                      <a:pt x="193850" y="137542"/>
                      <a:pt x="194612" y="152020"/>
                      <a:pt x="189278" y="166879"/>
                    </a:cubicBezTo>
                    <a:close/>
                    <a:moveTo>
                      <a:pt x="56023" y="106490"/>
                    </a:moveTo>
                    <a:cubicBezTo>
                      <a:pt x="60595" y="107633"/>
                      <a:pt x="66405" y="107633"/>
                      <a:pt x="73454" y="106490"/>
                    </a:cubicBezTo>
                    <a:lnTo>
                      <a:pt x="55737" y="70200"/>
                    </a:lnTo>
                    <a:cubicBezTo>
                      <a:pt x="50022" y="74867"/>
                      <a:pt x="46403" y="79630"/>
                      <a:pt x="44974" y="84488"/>
                    </a:cubicBezTo>
                    <a:cubicBezTo>
                      <a:pt x="43545" y="89346"/>
                      <a:pt x="43926" y="93917"/>
                      <a:pt x="46022" y="98394"/>
                    </a:cubicBezTo>
                    <a:cubicBezTo>
                      <a:pt x="48117" y="102680"/>
                      <a:pt x="51451" y="105443"/>
                      <a:pt x="56023" y="106490"/>
                    </a:cubicBezTo>
                    <a:close/>
                    <a:moveTo>
                      <a:pt x="148225" y="159926"/>
                    </a:moveTo>
                    <a:cubicBezTo>
                      <a:pt x="149749" y="155354"/>
                      <a:pt x="149558" y="150972"/>
                      <a:pt x="147463" y="146686"/>
                    </a:cubicBezTo>
                    <a:cubicBezTo>
                      <a:pt x="145367" y="142400"/>
                      <a:pt x="142129" y="139733"/>
                      <a:pt x="137652" y="138494"/>
                    </a:cubicBezTo>
                    <a:cubicBezTo>
                      <a:pt x="133175" y="137256"/>
                      <a:pt x="127460" y="137161"/>
                      <a:pt x="120507" y="138018"/>
                    </a:cubicBezTo>
                    <a:lnTo>
                      <a:pt x="137747" y="173261"/>
                    </a:lnTo>
                    <a:cubicBezTo>
                      <a:pt x="143081" y="168974"/>
                      <a:pt x="146606" y="164498"/>
                      <a:pt x="148225" y="159926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C8044AC-67E4-4A2C-BB07-288CD29C0634}"/>
                </a:ext>
              </a:extLst>
            </p:cNvPr>
            <p:cNvSpPr/>
            <p:nvPr/>
          </p:nvSpPr>
          <p:spPr>
            <a:xfrm>
              <a:off x="5231987" y="3708843"/>
              <a:ext cx="292417" cy="209294"/>
            </a:xfrm>
            <a:custGeom>
              <a:avLst/>
              <a:gdLst>
                <a:gd name="connsiteX0" fmla="*/ 292418 w 292417"/>
                <a:gd name="connsiteY0" fmla="*/ 0 h 209294"/>
                <a:gd name="connsiteX1" fmla="*/ 136969 w 292417"/>
                <a:gd name="connsiteY1" fmla="*/ 184595 h 209294"/>
                <a:gd name="connsiteX2" fmla="*/ 0 w 292417"/>
                <a:gd name="connsiteY2" fmla="*/ 208883 h 209294"/>
                <a:gd name="connsiteX3" fmla="*/ 7906 w 292417"/>
                <a:gd name="connsiteY3" fmla="*/ 190500 h 209294"/>
                <a:gd name="connsiteX4" fmla="*/ 254889 w 292417"/>
                <a:gd name="connsiteY4" fmla="*/ 10573 h 209294"/>
                <a:gd name="connsiteX5" fmla="*/ 292418 w 292417"/>
                <a:gd name="connsiteY5" fmla="*/ 0 h 20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417" h="209294">
                  <a:moveTo>
                    <a:pt x="292418" y="0"/>
                  </a:moveTo>
                  <a:cubicBezTo>
                    <a:pt x="273177" y="31814"/>
                    <a:pt x="198120" y="151638"/>
                    <a:pt x="136969" y="184595"/>
                  </a:cubicBezTo>
                  <a:cubicBezTo>
                    <a:pt x="97155" y="206026"/>
                    <a:pt x="40481" y="210884"/>
                    <a:pt x="0" y="208883"/>
                  </a:cubicBezTo>
                  <a:cubicBezTo>
                    <a:pt x="2000" y="202787"/>
                    <a:pt x="4763" y="196596"/>
                    <a:pt x="7906" y="190500"/>
                  </a:cubicBezTo>
                  <a:cubicBezTo>
                    <a:pt x="53245" y="105442"/>
                    <a:pt x="169640" y="38862"/>
                    <a:pt x="254889" y="10573"/>
                  </a:cubicBezTo>
                  <a:cubicBezTo>
                    <a:pt x="268319" y="6096"/>
                    <a:pt x="280607" y="2667"/>
                    <a:pt x="292418" y="0"/>
                  </a:cubicBezTo>
                  <a:close/>
                </a:path>
              </a:pathLst>
            </a:custGeom>
            <a:solidFill>
              <a:srgbClr val="FFC4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9" name="Graphic 559">
            <a:extLst>
              <a:ext uri="{FF2B5EF4-FFF2-40B4-BE49-F238E27FC236}">
                <a16:creationId xmlns:a16="http://schemas.microsoft.com/office/drawing/2014/main" id="{63BC5F08-2C49-422A-B569-34645FC713AC}"/>
              </a:ext>
            </a:extLst>
          </p:cNvPr>
          <p:cNvGrpSpPr/>
          <p:nvPr/>
        </p:nvGrpSpPr>
        <p:grpSpPr>
          <a:xfrm rot="10004079">
            <a:off x="1325017" y="-642183"/>
            <a:ext cx="3713611" cy="1496115"/>
            <a:chOff x="5295567" y="3083292"/>
            <a:chExt cx="4196052" cy="2048959"/>
          </a:xfrm>
          <a:solidFill>
            <a:srgbClr val="BDD7EE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A5FCBDC-4032-46BE-89DD-44AF71CAEEBD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887DE4-5B4E-48BD-A107-559CC07C7037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53" name="Graphic 108">
            <a:extLst>
              <a:ext uri="{FF2B5EF4-FFF2-40B4-BE49-F238E27FC236}">
                <a16:creationId xmlns:a16="http://schemas.microsoft.com/office/drawing/2014/main" id="{7AD8FEC8-7A5D-4505-8842-CCFB3AD1E32C}"/>
              </a:ext>
            </a:extLst>
          </p:cNvPr>
          <p:cNvSpPr/>
          <p:nvPr/>
        </p:nvSpPr>
        <p:spPr>
          <a:xfrm rot="4984105">
            <a:off x="7683601" y="-1061708"/>
            <a:ext cx="886256" cy="2212767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4" name="Graphic 559">
            <a:extLst>
              <a:ext uri="{FF2B5EF4-FFF2-40B4-BE49-F238E27FC236}">
                <a16:creationId xmlns:a16="http://schemas.microsoft.com/office/drawing/2014/main" id="{CCCC7D76-DF7B-45E9-83A7-9C80619D8773}"/>
              </a:ext>
            </a:extLst>
          </p:cNvPr>
          <p:cNvGrpSpPr/>
          <p:nvPr/>
        </p:nvGrpSpPr>
        <p:grpSpPr>
          <a:xfrm>
            <a:off x="8413197" y="6202968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E2B42C-D17B-4D98-9CEA-9D3103B207B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F55D66E-F433-4C29-8302-F6AE3AD6411C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9" name="Graphic 57">
            <a:extLst>
              <a:ext uri="{FF2B5EF4-FFF2-40B4-BE49-F238E27FC236}">
                <a16:creationId xmlns:a16="http://schemas.microsoft.com/office/drawing/2014/main" id="{9C4F84DA-8563-44C9-9FD4-A278230919CC}"/>
              </a:ext>
            </a:extLst>
          </p:cNvPr>
          <p:cNvGrpSpPr/>
          <p:nvPr/>
        </p:nvGrpSpPr>
        <p:grpSpPr>
          <a:xfrm>
            <a:off x="0" y="4973730"/>
            <a:ext cx="3049678" cy="1717389"/>
            <a:chOff x="4157662" y="2400300"/>
            <a:chExt cx="3880989" cy="2057538"/>
          </a:xfrm>
        </p:grpSpPr>
        <p:grpSp>
          <p:nvGrpSpPr>
            <p:cNvPr id="60" name="Graphic 57">
              <a:extLst>
                <a:ext uri="{FF2B5EF4-FFF2-40B4-BE49-F238E27FC236}">
                  <a16:creationId xmlns:a16="http://schemas.microsoft.com/office/drawing/2014/main" id="{9C4F84DA-8563-44C9-9FD4-A278230919CC}"/>
                </a:ext>
              </a:extLst>
            </p:cNvPr>
            <p:cNvGrpSpPr/>
            <p:nvPr/>
          </p:nvGrpSpPr>
          <p:grpSpPr>
            <a:xfrm>
              <a:off x="4157662" y="2400300"/>
              <a:ext cx="3880989" cy="2057538"/>
              <a:chOff x="4157662" y="2400300"/>
              <a:chExt cx="3880989" cy="2057538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E3B64B1-0E7D-4B52-ABE4-B93E1506FE65}"/>
                  </a:ext>
                </a:extLst>
              </p:cNvPr>
              <p:cNvSpPr/>
              <p:nvPr/>
            </p:nvSpPr>
            <p:spPr>
              <a:xfrm>
                <a:off x="4157662" y="2400300"/>
                <a:ext cx="3880989" cy="2057538"/>
              </a:xfrm>
              <a:custGeom>
                <a:avLst/>
                <a:gdLst>
                  <a:gd name="connsiteX0" fmla="*/ 0 w 3880989"/>
                  <a:gd name="connsiteY0" fmla="*/ 0 h 2057538"/>
                  <a:gd name="connsiteX1" fmla="*/ 0 w 3880989"/>
                  <a:gd name="connsiteY1" fmla="*/ 1207865 h 2057538"/>
                  <a:gd name="connsiteX2" fmla="*/ 1201388 w 3880989"/>
                  <a:gd name="connsiteY2" fmla="*/ 1383887 h 2057538"/>
                  <a:gd name="connsiteX3" fmla="*/ 1675448 w 3880989"/>
                  <a:gd name="connsiteY3" fmla="*/ 1751933 h 2057538"/>
                  <a:gd name="connsiteX4" fmla="*/ 2078736 w 3880989"/>
                  <a:gd name="connsiteY4" fmla="*/ 2055209 h 2057538"/>
                  <a:gd name="connsiteX5" fmla="*/ 2385060 w 3880989"/>
                  <a:gd name="connsiteY5" fmla="*/ 1948910 h 2057538"/>
                  <a:gd name="connsiteX6" fmla="*/ 3294793 w 3880989"/>
                  <a:gd name="connsiteY6" fmla="*/ 1739456 h 2057538"/>
                  <a:gd name="connsiteX7" fmla="*/ 3741801 w 3880989"/>
                  <a:gd name="connsiteY7" fmla="*/ 1601914 h 2057538"/>
                  <a:gd name="connsiteX8" fmla="*/ 3870008 w 3880989"/>
                  <a:gd name="connsiteY8" fmla="*/ 1442466 h 2057538"/>
                  <a:gd name="connsiteX9" fmla="*/ 3726180 w 3880989"/>
                  <a:gd name="connsiteY9" fmla="*/ 1348645 h 2057538"/>
                  <a:gd name="connsiteX10" fmla="*/ 3532346 w 3880989"/>
                  <a:gd name="connsiteY10" fmla="*/ 1123569 h 2057538"/>
                  <a:gd name="connsiteX11" fmla="*/ 3316605 w 3880989"/>
                  <a:gd name="connsiteY11" fmla="*/ 1114235 h 2057538"/>
                  <a:gd name="connsiteX12" fmla="*/ 3241548 w 3880989"/>
                  <a:gd name="connsiteY12" fmla="*/ 1223677 h 2057538"/>
                  <a:gd name="connsiteX13" fmla="*/ 2360009 w 3880989"/>
                  <a:gd name="connsiteY13" fmla="*/ 1308068 h 2057538"/>
                  <a:gd name="connsiteX14" fmla="*/ 2126933 w 3880989"/>
                  <a:gd name="connsiteY14" fmla="*/ 1207865 h 2057538"/>
                  <a:gd name="connsiteX15" fmla="*/ 1746504 w 3880989"/>
                  <a:gd name="connsiteY15" fmla="*/ 711518 h 2057538"/>
                  <a:gd name="connsiteX16" fmla="*/ 2019205 w 3880989"/>
                  <a:gd name="connsiteY16" fmla="*/ 648462 h 2057538"/>
                  <a:gd name="connsiteX17" fmla="*/ 2031683 w 3880989"/>
                  <a:gd name="connsiteY17" fmla="*/ 529876 h 2057538"/>
                  <a:gd name="connsiteX18" fmla="*/ 1253300 w 3880989"/>
                  <a:gd name="connsiteY18" fmla="*/ 342138 h 2057538"/>
                  <a:gd name="connsiteX19" fmla="*/ 0 w 3880989"/>
                  <a:gd name="connsiteY19" fmla="*/ 0 h 205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80989" h="2057538">
                    <a:moveTo>
                      <a:pt x="0" y="0"/>
                    </a:moveTo>
                    <a:lnTo>
                      <a:pt x="0" y="1207865"/>
                    </a:lnTo>
                    <a:lnTo>
                      <a:pt x="1201388" y="1383887"/>
                    </a:lnTo>
                    <a:cubicBezTo>
                      <a:pt x="1201388" y="1383887"/>
                      <a:pt x="1631633" y="1720691"/>
                      <a:pt x="1675448" y="1751933"/>
                    </a:cubicBezTo>
                    <a:cubicBezTo>
                      <a:pt x="1719167" y="1783175"/>
                      <a:pt x="1947386" y="2036445"/>
                      <a:pt x="2078736" y="2055209"/>
                    </a:cubicBezTo>
                    <a:cubicBezTo>
                      <a:pt x="2209991" y="2073974"/>
                      <a:pt x="2347627" y="1973961"/>
                      <a:pt x="2385060" y="1948910"/>
                    </a:cubicBezTo>
                    <a:cubicBezTo>
                      <a:pt x="2422493" y="1923860"/>
                      <a:pt x="3213449" y="1758220"/>
                      <a:pt x="3294793" y="1739456"/>
                    </a:cubicBezTo>
                    <a:cubicBezTo>
                      <a:pt x="3376041" y="1720691"/>
                      <a:pt x="3698081" y="1614392"/>
                      <a:pt x="3741801" y="1601914"/>
                    </a:cubicBezTo>
                    <a:cubicBezTo>
                      <a:pt x="3785521" y="1589437"/>
                      <a:pt x="3920014" y="1523714"/>
                      <a:pt x="3870008" y="1442466"/>
                    </a:cubicBezTo>
                    <a:cubicBezTo>
                      <a:pt x="3820001" y="1361218"/>
                      <a:pt x="3726180" y="1348645"/>
                      <a:pt x="3726180" y="1348645"/>
                    </a:cubicBezTo>
                    <a:cubicBezTo>
                      <a:pt x="3726180" y="1348645"/>
                      <a:pt x="3713703" y="1157954"/>
                      <a:pt x="3532346" y="1123569"/>
                    </a:cubicBezTo>
                    <a:cubicBezTo>
                      <a:pt x="3350990" y="1089184"/>
                      <a:pt x="3316605" y="1114235"/>
                      <a:pt x="3316605" y="1114235"/>
                    </a:cubicBezTo>
                    <a:lnTo>
                      <a:pt x="3241548" y="1223677"/>
                    </a:lnTo>
                    <a:cubicBezTo>
                      <a:pt x="3241548" y="1223677"/>
                      <a:pt x="2866454" y="1179957"/>
                      <a:pt x="2360009" y="1308068"/>
                    </a:cubicBezTo>
                    <a:cubicBezTo>
                      <a:pt x="2360009" y="1308068"/>
                      <a:pt x="2219039" y="1204532"/>
                      <a:pt x="2126933" y="1207865"/>
                    </a:cubicBezTo>
                    <a:cubicBezTo>
                      <a:pt x="2126933" y="1207865"/>
                      <a:pt x="2064544" y="880872"/>
                      <a:pt x="1746504" y="711518"/>
                    </a:cubicBezTo>
                    <a:cubicBezTo>
                      <a:pt x="1746504" y="711518"/>
                      <a:pt x="1803559" y="579692"/>
                      <a:pt x="2019205" y="648462"/>
                    </a:cubicBezTo>
                    <a:cubicBezTo>
                      <a:pt x="2019205" y="648462"/>
                      <a:pt x="2012918" y="592550"/>
                      <a:pt x="2031683" y="529876"/>
                    </a:cubicBezTo>
                    <a:cubicBezTo>
                      <a:pt x="2031683" y="529876"/>
                      <a:pt x="1906619" y="323374"/>
                      <a:pt x="1253300" y="3421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AA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grpSp>
            <p:nvGrpSpPr>
              <p:cNvPr id="62" name="Graphic 57">
                <a:extLst>
                  <a:ext uri="{FF2B5EF4-FFF2-40B4-BE49-F238E27FC236}">
                    <a16:creationId xmlns:a16="http://schemas.microsoft.com/office/drawing/2014/main" id="{9C4F84DA-8563-44C9-9FD4-A278230919CC}"/>
                  </a:ext>
                </a:extLst>
              </p:cNvPr>
              <p:cNvGrpSpPr/>
              <p:nvPr/>
            </p:nvGrpSpPr>
            <p:grpSpPr>
              <a:xfrm>
                <a:off x="7193119" y="3805413"/>
                <a:ext cx="728923" cy="262769"/>
                <a:chOff x="7193119" y="3805413"/>
                <a:chExt cx="728923" cy="262769"/>
              </a:xfrm>
              <a:solidFill>
                <a:srgbClr val="F1C2A4"/>
              </a:solidFill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5F4F181A-3996-4B3A-AAF7-733074CAAD87}"/>
                    </a:ext>
                  </a:extLst>
                </p:cNvPr>
                <p:cNvSpPr/>
                <p:nvPr/>
              </p:nvSpPr>
              <p:spPr>
                <a:xfrm>
                  <a:off x="7193119" y="3805413"/>
                  <a:ext cx="310139" cy="176820"/>
                </a:xfrm>
                <a:custGeom>
                  <a:avLst/>
                  <a:gdLst>
                    <a:gd name="connsiteX0" fmla="*/ 195137 w 310139"/>
                    <a:gd name="connsiteY0" fmla="*/ 15 h 176820"/>
                    <a:gd name="connsiteX1" fmla="*/ 77122 w 310139"/>
                    <a:gd name="connsiteY1" fmla="*/ 42496 h 176820"/>
                    <a:gd name="connsiteX2" fmla="*/ 255 w 310139"/>
                    <a:gd name="connsiteY2" fmla="*/ 162416 h 176820"/>
                    <a:gd name="connsiteX3" fmla="*/ 7970 w 310139"/>
                    <a:gd name="connsiteY3" fmla="*/ 175275 h 176820"/>
                    <a:gd name="connsiteX4" fmla="*/ 16257 w 310139"/>
                    <a:gd name="connsiteY4" fmla="*/ 176418 h 176820"/>
                    <a:gd name="connsiteX5" fmla="*/ 185897 w 310139"/>
                    <a:gd name="connsiteY5" fmla="*/ 125936 h 176820"/>
                    <a:gd name="connsiteX6" fmla="*/ 267050 w 310139"/>
                    <a:gd name="connsiteY6" fmla="*/ 96122 h 176820"/>
                    <a:gd name="connsiteX7" fmla="*/ 306579 w 310139"/>
                    <a:gd name="connsiteY7" fmla="*/ 53736 h 176820"/>
                    <a:gd name="connsiteX8" fmla="*/ 195137 w 310139"/>
                    <a:gd name="connsiteY8" fmla="*/ 15 h 176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139" h="176820">
                      <a:moveTo>
                        <a:pt x="195137" y="15"/>
                      </a:moveTo>
                      <a:cubicBezTo>
                        <a:pt x="152464" y="586"/>
                        <a:pt x="110840" y="16588"/>
                        <a:pt x="77122" y="42496"/>
                      </a:cubicBezTo>
                      <a:cubicBezTo>
                        <a:pt x="38545" y="72119"/>
                        <a:pt x="10066" y="114505"/>
                        <a:pt x="255" y="162416"/>
                      </a:cubicBezTo>
                      <a:cubicBezTo>
                        <a:pt x="-1079" y="168988"/>
                        <a:pt x="3017" y="173656"/>
                        <a:pt x="7970" y="175275"/>
                      </a:cubicBezTo>
                      <a:cubicBezTo>
                        <a:pt x="10161" y="176704"/>
                        <a:pt x="12923" y="177275"/>
                        <a:pt x="16257" y="176418"/>
                      </a:cubicBezTo>
                      <a:cubicBezTo>
                        <a:pt x="73502" y="161940"/>
                        <a:pt x="130081" y="145081"/>
                        <a:pt x="185897" y="125936"/>
                      </a:cubicBezTo>
                      <a:cubicBezTo>
                        <a:pt x="213139" y="116506"/>
                        <a:pt x="240190" y="106600"/>
                        <a:pt x="267050" y="96122"/>
                      </a:cubicBezTo>
                      <a:cubicBezTo>
                        <a:pt x="285719" y="88788"/>
                        <a:pt x="321533" y="80978"/>
                        <a:pt x="306579" y="53736"/>
                      </a:cubicBezTo>
                      <a:cubicBezTo>
                        <a:pt x="285433" y="15160"/>
                        <a:pt x="236570" y="-556"/>
                        <a:pt x="195137" y="15"/>
                      </a:cubicBezTo>
                      <a:close/>
                    </a:path>
                  </a:pathLst>
                </a:custGeom>
                <a:solidFill>
                  <a:srgbClr val="F1C2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FF715517-5447-4AF8-97D8-F4E32294E09F}"/>
                    </a:ext>
                  </a:extLst>
                </p:cNvPr>
                <p:cNvSpPr/>
                <p:nvPr/>
              </p:nvSpPr>
              <p:spPr>
                <a:xfrm>
                  <a:off x="7606349" y="3821571"/>
                  <a:ext cx="315693" cy="246610"/>
                </a:xfrm>
                <a:custGeom>
                  <a:avLst/>
                  <a:gdLst>
                    <a:gd name="connsiteX0" fmla="*/ 299781 w 315693"/>
                    <a:gd name="connsiteY0" fmla="*/ 5383 h 246610"/>
                    <a:gd name="connsiteX1" fmla="*/ 285779 w 315693"/>
                    <a:gd name="connsiteY1" fmla="*/ 1477 h 246610"/>
                    <a:gd name="connsiteX2" fmla="*/ 22508 w 315693"/>
                    <a:gd name="connsiteY2" fmla="*/ 151592 h 246610"/>
                    <a:gd name="connsiteX3" fmla="*/ 29 w 315693"/>
                    <a:gd name="connsiteY3" fmla="*/ 223791 h 246610"/>
                    <a:gd name="connsiteX4" fmla="*/ 12221 w 315693"/>
                    <a:gd name="connsiteY4" fmla="*/ 245794 h 246610"/>
                    <a:gd name="connsiteX5" fmla="*/ 49750 w 315693"/>
                    <a:gd name="connsiteY5" fmla="*/ 232364 h 246610"/>
                    <a:gd name="connsiteX6" fmla="*/ 221390 w 315693"/>
                    <a:gd name="connsiteY6" fmla="*/ 139590 h 246610"/>
                    <a:gd name="connsiteX7" fmla="*/ 267967 w 315693"/>
                    <a:gd name="connsiteY7" fmla="*/ 112444 h 246610"/>
                    <a:gd name="connsiteX8" fmla="*/ 303972 w 315693"/>
                    <a:gd name="connsiteY8" fmla="*/ 86822 h 246610"/>
                    <a:gd name="connsiteX9" fmla="*/ 299781 w 315693"/>
                    <a:gd name="connsiteY9" fmla="*/ 5383 h 246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5693" h="246610">
                      <a:moveTo>
                        <a:pt x="299781" y="5383"/>
                      </a:moveTo>
                      <a:cubicBezTo>
                        <a:pt x="296542" y="-618"/>
                        <a:pt x="290446" y="-1094"/>
                        <a:pt x="285779" y="1477"/>
                      </a:cubicBezTo>
                      <a:cubicBezTo>
                        <a:pt x="176432" y="-7952"/>
                        <a:pt x="69752" y="52341"/>
                        <a:pt x="22508" y="151592"/>
                      </a:cubicBezTo>
                      <a:cubicBezTo>
                        <a:pt x="12126" y="173309"/>
                        <a:pt x="1172" y="199407"/>
                        <a:pt x="29" y="223791"/>
                      </a:cubicBezTo>
                      <a:cubicBezTo>
                        <a:pt x="-352" y="232744"/>
                        <a:pt x="2982" y="242746"/>
                        <a:pt x="12221" y="245794"/>
                      </a:cubicBezTo>
                      <a:cubicBezTo>
                        <a:pt x="24127" y="249889"/>
                        <a:pt x="39653" y="237507"/>
                        <a:pt x="49750" y="232364"/>
                      </a:cubicBezTo>
                      <a:cubicBezTo>
                        <a:pt x="107757" y="202836"/>
                        <a:pt x="164907" y="171975"/>
                        <a:pt x="221390" y="139590"/>
                      </a:cubicBezTo>
                      <a:cubicBezTo>
                        <a:pt x="237011" y="130636"/>
                        <a:pt x="252537" y="121588"/>
                        <a:pt x="267967" y="112444"/>
                      </a:cubicBezTo>
                      <a:cubicBezTo>
                        <a:pt x="280540" y="105014"/>
                        <a:pt x="294351" y="97966"/>
                        <a:pt x="303972" y="86822"/>
                      </a:cubicBezTo>
                      <a:cubicBezTo>
                        <a:pt x="325498" y="62056"/>
                        <a:pt x="313306" y="30624"/>
                        <a:pt x="299781" y="5383"/>
                      </a:cubicBezTo>
                      <a:close/>
                    </a:path>
                  </a:pathLst>
                </a:custGeom>
                <a:solidFill>
                  <a:srgbClr val="F1C2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65" name="Graphic 57">
              <a:extLst>
                <a:ext uri="{FF2B5EF4-FFF2-40B4-BE49-F238E27FC236}">
                  <a16:creationId xmlns:a16="http://schemas.microsoft.com/office/drawing/2014/main" id="{9C4F84DA-8563-44C9-9FD4-A278230919CC}"/>
                </a:ext>
              </a:extLst>
            </p:cNvPr>
            <p:cNvGrpSpPr/>
            <p:nvPr/>
          </p:nvGrpSpPr>
          <p:grpSpPr>
            <a:xfrm>
              <a:off x="5910443" y="2678604"/>
              <a:ext cx="1664495" cy="1027450"/>
              <a:chOff x="5910443" y="2678604"/>
              <a:chExt cx="1664495" cy="1027450"/>
            </a:xfrm>
          </p:grpSpPr>
          <p:grpSp>
            <p:nvGrpSpPr>
              <p:cNvPr id="66" name="Graphic 57">
                <a:extLst>
                  <a:ext uri="{FF2B5EF4-FFF2-40B4-BE49-F238E27FC236}">
                    <a16:creationId xmlns:a16="http://schemas.microsoft.com/office/drawing/2014/main" id="{9C4F84DA-8563-44C9-9FD4-A278230919CC}"/>
                  </a:ext>
                </a:extLst>
              </p:cNvPr>
              <p:cNvGrpSpPr/>
              <p:nvPr/>
            </p:nvGrpSpPr>
            <p:grpSpPr>
              <a:xfrm>
                <a:off x="5910443" y="2678604"/>
                <a:ext cx="1597457" cy="704389"/>
                <a:chOff x="5910443" y="2678604"/>
                <a:chExt cx="1597457" cy="704389"/>
              </a:xfrm>
              <a:solidFill>
                <a:srgbClr val="DA5151"/>
              </a:solidFill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95B761C8-08FB-4612-8A5E-8098A0F217A9}"/>
                    </a:ext>
                  </a:extLst>
                </p:cNvPr>
                <p:cNvSpPr/>
                <p:nvPr/>
              </p:nvSpPr>
              <p:spPr>
                <a:xfrm>
                  <a:off x="5910443" y="2827733"/>
                  <a:ext cx="549479" cy="555259"/>
                </a:xfrm>
                <a:custGeom>
                  <a:avLst/>
                  <a:gdLst>
                    <a:gd name="connsiteX0" fmla="*/ 508453 w 549479"/>
                    <a:gd name="connsiteY0" fmla="*/ 62533 h 555259"/>
                    <a:gd name="connsiteX1" fmla="*/ 401202 w 549479"/>
                    <a:gd name="connsiteY1" fmla="*/ 334 h 555259"/>
                    <a:gd name="connsiteX2" fmla="*/ 279853 w 549479"/>
                    <a:gd name="connsiteY2" fmla="*/ 84250 h 555259"/>
                    <a:gd name="connsiteX3" fmla="*/ 252231 w 549479"/>
                    <a:gd name="connsiteY3" fmla="*/ 204550 h 555259"/>
                    <a:gd name="connsiteX4" fmla="*/ 101450 w 549479"/>
                    <a:gd name="connsiteY4" fmla="*/ 190549 h 555259"/>
                    <a:gd name="connsiteX5" fmla="*/ 866 w 549479"/>
                    <a:gd name="connsiteY5" fmla="*/ 271702 h 555259"/>
                    <a:gd name="connsiteX6" fmla="*/ 12486 w 549479"/>
                    <a:gd name="connsiteY6" fmla="*/ 284465 h 555259"/>
                    <a:gd name="connsiteX7" fmla="*/ 14677 w 549479"/>
                    <a:gd name="connsiteY7" fmla="*/ 288370 h 555259"/>
                    <a:gd name="connsiteX8" fmla="*/ 132692 w 549479"/>
                    <a:gd name="connsiteY8" fmla="*/ 383430 h 555259"/>
                    <a:gd name="connsiteX9" fmla="*/ 241277 w 549479"/>
                    <a:gd name="connsiteY9" fmla="*/ 493729 h 555259"/>
                    <a:gd name="connsiteX10" fmla="*/ 288426 w 549479"/>
                    <a:gd name="connsiteY10" fmla="*/ 545450 h 555259"/>
                    <a:gd name="connsiteX11" fmla="*/ 359958 w 549479"/>
                    <a:gd name="connsiteY11" fmla="*/ 554213 h 555259"/>
                    <a:gd name="connsiteX12" fmla="*/ 449970 w 549479"/>
                    <a:gd name="connsiteY12" fmla="*/ 551260 h 555259"/>
                    <a:gd name="connsiteX13" fmla="*/ 490737 w 549479"/>
                    <a:gd name="connsiteY13" fmla="*/ 549927 h 555259"/>
                    <a:gd name="connsiteX14" fmla="*/ 524550 w 549479"/>
                    <a:gd name="connsiteY14" fmla="*/ 544021 h 555259"/>
                    <a:gd name="connsiteX15" fmla="*/ 535314 w 549479"/>
                    <a:gd name="connsiteY15" fmla="*/ 514875 h 555259"/>
                    <a:gd name="connsiteX16" fmla="*/ 540933 w 549479"/>
                    <a:gd name="connsiteY16" fmla="*/ 472298 h 555259"/>
                    <a:gd name="connsiteX17" fmla="*/ 547982 w 549479"/>
                    <a:gd name="connsiteY17" fmla="*/ 386287 h 555259"/>
                    <a:gd name="connsiteX18" fmla="*/ 544743 w 549479"/>
                    <a:gd name="connsiteY18" fmla="*/ 213790 h 555259"/>
                    <a:gd name="connsiteX19" fmla="*/ 508453 w 549479"/>
                    <a:gd name="connsiteY19" fmla="*/ 62533 h 55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49479" h="555259">
                      <a:moveTo>
                        <a:pt x="508453" y="62533"/>
                      </a:moveTo>
                      <a:cubicBezTo>
                        <a:pt x="485974" y="25766"/>
                        <a:pt x="446064" y="-3476"/>
                        <a:pt x="401202" y="334"/>
                      </a:cubicBezTo>
                      <a:cubicBezTo>
                        <a:pt x="350148" y="4621"/>
                        <a:pt x="305475" y="41673"/>
                        <a:pt x="279853" y="84250"/>
                      </a:cubicBezTo>
                      <a:cubicBezTo>
                        <a:pt x="258041" y="120445"/>
                        <a:pt x="248325" y="162736"/>
                        <a:pt x="252231" y="204550"/>
                      </a:cubicBezTo>
                      <a:cubicBezTo>
                        <a:pt x="203653" y="189215"/>
                        <a:pt x="151742" y="178357"/>
                        <a:pt x="101450" y="190549"/>
                      </a:cubicBezTo>
                      <a:cubicBezTo>
                        <a:pt x="57444" y="201312"/>
                        <a:pt x="18487" y="229315"/>
                        <a:pt x="866" y="271702"/>
                      </a:cubicBezTo>
                      <a:cubicBezTo>
                        <a:pt x="-2658" y="280179"/>
                        <a:pt x="5247" y="285418"/>
                        <a:pt x="12486" y="284465"/>
                      </a:cubicBezTo>
                      <a:cubicBezTo>
                        <a:pt x="12963" y="285799"/>
                        <a:pt x="13629" y="287132"/>
                        <a:pt x="14677" y="288370"/>
                      </a:cubicBezTo>
                      <a:cubicBezTo>
                        <a:pt x="47634" y="327233"/>
                        <a:pt x="93449" y="351807"/>
                        <a:pt x="132692" y="383430"/>
                      </a:cubicBezTo>
                      <a:cubicBezTo>
                        <a:pt x="172887" y="415815"/>
                        <a:pt x="209559" y="452867"/>
                        <a:pt x="241277" y="493729"/>
                      </a:cubicBezTo>
                      <a:cubicBezTo>
                        <a:pt x="255469" y="512017"/>
                        <a:pt x="268137" y="533163"/>
                        <a:pt x="288426" y="545450"/>
                      </a:cubicBezTo>
                      <a:cubicBezTo>
                        <a:pt x="309952" y="558500"/>
                        <a:pt x="335955" y="555071"/>
                        <a:pt x="359958" y="554213"/>
                      </a:cubicBezTo>
                      <a:cubicBezTo>
                        <a:pt x="389962" y="553261"/>
                        <a:pt x="419966" y="552213"/>
                        <a:pt x="449970" y="551260"/>
                      </a:cubicBezTo>
                      <a:cubicBezTo>
                        <a:pt x="463590" y="550784"/>
                        <a:pt x="477116" y="550403"/>
                        <a:pt x="490737" y="549927"/>
                      </a:cubicBezTo>
                      <a:cubicBezTo>
                        <a:pt x="501595" y="549546"/>
                        <a:pt x="515406" y="551165"/>
                        <a:pt x="524550" y="544021"/>
                      </a:cubicBezTo>
                      <a:cubicBezTo>
                        <a:pt x="533409" y="537068"/>
                        <a:pt x="533790" y="525162"/>
                        <a:pt x="535314" y="514875"/>
                      </a:cubicBezTo>
                      <a:cubicBezTo>
                        <a:pt x="537409" y="500683"/>
                        <a:pt x="539314" y="486586"/>
                        <a:pt x="540933" y="472298"/>
                      </a:cubicBezTo>
                      <a:cubicBezTo>
                        <a:pt x="544267" y="443723"/>
                        <a:pt x="546648" y="415053"/>
                        <a:pt x="547982" y="386287"/>
                      </a:cubicBezTo>
                      <a:cubicBezTo>
                        <a:pt x="550744" y="328852"/>
                        <a:pt x="549696" y="271130"/>
                        <a:pt x="544743" y="213790"/>
                      </a:cubicBezTo>
                      <a:cubicBezTo>
                        <a:pt x="540076" y="162831"/>
                        <a:pt x="535790" y="107205"/>
                        <a:pt x="508453" y="62533"/>
                      </a:cubicBezTo>
                      <a:close/>
                    </a:path>
                  </a:pathLst>
                </a:custGeom>
                <a:solidFill>
                  <a:srgbClr val="DA51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046EE779-59B1-422B-ABED-5110E48E12F2}"/>
                    </a:ext>
                  </a:extLst>
                </p:cNvPr>
                <p:cNvSpPr/>
                <p:nvPr/>
              </p:nvSpPr>
              <p:spPr>
                <a:xfrm>
                  <a:off x="6971343" y="2825449"/>
                  <a:ext cx="536558" cy="498341"/>
                </a:xfrm>
                <a:custGeom>
                  <a:avLst/>
                  <a:gdLst>
                    <a:gd name="connsiteX0" fmla="*/ 480064 w 536558"/>
                    <a:gd name="connsiteY0" fmla="*/ 81962 h 498341"/>
                    <a:gd name="connsiteX1" fmla="*/ 268037 w 536558"/>
                    <a:gd name="connsiteY1" fmla="*/ 111965 h 498341"/>
                    <a:gd name="connsiteX2" fmla="*/ 200505 w 536558"/>
                    <a:gd name="connsiteY2" fmla="*/ 23859 h 498341"/>
                    <a:gd name="connsiteX3" fmla="*/ 82014 w 536558"/>
                    <a:gd name="connsiteY3" fmla="*/ 8524 h 498341"/>
                    <a:gd name="connsiteX4" fmla="*/ 575 w 536558"/>
                    <a:gd name="connsiteY4" fmla="*/ 213883 h 498341"/>
                    <a:gd name="connsiteX5" fmla="*/ 32103 w 536558"/>
                    <a:gd name="connsiteY5" fmla="*/ 381904 h 498341"/>
                    <a:gd name="connsiteX6" fmla="*/ 41723 w 536558"/>
                    <a:gd name="connsiteY6" fmla="*/ 389333 h 498341"/>
                    <a:gd name="connsiteX7" fmla="*/ 174026 w 536558"/>
                    <a:gd name="connsiteY7" fmla="*/ 478106 h 498341"/>
                    <a:gd name="connsiteX8" fmla="*/ 294136 w 536558"/>
                    <a:gd name="connsiteY8" fmla="*/ 493918 h 498341"/>
                    <a:gd name="connsiteX9" fmla="*/ 351381 w 536558"/>
                    <a:gd name="connsiteY9" fmla="*/ 496299 h 498341"/>
                    <a:gd name="connsiteX10" fmla="*/ 391291 w 536558"/>
                    <a:gd name="connsiteY10" fmla="*/ 465248 h 498341"/>
                    <a:gd name="connsiteX11" fmla="*/ 522450 w 536558"/>
                    <a:gd name="connsiteY11" fmla="*/ 275605 h 498341"/>
                    <a:gd name="connsiteX12" fmla="*/ 480064 w 536558"/>
                    <a:gd name="connsiteY12" fmla="*/ 81962 h 498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6558" h="498341">
                      <a:moveTo>
                        <a:pt x="480064" y="81962"/>
                      </a:moveTo>
                      <a:cubicBezTo>
                        <a:pt x="411960" y="35956"/>
                        <a:pt x="328616" y="68627"/>
                        <a:pt x="268037" y="111965"/>
                      </a:cubicBezTo>
                      <a:cubicBezTo>
                        <a:pt x="253369" y="77294"/>
                        <a:pt x="231842" y="45481"/>
                        <a:pt x="200505" y="23859"/>
                      </a:cubicBezTo>
                      <a:cubicBezTo>
                        <a:pt x="166596" y="523"/>
                        <a:pt x="120590" y="-7859"/>
                        <a:pt x="82014" y="8524"/>
                      </a:cubicBezTo>
                      <a:cubicBezTo>
                        <a:pt x="4862" y="41099"/>
                        <a:pt x="-2568" y="142064"/>
                        <a:pt x="575" y="213883"/>
                      </a:cubicBezTo>
                      <a:cubicBezTo>
                        <a:pt x="3052" y="271033"/>
                        <a:pt x="13720" y="327707"/>
                        <a:pt x="32103" y="381904"/>
                      </a:cubicBezTo>
                      <a:cubicBezTo>
                        <a:pt x="33722" y="386762"/>
                        <a:pt x="37628" y="389048"/>
                        <a:pt x="41723" y="389333"/>
                      </a:cubicBezTo>
                      <a:cubicBezTo>
                        <a:pt x="63440" y="439625"/>
                        <a:pt x="120876" y="467819"/>
                        <a:pt x="174026" y="478106"/>
                      </a:cubicBezTo>
                      <a:cubicBezTo>
                        <a:pt x="213554" y="485822"/>
                        <a:pt x="254131" y="489155"/>
                        <a:pt x="294136" y="493918"/>
                      </a:cubicBezTo>
                      <a:cubicBezTo>
                        <a:pt x="312519" y="496109"/>
                        <a:pt x="332998" y="501157"/>
                        <a:pt x="351381" y="496299"/>
                      </a:cubicBezTo>
                      <a:cubicBezTo>
                        <a:pt x="368431" y="491822"/>
                        <a:pt x="379861" y="477725"/>
                        <a:pt x="391291" y="465248"/>
                      </a:cubicBezTo>
                      <a:cubicBezTo>
                        <a:pt x="443107" y="408669"/>
                        <a:pt x="495209" y="348471"/>
                        <a:pt x="522450" y="275605"/>
                      </a:cubicBezTo>
                      <a:cubicBezTo>
                        <a:pt x="547024" y="209787"/>
                        <a:pt x="543405" y="124729"/>
                        <a:pt x="480064" y="81962"/>
                      </a:cubicBezTo>
                      <a:close/>
                    </a:path>
                  </a:pathLst>
                </a:custGeom>
                <a:solidFill>
                  <a:srgbClr val="DA51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6B422AE8-76CC-44BE-AB7C-5B5F5E353AD6}"/>
                    </a:ext>
                  </a:extLst>
                </p:cNvPr>
                <p:cNvSpPr/>
                <p:nvPr/>
              </p:nvSpPr>
              <p:spPr>
                <a:xfrm>
                  <a:off x="6448249" y="2678604"/>
                  <a:ext cx="563983" cy="426758"/>
                </a:xfrm>
                <a:custGeom>
                  <a:avLst/>
                  <a:gdLst>
                    <a:gd name="connsiteX0" fmla="*/ 487664 w 563983"/>
                    <a:gd name="connsiteY0" fmla="*/ 7636 h 426758"/>
                    <a:gd name="connsiteX1" fmla="*/ 294021 w 563983"/>
                    <a:gd name="connsiteY1" fmla="*/ 102886 h 426758"/>
                    <a:gd name="connsiteX2" fmla="*/ 111903 w 563983"/>
                    <a:gd name="connsiteY2" fmla="*/ 6684 h 426758"/>
                    <a:gd name="connsiteX3" fmla="*/ 460 w 563983"/>
                    <a:gd name="connsiteY3" fmla="*/ 193279 h 426758"/>
                    <a:gd name="connsiteX4" fmla="*/ 36560 w 563983"/>
                    <a:gd name="connsiteY4" fmla="*/ 317961 h 426758"/>
                    <a:gd name="connsiteX5" fmla="*/ 37322 w 563983"/>
                    <a:gd name="connsiteY5" fmla="*/ 319771 h 426758"/>
                    <a:gd name="connsiteX6" fmla="*/ 39227 w 563983"/>
                    <a:gd name="connsiteY6" fmla="*/ 323295 h 426758"/>
                    <a:gd name="connsiteX7" fmla="*/ 49990 w 563983"/>
                    <a:gd name="connsiteY7" fmla="*/ 343107 h 426758"/>
                    <a:gd name="connsiteX8" fmla="*/ 56753 w 563983"/>
                    <a:gd name="connsiteY8" fmla="*/ 348536 h 426758"/>
                    <a:gd name="connsiteX9" fmla="*/ 215249 w 563983"/>
                    <a:gd name="connsiteY9" fmla="*/ 422260 h 426758"/>
                    <a:gd name="connsiteX10" fmla="*/ 336788 w 563983"/>
                    <a:gd name="connsiteY10" fmla="*/ 424260 h 426758"/>
                    <a:gd name="connsiteX11" fmla="*/ 394605 w 563983"/>
                    <a:gd name="connsiteY11" fmla="*/ 417402 h 426758"/>
                    <a:gd name="connsiteX12" fmla="*/ 447945 w 563983"/>
                    <a:gd name="connsiteY12" fmla="*/ 402162 h 426758"/>
                    <a:gd name="connsiteX13" fmla="*/ 514906 w 563983"/>
                    <a:gd name="connsiteY13" fmla="*/ 309198 h 426758"/>
                    <a:gd name="connsiteX14" fmla="*/ 558816 w 563983"/>
                    <a:gd name="connsiteY14" fmla="*/ 191755 h 426758"/>
                    <a:gd name="connsiteX15" fmla="*/ 487664 w 563983"/>
                    <a:gd name="connsiteY15" fmla="*/ 7636 h 426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63983" h="426758">
                      <a:moveTo>
                        <a:pt x="487664" y="7636"/>
                      </a:moveTo>
                      <a:cubicBezTo>
                        <a:pt x="409274" y="-22558"/>
                        <a:pt x="340884" y="42498"/>
                        <a:pt x="294021" y="102886"/>
                      </a:cubicBezTo>
                      <a:cubicBezTo>
                        <a:pt x="248110" y="46498"/>
                        <a:pt x="187055" y="-14462"/>
                        <a:pt x="111903" y="6684"/>
                      </a:cubicBezTo>
                      <a:cubicBezTo>
                        <a:pt x="36370" y="27925"/>
                        <a:pt x="-4874" y="114412"/>
                        <a:pt x="460" y="193279"/>
                      </a:cubicBezTo>
                      <a:cubicBezTo>
                        <a:pt x="3413" y="237284"/>
                        <a:pt x="17224" y="279194"/>
                        <a:pt x="36560" y="317961"/>
                      </a:cubicBezTo>
                      <a:cubicBezTo>
                        <a:pt x="36751" y="318532"/>
                        <a:pt x="37036" y="319199"/>
                        <a:pt x="37322" y="319771"/>
                      </a:cubicBezTo>
                      <a:cubicBezTo>
                        <a:pt x="37989" y="321009"/>
                        <a:pt x="38656" y="322152"/>
                        <a:pt x="39227" y="323295"/>
                      </a:cubicBezTo>
                      <a:cubicBezTo>
                        <a:pt x="42656" y="329962"/>
                        <a:pt x="46276" y="336630"/>
                        <a:pt x="49990" y="343107"/>
                      </a:cubicBezTo>
                      <a:cubicBezTo>
                        <a:pt x="51800" y="346155"/>
                        <a:pt x="54181" y="347869"/>
                        <a:pt x="56753" y="348536"/>
                      </a:cubicBezTo>
                      <a:cubicBezTo>
                        <a:pt x="96092" y="394542"/>
                        <a:pt x="159052" y="414259"/>
                        <a:pt x="215249" y="422260"/>
                      </a:cubicBezTo>
                      <a:cubicBezTo>
                        <a:pt x="255540" y="427975"/>
                        <a:pt x="296307" y="427784"/>
                        <a:pt x="336788" y="424260"/>
                      </a:cubicBezTo>
                      <a:cubicBezTo>
                        <a:pt x="356124" y="422641"/>
                        <a:pt x="375365" y="420164"/>
                        <a:pt x="394605" y="417402"/>
                      </a:cubicBezTo>
                      <a:cubicBezTo>
                        <a:pt x="412893" y="414735"/>
                        <a:pt x="431562" y="411973"/>
                        <a:pt x="447945" y="402162"/>
                      </a:cubicBezTo>
                      <a:cubicBezTo>
                        <a:pt x="479282" y="383302"/>
                        <a:pt x="498618" y="341773"/>
                        <a:pt x="514906" y="309198"/>
                      </a:cubicBezTo>
                      <a:cubicBezTo>
                        <a:pt x="533384" y="272241"/>
                        <a:pt x="550053" y="232712"/>
                        <a:pt x="558816" y="191755"/>
                      </a:cubicBezTo>
                      <a:cubicBezTo>
                        <a:pt x="573866" y="122127"/>
                        <a:pt x="557768" y="34592"/>
                        <a:pt x="487664" y="7636"/>
                      </a:cubicBezTo>
                      <a:close/>
                    </a:path>
                  </a:pathLst>
                </a:custGeom>
                <a:solidFill>
                  <a:srgbClr val="DA51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70" name="Graphic 57">
                <a:extLst>
                  <a:ext uri="{FF2B5EF4-FFF2-40B4-BE49-F238E27FC236}">
                    <a16:creationId xmlns:a16="http://schemas.microsoft.com/office/drawing/2014/main" id="{9C4F84DA-8563-44C9-9FD4-A278230919CC}"/>
                  </a:ext>
                </a:extLst>
              </p:cNvPr>
              <p:cNvGrpSpPr/>
              <p:nvPr/>
            </p:nvGrpSpPr>
            <p:grpSpPr>
              <a:xfrm>
                <a:off x="6212504" y="2898831"/>
                <a:ext cx="1166629" cy="807223"/>
                <a:chOff x="6212504" y="2898831"/>
                <a:chExt cx="1166629" cy="807223"/>
              </a:xfrm>
              <a:solidFill>
                <a:srgbClr val="EE6A6A"/>
              </a:solidFill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0A87FDDE-C588-411B-878A-056A59EEF8AD}"/>
                    </a:ext>
                  </a:extLst>
                </p:cNvPr>
                <p:cNvSpPr/>
                <p:nvPr/>
              </p:nvSpPr>
              <p:spPr>
                <a:xfrm>
                  <a:off x="6212504" y="2898831"/>
                  <a:ext cx="628457" cy="807223"/>
                </a:xfrm>
                <a:custGeom>
                  <a:avLst/>
                  <a:gdLst>
                    <a:gd name="connsiteX0" fmla="*/ 505192 w 628457"/>
                    <a:gd name="connsiteY0" fmla="*/ 7 h 807223"/>
                    <a:gd name="connsiteX1" fmla="*/ 378224 w 628457"/>
                    <a:gd name="connsiteY1" fmla="*/ 99067 h 807223"/>
                    <a:gd name="connsiteX2" fmla="*/ 250493 w 628457"/>
                    <a:gd name="connsiteY2" fmla="*/ 58776 h 807223"/>
                    <a:gd name="connsiteX3" fmla="*/ 159339 w 628457"/>
                    <a:gd name="connsiteY3" fmla="*/ 127071 h 807223"/>
                    <a:gd name="connsiteX4" fmla="*/ 228967 w 628457"/>
                    <a:gd name="connsiteY4" fmla="*/ 363100 h 807223"/>
                    <a:gd name="connsiteX5" fmla="*/ 254303 w 628457"/>
                    <a:gd name="connsiteY5" fmla="*/ 385103 h 807223"/>
                    <a:gd name="connsiteX6" fmla="*/ 222109 w 628457"/>
                    <a:gd name="connsiteY6" fmla="*/ 472638 h 807223"/>
                    <a:gd name="connsiteX7" fmla="*/ 88568 w 628457"/>
                    <a:gd name="connsiteY7" fmla="*/ 424155 h 807223"/>
                    <a:gd name="connsiteX8" fmla="*/ 7415 w 628457"/>
                    <a:gd name="connsiteY8" fmla="*/ 460160 h 807223"/>
                    <a:gd name="connsiteX9" fmla="*/ 5891 w 628457"/>
                    <a:gd name="connsiteY9" fmla="*/ 513024 h 807223"/>
                    <a:gd name="connsiteX10" fmla="*/ 27227 w 628457"/>
                    <a:gd name="connsiteY10" fmla="*/ 572841 h 807223"/>
                    <a:gd name="connsiteX11" fmla="*/ 84854 w 628457"/>
                    <a:gd name="connsiteY11" fmla="*/ 707143 h 807223"/>
                    <a:gd name="connsiteX12" fmla="*/ 102665 w 628457"/>
                    <a:gd name="connsiteY12" fmla="*/ 707334 h 807223"/>
                    <a:gd name="connsiteX13" fmla="*/ 214679 w 628457"/>
                    <a:gd name="connsiteY13" fmla="*/ 747243 h 807223"/>
                    <a:gd name="connsiteX14" fmla="*/ 270210 w 628457"/>
                    <a:gd name="connsiteY14" fmla="*/ 776866 h 807223"/>
                    <a:gd name="connsiteX15" fmla="*/ 322121 w 628457"/>
                    <a:gd name="connsiteY15" fmla="*/ 805536 h 807223"/>
                    <a:gd name="connsiteX16" fmla="*/ 385843 w 628457"/>
                    <a:gd name="connsiteY16" fmla="*/ 798583 h 807223"/>
                    <a:gd name="connsiteX17" fmla="*/ 452233 w 628457"/>
                    <a:gd name="connsiteY17" fmla="*/ 779724 h 807223"/>
                    <a:gd name="connsiteX18" fmla="*/ 499763 w 628457"/>
                    <a:gd name="connsiteY18" fmla="*/ 750863 h 807223"/>
                    <a:gd name="connsiteX19" fmla="*/ 514050 w 628457"/>
                    <a:gd name="connsiteY19" fmla="*/ 690379 h 807223"/>
                    <a:gd name="connsiteX20" fmla="*/ 499953 w 628457"/>
                    <a:gd name="connsiteY20" fmla="*/ 448635 h 807223"/>
                    <a:gd name="connsiteX21" fmla="*/ 536434 w 628457"/>
                    <a:gd name="connsiteY21" fmla="*/ 433109 h 807223"/>
                    <a:gd name="connsiteX22" fmla="*/ 590250 w 628457"/>
                    <a:gd name="connsiteY22" fmla="*/ 369672 h 807223"/>
                    <a:gd name="connsiteX23" fmla="*/ 617492 w 628457"/>
                    <a:gd name="connsiteY23" fmla="*/ 280423 h 807223"/>
                    <a:gd name="connsiteX24" fmla="*/ 617396 w 628457"/>
                    <a:gd name="connsiteY24" fmla="*/ 96400 h 807223"/>
                    <a:gd name="connsiteX25" fmla="*/ 505192 w 628457"/>
                    <a:gd name="connsiteY25" fmla="*/ 7 h 80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28457" h="807223">
                      <a:moveTo>
                        <a:pt x="505192" y="7"/>
                      </a:moveTo>
                      <a:cubicBezTo>
                        <a:pt x="444327" y="769"/>
                        <a:pt x="401846" y="47346"/>
                        <a:pt x="378224" y="99067"/>
                      </a:cubicBezTo>
                      <a:cubicBezTo>
                        <a:pt x="340219" y="74778"/>
                        <a:pt x="296499" y="52966"/>
                        <a:pt x="250493" y="58776"/>
                      </a:cubicBezTo>
                      <a:cubicBezTo>
                        <a:pt x="210107" y="63825"/>
                        <a:pt x="177151" y="91161"/>
                        <a:pt x="159339" y="127071"/>
                      </a:cubicBezTo>
                      <a:cubicBezTo>
                        <a:pt x="116858" y="212319"/>
                        <a:pt x="165816" y="303664"/>
                        <a:pt x="228967" y="363100"/>
                      </a:cubicBezTo>
                      <a:cubicBezTo>
                        <a:pt x="237158" y="370815"/>
                        <a:pt x="245636" y="378150"/>
                        <a:pt x="254303" y="385103"/>
                      </a:cubicBezTo>
                      <a:cubicBezTo>
                        <a:pt x="231062" y="409392"/>
                        <a:pt x="224109" y="440634"/>
                        <a:pt x="222109" y="472638"/>
                      </a:cubicBezTo>
                      <a:cubicBezTo>
                        <a:pt x="188009" y="437681"/>
                        <a:pt x="137432" y="419393"/>
                        <a:pt x="88568" y="424155"/>
                      </a:cubicBezTo>
                      <a:cubicBezTo>
                        <a:pt x="60946" y="426918"/>
                        <a:pt x="24751" y="436633"/>
                        <a:pt x="7415" y="460160"/>
                      </a:cubicBezTo>
                      <a:cubicBezTo>
                        <a:pt x="-4396" y="476257"/>
                        <a:pt x="81" y="495593"/>
                        <a:pt x="5891" y="513024"/>
                      </a:cubicBezTo>
                      <a:cubicBezTo>
                        <a:pt x="12559" y="533121"/>
                        <a:pt x="19703" y="553029"/>
                        <a:pt x="27227" y="572841"/>
                      </a:cubicBezTo>
                      <a:cubicBezTo>
                        <a:pt x="44467" y="618370"/>
                        <a:pt x="63708" y="663233"/>
                        <a:pt x="84854" y="707143"/>
                      </a:cubicBezTo>
                      <a:cubicBezTo>
                        <a:pt x="88854" y="715525"/>
                        <a:pt x="98474" y="713430"/>
                        <a:pt x="102665" y="707334"/>
                      </a:cubicBezTo>
                      <a:cubicBezTo>
                        <a:pt x="140575" y="719049"/>
                        <a:pt x="178484" y="731051"/>
                        <a:pt x="214679" y="747243"/>
                      </a:cubicBezTo>
                      <a:cubicBezTo>
                        <a:pt x="233825" y="755816"/>
                        <a:pt x="252494" y="765531"/>
                        <a:pt x="270210" y="776866"/>
                      </a:cubicBezTo>
                      <a:cubicBezTo>
                        <a:pt x="286688" y="787439"/>
                        <a:pt x="302595" y="801060"/>
                        <a:pt x="322121" y="805536"/>
                      </a:cubicBezTo>
                      <a:cubicBezTo>
                        <a:pt x="343362" y="810394"/>
                        <a:pt x="365270" y="803727"/>
                        <a:pt x="385843" y="798583"/>
                      </a:cubicBezTo>
                      <a:cubicBezTo>
                        <a:pt x="408132" y="793059"/>
                        <a:pt x="430325" y="786772"/>
                        <a:pt x="452233" y="779724"/>
                      </a:cubicBezTo>
                      <a:cubicBezTo>
                        <a:pt x="470235" y="773913"/>
                        <a:pt x="490523" y="769151"/>
                        <a:pt x="499763" y="750863"/>
                      </a:cubicBezTo>
                      <a:cubicBezTo>
                        <a:pt x="508907" y="732861"/>
                        <a:pt x="510431" y="710001"/>
                        <a:pt x="514050" y="690379"/>
                      </a:cubicBezTo>
                      <a:cubicBezTo>
                        <a:pt x="528623" y="609893"/>
                        <a:pt x="536529" y="524454"/>
                        <a:pt x="499953" y="448635"/>
                      </a:cubicBezTo>
                      <a:cubicBezTo>
                        <a:pt x="512621" y="444539"/>
                        <a:pt x="524813" y="439395"/>
                        <a:pt x="536434" y="433109"/>
                      </a:cubicBezTo>
                      <a:cubicBezTo>
                        <a:pt x="562532" y="419107"/>
                        <a:pt x="578820" y="396342"/>
                        <a:pt x="590250" y="369672"/>
                      </a:cubicBezTo>
                      <a:cubicBezTo>
                        <a:pt x="602442" y="341097"/>
                        <a:pt x="611396" y="310903"/>
                        <a:pt x="617492" y="280423"/>
                      </a:cubicBezTo>
                      <a:cubicBezTo>
                        <a:pt x="629398" y="221654"/>
                        <a:pt x="634636" y="154693"/>
                        <a:pt x="617396" y="96400"/>
                      </a:cubicBezTo>
                      <a:cubicBezTo>
                        <a:pt x="602347" y="45822"/>
                        <a:pt x="561484" y="-660"/>
                        <a:pt x="505192" y="7"/>
                      </a:cubicBezTo>
                      <a:close/>
                    </a:path>
                  </a:pathLst>
                </a:custGeom>
                <a:solidFill>
                  <a:srgbClr val="EE6A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FE26F543-DB58-4677-BD2E-A8B1B8DCAF8A}"/>
                    </a:ext>
                  </a:extLst>
                </p:cNvPr>
                <p:cNvSpPr/>
                <p:nvPr/>
              </p:nvSpPr>
              <p:spPr>
                <a:xfrm>
                  <a:off x="6872172" y="2981922"/>
                  <a:ext cx="506960" cy="462784"/>
                </a:xfrm>
                <a:custGeom>
                  <a:avLst/>
                  <a:gdLst>
                    <a:gd name="connsiteX0" fmla="*/ 435407 w 506960"/>
                    <a:gd name="connsiteY0" fmla="*/ 89033 h 462784"/>
                    <a:gd name="connsiteX1" fmla="*/ 271958 w 506960"/>
                    <a:gd name="connsiteY1" fmla="*/ 134848 h 462784"/>
                    <a:gd name="connsiteX2" fmla="*/ 213855 w 506960"/>
                    <a:gd name="connsiteY2" fmla="*/ 36455 h 462784"/>
                    <a:gd name="connsiteX3" fmla="*/ 99269 w 506960"/>
                    <a:gd name="connsiteY3" fmla="*/ 4546 h 462784"/>
                    <a:gd name="connsiteX4" fmla="*/ 15640 w 506960"/>
                    <a:gd name="connsiteY4" fmla="*/ 84270 h 462784"/>
                    <a:gd name="connsiteX5" fmla="*/ 4210 w 506960"/>
                    <a:gd name="connsiteY5" fmla="*/ 226193 h 462784"/>
                    <a:gd name="connsiteX6" fmla="*/ 41071 w 506960"/>
                    <a:gd name="connsiteY6" fmla="*/ 363543 h 462784"/>
                    <a:gd name="connsiteX7" fmla="*/ 40595 w 506960"/>
                    <a:gd name="connsiteY7" fmla="*/ 374211 h 462784"/>
                    <a:gd name="connsiteX8" fmla="*/ 113271 w 506960"/>
                    <a:gd name="connsiteY8" fmla="*/ 426408 h 462784"/>
                    <a:gd name="connsiteX9" fmla="*/ 224333 w 506960"/>
                    <a:gd name="connsiteY9" fmla="*/ 458317 h 462784"/>
                    <a:gd name="connsiteX10" fmla="*/ 332155 w 506960"/>
                    <a:gd name="connsiteY10" fmla="*/ 455936 h 462784"/>
                    <a:gd name="connsiteX11" fmla="*/ 417309 w 506960"/>
                    <a:gd name="connsiteY11" fmla="*/ 408882 h 462784"/>
                    <a:gd name="connsiteX12" fmla="*/ 504939 w 506960"/>
                    <a:gd name="connsiteY12" fmla="*/ 244671 h 462784"/>
                    <a:gd name="connsiteX13" fmla="*/ 435407 w 506960"/>
                    <a:gd name="connsiteY13" fmla="*/ 89033 h 46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6960" h="462784">
                      <a:moveTo>
                        <a:pt x="435407" y="89033"/>
                      </a:moveTo>
                      <a:cubicBezTo>
                        <a:pt x="376256" y="61505"/>
                        <a:pt x="308153" y="83603"/>
                        <a:pt x="271958" y="134848"/>
                      </a:cubicBezTo>
                      <a:cubicBezTo>
                        <a:pt x="258527" y="98748"/>
                        <a:pt x="242144" y="63125"/>
                        <a:pt x="213855" y="36455"/>
                      </a:cubicBezTo>
                      <a:cubicBezTo>
                        <a:pt x="183280" y="7594"/>
                        <a:pt x="140703" y="-8408"/>
                        <a:pt x="99269" y="4546"/>
                      </a:cubicBezTo>
                      <a:cubicBezTo>
                        <a:pt x="61074" y="16547"/>
                        <a:pt x="30975" y="47885"/>
                        <a:pt x="15640" y="84270"/>
                      </a:cubicBezTo>
                      <a:cubicBezTo>
                        <a:pt x="-3220" y="129038"/>
                        <a:pt x="-2267" y="178853"/>
                        <a:pt x="4210" y="226193"/>
                      </a:cubicBezTo>
                      <a:cubicBezTo>
                        <a:pt x="10687" y="273437"/>
                        <a:pt x="23165" y="319442"/>
                        <a:pt x="41071" y="363543"/>
                      </a:cubicBezTo>
                      <a:cubicBezTo>
                        <a:pt x="39262" y="366496"/>
                        <a:pt x="38690" y="370211"/>
                        <a:pt x="40595" y="374211"/>
                      </a:cubicBezTo>
                      <a:cubicBezTo>
                        <a:pt x="54407" y="402977"/>
                        <a:pt x="84982" y="415931"/>
                        <a:pt x="113271" y="426408"/>
                      </a:cubicBezTo>
                      <a:cubicBezTo>
                        <a:pt x="149371" y="439838"/>
                        <a:pt x="186233" y="452030"/>
                        <a:pt x="224333" y="458317"/>
                      </a:cubicBezTo>
                      <a:cubicBezTo>
                        <a:pt x="260051" y="464222"/>
                        <a:pt x="296913" y="465080"/>
                        <a:pt x="332155" y="455936"/>
                      </a:cubicBezTo>
                      <a:cubicBezTo>
                        <a:pt x="364064" y="447649"/>
                        <a:pt x="393020" y="430980"/>
                        <a:pt x="417309" y="408882"/>
                      </a:cubicBezTo>
                      <a:cubicBezTo>
                        <a:pt x="463219" y="367163"/>
                        <a:pt x="496081" y="306107"/>
                        <a:pt x="504939" y="244671"/>
                      </a:cubicBezTo>
                      <a:cubicBezTo>
                        <a:pt x="513607" y="183711"/>
                        <a:pt x="495128" y="116750"/>
                        <a:pt x="435407" y="89033"/>
                      </a:cubicBezTo>
                      <a:close/>
                    </a:path>
                  </a:pathLst>
                </a:custGeom>
                <a:solidFill>
                  <a:srgbClr val="EE6A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0997511-C6DD-47BB-9707-836B70A5DA78}"/>
                  </a:ext>
                </a:extLst>
              </p:cNvPr>
              <p:cNvSpPr/>
              <p:nvPr/>
            </p:nvSpPr>
            <p:spPr>
              <a:xfrm>
                <a:off x="6229686" y="3166418"/>
                <a:ext cx="437179" cy="432969"/>
              </a:xfrm>
              <a:custGeom>
                <a:avLst/>
                <a:gdLst>
                  <a:gd name="connsiteX0" fmla="*/ 424478 w 437179"/>
                  <a:gd name="connsiteY0" fmla="*/ 68271 h 432969"/>
                  <a:gd name="connsiteX1" fmla="*/ 311512 w 437179"/>
                  <a:gd name="connsiteY1" fmla="*/ 1120 h 432969"/>
                  <a:gd name="connsiteX2" fmla="*/ 187306 w 437179"/>
                  <a:gd name="connsiteY2" fmla="*/ 102085 h 432969"/>
                  <a:gd name="connsiteX3" fmla="*/ 73673 w 437179"/>
                  <a:gd name="connsiteY3" fmla="*/ 64652 h 432969"/>
                  <a:gd name="connsiteX4" fmla="*/ 1378 w 437179"/>
                  <a:gd name="connsiteY4" fmla="*/ 142185 h 432969"/>
                  <a:gd name="connsiteX5" fmla="*/ 118535 w 437179"/>
                  <a:gd name="connsiteY5" fmla="*/ 349640 h 432969"/>
                  <a:gd name="connsiteX6" fmla="*/ 238074 w 437179"/>
                  <a:gd name="connsiteY6" fmla="*/ 409933 h 432969"/>
                  <a:gd name="connsiteX7" fmla="*/ 308750 w 437179"/>
                  <a:gd name="connsiteY7" fmla="*/ 432126 h 432969"/>
                  <a:gd name="connsiteX8" fmla="*/ 364947 w 437179"/>
                  <a:gd name="connsiteY8" fmla="*/ 384978 h 432969"/>
                  <a:gd name="connsiteX9" fmla="*/ 428288 w 437179"/>
                  <a:gd name="connsiteY9" fmla="*/ 227625 h 432969"/>
                  <a:gd name="connsiteX10" fmla="*/ 424478 w 437179"/>
                  <a:gd name="connsiteY10" fmla="*/ 68271 h 43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7179" h="432969">
                    <a:moveTo>
                      <a:pt x="424478" y="68271"/>
                    </a:moveTo>
                    <a:cubicBezTo>
                      <a:pt x="406095" y="20742"/>
                      <a:pt x="362375" y="-5928"/>
                      <a:pt x="311512" y="1120"/>
                    </a:cubicBezTo>
                    <a:cubicBezTo>
                      <a:pt x="253981" y="9026"/>
                      <a:pt x="214357" y="53889"/>
                      <a:pt x="187306" y="102085"/>
                    </a:cubicBezTo>
                    <a:cubicBezTo>
                      <a:pt x="153302" y="79416"/>
                      <a:pt x="115964" y="58651"/>
                      <a:pt x="73673" y="64652"/>
                    </a:cubicBezTo>
                    <a:cubicBezTo>
                      <a:pt x="32810" y="70462"/>
                      <a:pt x="6807" y="102466"/>
                      <a:pt x="1378" y="142185"/>
                    </a:cubicBezTo>
                    <a:cubicBezTo>
                      <a:pt x="-10147" y="227339"/>
                      <a:pt x="52527" y="304682"/>
                      <a:pt x="118535" y="349640"/>
                    </a:cubicBezTo>
                    <a:cubicBezTo>
                      <a:pt x="155588" y="374786"/>
                      <a:pt x="196640" y="393169"/>
                      <a:pt x="238074" y="409933"/>
                    </a:cubicBezTo>
                    <a:cubicBezTo>
                      <a:pt x="259029" y="423649"/>
                      <a:pt x="283127" y="436413"/>
                      <a:pt x="308750" y="432126"/>
                    </a:cubicBezTo>
                    <a:cubicBezTo>
                      <a:pt x="335039" y="427745"/>
                      <a:pt x="351422" y="405933"/>
                      <a:pt x="364947" y="384978"/>
                    </a:cubicBezTo>
                    <a:cubicBezTo>
                      <a:pt x="395903" y="337353"/>
                      <a:pt x="417525" y="283346"/>
                      <a:pt x="428288" y="227625"/>
                    </a:cubicBezTo>
                    <a:cubicBezTo>
                      <a:pt x="438004" y="176856"/>
                      <a:pt x="443528" y="117706"/>
                      <a:pt x="424478" y="68271"/>
                    </a:cubicBezTo>
                    <a:close/>
                  </a:path>
                </a:pathLst>
              </a:custGeom>
              <a:solidFill>
                <a:srgbClr val="FF9C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74" name="Graphic 57">
                <a:extLst>
                  <a:ext uri="{FF2B5EF4-FFF2-40B4-BE49-F238E27FC236}">
                    <a16:creationId xmlns:a16="http://schemas.microsoft.com/office/drawing/2014/main" id="{9C4F84DA-8563-44C9-9FD4-A278230919CC}"/>
                  </a:ext>
                </a:extLst>
              </p:cNvPr>
              <p:cNvGrpSpPr/>
              <p:nvPr/>
            </p:nvGrpSpPr>
            <p:grpSpPr>
              <a:xfrm>
                <a:off x="6698045" y="3004683"/>
                <a:ext cx="876893" cy="612048"/>
                <a:chOff x="6698045" y="3004683"/>
                <a:chExt cx="876893" cy="612048"/>
              </a:xfrm>
              <a:solidFill>
                <a:srgbClr val="FF9C9C"/>
              </a:solidFill>
            </p:grpSpPr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91C0FC98-D46A-450D-943F-7523AF4990F6}"/>
                    </a:ext>
                  </a:extLst>
                </p:cNvPr>
                <p:cNvSpPr/>
                <p:nvPr/>
              </p:nvSpPr>
              <p:spPr>
                <a:xfrm>
                  <a:off x="7069740" y="3213982"/>
                  <a:ext cx="505199" cy="402749"/>
                </a:xfrm>
                <a:custGeom>
                  <a:avLst/>
                  <a:gdLst>
                    <a:gd name="connsiteX0" fmla="*/ 442151 w 505199"/>
                    <a:gd name="connsiteY0" fmla="*/ 60522 h 402749"/>
                    <a:gd name="connsiteX1" fmla="*/ 328803 w 505199"/>
                    <a:gd name="connsiteY1" fmla="*/ 100146 h 402749"/>
                    <a:gd name="connsiteX2" fmla="*/ 206121 w 505199"/>
                    <a:gd name="connsiteY2" fmla="*/ 4039 h 402749"/>
                    <a:gd name="connsiteX3" fmla="*/ 46577 w 505199"/>
                    <a:gd name="connsiteY3" fmla="*/ 56617 h 402749"/>
                    <a:gd name="connsiteX4" fmla="*/ 95 w 505199"/>
                    <a:gd name="connsiteY4" fmla="*/ 232163 h 402749"/>
                    <a:gd name="connsiteX5" fmla="*/ 15145 w 505199"/>
                    <a:gd name="connsiteY5" fmla="*/ 342748 h 402749"/>
                    <a:gd name="connsiteX6" fmla="*/ 32766 w 505199"/>
                    <a:gd name="connsiteY6" fmla="*/ 384372 h 402749"/>
                    <a:gd name="connsiteX7" fmla="*/ 74581 w 505199"/>
                    <a:gd name="connsiteY7" fmla="*/ 396945 h 402749"/>
                    <a:gd name="connsiteX8" fmla="*/ 318040 w 505199"/>
                    <a:gd name="connsiteY8" fmla="*/ 395898 h 402749"/>
                    <a:gd name="connsiteX9" fmla="*/ 330327 w 505199"/>
                    <a:gd name="connsiteY9" fmla="*/ 401898 h 402749"/>
                    <a:gd name="connsiteX10" fmla="*/ 486537 w 505199"/>
                    <a:gd name="connsiteY10" fmla="*/ 246641 h 402749"/>
                    <a:gd name="connsiteX11" fmla="*/ 442151 w 505199"/>
                    <a:gd name="connsiteY11" fmla="*/ 60522 h 402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05199" h="402749">
                      <a:moveTo>
                        <a:pt x="442151" y="60522"/>
                      </a:moveTo>
                      <a:cubicBezTo>
                        <a:pt x="399002" y="50331"/>
                        <a:pt x="360141" y="72524"/>
                        <a:pt x="328803" y="100146"/>
                      </a:cubicBezTo>
                      <a:cubicBezTo>
                        <a:pt x="302991" y="53474"/>
                        <a:pt x="258794" y="15755"/>
                        <a:pt x="206121" y="4039"/>
                      </a:cubicBezTo>
                      <a:cubicBezTo>
                        <a:pt x="148209" y="-8915"/>
                        <a:pt x="84106" y="9468"/>
                        <a:pt x="46577" y="56617"/>
                      </a:cubicBezTo>
                      <a:cubicBezTo>
                        <a:pt x="7716" y="105385"/>
                        <a:pt x="-1048" y="171584"/>
                        <a:pt x="95" y="232163"/>
                      </a:cubicBezTo>
                      <a:cubicBezTo>
                        <a:pt x="762" y="269406"/>
                        <a:pt x="5906" y="306744"/>
                        <a:pt x="15145" y="342748"/>
                      </a:cubicBezTo>
                      <a:cubicBezTo>
                        <a:pt x="18765" y="356940"/>
                        <a:pt x="22289" y="373323"/>
                        <a:pt x="32766" y="384372"/>
                      </a:cubicBezTo>
                      <a:cubicBezTo>
                        <a:pt x="43815" y="395993"/>
                        <a:pt x="59532" y="396945"/>
                        <a:pt x="74581" y="396945"/>
                      </a:cubicBezTo>
                      <a:cubicBezTo>
                        <a:pt x="155734" y="396755"/>
                        <a:pt x="236887" y="396279"/>
                        <a:pt x="318040" y="395898"/>
                      </a:cubicBezTo>
                      <a:cubicBezTo>
                        <a:pt x="319564" y="400851"/>
                        <a:pt x="324136" y="404470"/>
                        <a:pt x="330327" y="401898"/>
                      </a:cubicBezTo>
                      <a:cubicBezTo>
                        <a:pt x="400908" y="373323"/>
                        <a:pt x="457295" y="316935"/>
                        <a:pt x="486537" y="246641"/>
                      </a:cubicBezTo>
                      <a:cubicBezTo>
                        <a:pt x="510731" y="188253"/>
                        <a:pt x="524637" y="79953"/>
                        <a:pt x="442151" y="60522"/>
                      </a:cubicBezTo>
                      <a:close/>
                    </a:path>
                  </a:pathLst>
                </a:custGeom>
                <a:solidFill>
                  <a:srgbClr val="FF9C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9B4F6DD7-94E0-4688-A76A-41D4BD28DB03}"/>
                    </a:ext>
                  </a:extLst>
                </p:cNvPr>
                <p:cNvSpPr/>
                <p:nvPr/>
              </p:nvSpPr>
              <p:spPr>
                <a:xfrm>
                  <a:off x="6698045" y="3004683"/>
                  <a:ext cx="419390" cy="417079"/>
                </a:xfrm>
                <a:custGeom>
                  <a:avLst/>
                  <a:gdLst>
                    <a:gd name="connsiteX0" fmla="*/ 399603 w 419390"/>
                    <a:gd name="connsiteY0" fmla="*/ 58652 h 417079"/>
                    <a:gd name="connsiteX1" fmla="*/ 302067 w 419390"/>
                    <a:gd name="connsiteY1" fmla="*/ 73 h 417079"/>
                    <a:gd name="connsiteX2" fmla="*/ 187100 w 419390"/>
                    <a:gd name="connsiteY2" fmla="*/ 71130 h 417079"/>
                    <a:gd name="connsiteX3" fmla="*/ 86039 w 419390"/>
                    <a:gd name="connsiteY3" fmla="*/ 24076 h 417079"/>
                    <a:gd name="connsiteX4" fmla="*/ 4696 w 419390"/>
                    <a:gd name="connsiteY4" fmla="*/ 80464 h 417079"/>
                    <a:gd name="connsiteX5" fmla="*/ 19460 w 419390"/>
                    <a:gd name="connsiteY5" fmla="*/ 206194 h 417079"/>
                    <a:gd name="connsiteX6" fmla="*/ 94993 w 419390"/>
                    <a:gd name="connsiteY6" fmla="*/ 312208 h 417079"/>
                    <a:gd name="connsiteX7" fmla="*/ 217865 w 419390"/>
                    <a:gd name="connsiteY7" fmla="*/ 406600 h 417079"/>
                    <a:gd name="connsiteX8" fmla="*/ 219389 w 419390"/>
                    <a:gd name="connsiteY8" fmla="*/ 407458 h 417079"/>
                    <a:gd name="connsiteX9" fmla="*/ 229772 w 419390"/>
                    <a:gd name="connsiteY9" fmla="*/ 417078 h 417079"/>
                    <a:gd name="connsiteX10" fmla="*/ 287779 w 419390"/>
                    <a:gd name="connsiteY10" fmla="*/ 378216 h 417079"/>
                    <a:gd name="connsiteX11" fmla="*/ 337214 w 419390"/>
                    <a:gd name="connsiteY11" fmla="*/ 318208 h 417079"/>
                    <a:gd name="connsiteX12" fmla="*/ 412080 w 419390"/>
                    <a:gd name="connsiteY12" fmla="*/ 184954 h 417079"/>
                    <a:gd name="connsiteX13" fmla="*/ 399603 w 419390"/>
                    <a:gd name="connsiteY13" fmla="*/ 58652 h 417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19390" h="417079">
                      <a:moveTo>
                        <a:pt x="399603" y="58652"/>
                      </a:moveTo>
                      <a:cubicBezTo>
                        <a:pt x="379314" y="23791"/>
                        <a:pt x="343500" y="-1546"/>
                        <a:pt x="302067" y="73"/>
                      </a:cubicBezTo>
                      <a:cubicBezTo>
                        <a:pt x="254442" y="1883"/>
                        <a:pt x="215008" y="34554"/>
                        <a:pt x="187100" y="71130"/>
                      </a:cubicBezTo>
                      <a:cubicBezTo>
                        <a:pt x="157572" y="47603"/>
                        <a:pt x="124997" y="24838"/>
                        <a:pt x="86039" y="24076"/>
                      </a:cubicBezTo>
                      <a:cubicBezTo>
                        <a:pt x="48892" y="23410"/>
                        <a:pt x="14507" y="43412"/>
                        <a:pt x="4696" y="80464"/>
                      </a:cubicBezTo>
                      <a:cubicBezTo>
                        <a:pt x="-6162" y="121612"/>
                        <a:pt x="3077" y="167809"/>
                        <a:pt x="19460" y="206194"/>
                      </a:cubicBezTo>
                      <a:cubicBezTo>
                        <a:pt x="36700" y="246580"/>
                        <a:pt x="63561" y="281823"/>
                        <a:pt x="94993" y="312208"/>
                      </a:cubicBezTo>
                      <a:cubicBezTo>
                        <a:pt x="132236" y="348212"/>
                        <a:pt x="175289" y="377549"/>
                        <a:pt x="217865" y="406600"/>
                      </a:cubicBezTo>
                      <a:cubicBezTo>
                        <a:pt x="218342" y="406981"/>
                        <a:pt x="218913" y="407267"/>
                        <a:pt x="219389" y="407458"/>
                      </a:cubicBezTo>
                      <a:cubicBezTo>
                        <a:pt x="219866" y="412411"/>
                        <a:pt x="223390" y="416983"/>
                        <a:pt x="229772" y="417078"/>
                      </a:cubicBezTo>
                      <a:cubicBezTo>
                        <a:pt x="255299" y="417268"/>
                        <a:pt x="272253" y="395647"/>
                        <a:pt x="287779" y="378216"/>
                      </a:cubicBezTo>
                      <a:cubicBezTo>
                        <a:pt x="305019" y="358880"/>
                        <a:pt x="321497" y="338782"/>
                        <a:pt x="337214" y="318208"/>
                      </a:cubicBezTo>
                      <a:cubicBezTo>
                        <a:pt x="367980" y="277822"/>
                        <a:pt x="397983" y="234293"/>
                        <a:pt x="412080" y="184954"/>
                      </a:cubicBezTo>
                      <a:cubicBezTo>
                        <a:pt x="424177" y="142567"/>
                        <a:pt x="422081" y="97228"/>
                        <a:pt x="399603" y="58652"/>
                      </a:cubicBezTo>
                      <a:close/>
                    </a:path>
                  </a:pathLst>
                </a:custGeom>
                <a:solidFill>
                  <a:srgbClr val="FF9C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E3C8BA6-0380-4CC3-BC28-665434188BBB}"/>
                  </a:ext>
                </a:extLst>
              </p:cNvPr>
              <p:cNvSpPr/>
              <p:nvPr/>
            </p:nvSpPr>
            <p:spPr>
              <a:xfrm>
                <a:off x="6616262" y="3283834"/>
                <a:ext cx="589039" cy="374718"/>
              </a:xfrm>
              <a:custGeom>
                <a:avLst/>
                <a:gdLst>
                  <a:gd name="connsiteX0" fmla="*/ 81717 w 589039"/>
                  <a:gd name="connsiteY0" fmla="*/ 374718 h 374718"/>
                  <a:gd name="connsiteX1" fmla="*/ 528058 w 589039"/>
                  <a:gd name="connsiteY1" fmla="*/ 327093 h 374718"/>
                  <a:gd name="connsiteX2" fmla="*/ 540631 w 589039"/>
                  <a:gd name="connsiteY2" fmla="*/ 63822 h 374718"/>
                  <a:gd name="connsiteX3" fmla="*/ 278503 w 589039"/>
                  <a:gd name="connsiteY3" fmla="*/ 85158 h 374718"/>
                  <a:gd name="connsiteX4" fmla="*/ 81717 w 589039"/>
                  <a:gd name="connsiteY4" fmla="*/ 14197 h 374718"/>
                  <a:gd name="connsiteX5" fmla="*/ 81717 w 589039"/>
                  <a:gd name="connsiteY5" fmla="*/ 374718 h 37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9039" h="374718">
                    <a:moveTo>
                      <a:pt x="81717" y="374718"/>
                    </a:moveTo>
                    <a:lnTo>
                      <a:pt x="528058" y="327093"/>
                    </a:lnTo>
                    <a:cubicBezTo>
                      <a:pt x="528058" y="327093"/>
                      <a:pt x="656455" y="185647"/>
                      <a:pt x="540631" y="63822"/>
                    </a:cubicBezTo>
                    <a:cubicBezTo>
                      <a:pt x="443476" y="-38286"/>
                      <a:pt x="278503" y="85158"/>
                      <a:pt x="278503" y="85158"/>
                    </a:cubicBezTo>
                    <a:cubicBezTo>
                      <a:pt x="278503" y="85158"/>
                      <a:pt x="220210" y="-41619"/>
                      <a:pt x="81717" y="14197"/>
                    </a:cubicBezTo>
                    <a:cubicBezTo>
                      <a:pt x="-56777" y="69918"/>
                      <a:pt x="6850" y="255846"/>
                      <a:pt x="81717" y="374718"/>
                    </a:cubicBezTo>
                    <a:close/>
                  </a:path>
                </a:pathLst>
              </a:custGeom>
              <a:solidFill>
                <a:srgbClr val="FFC5C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8" name="Graphic 57">
              <a:extLst>
                <a:ext uri="{FF2B5EF4-FFF2-40B4-BE49-F238E27FC236}">
                  <a16:creationId xmlns:a16="http://schemas.microsoft.com/office/drawing/2014/main" id="{9C4F84DA-8563-44C9-9FD4-A278230919CC}"/>
                </a:ext>
              </a:extLst>
            </p:cNvPr>
            <p:cNvGrpSpPr/>
            <p:nvPr/>
          </p:nvGrpSpPr>
          <p:grpSpPr>
            <a:xfrm>
              <a:off x="5196378" y="2893009"/>
              <a:ext cx="2719561" cy="1342648"/>
              <a:chOff x="5196378" y="2893009"/>
              <a:chExt cx="2719561" cy="1342648"/>
            </a:xfrm>
            <a:solidFill>
              <a:srgbClr val="303030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B2AC6C0-8D7B-4FEC-9107-B9786AC6CC19}"/>
                  </a:ext>
                </a:extLst>
              </p:cNvPr>
              <p:cNvSpPr/>
              <p:nvPr/>
            </p:nvSpPr>
            <p:spPr>
              <a:xfrm>
                <a:off x="5349213" y="2980313"/>
                <a:ext cx="2566726" cy="1255344"/>
              </a:xfrm>
              <a:custGeom>
                <a:avLst/>
                <a:gdLst>
                  <a:gd name="connsiteX0" fmla="*/ 2564823 w 2566726"/>
                  <a:gd name="connsiteY0" fmla="*/ 835783 h 1255344"/>
                  <a:gd name="connsiteX1" fmla="*/ 2403374 w 2566726"/>
                  <a:gd name="connsiteY1" fmla="*/ 734532 h 1255344"/>
                  <a:gd name="connsiteX2" fmla="*/ 2176774 w 2566726"/>
                  <a:gd name="connsiteY2" fmla="*/ 762916 h 1255344"/>
                  <a:gd name="connsiteX3" fmla="*/ 2123910 w 2566726"/>
                  <a:gd name="connsiteY3" fmla="*/ 680620 h 1255344"/>
                  <a:gd name="connsiteX4" fmla="*/ 2045806 w 2566726"/>
                  <a:gd name="connsiteY4" fmla="*/ 631948 h 1255344"/>
                  <a:gd name="connsiteX5" fmla="*/ 1926076 w 2566726"/>
                  <a:gd name="connsiteY5" fmla="*/ 619851 h 1255344"/>
                  <a:gd name="connsiteX6" fmla="*/ 1412298 w 2566726"/>
                  <a:gd name="connsiteY6" fmla="*/ 667666 h 1255344"/>
                  <a:gd name="connsiteX7" fmla="*/ 1169696 w 2566726"/>
                  <a:gd name="connsiteY7" fmla="*/ 712910 h 1255344"/>
                  <a:gd name="connsiteX8" fmla="*/ 958717 w 2566726"/>
                  <a:gd name="connsiteY8" fmla="*/ 612040 h 1255344"/>
                  <a:gd name="connsiteX9" fmla="*/ 953383 w 2566726"/>
                  <a:gd name="connsiteY9" fmla="*/ 611945 h 1255344"/>
                  <a:gd name="connsiteX10" fmla="*/ 736880 w 2566726"/>
                  <a:gd name="connsiteY10" fmla="*/ 243994 h 1255344"/>
                  <a:gd name="connsiteX11" fmla="*/ 297397 w 2566726"/>
                  <a:gd name="connsiteY11" fmla="*/ 14156 h 1255344"/>
                  <a:gd name="connsiteX12" fmla="*/ 7836 w 2566726"/>
                  <a:gd name="connsiteY12" fmla="*/ 10822 h 1255344"/>
                  <a:gd name="connsiteX13" fmla="*/ 13551 w 2566726"/>
                  <a:gd name="connsiteY13" fmla="*/ 31682 h 1255344"/>
                  <a:gd name="connsiteX14" fmla="*/ 504279 w 2566726"/>
                  <a:gd name="connsiteY14" fmla="*/ 104358 h 1255344"/>
                  <a:gd name="connsiteX15" fmla="*/ 847656 w 2566726"/>
                  <a:gd name="connsiteY15" fmla="*/ 421159 h 1255344"/>
                  <a:gd name="connsiteX16" fmla="*/ 944430 w 2566726"/>
                  <a:gd name="connsiteY16" fmla="*/ 664237 h 1255344"/>
                  <a:gd name="connsiteX17" fmla="*/ 965290 w 2566726"/>
                  <a:gd name="connsiteY17" fmla="*/ 658522 h 1255344"/>
                  <a:gd name="connsiteX18" fmla="*/ 959574 w 2566726"/>
                  <a:gd name="connsiteY18" fmla="*/ 634615 h 1255344"/>
                  <a:gd name="connsiteX19" fmla="*/ 1141597 w 2566726"/>
                  <a:gd name="connsiteY19" fmla="*/ 719101 h 1255344"/>
                  <a:gd name="connsiteX20" fmla="*/ 1127119 w 2566726"/>
                  <a:gd name="connsiteY20" fmla="*/ 722340 h 1255344"/>
                  <a:gd name="connsiteX21" fmla="*/ 1132834 w 2566726"/>
                  <a:gd name="connsiteY21" fmla="*/ 743200 h 1255344"/>
                  <a:gd name="connsiteX22" fmla="*/ 1165124 w 2566726"/>
                  <a:gd name="connsiteY22" fmla="*/ 735961 h 1255344"/>
                  <a:gd name="connsiteX23" fmla="*/ 1175792 w 2566726"/>
                  <a:gd name="connsiteY23" fmla="*/ 733675 h 1255344"/>
                  <a:gd name="connsiteX24" fmla="*/ 1621848 w 2566726"/>
                  <a:gd name="connsiteY24" fmla="*/ 661951 h 1255344"/>
                  <a:gd name="connsiteX25" fmla="*/ 1867498 w 2566726"/>
                  <a:gd name="connsiteY25" fmla="*/ 643568 h 1255344"/>
                  <a:gd name="connsiteX26" fmla="*/ 2083715 w 2566726"/>
                  <a:gd name="connsiteY26" fmla="*/ 675001 h 1255344"/>
                  <a:gd name="connsiteX27" fmla="*/ 2167059 w 2566726"/>
                  <a:gd name="connsiteY27" fmla="*/ 850546 h 1255344"/>
                  <a:gd name="connsiteX28" fmla="*/ 2171059 w 2566726"/>
                  <a:gd name="connsiteY28" fmla="*/ 859309 h 1255344"/>
                  <a:gd name="connsiteX29" fmla="*/ 2104765 w 2566726"/>
                  <a:gd name="connsiteY29" fmla="*/ 924460 h 1255344"/>
                  <a:gd name="connsiteX30" fmla="*/ 1971320 w 2566726"/>
                  <a:gd name="connsiteY30" fmla="*/ 963513 h 1255344"/>
                  <a:gd name="connsiteX31" fmla="*/ 1618038 w 2566726"/>
                  <a:gd name="connsiteY31" fmla="*/ 1044761 h 1255344"/>
                  <a:gd name="connsiteX32" fmla="*/ 915664 w 2566726"/>
                  <a:gd name="connsiteY32" fmla="*/ 1206210 h 1255344"/>
                  <a:gd name="connsiteX33" fmla="*/ 587337 w 2566726"/>
                  <a:gd name="connsiteY33" fmla="*/ 1198971 h 1255344"/>
                  <a:gd name="connsiteX34" fmla="*/ 576384 w 2566726"/>
                  <a:gd name="connsiteY34" fmla="*/ 1217640 h 1255344"/>
                  <a:gd name="connsiteX35" fmla="*/ 874993 w 2566726"/>
                  <a:gd name="connsiteY35" fmla="*/ 1237357 h 1255344"/>
                  <a:gd name="connsiteX36" fmla="*/ 1228370 w 2566726"/>
                  <a:gd name="connsiteY36" fmla="*/ 1156489 h 1255344"/>
                  <a:gd name="connsiteX37" fmla="*/ 1955890 w 2566726"/>
                  <a:gd name="connsiteY37" fmla="*/ 989230 h 1255344"/>
                  <a:gd name="connsiteX38" fmla="*/ 2112957 w 2566726"/>
                  <a:gd name="connsiteY38" fmla="*/ 944463 h 1255344"/>
                  <a:gd name="connsiteX39" fmla="*/ 2195729 w 2566726"/>
                  <a:gd name="connsiteY39" fmla="*/ 848260 h 1255344"/>
                  <a:gd name="connsiteX40" fmla="*/ 2189252 w 2566726"/>
                  <a:gd name="connsiteY40" fmla="*/ 836164 h 1255344"/>
                  <a:gd name="connsiteX41" fmla="*/ 2182966 w 2566726"/>
                  <a:gd name="connsiteY41" fmla="*/ 783395 h 1255344"/>
                  <a:gd name="connsiteX42" fmla="*/ 2394135 w 2566726"/>
                  <a:gd name="connsiteY42" fmla="*/ 754630 h 1255344"/>
                  <a:gd name="connsiteX43" fmla="*/ 2545963 w 2566726"/>
                  <a:gd name="connsiteY43" fmla="*/ 846451 h 1255344"/>
                  <a:gd name="connsiteX44" fmla="*/ 2564823 w 2566726"/>
                  <a:gd name="connsiteY44" fmla="*/ 835783 h 12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566726" h="1255344">
                    <a:moveTo>
                      <a:pt x="2564823" y="835783"/>
                    </a:moveTo>
                    <a:cubicBezTo>
                      <a:pt x="2527866" y="781109"/>
                      <a:pt x="2467573" y="746629"/>
                      <a:pt x="2403374" y="734532"/>
                    </a:cubicBezTo>
                    <a:cubicBezTo>
                      <a:pt x="2326984" y="720149"/>
                      <a:pt x="2248688" y="736151"/>
                      <a:pt x="2176774" y="762916"/>
                    </a:cubicBezTo>
                    <a:cubicBezTo>
                      <a:pt x="2165535" y="732055"/>
                      <a:pt x="2147342" y="703671"/>
                      <a:pt x="2123910" y="680620"/>
                    </a:cubicBezTo>
                    <a:cubicBezTo>
                      <a:pt x="2101813" y="658903"/>
                      <a:pt x="2075142" y="641949"/>
                      <a:pt x="2045806" y="631948"/>
                    </a:cubicBezTo>
                    <a:cubicBezTo>
                      <a:pt x="2007515" y="618898"/>
                      <a:pt x="1966081" y="618708"/>
                      <a:pt x="1926076" y="619851"/>
                    </a:cubicBezTo>
                    <a:cubicBezTo>
                      <a:pt x="1754055" y="624804"/>
                      <a:pt x="1582319" y="641187"/>
                      <a:pt x="1412298" y="667666"/>
                    </a:cubicBezTo>
                    <a:cubicBezTo>
                      <a:pt x="1331049" y="680335"/>
                      <a:pt x="1250087" y="695479"/>
                      <a:pt x="1169696" y="712910"/>
                    </a:cubicBezTo>
                    <a:cubicBezTo>
                      <a:pt x="1106545" y="666047"/>
                      <a:pt x="1034822" y="631757"/>
                      <a:pt x="958717" y="612040"/>
                    </a:cubicBezTo>
                    <a:cubicBezTo>
                      <a:pt x="956812" y="611564"/>
                      <a:pt x="955002" y="611564"/>
                      <a:pt x="953383" y="611945"/>
                    </a:cubicBezTo>
                    <a:cubicBezTo>
                      <a:pt x="914045" y="473547"/>
                      <a:pt x="838607" y="345817"/>
                      <a:pt x="736880" y="243994"/>
                    </a:cubicBezTo>
                    <a:cubicBezTo>
                      <a:pt x="617818" y="124741"/>
                      <a:pt x="462941" y="44731"/>
                      <a:pt x="297397" y="14156"/>
                    </a:cubicBezTo>
                    <a:cubicBezTo>
                      <a:pt x="201765" y="-3465"/>
                      <a:pt x="103848" y="-4703"/>
                      <a:pt x="7836" y="10822"/>
                    </a:cubicBezTo>
                    <a:cubicBezTo>
                      <a:pt x="-5880" y="13013"/>
                      <a:pt x="-69" y="33873"/>
                      <a:pt x="13551" y="31682"/>
                    </a:cubicBezTo>
                    <a:cubicBezTo>
                      <a:pt x="179286" y="4822"/>
                      <a:pt x="353308" y="31015"/>
                      <a:pt x="504279" y="104358"/>
                    </a:cubicBezTo>
                    <a:cubicBezTo>
                      <a:pt x="646964" y="173700"/>
                      <a:pt x="766407" y="285047"/>
                      <a:pt x="847656" y="421159"/>
                    </a:cubicBezTo>
                    <a:cubicBezTo>
                      <a:pt x="892614" y="496502"/>
                      <a:pt x="925380" y="578608"/>
                      <a:pt x="944430" y="664237"/>
                    </a:cubicBezTo>
                    <a:cubicBezTo>
                      <a:pt x="947478" y="677858"/>
                      <a:pt x="968242" y="672048"/>
                      <a:pt x="965290" y="658522"/>
                    </a:cubicBezTo>
                    <a:cubicBezTo>
                      <a:pt x="963480" y="650521"/>
                      <a:pt x="961575" y="642616"/>
                      <a:pt x="959574" y="634615"/>
                    </a:cubicBezTo>
                    <a:cubicBezTo>
                      <a:pt x="1024725" y="652331"/>
                      <a:pt x="1086066" y="680906"/>
                      <a:pt x="1141597" y="719101"/>
                    </a:cubicBezTo>
                    <a:cubicBezTo>
                      <a:pt x="1136740" y="720149"/>
                      <a:pt x="1131977" y="721197"/>
                      <a:pt x="1127119" y="722340"/>
                    </a:cubicBezTo>
                    <a:cubicBezTo>
                      <a:pt x="1113594" y="725388"/>
                      <a:pt x="1119309" y="746248"/>
                      <a:pt x="1132834" y="743200"/>
                    </a:cubicBezTo>
                    <a:cubicBezTo>
                      <a:pt x="1143598" y="740723"/>
                      <a:pt x="1154361" y="738342"/>
                      <a:pt x="1165124" y="735961"/>
                    </a:cubicBezTo>
                    <a:cubicBezTo>
                      <a:pt x="1169315" y="738151"/>
                      <a:pt x="1173220" y="736627"/>
                      <a:pt x="1175792" y="733675"/>
                    </a:cubicBezTo>
                    <a:cubicBezTo>
                      <a:pt x="1323049" y="701671"/>
                      <a:pt x="1472020" y="677668"/>
                      <a:pt x="1621848" y="661951"/>
                    </a:cubicBezTo>
                    <a:cubicBezTo>
                      <a:pt x="1703477" y="653379"/>
                      <a:pt x="1785487" y="647283"/>
                      <a:pt x="1867498" y="643568"/>
                    </a:cubicBezTo>
                    <a:cubicBezTo>
                      <a:pt x="1940364" y="640330"/>
                      <a:pt x="2020469" y="631281"/>
                      <a:pt x="2083715" y="675001"/>
                    </a:cubicBezTo>
                    <a:cubicBezTo>
                      <a:pt x="2139817" y="713767"/>
                      <a:pt x="2173250" y="782538"/>
                      <a:pt x="2167059" y="850546"/>
                    </a:cubicBezTo>
                    <a:cubicBezTo>
                      <a:pt x="2166678" y="854737"/>
                      <a:pt x="2168392" y="857690"/>
                      <a:pt x="2171059" y="859309"/>
                    </a:cubicBezTo>
                    <a:cubicBezTo>
                      <a:pt x="2160487" y="889694"/>
                      <a:pt x="2134102" y="910173"/>
                      <a:pt x="2104765" y="924460"/>
                    </a:cubicBezTo>
                    <a:cubicBezTo>
                      <a:pt x="2062950" y="944844"/>
                      <a:pt x="2016278" y="953131"/>
                      <a:pt x="1971320" y="963513"/>
                    </a:cubicBezTo>
                    <a:cubicBezTo>
                      <a:pt x="1853591" y="990564"/>
                      <a:pt x="1735767" y="1017615"/>
                      <a:pt x="1618038" y="1044761"/>
                    </a:cubicBezTo>
                    <a:cubicBezTo>
                      <a:pt x="1383913" y="1098577"/>
                      <a:pt x="1149789" y="1152394"/>
                      <a:pt x="915664" y="1206210"/>
                    </a:cubicBezTo>
                    <a:cubicBezTo>
                      <a:pt x="809746" y="1230499"/>
                      <a:pt x="687064" y="1257645"/>
                      <a:pt x="587337" y="1198971"/>
                    </a:cubicBezTo>
                    <a:cubicBezTo>
                      <a:pt x="575336" y="1191922"/>
                      <a:pt x="564477" y="1210591"/>
                      <a:pt x="576384" y="1217640"/>
                    </a:cubicBezTo>
                    <a:cubicBezTo>
                      <a:pt x="667157" y="1271075"/>
                      <a:pt x="776599" y="1258026"/>
                      <a:pt x="874993" y="1237357"/>
                    </a:cubicBezTo>
                    <a:cubicBezTo>
                      <a:pt x="993198" y="1212592"/>
                      <a:pt x="1110641" y="1183540"/>
                      <a:pt x="1228370" y="1156489"/>
                    </a:cubicBezTo>
                    <a:cubicBezTo>
                      <a:pt x="1470876" y="1100768"/>
                      <a:pt x="1713383" y="1044952"/>
                      <a:pt x="1955890" y="989230"/>
                    </a:cubicBezTo>
                    <a:cubicBezTo>
                      <a:pt x="2008753" y="977038"/>
                      <a:pt x="2063522" y="967799"/>
                      <a:pt x="2112957" y="944463"/>
                    </a:cubicBezTo>
                    <a:cubicBezTo>
                      <a:pt x="2152771" y="925603"/>
                      <a:pt x="2189538" y="894266"/>
                      <a:pt x="2195729" y="848260"/>
                    </a:cubicBezTo>
                    <a:cubicBezTo>
                      <a:pt x="2196491" y="842641"/>
                      <a:pt x="2193348" y="838259"/>
                      <a:pt x="2189252" y="836164"/>
                    </a:cubicBezTo>
                    <a:cubicBezTo>
                      <a:pt x="2189538" y="818352"/>
                      <a:pt x="2187347" y="800635"/>
                      <a:pt x="2182966" y="783395"/>
                    </a:cubicBezTo>
                    <a:cubicBezTo>
                      <a:pt x="2249736" y="758535"/>
                      <a:pt x="2322888" y="742057"/>
                      <a:pt x="2394135" y="754630"/>
                    </a:cubicBezTo>
                    <a:cubicBezTo>
                      <a:pt x="2453857" y="765107"/>
                      <a:pt x="2511388" y="795492"/>
                      <a:pt x="2545963" y="846451"/>
                    </a:cubicBezTo>
                    <a:cubicBezTo>
                      <a:pt x="2553964" y="858166"/>
                      <a:pt x="2572729" y="847308"/>
                      <a:pt x="2564823" y="835783"/>
                    </a:cubicBezTo>
                    <a:close/>
                  </a:path>
                </a:pathLst>
              </a:custGeom>
              <a:solidFill>
                <a:srgbClr val="30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4ACE9CF-2B8A-4E12-8A5A-AF2D9A796532}"/>
                  </a:ext>
                </a:extLst>
              </p:cNvPr>
              <p:cNvSpPr/>
              <p:nvPr/>
            </p:nvSpPr>
            <p:spPr>
              <a:xfrm>
                <a:off x="5207943" y="3400758"/>
                <a:ext cx="169650" cy="386538"/>
              </a:xfrm>
              <a:custGeom>
                <a:avLst/>
                <a:gdLst>
                  <a:gd name="connsiteX0" fmla="*/ 166347 w 169650"/>
                  <a:gd name="connsiteY0" fmla="*/ 368189 h 386538"/>
                  <a:gd name="connsiteX1" fmla="*/ 21948 w 169650"/>
                  <a:gd name="connsiteY1" fmla="*/ 10430 h 386538"/>
                  <a:gd name="connsiteX2" fmla="*/ 326 w 169650"/>
                  <a:gd name="connsiteY2" fmla="*/ 10430 h 386538"/>
                  <a:gd name="connsiteX3" fmla="*/ 151012 w 169650"/>
                  <a:gd name="connsiteY3" fmla="*/ 383524 h 386538"/>
                  <a:gd name="connsiteX4" fmla="*/ 166347 w 169650"/>
                  <a:gd name="connsiteY4" fmla="*/ 368189 h 38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50" h="386538">
                    <a:moveTo>
                      <a:pt x="166347" y="368189"/>
                    </a:moveTo>
                    <a:cubicBezTo>
                      <a:pt x="70335" y="275701"/>
                      <a:pt x="17090" y="143589"/>
                      <a:pt x="21948" y="10430"/>
                    </a:cubicBezTo>
                    <a:cubicBezTo>
                      <a:pt x="22424" y="-3477"/>
                      <a:pt x="802" y="-3477"/>
                      <a:pt x="326" y="10430"/>
                    </a:cubicBezTo>
                    <a:cubicBezTo>
                      <a:pt x="-4817" y="149019"/>
                      <a:pt x="51094" y="287322"/>
                      <a:pt x="151012" y="383524"/>
                    </a:cubicBezTo>
                    <a:cubicBezTo>
                      <a:pt x="161108" y="393049"/>
                      <a:pt x="176443" y="377809"/>
                      <a:pt x="166347" y="368189"/>
                    </a:cubicBezTo>
                    <a:close/>
                  </a:path>
                </a:pathLst>
              </a:custGeom>
              <a:solidFill>
                <a:srgbClr val="30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E0F6CF7-8E61-4867-B0CB-20C2832B9DF5}"/>
                  </a:ext>
                </a:extLst>
              </p:cNvPr>
              <p:cNvSpPr/>
              <p:nvPr/>
            </p:nvSpPr>
            <p:spPr>
              <a:xfrm>
                <a:off x="5196378" y="2893009"/>
                <a:ext cx="158818" cy="74242"/>
              </a:xfrm>
              <a:custGeom>
                <a:avLst/>
                <a:gdLst>
                  <a:gd name="connsiteX0" fmla="*/ 145336 w 158818"/>
                  <a:gd name="connsiteY0" fmla="*/ 304 h 74242"/>
                  <a:gd name="connsiteX1" fmla="*/ 5318 w 158818"/>
                  <a:gd name="connsiteY1" fmla="*/ 54121 h 74242"/>
                  <a:gd name="connsiteX2" fmla="*/ 16272 w 158818"/>
                  <a:gd name="connsiteY2" fmla="*/ 72790 h 74242"/>
                  <a:gd name="connsiteX3" fmla="*/ 151051 w 158818"/>
                  <a:gd name="connsiteY3" fmla="*/ 21164 h 74242"/>
                  <a:gd name="connsiteX4" fmla="*/ 145336 w 158818"/>
                  <a:gd name="connsiteY4" fmla="*/ 304 h 7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818" h="74242">
                    <a:moveTo>
                      <a:pt x="145336" y="304"/>
                    </a:moveTo>
                    <a:cubicBezTo>
                      <a:pt x="96377" y="11544"/>
                      <a:pt x="49229" y="29737"/>
                      <a:pt x="5318" y="54121"/>
                    </a:cubicBezTo>
                    <a:cubicBezTo>
                      <a:pt x="-6874" y="60884"/>
                      <a:pt x="4080" y="79553"/>
                      <a:pt x="16272" y="72790"/>
                    </a:cubicBezTo>
                    <a:cubicBezTo>
                      <a:pt x="58658" y="49263"/>
                      <a:pt x="103807" y="31928"/>
                      <a:pt x="151051" y="21164"/>
                    </a:cubicBezTo>
                    <a:cubicBezTo>
                      <a:pt x="164672" y="18021"/>
                      <a:pt x="158861" y="-2744"/>
                      <a:pt x="145336" y="304"/>
                    </a:cubicBezTo>
                    <a:close/>
                  </a:path>
                </a:pathLst>
              </a:custGeom>
              <a:solidFill>
                <a:srgbClr val="30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855F144-C6F1-4326-8FE8-C218AA76C2F0}"/>
              </a:ext>
            </a:extLst>
          </p:cNvPr>
          <p:cNvSpPr txBox="1"/>
          <p:nvPr/>
        </p:nvSpPr>
        <p:spPr>
          <a:xfrm>
            <a:off x="2430503" y="1820272"/>
            <a:ext cx="2308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4DA7D"/>
                </a:solidFill>
                <a:latin typeface="+mj-lt"/>
                <a:cs typeface="DB YangDung X" panose="02000506090000020004" pitchFamily="2" charset="-34"/>
              </a:rPr>
              <a:t>CHARITY</a:t>
            </a:r>
            <a:endParaRPr lang="th-TH" sz="6600" dirty="0">
              <a:solidFill>
                <a:srgbClr val="F4DA7D"/>
              </a:solidFill>
              <a:latin typeface="+mj-lt"/>
              <a:cs typeface="DB YangDung X" panose="02000506090000020004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28368A-EFCA-4ADE-BA68-70732A6DC290}"/>
              </a:ext>
            </a:extLst>
          </p:cNvPr>
          <p:cNvSpPr txBox="1"/>
          <p:nvPr/>
        </p:nvSpPr>
        <p:spPr>
          <a:xfrm>
            <a:off x="7497575" y="1101138"/>
            <a:ext cx="232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  <a:latin typeface="+mj-lt"/>
                <a:cs typeface="DB YangDung X" panose="02000506090000020004" pitchFamily="2" charset="-34"/>
              </a:rPr>
              <a:t>CHARITY</a:t>
            </a:r>
            <a:endParaRPr lang="th-TH" sz="6600" dirty="0">
              <a:solidFill>
                <a:schemeClr val="accent5"/>
              </a:solidFill>
              <a:latin typeface="+mj-lt"/>
              <a:cs typeface="DB YangDung X" panose="02000506090000020004" pitchFamily="2" charset="-34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3D62B88-8149-47D8-9B7B-59324D7D3532}"/>
              </a:ext>
            </a:extLst>
          </p:cNvPr>
          <p:cNvCxnSpPr/>
          <p:nvPr/>
        </p:nvCxnSpPr>
        <p:spPr>
          <a:xfrm>
            <a:off x="4833298" y="521763"/>
            <a:ext cx="0" cy="2351216"/>
          </a:xfrm>
          <a:prstGeom prst="line">
            <a:avLst/>
          </a:prstGeom>
          <a:ln w="28575">
            <a:solidFill>
              <a:srgbClr val="E5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42D3A7F-EA6F-44AD-AC20-8929EE87F122}"/>
              </a:ext>
            </a:extLst>
          </p:cNvPr>
          <p:cNvCxnSpPr/>
          <p:nvPr/>
        </p:nvCxnSpPr>
        <p:spPr>
          <a:xfrm>
            <a:off x="7407979" y="1588987"/>
            <a:ext cx="0" cy="2351216"/>
          </a:xfrm>
          <a:prstGeom prst="line">
            <a:avLst/>
          </a:prstGeom>
          <a:ln w="28575">
            <a:solidFill>
              <a:srgbClr val="E5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aphic 554">
            <a:extLst>
              <a:ext uri="{FF2B5EF4-FFF2-40B4-BE49-F238E27FC236}">
                <a16:creationId xmlns:a16="http://schemas.microsoft.com/office/drawing/2014/main" id="{7976CAFB-73F8-43B2-AFB3-88D440420A36}"/>
              </a:ext>
            </a:extLst>
          </p:cNvPr>
          <p:cNvGrpSpPr/>
          <p:nvPr/>
        </p:nvGrpSpPr>
        <p:grpSpPr>
          <a:xfrm rot="18459810">
            <a:off x="9991306" y="3185573"/>
            <a:ext cx="288405" cy="269223"/>
            <a:chOff x="6536163" y="3422285"/>
            <a:chExt cx="288405" cy="269223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6966651-DB77-449B-AFE8-6A6B05DB58BD}"/>
                </a:ext>
              </a:extLst>
            </p:cNvPr>
            <p:cNvSpPr/>
            <p:nvPr/>
          </p:nvSpPr>
          <p:spPr>
            <a:xfrm>
              <a:off x="6536163" y="3422285"/>
              <a:ext cx="288405" cy="269223"/>
            </a:xfrm>
            <a:custGeom>
              <a:avLst/>
              <a:gdLst>
                <a:gd name="connsiteX0" fmla="*/ 68090 w 288405"/>
                <a:gd name="connsiteY0" fmla="*/ 269223 h 269223"/>
                <a:gd name="connsiteX1" fmla="*/ 49231 w 288405"/>
                <a:gd name="connsiteY1" fmla="*/ 259317 h 269223"/>
                <a:gd name="connsiteX2" fmla="*/ 82 w 288405"/>
                <a:gd name="connsiteY2" fmla="*/ 95106 h 269223"/>
                <a:gd name="connsiteX3" fmla="*/ 159340 w 288405"/>
                <a:gd name="connsiteY3" fmla="*/ 89296 h 269223"/>
                <a:gd name="connsiteX4" fmla="*/ 275640 w 288405"/>
                <a:gd name="connsiteY4" fmla="*/ 97488 h 269223"/>
                <a:gd name="connsiteX5" fmla="*/ 68090 w 288405"/>
                <a:gd name="connsiteY5" fmla="*/ 269223 h 26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405" h="269223">
                  <a:moveTo>
                    <a:pt x="68090" y="269223"/>
                  </a:moveTo>
                  <a:cubicBezTo>
                    <a:pt x="60566" y="269223"/>
                    <a:pt x="53517" y="265509"/>
                    <a:pt x="49231" y="259317"/>
                  </a:cubicBezTo>
                  <a:cubicBezTo>
                    <a:pt x="34848" y="238458"/>
                    <a:pt x="4273" y="184165"/>
                    <a:pt x="82" y="95106"/>
                  </a:cubicBezTo>
                  <a:cubicBezTo>
                    <a:pt x="-3824" y="12429"/>
                    <a:pt x="133432" y="-66723"/>
                    <a:pt x="159340" y="89296"/>
                  </a:cubicBezTo>
                  <a:cubicBezTo>
                    <a:pt x="159340" y="89296"/>
                    <a:pt x="229348" y="30908"/>
                    <a:pt x="275640" y="97488"/>
                  </a:cubicBezTo>
                  <a:cubicBezTo>
                    <a:pt x="316693" y="156543"/>
                    <a:pt x="261638" y="268366"/>
                    <a:pt x="68090" y="269223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38BAD4A-3B99-4D5E-96C4-52E3BD446581}"/>
                </a:ext>
              </a:extLst>
            </p:cNvPr>
            <p:cNvSpPr/>
            <p:nvPr/>
          </p:nvSpPr>
          <p:spPr>
            <a:xfrm>
              <a:off x="6558057" y="3455686"/>
              <a:ext cx="83854" cy="67516"/>
            </a:xfrm>
            <a:custGeom>
              <a:avLst/>
              <a:gdLst>
                <a:gd name="connsiteX0" fmla="*/ 29528 w 83854"/>
                <a:gd name="connsiteY0" fmla="*/ 10938 h 67516"/>
                <a:gd name="connsiteX1" fmla="*/ 0 w 83854"/>
                <a:gd name="connsiteY1" fmla="*/ 67516 h 67516"/>
                <a:gd name="connsiteX2" fmla="*/ 43529 w 83854"/>
                <a:gd name="connsiteY2" fmla="*/ 41799 h 67516"/>
                <a:gd name="connsiteX3" fmla="*/ 83820 w 83854"/>
                <a:gd name="connsiteY3" fmla="*/ 13986 h 67516"/>
                <a:gd name="connsiteX4" fmla="*/ 65627 w 83854"/>
                <a:gd name="connsiteY4" fmla="*/ 460 h 67516"/>
                <a:gd name="connsiteX5" fmla="*/ 29528 w 83854"/>
                <a:gd name="connsiteY5" fmla="*/ 10938 h 6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54" h="67516">
                  <a:moveTo>
                    <a:pt x="29528" y="10938"/>
                  </a:moveTo>
                  <a:cubicBezTo>
                    <a:pt x="10382" y="24558"/>
                    <a:pt x="1715" y="45418"/>
                    <a:pt x="0" y="67516"/>
                  </a:cubicBezTo>
                  <a:cubicBezTo>
                    <a:pt x="13049" y="57039"/>
                    <a:pt x="28766" y="49704"/>
                    <a:pt x="43529" y="41799"/>
                  </a:cubicBezTo>
                  <a:cubicBezTo>
                    <a:pt x="53626" y="36465"/>
                    <a:pt x="82677" y="27797"/>
                    <a:pt x="83820" y="13986"/>
                  </a:cubicBezTo>
                  <a:cubicBezTo>
                    <a:pt x="84582" y="4937"/>
                    <a:pt x="72676" y="1603"/>
                    <a:pt x="65627" y="460"/>
                  </a:cubicBezTo>
                  <a:cubicBezTo>
                    <a:pt x="53150" y="-1635"/>
                    <a:pt x="39719" y="3699"/>
                    <a:pt x="29528" y="10938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5854E0D-2627-483B-9C04-B1487EA8CD68}"/>
                </a:ext>
              </a:extLst>
            </p:cNvPr>
            <p:cNvSpPr/>
            <p:nvPr/>
          </p:nvSpPr>
          <p:spPr>
            <a:xfrm>
              <a:off x="6551771" y="3567207"/>
              <a:ext cx="272605" cy="124301"/>
            </a:xfrm>
            <a:custGeom>
              <a:avLst/>
              <a:gdLst>
                <a:gd name="connsiteX0" fmla="*/ 272605 w 272605"/>
                <a:gd name="connsiteY0" fmla="*/ 0 h 124301"/>
                <a:gd name="connsiteX1" fmla="*/ 151733 w 272605"/>
                <a:gd name="connsiteY1" fmla="*/ 71533 h 124301"/>
                <a:gd name="connsiteX2" fmla="*/ 21717 w 272605"/>
                <a:gd name="connsiteY2" fmla="*/ 54388 h 124301"/>
                <a:gd name="connsiteX3" fmla="*/ 0 w 272605"/>
                <a:gd name="connsiteY3" fmla="*/ 42100 h 124301"/>
                <a:gd name="connsiteX4" fmla="*/ 33623 w 272605"/>
                <a:gd name="connsiteY4" fmla="*/ 114395 h 124301"/>
                <a:gd name="connsiteX5" fmla="*/ 52483 w 272605"/>
                <a:gd name="connsiteY5" fmla="*/ 124301 h 124301"/>
                <a:gd name="connsiteX6" fmla="*/ 272605 w 272605"/>
                <a:gd name="connsiteY6" fmla="*/ 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605" h="124301">
                  <a:moveTo>
                    <a:pt x="272605" y="0"/>
                  </a:moveTo>
                  <a:cubicBezTo>
                    <a:pt x="254413" y="40291"/>
                    <a:pt x="189167" y="64484"/>
                    <a:pt x="151733" y="71533"/>
                  </a:cubicBezTo>
                  <a:cubicBezTo>
                    <a:pt x="109442" y="79534"/>
                    <a:pt x="60484" y="72866"/>
                    <a:pt x="21717" y="54388"/>
                  </a:cubicBezTo>
                  <a:cubicBezTo>
                    <a:pt x="14097" y="50768"/>
                    <a:pt x="6858" y="46673"/>
                    <a:pt x="0" y="42100"/>
                  </a:cubicBezTo>
                  <a:cubicBezTo>
                    <a:pt x="11049" y="78010"/>
                    <a:pt x="25146" y="102013"/>
                    <a:pt x="33623" y="114395"/>
                  </a:cubicBezTo>
                  <a:cubicBezTo>
                    <a:pt x="37909" y="120586"/>
                    <a:pt x="44958" y="124301"/>
                    <a:pt x="52483" y="124301"/>
                  </a:cubicBezTo>
                  <a:cubicBezTo>
                    <a:pt x="201263" y="123634"/>
                    <a:pt x="268224" y="57436"/>
                    <a:pt x="272605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8" name="Graphic 554">
            <a:extLst>
              <a:ext uri="{FF2B5EF4-FFF2-40B4-BE49-F238E27FC236}">
                <a16:creationId xmlns:a16="http://schemas.microsoft.com/office/drawing/2014/main" id="{8917D692-57C8-49D2-9608-BD5878D8991E}"/>
              </a:ext>
            </a:extLst>
          </p:cNvPr>
          <p:cNvGrpSpPr/>
          <p:nvPr/>
        </p:nvGrpSpPr>
        <p:grpSpPr>
          <a:xfrm rot="4946163">
            <a:off x="2535210" y="4095640"/>
            <a:ext cx="268994" cy="281229"/>
            <a:chOff x="5178230" y="3124011"/>
            <a:chExt cx="268994" cy="281229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B7D4DB5-7D3E-4B3D-AE16-F00C1715D7FE}"/>
                </a:ext>
              </a:extLst>
            </p:cNvPr>
            <p:cNvSpPr/>
            <p:nvPr/>
          </p:nvSpPr>
          <p:spPr>
            <a:xfrm>
              <a:off x="5178230" y="3124011"/>
              <a:ext cx="268934" cy="281229"/>
            </a:xfrm>
            <a:custGeom>
              <a:avLst/>
              <a:gdLst>
                <a:gd name="connsiteX0" fmla="*/ 263497 w 268934"/>
                <a:gd name="connsiteY0" fmla="*/ 239266 h 281229"/>
                <a:gd name="connsiteX1" fmla="*/ 250733 w 268934"/>
                <a:gd name="connsiteY1" fmla="*/ 256316 h 281229"/>
                <a:gd name="connsiteX2" fmla="*/ 80808 w 268934"/>
                <a:gd name="connsiteY2" fmla="*/ 278604 h 281229"/>
                <a:gd name="connsiteX3" fmla="*/ 100524 w 268934"/>
                <a:gd name="connsiteY3" fmla="*/ 120489 h 281229"/>
                <a:gd name="connsiteX4" fmla="*/ 127194 w 268934"/>
                <a:gd name="connsiteY4" fmla="*/ 6951 h 281229"/>
                <a:gd name="connsiteX5" fmla="*/ 263497 w 268934"/>
                <a:gd name="connsiteY5" fmla="*/ 239266 h 28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934" h="281229">
                  <a:moveTo>
                    <a:pt x="263497" y="239266"/>
                  </a:moveTo>
                  <a:cubicBezTo>
                    <a:pt x="262354" y="246696"/>
                    <a:pt x="257592" y="253077"/>
                    <a:pt x="250733" y="256316"/>
                  </a:cubicBezTo>
                  <a:cubicBezTo>
                    <a:pt x="227874" y="267174"/>
                    <a:pt x="169390" y="288701"/>
                    <a:pt x="80808" y="278604"/>
                  </a:cubicBezTo>
                  <a:cubicBezTo>
                    <a:pt x="-1393" y="269270"/>
                    <a:pt x="-57686" y="121061"/>
                    <a:pt x="100524" y="120489"/>
                  </a:cubicBezTo>
                  <a:cubicBezTo>
                    <a:pt x="100524" y="120489"/>
                    <a:pt x="54042" y="42003"/>
                    <a:pt x="127194" y="6951"/>
                  </a:cubicBezTo>
                  <a:cubicBezTo>
                    <a:pt x="191869" y="-24100"/>
                    <a:pt x="293596" y="48099"/>
                    <a:pt x="263497" y="239266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ED43F9D-FE83-4B13-AB77-72C63E0225C9}"/>
                </a:ext>
              </a:extLst>
            </p:cNvPr>
            <p:cNvSpPr/>
            <p:nvPr/>
          </p:nvSpPr>
          <p:spPr>
            <a:xfrm>
              <a:off x="5210593" y="3290511"/>
              <a:ext cx="57588" cy="91530"/>
            </a:xfrm>
            <a:custGeom>
              <a:avLst/>
              <a:gdLst>
                <a:gd name="connsiteX0" fmla="*/ 6439 w 57588"/>
                <a:gd name="connsiteY0" fmla="*/ 53335 h 91530"/>
                <a:gd name="connsiteX1" fmla="*/ 57589 w 57588"/>
                <a:gd name="connsiteY1" fmla="*/ 91530 h 91530"/>
                <a:gd name="connsiteX2" fmla="*/ 39205 w 57588"/>
                <a:gd name="connsiteY2" fmla="*/ 44477 h 91530"/>
                <a:gd name="connsiteX3" fmla="*/ 18155 w 57588"/>
                <a:gd name="connsiteY3" fmla="*/ 281 h 91530"/>
                <a:gd name="connsiteX4" fmla="*/ 1867 w 57588"/>
                <a:gd name="connsiteY4" fmla="*/ 16092 h 91530"/>
                <a:gd name="connsiteX5" fmla="*/ 6439 w 57588"/>
                <a:gd name="connsiteY5" fmla="*/ 53335 h 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88" h="91530">
                  <a:moveTo>
                    <a:pt x="6439" y="53335"/>
                  </a:moveTo>
                  <a:cubicBezTo>
                    <a:pt x="16822" y="74385"/>
                    <a:pt x="36062" y="86291"/>
                    <a:pt x="57589" y="91530"/>
                  </a:cubicBezTo>
                  <a:cubicBezTo>
                    <a:pt x="49302" y="76957"/>
                    <a:pt x="44539" y="60288"/>
                    <a:pt x="39205" y="44477"/>
                  </a:cubicBezTo>
                  <a:cubicBezTo>
                    <a:pt x="35491" y="33618"/>
                    <a:pt x="31585" y="3614"/>
                    <a:pt x="18155" y="281"/>
                  </a:cubicBezTo>
                  <a:cubicBezTo>
                    <a:pt x="9297" y="-1910"/>
                    <a:pt x="4153" y="9234"/>
                    <a:pt x="1867" y="16092"/>
                  </a:cubicBezTo>
                  <a:cubicBezTo>
                    <a:pt x="-2228" y="27998"/>
                    <a:pt x="915" y="42191"/>
                    <a:pt x="6439" y="53335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6A3382B-A882-4DDE-B066-CB94373F8F52}"/>
                </a:ext>
              </a:extLst>
            </p:cNvPr>
            <p:cNvSpPr/>
            <p:nvPr/>
          </p:nvSpPr>
          <p:spPr>
            <a:xfrm>
              <a:off x="5352383" y="3126200"/>
              <a:ext cx="94841" cy="275748"/>
            </a:xfrm>
            <a:custGeom>
              <a:avLst/>
              <a:gdLst>
                <a:gd name="connsiteX0" fmla="*/ 1810 w 94841"/>
                <a:gd name="connsiteY0" fmla="*/ 0 h 275748"/>
                <a:gd name="connsiteX1" fmla="*/ 53150 w 94841"/>
                <a:gd name="connsiteY1" fmla="*/ 130683 h 275748"/>
                <a:gd name="connsiteX2" fmla="*/ 15526 w 94841"/>
                <a:gd name="connsiteY2" fmla="*/ 256318 h 275748"/>
                <a:gd name="connsiteX3" fmla="*/ 0 w 94841"/>
                <a:gd name="connsiteY3" fmla="*/ 275749 h 275748"/>
                <a:gd name="connsiteX4" fmla="*/ 76676 w 94841"/>
                <a:gd name="connsiteY4" fmla="*/ 254032 h 275748"/>
                <a:gd name="connsiteX5" fmla="*/ 89440 w 94841"/>
                <a:gd name="connsiteY5" fmla="*/ 236982 h 275748"/>
                <a:gd name="connsiteX6" fmla="*/ 1810 w 94841"/>
                <a:gd name="connsiteY6" fmla="*/ 0 h 27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41" h="275748">
                  <a:moveTo>
                    <a:pt x="1810" y="0"/>
                  </a:moveTo>
                  <a:cubicBezTo>
                    <a:pt x="38671" y="24384"/>
                    <a:pt x="52102" y="92678"/>
                    <a:pt x="53150" y="130683"/>
                  </a:cubicBezTo>
                  <a:cubicBezTo>
                    <a:pt x="54292" y="173736"/>
                    <a:pt x="39910" y="220980"/>
                    <a:pt x="15526" y="256318"/>
                  </a:cubicBezTo>
                  <a:cubicBezTo>
                    <a:pt x="10763" y="263271"/>
                    <a:pt x="5524" y="269748"/>
                    <a:pt x="0" y="275749"/>
                  </a:cubicBezTo>
                  <a:cubicBezTo>
                    <a:pt x="37243" y="270605"/>
                    <a:pt x="63151" y="260509"/>
                    <a:pt x="76676" y="254032"/>
                  </a:cubicBezTo>
                  <a:cubicBezTo>
                    <a:pt x="83439" y="250793"/>
                    <a:pt x="88297" y="244412"/>
                    <a:pt x="89440" y="236982"/>
                  </a:cubicBezTo>
                  <a:cubicBezTo>
                    <a:pt x="112490" y="90106"/>
                    <a:pt x="57721" y="13526"/>
                    <a:pt x="1810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2" name="Graphic 554">
            <a:extLst>
              <a:ext uri="{FF2B5EF4-FFF2-40B4-BE49-F238E27FC236}">
                <a16:creationId xmlns:a16="http://schemas.microsoft.com/office/drawing/2014/main" id="{57E67D2D-C500-418B-A5E7-5C0BF20B4982}"/>
              </a:ext>
            </a:extLst>
          </p:cNvPr>
          <p:cNvGrpSpPr/>
          <p:nvPr/>
        </p:nvGrpSpPr>
        <p:grpSpPr>
          <a:xfrm rot="339364">
            <a:off x="5585394" y="1227741"/>
            <a:ext cx="263913" cy="233974"/>
            <a:chOff x="5906503" y="2801142"/>
            <a:chExt cx="263913" cy="233974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AA697D7-35F9-4CE8-9B9F-A77C5B8F3C9A}"/>
                </a:ext>
              </a:extLst>
            </p:cNvPr>
            <p:cNvSpPr/>
            <p:nvPr/>
          </p:nvSpPr>
          <p:spPr>
            <a:xfrm>
              <a:off x="5906503" y="2801142"/>
              <a:ext cx="263913" cy="233974"/>
            </a:xfrm>
            <a:custGeom>
              <a:avLst/>
              <a:gdLst>
                <a:gd name="connsiteX0" fmla="*/ 118249 w 263913"/>
                <a:gd name="connsiteY0" fmla="*/ 232570 h 233974"/>
                <a:gd name="connsiteX1" fmla="*/ 99485 w 263913"/>
                <a:gd name="connsiteY1" fmla="*/ 230474 h 233974"/>
                <a:gd name="connsiteX2" fmla="*/ 5949 w 263913"/>
                <a:gd name="connsiteY2" fmla="*/ 110269 h 233974"/>
                <a:gd name="connsiteX3" fmla="*/ 136061 w 263913"/>
                <a:gd name="connsiteY3" fmla="*/ 54262 h 233974"/>
                <a:gd name="connsiteX4" fmla="*/ 235121 w 263913"/>
                <a:gd name="connsiteY4" fmla="*/ 23591 h 233974"/>
                <a:gd name="connsiteX5" fmla="*/ 118249 w 263913"/>
                <a:gd name="connsiteY5" fmla="*/ 232570 h 23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913" h="233974">
                  <a:moveTo>
                    <a:pt x="118249" y="232570"/>
                  </a:moveTo>
                  <a:cubicBezTo>
                    <a:pt x="112058" y="235046"/>
                    <a:pt x="105009" y="234189"/>
                    <a:pt x="99485" y="230474"/>
                  </a:cubicBezTo>
                  <a:cubicBezTo>
                    <a:pt x="80911" y="217806"/>
                    <a:pt x="38049" y="182659"/>
                    <a:pt x="5949" y="110269"/>
                  </a:cubicBezTo>
                  <a:cubicBezTo>
                    <a:pt x="-23864" y="43022"/>
                    <a:pt x="64433" y="-66801"/>
                    <a:pt x="136061" y="54262"/>
                  </a:cubicBezTo>
                  <a:cubicBezTo>
                    <a:pt x="136061" y="54262"/>
                    <a:pt x="175304" y="-16700"/>
                    <a:pt x="235121" y="23591"/>
                  </a:cubicBezTo>
                  <a:cubicBezTo>
                    <a:pt x="287985" y="59119"/>
                    <a:pt x="278364" y="169609"/>
                    <a:pt x="118249" y="232570"/>
                  </a:cubicBezTo>
                  <a:close/>
                </a:path>
              </a:pathLst>
            </a:custGeom>
            <a:solidFill>
              <a:srgbClr val="FF71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DF9186F-4BC3-4AF2-A250-8DB89EC11878}"/>
                </a:ext>
              </a:extLst>
            </p:cNvPr>
            <p:cNvSpPr/>
            <p:nvPr/>
          </p:nvSpPr>
          <p:spPr>
            <a:xfrm>
              <a:off x="5928758" y="2831395"/>
              <a:ext cx="56170" cy="77634"/>
            </a:xfrm>
            <a:custGeom>
              <a:avLst/>
              <a:gdLst>
                <a:gd name="connsiteX0" fmla="*/ 9793 w 56170"/>
                <a:gd name="connsiteY0" fmla="*/ 21247 h 77634"/>
                <a:gd name="connsiteX1" fmla="*/ 3507 w 56170"/>
                <a:gd name="connsiteY1" fmla="*/ 77635 h 77634"/>
                <a:gd name="connsiteX2" fmla="*/ 31320 w 56170"/>
                <a:gd name="connsiteY2" fmla="*/ 42392 h 77634"/>
                <a:gd name="connsiteX3" fmla="*/ 55799 w 56170"/>
                <a:gd name="connsiteY3" fmla="*/ 6293 h 77634"/>
                <a:gd name="connsiteX4" fmla="*/ 36368 w 56170"/>
                <a:gd name="connsiteY4" fmla="*/ 863 h 77634"/>
                <a:gd name="connsiteX5" fmla="*/ 9793 w 56170"/>
                <a:gd name="connsiteY5" fmla="*/ 21247 h 7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70" h="77634">
                  <a:moveTo>
                    <a:pt x="9793" y="21247"/>
                  </a:moveTo>
                  <a:cubicBezTo>
                    <a:pt x="-1637" y="38678"/>
                    <a:pt x="-2113" y="58775"/>
                    <a:pt x="3507" y="77635"/>
                  </a:cubicBezTo>
                  <a:cubicBezTo>
                    <a:pt x="10936" y="64776"/>
                    <a:pt x="21604" y="53632"/>
                    <a:pt x="31320" y="42392"/>
                  </a:cubicBezTo>
                  <a:cubicBezTo>
                    <a:pt x="37987" y="34677"/>
                    <a:pt x="59228" y="18199"/>
                    <a:pt x="55799" y="6293"/>
                  </a:cubicBezTo>
                  <a:cubicBezTo>
                    <a:pt x="53513" y="-1423"/>
                    <a:pt x="42655" y="-375"/>
                    <a:pt x="36368" y="863"/>
                  </a:cubicBezTo>
                  <a:cubicBezTo>
                    <a:pt x="25224" y="3245"/>
                    <a:pt x="15794" y="12008"/>
                    <a:pt x="9793" y="21247"/>
                  </a:cubicBezTo>
                  <a:close/>
                </a:path>
              </a:pathLst>
            </a:custGeom>
            <a:solidFill>
              <a:srgbClr val="FCFCFC">
                <a:alpha val="1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BB04443-17C4-4DFF-BCFB-BD6C0EB7BF52}"/>
                </a:ext>
              </a:extLst>
            </p:cNvPr>
            <p:cNvSpPr/>
            <p:nvPr/>
          </p:nvSpPr>
          <p:spPr>
            <a:xfrm>
              <a:off x="5954839" y="2859881"/>
              <a:ext cx="215531" cy="175236"/>
            </a:xfrm>
            <a:custGeom>
              <a:avLst/>
              <a:gdLst>
                <a:gd name="connsiteX0" fmla="*/ 212312 w 215531"/>
                <a:gd name="connsiteY0" fmla="*/ 0 h 175236"/>
                <a:gd name="connsiteX1" fmla="*/ 135160 w 215531"/>
                <a:gd name="connsiteY1" fmla="*/ 98203 h 175236"/>
                <a:gd name="connsiteX2" fmla="*/ 21908 w 215531"/>
                <a:gd name="connsiteY2" fmla="*/ 125825 h 175236"/>
                <a:gd name="connsiteX3" fmla="*/ 0 w 215531"/>
                <a:gd name="connsiteY3" fmla="*/ 122682 h 175236"/>
                <a:gd name="connsiteX4" fmla="*/ 51149 w 215531"/>
                <a:gd name="connsiteY4" fmla="*/ 171736 h 175236"/>
                <a:gd name="connsiteX5" fmla="*/ 69913 w 215531"/>
                <a:gd name="connsiteY5" fmla="*/ 173831 h 175236"/>
                <a:gd name="connsiteX6" fmla="*/ 212312 w 215531"/>
                <a:gd name="connsiteY6" fmla="*/ 0 h 17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531" h="175236">
                  <a:moveTo>
                    <a:pt x="212312" y="0"/>
                  </a:moveTo>
                  <a:cubicBezTo>
                    <a:pt x="210217" y="39243"/>
                    <a:pt x="163925" y="80296"/>
                    <a:pt x="135160" y="98203"/>
                  </a:cubicBezTo>
                  <a:cubicBezTo>
                    <a:pt x="102679" y="118396"/>
                    <a:pt x="59912" y="128683"/>
                    <a:pt x="21908" y="125825"/>
                  </a:cubicBezTo>
                  <a:cubicBezTo>
                    <a:pt x="14383" y="125254"/>
                    <a:pt x="7144" y="124206"/>
                    <a:pt x="0" y="122682"/>
                  </a:cubicBezTo>
                  <a:cubicBezTo>
                    <a:pt x="20669" y="148876"/>
                    <a:pt x="40196" y="164211"/>
                    <a:pt x="51149" y="171736"/>
                  </a:cubicBezTo>
                  <a:cubicBezTo>
                    <a:pt x="56674" y="175451"/>
                    <a:pt x="63722" y="176308"/>
                    <a:pt x="69913" y="173831"/>
                  </a:cubicBezTo>
                  <a:cubicBezTo>
                    <a:pt x="192977" y="125444"/>
                    <a:pt x="227076" y="48959"/>
                    <a:pt x="212312" y="0"/>
                  </a:cubicBezTo>
                  <a:close/>
                </a:path>
              </a:pathLst>
            </a:custGeom>
            <a:solidFill>
              <a:srgbClr val="E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6" name="Graphic 158">
            <a:extLst>
              <a:ext uri="{FF2B5EF4-FFF2-40B4-BE49-F238E27FC236}">
                <a16:creationId xmlns:a16="http://schemas.microsoft.com/office/drawing/2014/main" id="{BA9610CF-7200-4BF4-86AF-B7452826132F}"/>
              </a:ext>
            </a:extLst>
          </p:cNvPr>
          <p:cNvGrpSpPr/>
          <p:nvPr/>
        </p:nvGrpSpPr>
        <p:grpSpPr>
          <a:xfrm rot="390014">
            <a:off x="9576059" y="3767126"/>
            <a:ext cx="906423" cy="851806"/>
            <a:chOff x="5881780" y="3214768"/>
            <a:chExt cx="425575" cy="425575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3D30306-C88D-4128-B4FB-9231592F0632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4147372-A645-4FFF-9A14-7A33A292C0E6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C70C4EA-2A0F-4E77-8AAB-BE3A529CA8A7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0" name="Graphic 158">
            <a:extLst>
              <a:ext uri="{FF2B5EF4-FFF2-40B4-BE49-F238E27FC236}">
                <a16:creationId xmlns:a16="http://schemas.microsoft.com/office/drawing/2014/main" id="{46510F58-0D9E-4404-82FB-52640D080243}"/>
              </a:ext>
            </a:extLst>
          </p:cNvPr>
          <p:cNvGrpSpPr/>
          <p:nvPr/>
        </p:nvGrpSpPr>
        <p:grpSpPr>
          <a:xfrm rot="2158864">
            <a:off x="8629216" y="4316635"/>
            <a:ext cx="445520" cy="460190"/>
            <a:chOff x="5881780" y="3214768"/>
            <a:chExt cx="425575" cy="425575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02D52EC-AF2B-41CB-BA72-7EAC973B2DFA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77BBA81-3FB4-40CC-A95D-4BDB20E689E5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2472D3B-6062-466B-8FAA-43C4EA4F4071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4" name="Graphic 158">
            <a:extLst>
              <a:ext uri="{FF2B5EF4-FFF2-40B4-BE49-F238E27FC236}">
                <a16:creationId xmlns:a16="http://schemas.microsoft.com/office/drawing/2014/main" id="{87321D12-768C-4578-849B-602952E81B0D}"/>
              </a:ext>
            </a:extLst>
          </p:cNvPr>
          <p:cNvGrpSpPr/>
          <p:nvPr/>
        </p:nvGrpSpPr>
        <p:grpSpPr>
          <a:xfrm rot="2158864">
            <a:off x="9345466" y="4839116"/>
            <a:ext cx="1067708" cy="1129517"/>
            <a:chOff x="5881780" y="3214768"/>
            <a:chExt cx="425575" cy="425575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6C912CF-5EC4-45C6-9E23-577065683D66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C7DF29E-ABB2-4E3D-8577-516F3A112A94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3E02E54-975E-4B29-9882-96B8A760BF51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57306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222C62-334C-4208-97CB-A299E041445A}"/>
              </a:ext>
            </a:extLst>
          </p:cNvPr>
          <p:cNvSpPr txBox="1"/>
          <p:nvPr/>
        </p:nvSpPr>
        <p:spPr>
          <a:xfrm>
            <a:off x="3920390" y="1091582"/>
            <a:ext cx="6271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767D"/>
                </a:solidFill>
                <a:latin typeface="+mj-lt"/>
                <a:cs typeface="DB YangDung X" panose="02000506090000020004" pitchFamily="2" charset="-34"/>
              </a:rPr>
              <a:t>GIVE</a:t>
            </a:r>
            <a:r>
              <a:rPr lang="en-US" sz="8800" dirty="0">
                <a:latin typeface="+mj-lt"/>
                <a:cs typeface="DB YangDung X" panose="02000506090000020004" pitchFamily="2" charset="-34"/>
              </a:rPr>
              <a:t> ME</a:t>
            </a:r>
            <a:endParaRPr lang="th-TH" sz="13800" dirty="0">
              <a:latin typeface="+mj-lt"/>
              <a:cs typeface="DB YangDung X" panose="0200050609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8259A-6B17-436F-9781-5197B9BDA1EB}"/>
              </a:ext>
            </a:extLst>
          </p:cNvPr>
          <p:cNvSpPr txBox="1"/>
          <p:nvPr/>
        </p:nvSpPr>
        <p:spPr>
          <a:xfrm>
            <a:off x="6201350" y="2143080"/>
            <a:ext cx="435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F9D50"/>
                </a:solidFill>
                <a:latin typeface="+mj-lt"/>
                <a:cs typeface="DB YangDung X" panose="02000506090000020004" pitchFamily="2" charset="-34"/>
              </a:rPr>
              <a:t>CHARITY</a:t>
            </a:r>
            <a:endParaRPr lang="th-TH" sz="6600" dirty="0">
              <a:solidFill>
                <a:srgbClr val="5F9D50"/>
              </a:solidFill>
              <a:latin typeface="+mj-lt"/>
              <a:cs typeface="DB YangDung X" panose="0200050609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192F7-0A57-4A04-BFD8-3055B52472B9}"/>
              </a:ext>
            </a:extLst>
          </p:cNvPr>
          <p:cNvSpPr txBox="1"/>
          <p:nvPr/>
        </p:nvSpPr>
        <p:spPr>
          <a:xfrm>
            <a:off x="3961334" y="694907"/>
            <a:ext cx="4351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F9D50"/>
                </a:solidFill>
                <a:latin typeface="+mj-lt"/>
                <a:cs typeface="DB YangDung X" panose="02000506090000020004" pitchFamily="2" charset="-34"/>
              </a:rPr>
              <a:t>THE</a:t>
            </a:r>
            <a:endParaRPr lang="th-TH" sz="6600" dirty="0">
              <a:solidFill>
                <a:srgbClr val="5F9D50"/>
              </a:solidFill>
              <a:latin typeface="+mj-lt"/>
              <a:cs typeface="DB YangDung X" panose="02000506090000020004" pitchFamily="2" charset="-34"/>
            </a:endParaRPr>
          </a:p>
        </p:txBody>
      </p:sp>
      <p:grpSp>
        <p:nvGrpSpPr>
          <p:cNvPr id="8" name="Graphic 559">
            <a:extLst>
              <a:ext uri="{FF2B5EF4-FFF2-40B4-BE49-F238E27FC236}">
                <a16:creationId xmlns:a16="http://schemas.microsoft.com/office/drawing/2014/main" id="{4E195579-CC5D-4C06-A3EF-1B5D78841558}"/>
              </a:ext>
            </a:extLst>
          </p:cNvPr>
          <p:cNvGrpSpPr/>
          <p:nvPr/>
        </p:nvGrpSpPr>
        <p:grpSpPr>
          <a:xfrm rot="16661872">
            <a:off x="9407276" y="-257207"/>
            <a:ext cx="5125382" cy="2022332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2C1EE5-0E27-4013-B526-8C88A4D90E57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CDB78E-1632-4452-869C-FCBB4E27927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2" name="Graphic 108">
            <a:extLst>
              <a:ext uri="{FF2B5EF4-FFF2-40B4-BE49-F238E27FC236}">
                <a16:creationId xmlns:a16="http://schemas.microsoft.com/office/drawing/2014/main" id="{BE39863C-C7BD-4DEC-8485-1B9B54F40DE8}"/>
              </a:ext>
            </a:extLst>
          </p:cNvPr>
          <p:cNvSpPr/>
          <p:nvPr/>
        </p:nvSpPr>
        <p:spPr>
          <a:xfrm rot="4090649">
            <a:off x="2389985" y="-1524989"/>
            <a:ext cx="1424990" cy="304997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BE43C4-09D1-4C04-86F0-D2AC66386430}"/>
              </a:ext>
            </a:extLst>
          </p:cNvPr>
          <p:cNvGrpSpPr/>
          <p:nvPr/>
        </p:nvGrpSpPr>
        <p:grpSpPr>
          <a:xfrm rot="15650663">
            <a:off x="-1145106" y="5032694"/>
            <a:ext cx="3251299" cy="2936963"/>
            <a:chOff x="-846614" y="-999589"/>
            <a:chExt cx="4356730" cy="3597988"/>
          </a:xfrm>
        </p:grpSpPr>
        <p:sp>
          <p:nvSpPr>
            <p:cNvPr id="14" name="Graphic 104">
              <a:extLst>
                <a:ext uri="{FF2B5EF4-FFF2-40B4-BE49-F238E27FC236}">
                  <a16:creationId xmlns:a16="http://schemas.microsoft.com/office/drawing/2014/main" id="{A6E1B244-3506-453C-8157-4FD67C4EE63A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EE99AD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Graphic 106">
              <a:extLst>
                <a:ext uri="{FF2B5EF4-FFF2-40B4-BE49-F238E27FC236}">
                  <a16:creationId xmlns:a16="http://schemas.microsoft.com/office/drawing/2014/main" id="{8B8D0A06-20CC-4F26-9E2F-864F74D55FCC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DE29EC3-5EC7-4232-A709-1F156D5CEF12}"/>
              </a:ext>
            </a:extLst>
          </p:cNvPr>
          <p:cNvGrpSpPr/>
          <p:nvPr/>
        </p:nvGrpSpPr>
        <p:grpSpPr>
          <a:xfrm>
            <a:off x="3776966" y="4654804"/>
            <a:ext cx="1807967" cy="2080937"/>
            <a:chOff x="8115128" y="3139858"/>
            <a:chExt cx="2755475" cy="3076619"/>
          </a:xfrm>
        </p:grpSpPr>
        <p:grpSp>
          <p:nvGrpSpPr>
            <p:cNvPr id="84" name="Graphic 158">
              <a:extLst>
                <a:ext uri="{FF2B5EF4-FFF2-40B4-BE49-F238E27FC236}">
                  <a16:creationId xmlns:a16="http://schemas.microsoft.com/office/drawing/2014/main" id="{89B10DF3-0378-4171-B6FD-A0710F95D37C}"/>
                </a:ext>
              </a:extLst>
            </p:cNvPr>
            <p:cNvGrpSpPr/>
            <p:nvPr/>
          </p:nvGrpSpPr>
          <p:grpSpPr>
            <a:xfrm>
              <a:off x="9525516" y="3849354"/>
              <a:ext cx="1345087" cy="1361502"/>
              <a:chOff x="5793727" y="3126716"/>
              <a:chExt cx="601680" cy="601680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7AEC3F5-3DA1-4D54-8BB4-C04C0B926DDC}"/>
                  </a:ext>
                </a:extLst>
              </p:cNvPr>
              <p:cNvSpPr/>
              <p:nvPr/>
            </p:nvSpPr>
            <p:spPr>
              <a:xfrm rot="-2782657">
                <a:off x="5881780" y="3214768"/>
                <a:ext cx="425575" cy="425575"/>
              </a:xfrm>
              <a:custGeom>
                <a:avLst/>
                <a:gdLst>
                  <a:gd name="connsiteX0" fmla="*/ 425576 w 425575"/>
                  <a:gd name="connsiteY0" fmla="*/ 212788 h 425575"/>
                  <a:gd name="connsiteX1" fmla="*/ 212788 w 425575"/>
                  <a:gd name="connsiteY1" fmla="*/ 425576 h 425575"/>
                  <a:gd name="connsiteX2" fmla="*/ 0 w 425575"/>
                  <a:gd name="connsiteY2" fmla="*/ 212788 h 425575"/>
                  <a:gd name="connsiteX3" fmla="*/ 212788 w 425575"/>
                  <a:gd name="connsiteY3" fmla="*/ 0 h 425575"/>
                  <a:gd name="connsiteX4" fmla="*/ 425576 w 425575"/>
                  <a:gd name="connsiteY4" fmla="*/ 212788 h 42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575" h="425575">
                    <a:moveTo>
                      <a:pt x="425576" y="212788"/>
                    </a:moveTo>
                    <a:cubicBezTo>
                      <a:pt x="425576" y="330307"/>
                      <a:pt x="330307" y="425576"/>
                      <a:pt x="212788" y="425576"/>
                    </a:cubicBezTo>
                    <a:cubicBezTo>
                      <a:pt x="95268" y="425576"/>
                      <a:pt x="0" y="330307"/>
                      <a:pt x="0" y="212788"/>
                    </a:cubicBezTo>
                    <a:cubicBezTo>
                      <a:pt x="0" y="95268"/>
                      <a:pt x="95268" y="0"/>
                      <a:pt x="212788" y="0"/>
                    </a:cubicBezTo>
                    <a:cubicBezTo>
                      <a:pt x="330307" y="0"/>
                      <a:pt x="425576" y="95268"/>
                      <a:pt x="425576" y="212788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AF98698-FB27-4ADD-B77A-AEBB0AE0189A}"/>
                  </a:ext>
                </a:extLst>
              </p:cNvPr>
              <p:cNvSpPr/>
              <p:nvPr/>
            </p:nvSpPr>
            <p:spPr>
              <a:xfrm rot="-2121630">
                <a:off x="5917684" y="3250706"/>
                <a:ext cx="353746" cy="353746"/>
              </a:xfrm>
              <a:custGeom>
                <a:avLst/>
                <a:gdLst>
                  <a:gd name="connsiteX0" fmla="*/ 353747 w 353746"/>
                  <a:gd name="connsiteY0" fmla="*/ 176873 h 353746"/>
                  <a:gd name="connsiteX1" fmla="*/ 176873 w 353746"/>
                  <a:gd name="connsiteY1" fmla="*/ 353747 h 353746"/>
                  <a:gd name="connsiteX2" fmla="*/ 0 w 353746"/>
                  <a:gd name="connsiteY2" fmla="*/ 176873 h 353746"/>
                  <a:gd name="connsiteX3" fmla="*/ 176873 w 353746"/>
                  <a:gd name="connsiteY3" fmla="*/ 0 h 353746"/>
                  <a:gd name="connsiteX4" fmla="*/ 353747 w 353746"/>
                  <a:gd name="connsiteY4" fmla="*/ 176873 h 35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746" h="353746">
                    <a:moveTo>
                      <a:pt x="353747" y="176873"/>
                    </a:moveTo>
                    <a:cubicBezTo>
                      <a:pt x="353747" y="274558"/>
                      <a:pt x="274558" y="353747"/>
                      <a:pt x="176873" y="353747"/>
                    </a:cubicBezTo>
                    <a:cubicBezTo>
                      <a:pt x="79189" y="353747"/>
                      <a:pt x="0" y="274558"/>
                      <a:pt x="0" y="176873"/>
                    </a:cubicBezTo>
                    <a:cubicBezTo>
                      <a:pt x="0" y="79189"/>
                      <a:pt x="79189" y="0"/>
                      <a:pt x="176873" y="0"/>
                    </a:cubicBezTo>
                    <a:cubicBezTo>
                      <a:pt x="274558" y="0"/>
                      <a:pt x="353747" y="79189"/>
                      <a:pt x="353747" y="176873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2C25D20-A84B-40BD-8511-F3AC50BE05AC}"/>
                  </a:ext>
                </a:extLst>
              </p:cNvPr>
              <p:cNvSpPr/>
              <p:nvPr/>
            </p:nvSpPr>
            <p:spPr>
              <a:xfrm>
                <a:off x="5998066" y="3305745"/>
                <a:ext cx="192889" cy="243270"/>
              </a:xfrm>
              <a:custGeom>
                <a:avLst/>
                <a:gdLst>
                  <a:gd name="connsiteX0" fmla="*/ 189373 w 192889"/>
                  <a:gd name="connsiteY0" fmla="*/ 166879 h 243270"/>
                  <a:gd name="connsiteX1" fmla="*/ 154226 w 192889"/>
                  <a:gd name="connsiteY1" fmla="*/ 206979 h 243270"/>
                  <a:gd name="connsiteX2" fmla="*/ 161941 w 192889"/>
                  <a:gd name="connsiteY2" fmla="*/ 222791 h 243270"/>
                  <a:gd name="connsiteX3" fmla="*/ 155369 w 192889"/>
                  <a:gd name="connsiteY3" fmla="*/ 241841 h 243270"/>
                  <a:gd name="connsiteX4" fmla="*/ 155369 w 192889"/>
                  <a:gd name="connsiteY4" fmla="*/ 241841 h 243270"/>
                  <a:gd name="connsiteX5" fmla="*/ 136319 w 192889"/>
                  <a:gd name="connsiteY5" fmla="*/ 235268 h 243270"/>
                  <a:gd name="connsiteX6" fmla="*/ 128984 w 192889"/>
                  <a:gd name="connsiteY6" fmla="*/ 220219 h 243270"/>
                  <a:gd name="connsiteX7" fmla="*/ 89741 w 192889"/>
                  <a:gd name="connsiteY7" fmla="*/ 231173 h 243270"/>
                  <a:gd name="connsiteX8" fmla="*/ 74406 w 192889"/>
                  <a:gd name="connsiteY8" fmla="*/ 232411 h 243270"/>
                  <a:gd name="connsiteX9" fmla="*/ 54880 w 192889"/>
                  <a:gd name="connsiteY9" fmla="*/ 213837 h 243270"/>
                  <a:gd name="connsiteX10" fmla="*/ 54880 w 192889"/>
                  <a:gd name="connsiteY10" fmla="*/ 213837 h 243270"/>
                  <a:gd name="connsiteX11" fmla="*/ 72787 w 192889"/>
                  <a:gd name="connsiteY11" fmla="*/ 194216 h 243270"/>
                  <a:gd name="connsiteX12" fmla="*/ 82788 w 192889"/>
                  <a:gd name="connsiteY12" fmla="*/ 193644 h 243270"/>
                  <a:gd name="connsiteX13" fmla="*/ 112601 w 192889"/>
                  <a:gd name="connsiteY13" fmla="*/ 186691 h 243270"/>
                  <a:gd name="connsiteX14" fmla="*/ 91742 w 192889"/>
                  <a:gd name="connsiteY14" fmla="*/ 144019 h 243270"/>
                  <a:gd name="connsiteX15" fmla="*/ 56309 w 192889"/>
                  <a:gd name="connsiteY15" fmla="*/ 149258 h 243270"/>
                  <a:gd name="connsiteX16" fmla="*/ 27638 w 192889"/>
                  <a:gd name="connsiteY16" fmla="*/ 143733 h 243270"/>
                  <a:gd name="connsiteX17" fmla="*/ 5826 w 192889"/>
                  <a:gd name="connsiteY17" fmla="*/ 120397 h 243270"/>
                  <a:gd name="connsiteX18" fmla="*/ 3540 w 192889"/>
                  <a:gd name="connsiteY18" fmla="*/ 76391 h 243270"/>
                  <a:gd name="connsiteX19" fmla="*/ 39068 w 192889"/>
                  <a:gd name="connsiteY19" fmla="*/ 36101 h 243270"/>
                  <a:gd name="connsiteX20" fmla="*/ 31448 w 192889"/>
                  <a:gd name="connsiteY20" fmla="*/ 20480 h 243270"/>
                  <a:gd name="connsiteX21" fmla="*/ 38021 w 192889"/>
                  <a:gd name="connsiteY21" fmla="*/ 1430 h 243270"/>
                  <a:gd name="connsiteX22" fmla="*/ 38021 w 192889"/>
                  <a:gd name="connsiteY22" fmla="*/ 1430 h 243270"/>
                  <a:gd name="connsiteX23" fmla="*/ 57071 w 192889"/>
                  <a:gd name="connsiteY23" fmla="*/ 8002 h 243270"/>
                  <a:gd name="connsiteX24" fmla="*/ 64500 w 192889"/>
                  <a:gd name="connsiteY24" fmla="*/ 23242 h 243270"/>
                  <a:gd name="connsiteX25" fmla="*/ 105458 w 192889"/>
                  <a:gd name="connsiteY25" fmla="*/ 13241 h 243270"/>
                  <a:gd name="connsiteX26" fmla="*/ 125174 w 192889"/>
                  <a:gd name="connsiteY26" fmla="*/ 31052 h 243270"/>
                  <a:gd name="connsiteX27" fmla="*/ 125174 w 192889"/>
                  <a:gd name="connsiteY27" fmla="*/ 31052 h 243270"/>
                  <a:gd name="connsiteX28" fmla="*/ 107458 w 192889"/>
                  <a:gd name="connsiteY28" fmla="*/ 51341 h 243270"/>
                  <a:gd name="connsiteX29" fmla="*/ 80978 w 192889"/>
                  <a:gd name="connsiteY29" fmla="*/ 56960 h 243270"/>
                  <a:gd name="connsiteX30" fmla="*/ 102219 w 192889"/>
                  <a:gd name="connsiteY30" fmla="*/ 100394 h 243270"/>
                  <a:gd name="connsiteX31" fmla="*/ 137081 w 192889"/>
                  <a:gd name="connsiteY31" fmla="*/ 94965 h 243270"/>
                  <a:gd name="connsiteX32" fmla="*/ 165560 w 192889"/>
                  <a:gd name="connsiteY32" fmla="*/ 100394 h 243270"/>
                  <a:gd name="connsiteX33" fmla="*/ 187277 w 192889"/>
                  <a:gd name="connsiteY33" fmla="*/ 123445 h 243270"/>
                  <a:gd name="connsiteX34" fmla="*/ 189373 w 192889"/>
                  <a:gd name="connsiteY34" fmla="*/ 166879 h 243270"/>
                  <a:gd name="connsiteX35" fmla="*/ 56118 w 192889"/>
                  <a:gd name="connsiteY35" fmla="*/ 106490 h 243270"/>
                  <a:gd name="connsiteX36" fmla="*/ 73549 w 192889"/>
                  <a:gd name="connsiteY36" fmla="*/ 106490 h 243270"/>
                  <a:gd name="connsiteX37" fmla="*/ 55832 w 192889"/>
                  <a:gd name="connsiteY37" fmla="*/ 70200 h 243270"/>
                  <a:gd name="connsiteX38" fmla="*/ 45069 w 192889"/>
                  <a:gd name="connsiteY38" fmla="*/ 84488 h 243270"/>
                  <a:gd name="connsiteX39" fmla="*/ 46117 w 192889"/>
                  <a:gd name="connsiteY39" fmla="*/ 98394 h 243270"/>
                  <a:gd name="connsiteX40" fmla="*/ 56118 w 192889"/>
                  <a:gd name="connsiteY40" fmla="*/ 106490 h 243270"/>
                  <a:gd name="connsiteX41" fmla="*/ 148320 w 192889"/>
                  <a:gd name="connsiteY41" fmla="*/ 159830 h 243270"/>
                  <a:gd name="connsiteX42" fmla="*/ 147558 w 192889"/>
                  <a:gd name="connsiteY42" fmla="*/ 146591 h 243270"/>
                  <a:gd name="connsiteX43" fmla="*/ 137747 w 192889"/>
                  <a:gd name="connsiteY43" fmla="*/ 138399 h 243270"/>
                  <a:gd name="connsiteX44" fmla="*/ 120602 w 192889"/>
                  <a:gd name="connsiteY44" fmla="*/ 137923 h 243270"/>
                  <a:gd name="connsiteX45" fmla="*/ 137843 w 192889"/>
                  <a:gd name="connsiteY45" fmla="*/ 173165 h 243270"/>
                  <a:gd name="connsiteX46" fmla="*/ 148320 w 192889"/>
                  <a:gd name="connsiteY46" fmla="*/ 159830 h 24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92889" h="243270">
                    <a:moveTo>
                      <a:pt x="189373" y="166879"/>
                    </a:moveTo>
                    <a:cubicBezTo>
                      <a:pt x="184039" y="181833"/>
                      <a:pt x="172323" y="195168"/>
                      <a:pt x="154226" y="206979"/>
                    </a:cubicBezTo>
                    <a:lnTo>
                      <a:pt x="161941" y="222791"/>
                    </a:lnTo>
                    <a:cubicBezTo>
                      <a:pt x="165370" y="229839"/>
                      <a:pt x="162417" y="238412"/>
                      <a:pt x="155369" y="241841"/>
                    </a:cubicBezTo>
                    <a:lnTo>
                      <a:pt x="155369" y="241841"/>
                    </a:lnTo>
                    <a:cubicBezTo>
                      <a:pt x="148320" y="245270"/>
                      <a:pt x="139748" y="242317"/>
                      <a:pt x="136319" y="235268"/>
                    </a:cubicBezTo>
                    <a:lnTo>
                      <a:pt x="128984" y="220219"/>
                    </a:lnTo>
                    <a:cubicBezTo>
                      <a:pt x="116030" y="225743"/>
                      <a:pt x="102981" y="229363"/>
                      <a:pt x="89741" y="231173"/>
                    </a:cubicBezTo>
                    <a:cubicBezTo>
                      <a:pt x="84312" y="231935"/>
                      <a:pt x="79264" y="232316"/>
                      <a:pt x="74406" y="232411"/>
                    </a:cubicBezTo>
                    <a:cubicBezTo>
                      <a:pt x="63929" y="232601"/>
                      <a:pt x="55166" y="224410"/>
                      <a:pt x="54880" y="213837"/>
                    </a:cubicBezTo>
                    <a:lnTo>
                      <a:pt x="54880" y="213837"/>
                    </a:lnTo>
                    <a:cubicBezTo>
                      <a:pt x="54594" y="203550"/>
                      <a:pt x="62500" y="194406"/>
                      <a:pt x="72787" y="194216"/>
                    </a:cubicBezTo>
                    <a:cubicBezTo>
                      <a:pt x="76025" y="194216"/>
                      <a:pt x="79359" y="193930"/>
                      <a:pt x="82788" y="193644"/>
                    </a:cubicBezTo>
                    <a:cubicBezTo>
                      <a:pt x="93075" y="192692"/>
                      <a:pt x="102981" y="190310"/>
                      <a:pt x="112601" y="186691"/>
                    </a:cubicBezTo>
                    <a:lnTo>
                      <a:pt x="91742" y="144019"/>
                    </a:lnTo>
                    <a:cubicBezTo>
                      <a:pt x="78216" y="147067"/>
                      <a:pt x="66405" y="148781"/>
                      <a:pt x="56309" y="149258"/>
                    </a:cubicBezTo>
                    <a:cubicBezTo>
                      <a:pt x="46212" y="149734"/>
                      <a:pt x="36687" y="147924"/>
                      <a:pt x="27638" y="143733"/>
                    </a:cubicBezTo>
                    <a:cubicBezTo>
                      <a:pt x="18685" y="139542"/>
                      <a:pt x="11351" y="131827"/>
                      <a:pt x="5826" y="120397"/>
                    </a:cubicBezTo>
                    <a:cubicBezTo>
                      <a:pt x="-1032" y="106300"/>
                      <a:pt x="-1889" y="91631"/>
                      <a:pt x="3540" y="76391"/>
                    </a:cubicBezTo>
                    <a:cubicBezTo>
                      <a:pt x="8874" y="61247"/>
                      <a:pt x="20780" y="47816"/>
                      <a:pt x="39068" y="36101"/>
                    </a:cubicBezTo>
                    <a:lnTo>
                      <a:pt x="31448" y="20480"/>
                    </a:lnTo>
                    <a:cubicBezTo>
                      <a:pt x="28019" y="13431"/>
                      <a:pt x="30972" y="4859"/>
                      <a:pt x="38021" y="1430"/>
                    </a:cubicBezTo>
                    <a:lnTo>
                      <a:pt x="38021" y="1430"/>
                    </a:lnTo>
                    <a:cubicBezTo>
                      <a:pt x="45069" y="-1999"/>
                      <a:pt x="53642" y="953"/>
                      <a:pt x="57071" y="8002"/>
                    </a:cubicBezTo>
                    <a:lnTo>
                      <a:pt x="64500" y="23242"/>
                    </a:lnTo>
                    <a:cubicBezTo>
                      <a:pt x="78978" y="17527"/>
                      <a:pt x="92694" y="14193"/>
                      <a:pt x="105458" y="13241"/>
                    </a:cubicBezTo>
                    <a:cubicBezTo>
                      <a:pt x="115745" y="12479"/>
                      <a:pt x="124508" y="20765"/>
                      <a:pt x="125174" y="31052"/>
                    </a:cubicBezTo>
                    <a:lnTo>
                      <a:pt x="125174" y="31052"/>
                    </a:lnTo>
                    <a:cubicBezTo>
                      <a:pt x="125936" y="41530"/>
                      <a:pt x="117935" y="50388"/>
                      <a:pt x="107458" y="51341"/>
                    </a:cubicBezTo>
                    <a:cubicBezTo>
                      <a:pt x="98219" y="52103"/>
                      <a:pt x="89360" y="54008"/>
                      <a:pt x="80978" y="56960"/>
                    </a:cubicBezTo>
                    <a:lnTo>
                      <a:pt x="102219" y="100394"/>
                    </a:lnTo>
                    <a:cubicBezTo>
                      <a:pt x="115459" y="97251"/>
                      <a:pt x="127079" y="95441"/>
                      <a:pt x="137081" y="94965"/>
                    </a:cubicBezTo>
                    <a:cubicBezTo>
                      <a:pt x="147082" y="94394"/>
                      <a:pt x="156512" y="96203"/>
                      <a:pt x="165560" y="100394"/>
                    </a:cubicBezTo>
                    <a:cubicBezTo>
                      <a:pt x="174514" y="104585"/>
                      <a:pt x="181753" y="112205"/>
                      <a:pt x="187277" y="123445"/>
                    </a:cubicBezTo>
                    <a:cubicBezTo>
                      <a:pt x="193945" y="137447"/>
                      <a:pt x="194707" y="151925"/>
                      <a:pt x="189373" y="166879"/>
                    </a:cubicBezTo>
                    <a:close/>
                    <a:moveTo>
                      <a:pt x="56118" y="106490"/>
                    </a:moveTo>
                    <a:cubicBezTo>
                      <a:pt x="60690" y="107633"/>
                      <a:pt x="66500" y="107633"/>
                      <a:pt x="73549" y="106490"/>
                    </a:cubicBezTo>
                    <a:lnTo>
                      <a:pt x="55832" y="70200"/>
                    </a:lnTo>
                    <a:cubicBezTo>
                      <a:pt x="50117" y="74867"/>
                      <a:pt x="46498" y="79630"/>
                      <a:pt x="45069" y="84488"/>
                    </a:cubicBezTo>
                    <a:cubicBezTo>
                      <a:pt x="43640" y="89345"/>
                      <a:pt x="44021" y="93917"/>
                      <a:pt x="46117" y="98394"/>
                    </a:cubicBezTo>
                    <a:cubicBezTo>
                      <a:pt x="48212" y="102585"/>
                      <a:pt x="51546" y="105347"/>
                      <a:pt x="56118" y="106490"/>
                    </a:cubicBezTo>
                    <a:close/>
                    <a:moveTo>
                      <a:pt x="148320" y="159830"/>
                    </a:moveTo>
                    <a:cubicBezTo>
                      <a:pt x="149844" y="155258"/>
                      <a:pt x="149654" y="150877"/>
                      <a:pt x="147558" y="146591"/>
                    </a:cubicBezTo>
                    <a:cubicBezTo>
                      <a:pt x="145463" y="142304"/>
                      <a:pt x="142224" y="139637"/>
                      <a:pt x="137747" y="138399"/>
                    </a:cubicBezTo>
                    <a:cubicBezTo>
                      <a:pt x="133271" y="137161"/>
                      <a:pt x="127556" y="137066"/>
                      <a:pt x="120602" y="137923"/>
                    </a:cubicBezTo>
                    <a:lnTo>
                      <a:pt x="137843" y="173165"/>
                    </a:lnTo>
                    <a:cubicBezTo>
                      <a:pt x="143177" y="168879"/>
                      <a:pt x="146701" y="164402"/>
                      <a:pt x="148320" y="159830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52744F7-1B6F-4B6C-A9E4-F3E95FDA42B1}"/>
                </a:ext>
              </a:extLst>
            </p:cNvPr>
            <p:cNvGrpSpPr/>
            <p:nvPr/>
          </p:nvGrpSpPr>
          <p:grpSpPr>
            <a:xfrm>
              <a:off x="8115128" y="3978570"/>
              <a:ext cx="2561028" cy="2237907"/>
              <a:chOff x="3296400" y="3026185"/>
              <a:chExt cx="4252483" cy="3834171"/>
            </a:xfrm>
          </p:grpSpPr>
          <p:grpSp>
            <p:nvGrpSpPr>
              <p:cNvPr id="94" name="Graphic 189">
                <a:extLst>
                  <a:ext uri="{FF2B5EF4-FFF2-40B4-BE49-F238E27FC236}">
                    <a16:creationId xmlns:a16="http://schemas.microsoft.com/office/drawing/2014/main" id="{CD9BE770-977B-4BF7-9E9B-E9DB92D11FE2}"/>
                  </a:ext>
                </a:extLst>
              </p:cNvPr>
              <p:cNvGrpSpPr/>
              <p:nvPr/>
            </p:nvGrpSpPr>
            <p:grpSpPr>
              <a:xfrm>
                <a:off x="3836614" y="3026185"/>
                <a:ext cx="1036072" cy="2363097"/>
                <a:chOff x="3836614" y="3026185"/>
                <a:chExt cx="1036072" cy="2363097"/>
              </a:xfrm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7C1A46A4-BD69-4567-8203-DDEDCCCAF790}"/>
                    </a:ext>
                  </a:extLst>
                </p:cNvPr>
                <p:cNvSpPr/>
                <p:nvPr/>
              </p:nvSpPr>
              <p:spPr>
                <a:xfrm>
                  <a:off x="3936369" y="3142566"/>
                  <a:ext cx="864355" cy="2105459"/>
                </a:xfrm>
                <a:custGeom>
                  <a:avLst/>
                  <a:gdLst>
                    <a:gd name="connsiteX0" fmla="*/ 0 w 864355"/>
                    <a:gd name="connsiteY0" fmla="*/ 0 h 2105459"/>
                    <a:gd name="connsiteX1" fmla="*/ 836625 w 864355"/>
                    <a:gd name="connsiteY1" fmla="*/ 0 h 2105459"/>
                    <a:gd name="connsiteX2" fmla="*/ 864356 w 864355"/>
                    <a:gd name="connsiteY2" fmla="*/ 2105460 h 2105459"/>
                    <a:gd name="connsiteX3" fmla="*/ 0 w 864355"/>
                    <a:gd name="connsiteY3" fmla="*/ 2105460 h 2105459"/>
                    <a:gd name="connsiteX4" fmla="*/ 0 w 864355"/>
                    <a:gd name="connsiteY4" fmla="*/ 0 h 2105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4355" h="2105459">
                      <a:moveTo>
                        <a:pt x="0" y="0"/>
                      </a:moveTo>
                      <a:cubicBezTo>
                        <a:pt x="0" y="0"/>
                        <a:pt x="504171" y="132944"/>
                        <a:pt x="836625" y="0"/>
                      </a:cubicBezTo>
                      <a:lnTo>
                        <a:pt x="864356" y="2105460"/>
                      </a:lnTo>
                      <a:lnTo>
                        <a:pt x="0" y="2105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CDFD4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64E965B-AEF9-45D4-8389-15784EB9254F}"/>
                    </a:ext>
                  </a:extLst>
                </p:cNvPr>
                <p:cNvSpPr/>
                <p:nvPr/>
              </p:nvSpPr>
              <p:spPr>
                <a:xfrm>
                  <a:off x="3836614" y="3026185"/>
                  <a:ext cx="149570" cy="2332638"/>
                </a:xfrm>
                <a:custGeom>
                  <a:avLst/>
                  <a:gdLst>
                    <a:gd name="connsiteX0" fmla="*/ 79779 w 149570"/>
                    <a:gd name="connsiteY0" fmla="*/ 0 h 2332638"/>
                    <a:gd name="connsiteX1" fmla="*/ 69791 w 149570"/>
                    <a:gd name="connsiteY1" fmla="*/ 0 h 2332638"/>
                    <a:gd name="connsiteX2" fmla="*/ 0 w 149570"/>
                    <a:gd name="connsiteY2" fmla="*/ 69853 h 2332638"/>
                    <a:gd name="connsiteX3" fmla="*/ 0 w 149570"/>
                    <a:gd name="connsiteY3" fmla="*/ 2262847 h 2332638"/>
                    <a:gd name="connsiteX4" fmla="*/ 69791 w 149570"/>
                    <a:gd name="connsiteY4" fmla="*/ 2332638 h 2332638"/>
                    <a:gd name="connsiteX5" fmla="*/ 79779 w 149570"/>
                    <a:gd name="connsiteY5" fmla="*/ 2332638 h 2332638"/>
                    <a:gd name="connsiteX6" fmla="*/ 149570 w 149570"/>
                    <a:gd name="connsiteY6" fmla="*/ 2262847 h 2332638"/>
                    <a:gd name="connsiteX7" fmla="*/ 149570 w 149570"/>
                    <a:gd name="connsiteY7" fmla="*/ 69853 h 2332638"/>
                    <a:gd name="connsiteX8" fmla="*/ 79779 w 149570"/>
                    <a:gd name="connsiteY8" fmla="*/ 0 h 2332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9570" h="2332638">
                      <a:moveTo>
                        <a:pt x="79779" y="0"/>
                      </a:moveTo>
                      <a:lnTo>
                        <a:pt x="69791" y="0"/>
                      </a:lnTo>
                      <a:cubicBezTo>
                        <a:pt x="31204" y="0"/>
                        <a:pt x="0" y="31266"/>
                        <a:pt x="0" y="69853"/>
                      </a:cubicBezTo>
                      <a:lnTo>
                        <a:pt x="0" y="2262847"/>
                      </a:lnTo>
                      <a:cubicBezTo>
                        <a:pt x="0" y="2301371"/>
                        <a:pt x="31266" y="2332638"/>
                        <a:pt x="69791" y="2332638"/>
                      </a:cubicBezTo>
                      <a:lnTo>
                        <a:pt x="79779" y="2332638"/>
                      </a:lnTo>
                      <a:cubicBezTo>
                        <a:pt x="118304" y="2332638"/>
                        <a:pt x="149570" y="2301371"/>
                        <a:pt x="149570" y="2262847"/>
                      </a:cubicBezTo>
                      <a:lnTo>
                        <a:pt x="149570" y="69853"/>
                      </a:lnTo>
                      <a:cubicBezTo>
                        <a:pt x="149632" y="31266"/>
                        <a:pt x="118366" y="0"/>
                        <a:pt x="79779" y="0"/>
                      </a:cubicBezTo>
                      <a:close/>
                    </a:path>
                  </a:pathLst>
                </a:custGeom>
                <a:solidFill>
                  <a:srgbClr val="3B304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6C261195-CA2E-45F2-826C-3E1C65014C5B}"/>
                    </a:ext>
                  </a:extLst>
                </p:cNvPr>
                <p:cNvSpPr/>
                <p:nvPr/>
              </p:nvSpPr>
              <p:spPr>
                <a:xfrm>
                  <a:off x="4723117" y="3026185"/>
                  <a:ext cx="149570" cy="2332575"/>
                </a:xfrm>
                <a:custGeom>
                  <a:avLst/>
                  <a:gdLst>
                    <a:gd name="connsiteX0" fmla="*/ 79779 w 149570"/>
                    <a:gd name="connsiteY0" fmla="*/ 0 h 2332575"/>
                    <a:gd name="connsiteX1" fmla="*/ 69791 w 149570"/>
                    <a:gd name="connsiteY1" fmla="*/ 0 h 2332575"/>
                    <a:gd name="connsiteX2" fmla="*/ 0 w 149570"/>
                    <a:gd name="connsiteY2" fmla="*/ 69791 h 2332575"/>
                    <a:gd name="connsiteX3" fmla="*/ 0 w 149570"/>
                    <a:gd name="connsiteY3" fmla="*/ 2262785 h 2332575"/>
                    <a:gd name="connsiteX4" fmla="*/ 69791 w 149570"/>
                    <a:gd name="connsiteY4" fmla="*/ 2332576 h 2332575"/>
                    <a:gd name="connsiteX5" fmla="*/ 79779 w 149570"/>
                    <a:gd name="connsiteY5" fmla="*/ 2332576 h 2332575"/>
                    <a:gd name="connsiteX6" fmla="*/ 149570 w 149570"/>
                    <a:gd name="connsiteY6" fmla="*/ 2262785 h 2332575"/>
                    <a:gd name="connsiteX7" fmla="*/ 149570 w 149570"/>
                    <a:gd name="connsiteY7" fmla="*/ 69791 h 2332575"/>
                    <a:gd name="connsiteX8" fmla="*/ 79779 w 149570"/>
                    <a:gd name="connsiteY8" fmla="*/ 0 h 23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9570" h="2332575">
                      <a:moveTo>
                        <a:pt x="79779" y="0"/>
                      </a:moveTo>
                      <a:lnTo>
                        <a:pt x="69791" y="0"/>
                      </a:lnTo>
                      <a:cubicBezTo>
                        <a:pt x="31266" y="0"/>
                        <a:pt x="0" y="31266"/>
                        <a:pt x="0" y="69791"/>
                      </a:cubicBezTo>
                      <a:lnTo>
                        <a:pt x="0" y="2262785"/>
                      </a:lnTo>
                      <a:cubicBezTo>
                        <a:pt x="0" y="2301309"/>
                        <a:pt x="31266" y="2332576"/>
                        <a:pt x="69791" y="2332576"/>
                      </a:cubicBezTo>
                      <a:lnTo>
                        <a:pt x="79779" y="2332576"/>
                      </a:lnTo>
                      <a:cubicBezTo>
                        <a:pt x="118366" y="2332576"/>
                        <a:pt x="149570" y="2301309"/>
                        <a:pt x="149570" y="2262785"/>
                      </a:cubicBezTo>
                      <a:lnTo>
                        <a:pt x="149570" y="69791"/>
                      </a:lnTo>
                      <a:cubicBezTo>
                        <a:pt x="149570" y="31266"/>
                        <a:pt x="118366" y="0"/>
                        <a:pt x="79779" y="0"/>
                      </a:cubicBezTo>
                      <a:close/>
                    </a:path>
                  </a:pathLst>
                </a:custGeom>
                <a:solidFill>
                  <a:srgbClr val="3B304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848876D7-57B8-460D-9252-A3431578BC85}"/>
                    </a:ext>
                  </a:extLst>
                </p:cNvPr>
                <p:cNvSpPr/>
                <p:nvPr/>
              </p:nvSpPr>
              <p:spPr>
                <a:xfrm>
                  <a:off x="4678326" y="3170482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CBC868AF-7D99-4F1E-84BC-3C4BDBCEA9FE}"/>
                    </a:ext>
                  </a:extLst>
                </p:cNvPr>
                <p:cNvSpPr/>
                <p:nvPr/>
              </p:nvSpPr>
              <p:spPr>
                <a:xfrm>
                  <a:off x="4611823" y="3187108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043A705D-327E-4DA0-8CD6-9D1346A09F28}"/>
                    </a:ext>
                  </a:extLst>
                </p:cNvPr>
                <p:cNvSpPr/>
                <p:nvPr/>
              </p:nvSpPr>
              <p:spPr>
                <a:xfrm>
                  <a:off x="4246180" y="3187108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E728AA28-7063-4128-9C6F-9FA1B20CA4A0}"/>
                    </a:ext>
                  </a:extLst>
                </p:cNvPr>
                <p:cNvSpPr/>
                <p:nvPr/>
              </p:nvSpPr>
              <p:spPr>
                <a:xfrm>
                  <a:off x="4096547" y="3170482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2CA0C9A8-EA8D-4F5F-BE2F-1D4D953D4FC4}"/>
                    </a:ext>
                  </a:extLst>
                </p:cNvPr>
                <p:cNvSpPr/>
                <p:nvPr/>
              </p:nvSpPr>
              <p:spPr>
                <a:xfrm>
                  <a:off x="4528756" y="3297906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F1F4AF11-441C-41DA-9421-7FA1D168DE8C}"/>
                    </a:ext>
                  </a:extLst>
                </p:cNvPr>
                <p:cNvSpPr/>
                <p:nvPr/>
              </p:nvSpPr>
              <p:spPr>
                <a:xfrm>
                  <a:off x="4462253" y="3231402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4D593B9E-C658-4754-82D1-1FC621406498}"/>
                    </a:ext>
                  </a:extLst>
                </p:cNvPr>
                <p:cNvSpPr/>
                <p:nvPr/>
              </p:nvSpPr>
              <p:spPr>
                <a:xfrm>
                  <a:off x="4163051" y="3231402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8E66D011-49AC-4C53-AEC7-49249FFAD2EB}"/>
                    </a:ext>
                  </a:extLst>
                </p:cNvPr>
                <p:cNvSpPr/>
                <p:nvPr/>
              </p:nvSpPr>
              <p:spPr>
                <a:xfrm>
                  <a:off x="4024523" y="3214777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7 h 2091377"/>
                    <a:gd name="connsiteX3" fmla="*/ 0 w 16625"/>
                    <a:gd name="connsiteY3" fmla="*/ 2091377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7"/>
                      </a:lnTo>
                      <a:lnTo>
                        <a:pt x="0" y="2091377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28A1DD9C-8BD9-47AD-A2F2-1A4336670C61}"/>
                    </a:ext>
                  </a:extLst>
                </p:cNvPr>
                <p:cNvSpPr/>
                <p:nvPr/>
              </p:nvSpPr>
              <p:spPr>
                <a:xfrm>
                  <a:off x="4312621" y="3297906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FBAE5B8D-70F7-41AB-9897-CF41B9F93407}"/>
                    </a:ext>
                  </a:extLst>
                </p:cNvPr>
                <p:cNvSpPr/>
                <p:nvPr/>
              </p:nvSpPr>
              <p:spPr>
                <a:xfrm>
                  <a:off x="4384645" y="3203734"/>
                  <a:ext cx="16625" cy="2091377"/>
                </a:xfrm>
                <a:custGeom>
                  <a:avLst/>
                  <a:gdLst>
                    <a:gd name="connsiteX0" fmla="*/ 0 w 16625"/>
                    <a:gd name="connsiteY0" fmla="*/ 0 h 2091377"/>
                    <a:gd name="connsiteX1" fmla="*/ 16626 w 16625"/>
                    <a:gd name="connsiteY1" fmla="*/ 0 h 2091377"/>
                    <a:gd name="connsiteX2" fmla="*/ 16626 w 16625"/>
                    <a:gd name="connsiteY2" fmla="*/ 2091378 h 2091377"/>
                    <a:gd name="connsiteX3" fmla="*/ 0 w 16625"/>
                    <a:gd name="connsiteY3" fmla="*/ 2091378 h 209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625" h="2091377">
                      <a:moveTo>
                        <a:pt x="0" y="0"/>
                      </a:moveTo>
                      <a:lnTo>
                        <a:pt x="16626" y="0"/>
                      </a:lnTo>
                      <a:lnTo>
                        <a:pt x="16626" y="2091378"/>
                      </a:lnTo>
                      <a:lnTo>
                        <a:pt x="0" y="2091378"/>
                      </a:lnTo>
                      <a:close/>
                    </a:path>
                  </a:pathLst>
                </a:custGeom>
                <a:solidFill>
                  <a:srgbClr val="FAB79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5" name="Graphic 189">
                <a:extLst>
                  <a:ext uri="{FF2B5EF4-FFF2-40B4-BE49-F238E27FC236}">
                    <a16:creationId xmlns:a16="http://schemas.microsoft.com/office/drawing/2014/main" id="{EE06A354-587C-4DA7-A58F-7AC008356471}"/>
                  </a:ext>
                </a:extLst>
              </p:cNvPr>
              <p:cNvGrpSpPr/>
              <p:nvPr/>
            </p:nvGrpSpPr>
            <p:grpSpPr>
              <a:xfrm>
                <a:off x="4457228" y="3130656"/>
                <a:ext cx="2245395" cy="1680932"/>
                <a:chOff x="4457228" y="3130656"/>
                <a:chExt cx="2245395" cy="1680932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8CA2C40C-4647-4694-860F-5777AC0CC4FA}"/>
                    </a:ext>
                  </a:extLst>
                </p:cNvPr>
                <p:cNvSpPr/>
                <p:nvPr/>
              </p:nvSpPr>
              <p:spPr>
                <a:xfrm>
                  <a:off x="4457228" y="3130656"/>
                  <a:ext cx="2245395" cy="1680932"/>
                </a:xfrm>
                <a:custGeom>
                  <a:avLst/>
                  <a:gdLst>
                    <a:gd name="connsiteX0" fmla="*/ 759018 w 2245395"/>
                    <a:gd name="connsiteY0" fmla="*/ 122707 h 1680932"/>
                    <a:gd name="connsiteX1" fmla="*/ 1285398 w 2245395"/>
                    <a:gd name="connsiteY1" fmla="*/ 61725 h 1680932"/>
                    <a:gd name="connsiteX2" fmla="*/ 1645520 w 2245395"/>
                    <a:gd name="connsiteY2" fmla="*/ 11848 h 1680932"/>
                    <a:gd name="connsiteX3" fmla="*/ 2243926 w 2245395"/>
                    <a:gd name="connsiteY3" fmla="*/ 432952 h 1680932"/>
                    <a:gd name="connsiteX4" fmla="*/ 2216195 w 2245395"/>
                    <a:gd name="connsiteY4" fmla="*/ 521602 h 1680932"/>
                    <a:gd name="connsiteX5" fmla="*/ 2110919 w 2245395"/>
                    <a:gd name="connsiteY5" fmla="*/ 787553 h 1680932"/>
                    <a:gd name="connsiteX6" fmla="*/ 1911471 w 2245395"/>
                    <a:gd name="connsiteY6" fmla="*/ 920497 h 1680932"/>
                    <a:gd name="connsiteX7" fmla="*/ 1750797 w 2245395"/>
                    <a:gd name="connsiteY7" fmla="*/ 748780 h 1680932"/>
                    <a:gd name="connsiteX8" fmla="*/ 1972453 w 2245395"/>
                    <a:gd name="connsiteY8" fmla="*/ 1445203 h 1680932"/>
                    <a:gd name="connsiteX9" fmla="*/ 620552 w 2245395"/>
                    <a:gd name="connsiteY9" fmla="*/ 1679577 h 1680932"/>
                    <a:gd name="connsiteX10" fmla="*/ 537423 w 2245395"/>
                    <a:gd name="connsiteY10" fmla="*/ 987001 h 1680932"/>
                    <a:gd name="connsiteX11" fmla="*/ 410000 w 2245395"/>
                    <a:gd name="connsiteY11" fmla="*/ 1169823 h 1680932"/>
                    <a:gd name="connsiteX12" fmla="*/ 260368 w 2245395"/>
                    <a:gd name="connsiteY12" fmla="*/ 1119945 h 1680932"/>
                    <a:gd name="connsiteX13" fmla="*/ 149570 w 2245395"/>
                    <a:gd name="connsiteY13" fmla="*/ 920497 h 1680932"/>
                    <a:gd name="connsiteX14" fmla="*/ 0 w 2245395"/>
                    <a:gd name="connsiteY14" fmla="*/ 770927 h 1680932"/>
                    <a:gd name="connsiteX15" fmla="*/ 249325 w 2245395"/>
                    <a:gd name="connsiteY15" fmla="*/ 521602 h 1680932"/>
                    <a:gd name="connsiteX16" fmla="*/ 410000 w 2245395"/>
                    <a:gd name="connsiteY16" fmla="*/ 305529 h 1680932"/>
                    <a:gd name="connsiteX17" fmla="*/ 759018 w 2245395"/>
                    <a:gd name="connsiteY17" fmla="*/ 122707 h 1680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245395" h="1680932">
                      <a:moveTo>
                        <a:pt x="759018" y="122707"/>
                      </a:moveTo>
                      <a:cubicBezTo>
                        <a:pt x="759018" y="122707"/>
                        <a:pt x="1036073" y="410805"/>
                        <a:pt x="1285398" y="61725"/>
                      </a:cubicBezTo>
                      <a:cubicBezTo>
                        <a:pt x="1285398" y="61725"/>
                        <a:pt x="1551349" y="-32447"/>
                        <a:pt x="1645520" y="11848"/>
                      </a:cubicBezTo>
                      <a:cubicBezTo>
                        <a:pt x="1739692" y="56142"/>
                        <a:pt x="2099876" y="455099"/>
                        <a:pt x="2243926" y="432952"/>
                      </a:cubicBezTo>
                      <a:cubicBezTo>
                        <a:pt x="2243926" y="432952"/>
                        <a:pt x="2255030" y="488351"/>
                        <a:pt x="2216195" y="521602"/>
                      </a:cubicBezTo>
                      <a:cubicBezTo>
                        <a:pt x="2177422" y="554854"/>
                        <a:pt x="2216195" y="715529"/>
                        <a:pt x="2110919" y="787553"/>
                      </a:cubicBezTo>
                      <a:cubicBezTo>
                        <a:pt x="2005643" y="859578"/>
                        <a:pt x="1911471" y="920497"/>
                        <a:pt x="1911471" y="920497"/>
                      </a:cubicBezTo>
                      <a:cubicBezTo>
                        <a:pt x="1911471" y="920497"/>
                        <a:pt x="1767422" y="798596"/>
                        <a:pt x="1750797" y="748780"/>
                      </a:cubicBezTo>
                      <a:cubicBezTo>
                        <a:pt x="1734171" y="698903"/>
                        <a:pt x="1867115" y="1365982"/>
                        <a:pt x="1972453" y="1445203"/>
                      </a:cubicBezTo>
                      <a:cubicBezTo>
                        <a:pt x="1972453" y="1445203"/>
                        <a:pt x="764601" y="1701724"/>
                        <a:pt x="620552" y="1679577"/>
                      </a:cubicBezTo>
                      <a:cubicBezTo>
                        <a:pt x="620552" y="1679577"/>
                        <a:pt x="520797" y="1158780"/>
                        <a:pt x="537423" y="987001"/>
                      </a:cubicBezTo>
                      <a:lnTo>
                        <a:pt x="410000" y="1169823"/>
                      </a:lnTo>
                      <a:cubicBezTo>
                        <a:pt x="410000" y="1169823"/>
                        <a:pt x="288098" y="1197553"/>
                        <a:pt x="260368" y="1119945"/>
                      </a:cubicBezTo>
                      <a:cubicBezTo>
                        <a:pt x="232699" y="1042399"/>
                        <a:pt x="199448" y="942645"/>
                        <a:pt x="149570" y="920497"/>
                      </a:cubicBezTo>
                      <a:cubicBezTo>
                        <a:pt x="99693" y="898351"/>
                        <a:pt x="16564" y="837368"/>
                        <a:pt x="0" y="770927"/>
                      </a:cubicBezTo>
                      <a:cubicBezTo>
                        <a:pt x="0" y="770927"/>
                        <a:pt x="149570" y="682277"/>
                        <a:pt x="249325" y="521602"/>
                      </a:cubicBezTo>
                      <a:cubicBezTo>
                        <a:pt x="349080" y="360927"/>
                        <a:pt x="249325" y="394179"/>
                        <a:pt x="410000" y="305529"/>
                      </a:cubicBezTo>
                      <a:cubicBezTo>
                        <a:pt x="570613" y="216878"/>
                        <a:pt x="753496" y="150437"/>
                        <a:pt x="759018" y="122707"/>
                      </a:cubicBezTo>
                      <a:close/>
                    </a:path>
                  </a:pathLst>
                </a:custGeom>
                <a:solidFill>
                  <a:srgbClr val="BDCCDC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09" name="Graphic 189">
                  <a:extLst>
                    <a:ext uri="{FF2B5EF4-FFF2-40B4-BE49-F238E27FC236}">
                      <a16:creationId xmlns:a16="http://schemas.microsoft.com/office/drawing/2014/main" id="{24F80BDC-DD16-4FBE-A07F-761B6CAA4248}"/>
                    </a:ext>
                  </a:extLst>
                </p:cNvPr>
                <p:cNvGrpSpPr/>
                <p:nvPr/>
              </p:nvGrpSpPr>
              <p:grpSpPr>
                <a:xfrm>
                  <a:off x="4527205" y="3223772"/>
                  <a:ext cx="2128288" cy="1351218"/>
                  <a:chOff x="4527205" y="3223772"/>
                  <a:chExt cx="2128288" cy="1351218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37243D96-18EE-48B8-8A9F-912F67DD2E76}"/>
                      </a:ext>
                    </a:extLst>
                  </p:cNvPr>
                  <p:cNvSpPr/>
                  <p:nvPr/>
                </p:nvSpPr>
                <p:spPr>
                  <a:xfrm>
                    <a:off x="4527205" y="3313973"/>
                    <a:ext cx="1806071" cy="540315"/>
                  </a:xfrm>
                  <a:custGeom>
                    <a:avLst/>
                    <a:gdLst>
                      <a:gd name="connsiteX0" fmla="*/ 696112 w 1806071"/>
                      <a:gd name="connsiteY0" fmla="*/ 419864 h 540315"/>
                      <a:gd name="connsiteX1" fmla="*/ 750891 w 1806071"/>
                      <a:gd name="connsiteY1" fmla="*/ 396228 h 540315"/>
                      <a:gd name="connsiteX2" fmla="*/ 907161 w 1806071"/>
                      <a:gd name="connsiteY2" fmla="*/ 337045 h 540315"/>
                      <a:gd name="connsiteX3" fmla="*/ 1020564 w 1806071"/>
                      <a:gd name="connsiteY3" fmla="*/ 315704 h 540315"/>
                      <a:gd name="connsiteX4" fmla="*/ 1142714 w 1806071"/>
                      <a:gd name="connsiteY4" fmla="*/ 292192 h 540315"/>
                      <a:gd name="connsiteX5" fmla="*/ 1313315 w 1806071"/>
                      <a:gd name="connsiteY5" fmla="*/ 222897 h 540315"/>
                      <a:gd name="connsiteX6" fmla="*/ 1463939 w 1806071"/>
                      <a:gd name="connsiteY6" fmla="*/ 159744 h 540315"/>
                      <a:gd name="connsiteX7" fmla="*/ 1533544 w 1806071"/>
                      <a:gd name="connsiteY7" fmla="*/ 141381 h 540315"/>
                      <a:gd name="connsiteX8" fmla="*/ 1664504 w 1806071"/>
                      <a:gd name="connsiteY8" fmla="*/ 99383 h 540315"/>
                      <a:gd name="connsiteX9" fmla="*/ 1724245 w 1806071"/>
                      <a:gd name="connsiteY9" fmla="*/ 64456 h 540315"/>
                      <a:gd name="connsiteX10" fmla="*/ 1795277 w 1806071"/>
                      <a:gd name="connsiteY10" fmla="*/ 24691 h 540315"/>
                      <a:gd name="connsiteX11" fmla="*/ 1806071 w 1806071"/>
                      <a:gd name="connsiteY11" fmla="*/ 20658 h 540315"/>
                      <a:gd name="connsiteX12" fmla="*/ 1782683 w 1806071"/>
                      <a:gd name="connsiteY12" fmla="*/ 0 h 540315"/>
                      <a:gd name="connsiteX13" fmla="*/ 1709418 w 1806071"/>
                      <a:gd name="connsiteY13" fmla="*/ 41130 h 540315"/>
                      <a:gd name="connsiteX14" fmla="*/ 1652345 w 1806071"/>
                      <a:gd name="connsiteY14" fmla="*/ 74568 h 540315"/>
                      <a:gd name="connsiteX15" fmla="*/ 1527155 w 1806071"/>
                      <a:gd name="connsiteY15" fmla="*/ 114519 h 540315"/>
                      <a:gd name="connsiteX16" fmla="*/ 1455875 w 1806071"/>
                      <a:gd name="connsiteY16" fmla="*/ 133317 h 540315"/>
                      <a:gd name="connsiteX17" fmla="*/ 1301528 w 1806071"/>
                      <a:gd name="connsiteY17" fmla="*/ 197897 h 540315"/>
                      <a:gd name="connsiteX18" fmla="*/ 1135456 w 1806071"/>
                      <a:gd name="connsiteY18" fmla="*/ 265517 h 540315"/>
                      <a:gd name="connsiteX19" fmla="*/ 1016469 w 1806071"/>
                      <a:gd name="connsiteY19" fmla="*/ 288408 h 540315"/>
                      <a:gd name="connsiteX20" fmla="*/ 900151 w 1806071"/>
                      <a:gd name="connsiteY20" fmla="*/ 310369 h 540315"/>
                      <a:gd name="connsiteX21" fmla="*/ 739786 w 1806071"/>
                      <a:gd name="connsiteY21" fmla="*/ 370979 h 540315"/>
                      <a:gd name="connsiteX22" fmla="*/ 685504 w 1806071"/>
                      <a:gd name="connsiteY22" fmla="*/ 394367 h 540315"/>
                      <a:gd name="connsiteX23" fmla="*/ 31018 w 1806071"/>
                      <a:gd name="connsiteY23" fmla="*/ 511430 h 540315"/>
                      <a:gd name="connsiteX24" fmla="*/ 0 w 1806071"/>
                      <a:gd name="connsiteY24" fmla="*/ 537609 h 540315"/>
                      <a:gd name="connsiteX25" fmla="*/ 696112 w 1806071"/>
                      <a:gd name="connsiteY25" fmla="*/ 419864 h 540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806071" h="540315">
                        <a:moveTo>
                          <a:pt x="696112" y="419864"/>
                        </a:moveTo>
                        <a:cubicBezTo>
                          <a:pt x="714475" y="412233"/>
                          <a:pt x="733024" y="404106"/>
                          <a:pt x="750891" y="396228"/>
                        </a:cubicBezTo>
                        <a:cubicBezTo>
                          <a:pt x="801389" y="374081"/>
                          <a:pt x="853561" y="351189"/>
                          <a:pt x="907161" y="337045"/>
                        </a:cubicBezTo>
                        <a:cubicBezTo>
                          <a:pt x="944135" y="327305"/>
                          <a:pt x="982970" y="321412"/>
                          <a:pt x="1020564" y="315704"/>
                        </a:cubicBezTo>
                        <a:cubicBezTo>
                          <a:pt x="1060826" y="309563"/>
                          <a:pt x="1102452" y="303297"/>
                          <a:pt x="1142714" y="292192"/>
                        </a:cubicBezTo>
                        <a:cubicBezTo>
                          <a:pt x="1202393" y="275753"/>
                          <a:pt x="1258784" y="248829"/>
                          <a:pt x="1313315" y="222897"/>
                        </a:cubicBezTo>
                        <a:cubicBezTo>
                          <a:pt x="1361951" y="199758"/>
                          <a:pt x="1412201" y="175750"/>
                          <a:pt x="1463939" y="159744"/>
                        </a:cubicBezTo>
                        <a:cubicBezTo>
                          <a:pt x="1486645" y="152734"/>
                          <a:pt x="1510467" y="146965"/>
                          <a:pt x="1533544" y="141381"/>
                        </a:cubicBezTo>
                        <a:cubicBezTo>
                          <a:pt x="1577404" y="130773"/>
                          <a:pt x="1622691" y="119855"/>
                          <a:pt x="1664504" y="99383"/>
                        </a:cubicBezTo>
                        <a:cubicBezTo>
                          <a:pt x="1685410" y="89147"/>
                          <a:pt x="1705138" y="76553"/>
                          <a:pt x="1724245" y="64456"/>
                        </a:cubicBezTo>
                        <a:cubicBezTo>
                          <a:pt x="1748067" y="49319"/>
                          <a:pt x="1770524" y="34989"/>
                          <a:pt x="1795277" y="24691"/>
                        </a:cubicBezTo>
                        <a:cubicBezTo>
                          <a:pt x="1798689" y="23264"/>
                          <a:pt x="1802349" y="21899"/>
                          <a:pt x="1806071" y="20658"/>
                        </a:cubicBezTo>
                        <a:cubicBezTo>
                          <a:pt x="1798193" y="13710"/>
                          <a:pt x="1790438" y="6824"/>
                          <a:pt x="1782683" y="0"/>
                        </a:cubicBezTo>
                        <a:cubicBezTo>
                          <a:pt x="1756566" y="11167"/>
                          <a:pt x="1732558" y="26366"/>
                          <a:pt x="1709418" y="41130"/>
                        </a:cubicBezTo>
                        <a:cubicBezTo>
                          <a:pt x="1690993" y="52855"/>
                          <a:pt x="1671948" y="64952"/>
                          <a:pt x="1652345" y="74568"/>
                        </a:cubicBezTo>
                        <a:cubicBezTo>
                          <a:pt x="1613323" y="93737"/>
                          <a:pt x="1571449" y="103849"/>
                          <a:pt x="1527155" y="114519"/>
                        </a:cubicBezTo>
                        <a:cubicBezTo>
                          <a:pt x="1503705" y="120165"/>
                          <a:pt x="1479449" y="126058"/>
                          <a:pt x="1455875" y="133317"/>
                        </a:cubicBezTo>
                        <a:cubicBezTo>
                          <a:pt x="1402275" y="149943"/>
                          <a:pt x="1351033" y="174323"/>
                          <a:pt x="1301528" y="197897"/>
                        </a:cubicBezTo>
                        <a:cubicBezTo>
                          <a:pt x="1248052" y="223394"/>
                          <a:pt x="1192839" y="249697"/>
                          <a:pt x="1135456" y="265517"/>
                        </a:cubicBezTo>
                        <a:cubicBezTo>
                          <a:pt x="1096745" y="276187"/>
                          <a:pt x="1055987" y="282391"/>
                          <a:pt x="1016469" y="288408"/>
                        </a:cubicBezTo>
                        <a:cubicBezTo>
                          <a:pt x="978193" y="294240"/>
                          <a:pt x="938552" y="300195"/>
                          <a:pt x="900151" y="310369"/>
                        </a:cubicBezTo>
                        <a:cubicBezTo>
                          <a:pt x="844442" y="325072"/>
                          <a:pt x="791277" y="348398"/>
                          <a:pt x="739786" y="370979"/>
                        </a:cubicBezTo>
                        <a:cubicBezTo>
                          <a:pt x="722044" y="378795"/>
                          <a:pt x="703619" y="386860"/>
                          <a:pt x="685504" y="394367"/>
                        </a:cubicBezTo>
                        <a:cubicBezTo>
                          <a:pt x="479543" y="480163"/>
                          <a:pt x="254040" y="520301"/>
                          <a:pt x="31018" y="511430"/>
                        </a:cubicBezTo>
                        <a:cubicBezTo>
                          <a:pt x="20162" y="521045"/>
                          <a:pt x="9740" y="529792"/>
                          <a:pt x="0" y="537609"/>
                        </a:cubicBezTo>
                        <a:cubicBezTo>
                          <a:pt x="236670" y="551629"/>
                          <a:pt x="477186" y="510995"/>
                          <a:pt x="696112" y="419864"/>
                        </a:cubicBezTo>
                        <a:close/>
                      </a:path>
                    </a:pathLst>
                  </a:custGeom>
                  <a:solidFill>
                    <a:srgbClr val="3B3047"/>
                  </a:solidFill>
                  <a:ln w="62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739272DD-85D0-40E1-9AEB-3092EE82CE9D}"/>
                      </a:ext>
                    </a:extLst>
                  </p:cNvPr>
                  <p:cNvSpPr/>
                  <p:nvPr/>
                </p:nvSpPr>
                <p:spPr>
                  <a:xfrm>
                    <a:off x="4709593" y="4166108"/>
                    <a:ext cx="251310" cy="88278"/>
                  </a:xfrm>
                  <a:custGeom>
                    <a:avLst/>
                    <a:gdLst>
                      <a:gd name="connsiteX0" fmla="*/ 0 w 251310"/>
                      <a:gd name="connsiteY0" fmla="*/ 62099 h 88278"/>
                      <a:gd name="connsiteX1" fmla="*/ 8003 w 251310"/>
                      <a:gd name="connsiteY1" fmla="*/ 84556 h 88278"/>
                      <a:gd name="connsiteX2" fmla="*/ 9554 w 251310"/>
                      <a:gd name="connsiteY2" fmla="*/ 88278 h 88278"/>
                      <a:gd name="connsiteX3" fmla="*/ 227240 w 251310"/>
                      <a:gd name="connsiteY3" fmla="*/ 34554 h 88278"/>
                      <a:gd name="connsiteX4" fmla="*/ 251310 w 251310"/>
                      <a:gd name="connsiteY4" fmla="*/ 0 h 88278"/>
                      <a:gd name="connsiteX5" fmla="*/ 0 w 251310"/>
                      <a:gd name="connsiteY5" fmla="*/ 62099 h 88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1310" h="88278">
                        <a:moveTo>
                          <a:pt x="0" y="62099"/>
                        </a:moveTo>
                        <a:cubicBezTo>
                          <a:pt x="2730" y="69729"/>
                          <a:pt x="5397" y="77236"/>
                          <a:pt x="8003" y="84556"/>
                        </a:cubicBezTo>
                        <a:cubicBezTo>
                          <a:pt x="8499" y="85859"/>
                          <a:pt x="9057" y="87037"/>
                          <a:pt x="9554" y="88278"/>
                        </a:cubicBezTo>
                        <a:cubicBezTo>
                          <a:pt x="82074" y="70660"/>
                          <a:pt x="154657" y="52731"/>
                          <a:pt x="227240" y="34554"/>
                        </a:cubicBezTo>
                        <a:lnTo>
                          <a:pt x="251310" y="0"/>
                        </a:lnTo>
                        <a:cubicBezTo>
                          <a:pt x="167499" y="21093"/>
                          <a:pt x="83749" y="41751"/>
                          <a:pt x="0" y="62099"/>
                        </a:cubicBezTo>
                        <a:close/>
                      </a:path>
                    </a:pathLst>
                  </a:custGeom>
                  <a:solidFill>
                    <a:srgbClr val="543C27"/>
                  </a:solidFill>
                  <a:ln w="62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62C9E51A-14FE-482A-BD4E-9F26FE2DF7BF}"/>
                      </a:ext>
                    </a:extLst>
                  </p:cNvPr>
                  <p:cNvSpPr/>
                  <p:nvPr/>
                </p:nvSpPr>
                <p:spPr>
                  <a:xfrm>
                    <a:off x="4611575" y="3518136"/>
                    <a:ext cx="1986721" cy="558453"/>
                  </a:xfrm>
                  <a:custGeom>
                    <a:avLst/>
                    <a:gdLst>
                      <a:gd name="connsiteX0" fmla="*/ 1706316 w 1986721"/>
                      <a:gd name="connsiteY0" fmla="*/ 146841 h 558453"/>
                      <a:gd name="connsiteX1" fmla="*/ 1810041 w 1986721"/>
                      <a:gd name="connsiteY1" fmla="*/ 97708 h 558453"/>
                      <a:gd name="connsiteX2" fmla="*/ 1986722 w 1986721"/>
                      <a:gd name="connsiteY2" fmla="*/ 17494 h 558453"/>
                      <a:gd name="connsiteX3" fmla="*/ 1956138 w 1986721"/>
                      <a:gd name="connsiteY3" fmla="*/ 0 h 558453"/>
                      <a:gd name="connsiteX4" fmla="*/ 1798006 w 1986721"/>
                      <a:gd name="connsiteY4" fmla="*/ 72831 h 558453"/>
                      <a:gd name="connsiteX5" fmla="*/ 1694902 w 1986721"/>
                      <a:gd name="connsiteY5" fmla="*/ 121654 h 558453"/>
                      <a:gd name="connsiteX6" fmla="*/ 713111 w 1986721"/>
                      <a:gd name="connsiteY6" fmla="*/ 394925 h 558453"/>
                      <a:gd name="connsiteX7" fmla="*/ 0 w 1986721"/>
                      <a:gd name="connsiteY7" fmla="*/ 535438 h 558453"/>
                      <a:gd name="connsiteX8" fmla="*/ 26366 w 1986721"/>
                      <a:gd name="connsiteY8" fmla="*/ 558453 h 558453"/>
                      <a:gd name="connsiteX9" fmla="*/ 718508 w 1986721"/>
                      <a:gd name="connsiteY9" fmla="*/ 422035 h 558453"/>
                      <a:gd name="connsiteX10" fmla="*/ 1706316 w 1986721"/>
                      <a:gd name="connsiteY10" fmla="*/ 146841 h 558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86721" h="558453">
                        <a:moveTo>
                          <a:pt x="1706316" y="146841"/>
                        </a:moveTo>
                        <a:cubicBezTo>
                          <a:pt x="1741057" y="131083"/>
                          <a:pt x="1776169" y="114085"/>
                          <a:pt x="1810041" y="97708"/>
                        </a:cubicBezTo>
                        <a:cubicBezTo>
                          <a:pt x="1867860" y="69791"/>
                          <a:pt x="1926546" y="41378"/>
                          <a:pt x="1986722" y="17494"/>
                        </a:cubicBezTo>
                        <a:cubicBezTo>
                          <a:pt x="1976796" y="12283"/>
                          <a:pt x="1966560" y="6390"/>
                          <a:pt x="1956138" y="0"/>
                        </a:cubicBezTo>
                        <a:cubicBezTo>
                          <a:pt x="1902290" y="22333"/>
                          <a:pt x="1849745" y="47706"/>
                          <a:pt x="1798006" y="72831"/>
                        </a:cubicBezTo>
                        <a:cubicBezTo>
                          <a:pt x="1764259" y="89147"/>
                          <a:pt x="1729332" y="106021"/>
                          <a:pt x="1694902" y="121654"/>
                        </a:cubicBezTo>
                        <a:cubicBezTo>
                          <a:pt x="1383664" y="262787"/>
                          <a:pt x="1042773" y="329973"/>
                          <a:pt x="713111" y="394925"/>
                        </a:cubicBezTo>
                        <a:lnTo>
                          <a:pt x="0" y="535438"/>
                        </a:lnTo>
                        <a:cubicBezTo>
                          <a:pt x="9367" y="540587"/>
                          <a:pt x="18115" y="548527"/>
                          <a:pt x="26366" y="558453"/>
                        </a:cubicBezTo>
                        <a:lnTo>
                          <a:pt x="718508" y="422035"/>
                        </a:lnTo>
                        <a:cubicBezTo>
                          <a:pt x="1049659" y="356834"/>
                          <a:pt x="1392163" y="289339"/>
                          <a:pt x="1706316" y="146841"/>
                        </a:cubicBezTo>
                        <a:close/>
                      </a:path>
                    </a:pathLst>
                  </a:custGeom>
                  <a:solidFill>
                    <a:srgbClr val="FF5F4B"/>
                  </a:solidFill>
                  <a:ln w="62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A6601659-BC2C-4B57-91E6-82E45BE59EC4}"/>
                      </a:ext>
                    </a:extLst>
                  </p:cNvPr>
                  <p:cNvSpPr/>
                  <p:nvPr/>
                </p:nvSpPr>
                <p:spPr>
                  <a:xfrm>
                    <a:off x="4676962" y="3223772"/>
                    <a:ext cx="1556373" cy="472222"/>
                  </a:xfrm>
                  <a:custGeom>
                    <a:avLst/>
                    <a:gdLst>
                      <a:gd name="connsiteX0" fmla="*/ 979186 w 1556373"/>
                      <a:gd name="connsiteY0" fmla="*/ 195043 h 472222"/>
                      <a:gd name="connsiteX1" fmla="*/ 356276 w 1556373"/>
                      <a:gd name="connsiteY1" fmla="*/ 368746 h 472222"/>
                      <a:gd name="connsiteX2" fmla="*/ 21527 w 1556373"/>
                      <a:gd name="connsiteY2" fmla="*/ 441018 h 472222"/>
                      <a:gd name="connsiteX3" fmla="*/ 0 w 1556373"/>
                      <a:gd name="connsiteY3" fmla="*/ 472223 h 472222"/>
                      <a:gd name="connsiteX4" fmla="*/ 362914 w 1556373"/>
                      <a:gd name="connsiteY4" fmla="*/ 395669 h 472222"/>
                      <a:gd name="connsiteX5" fmla="*/ 988243 w 1556373"/>
                      <a:gd name="connsiteY5" fmla="*/ 221223 h 472222"/>
                      <a:gd name="connsiteX6" fmla="*/ 1190854 w 1556373"/>
                      <a:gd name="connsiteY6" fmla="*/ 146841 h 472222"/>
                      <a:gd name="connsiteX7" fmla="*/ 1556374 w 1556373"/>
                      <a:gd name="connsiteY7" fmla="*/ 21899 h 472222"/>
                      <a:gd name="connsiteX8" fmla="*/ 1531559 w 1556373"/>
                      <a:gd name="connsiteY8" fmla="*/ 0 h 472222"/>
                      <a:gd name="connsiteX9" fmla="*/ 1181115 w 1556373"/>
                      <a:gd name="connsiteY9" fmla="*/ 120847 h 472222"/>
                      <a:gd name="connsiteX10" fmla="*/ 979186 w 1556373"/>
                      <a:gd name="connsiteY10" fmla="*/ 195043 h 472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6373" h="472222">
                        <a:moveTo>
                          <a:pt x="979186" y="195043"/>
                        </a:moveTo>
                        <a:cubicBezTo>
                          <a:pt x="775333" y="265331"/>
                          <a:pt x="562300" y="317938"/>
                          <a:pt x="356276" y="368746"/>
                        </a:cubicBezTo>
                        <a:cubicBezTo>
                          <a:pt x="246844" y="395731"/>
                          <a:pt x="134806" y="423400"/>
                          <a:pt x="21527" y="441018"/>
                        </a:cubicBezTo>
                        <a:cubicBezTo>
                          <a:pt x="14517" y="451751"/>
                          <a:pt x="7382" y="462173"/>
                          <a:pt x="0" y="472223"/>
                        </a:cubicBezTo>
                        <a:cubicBezTo>
                          <a:pt x="123205" y="454728"/>
                          <a:pt x="244548" y="424889"/>
                          <a:pt x="362914" y="395669"/>
                        </a:cubicBezTo>
                        <a:cubicBezTo>
                          <a:pt x="569558" y="344675"/>
                          <a:pt x="783212" y="291944"/>
                          <a:pt x="988243" y="221223"/>
                        </a:cubicBezTo>
                        <a:cubicBezTo>
                          <a:pt x="1056111" y="197835"/>
                          <a:pt x="1124599" y="171904"/>
                          <a:pt x="1190854" y="146841"/>
                        </a:cubicBezTo>
                        <a:cubicBezTo>
                          <a:pt x="1310089" y="101740"/>
                          <a:pt x="1431867" y="55771"/>
                          <a:pt x="1556374" y="21899"/>
                        </a:cubicBezTo>
                        <a:cubicBezTo>
                          <a:pt x="1547875" y="14331"/>
                          <a:pt x="1539562" y="7072"/>
                          <a:pt x="1531559" y="0"/>
                        </a:cubicBezTo>
                        <a:cubicBezTo>
                          <a:pt x="1412077" y="33562"/>
                          <a:pt x="1295448" y="77608"/>
                          <a:pt x="1181115" y="120847"/>
                        </a:cubicBezTo>
                        <a:cubicBezTo>
                          <a:pt x="1115046" y="145910"/>
                          <a:pt x="1046743" y="171717"/>
                          <a:pt x="979186" y="195043"/>
                        </a:cubicBezTo>
                        <a:close/>
                      </a:path>
                    </a:pathLst>
                  </a:custGeom>
                  <a:solidFill>
                    <a:srgbClr val="FF5F4B"/>
                  </a:solidFill>
                  <a:ln w="62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D9266F01-AD0F-43A9-A095-7599FCBB9C2A}"/>
                      </a:ext>
                    </a:extLst>
                  </p:cNvPr>
                  <p:cNvSpPr/>
                  <p:nvPr/>
                </p:nvSpPr>
                <p:spPr>
                  <a:xfrm>
                    <a:off x="5012331" y="4174855"/>
                    <a:ext cx="1266849" cy="254846"/>
                  </a:xfrm>
                  <a:custGeom>
                    <a:avLst/>
                    <a:gdLst>
                      <a:gd name="connsiteX0" fmla="*/ 0 w 1266849"/>
                      <a:gd name="connsiteY0" fmla="*/ 227302 h 254846"/>
                      <a:gd name="connsiteX1" fmla="*/ 3598 w 1266849"/>
                      <a:gd name="connsiteY1" fmla="*/ 254846 h 254846"/>
                      <a:gd name="connsiteX2" fmla="*/ 390272 w 1266849"/>
                      <a:gd name="connsiteY2" fmla="*/ 175191 h 254846"/>
                      <a:gd name="connsiteX3" fmla="*/ 1266849 w 1266849"/>
                      <a:gd name="connsiteY3" fmla="*/ 27234 h 254846"/>
                      <a:gd name="connsiteX4" fmla="*/ 1259715 w 1266849"/>
                      <a:gd name="connsiteY4" fmla="*/ 0 h 254846"/>
                      <a:gd name="connsiteX5" fmla="*/ 384441 w 1266849"/>
                      <a:gd name="connsiteY5" fmla="*/ 148143 h 254846"/>
                      <a:gd name="connsiteX6" fmla="*/ 0 w 1266849"/>
                      <a:gd name="connsiteY6" fmla="*/ 227302 h 254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66849" h="254846">
                        <a:moveTo>
                          <a:pt x="0" y="227302"/>
                        </a:moveTo>
                        <a:cubicBezTo>
                          <a:pt x="1179" y="236483"/>
                          <a:pt x="2357" y="245665"/>
                          <a:pt x="3598" y="254846"/>
                        </a:cubicBezTo>
                        <a:cubicBezTo>
                          <a:pt x="133875" y="230342"/>
                          <a:pt x="263407" y="202488"/>
                          <a:pt x="390272" y="175191"/>
                        </a:cubicBezTo>
                        <a:cubicBezTo>
                          <a:pt x="676013" y="113713"/>
                          <a:pt x="971121" y="50374"/>
                          <a:pt x="1266849" y="27234"/>
                        </a:cubicBezTo>
                        <a:cubicBezTo>
                          <a:pt x="1264430" y="18115"/>
                          <a:pt x="1262010" y="8995"/>
                          <a:pt x="1259715" y="0"/>
                        </a:cubicBezTo>
                        <a:cubicBezTo>
                          <a:pt x="963862" y="23636"/>
                          <a:pt x="669499" y="86789"/>
                          <a:pt x="384441" y="148143"/>
                        </a:cubicBezTo>
                        <a:cubicBezTo>
                          <a:pt x="258196" y="175315"/>
                          <a:pt x="129470" y="202984"/>
                          <a:pt x="0" y="227302"/>
                        </a:cubicBezTo>
                        <a:close/>
                      </a:path>
                    </a:pathLst>
                  </a:custGeom>
                  <a:solidFill>
                    <a:srgbClr val="FF5F4B"/>
                  </a:solidFill>
                  <a:ln w="62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AA5F975B-56AB-4AC5-94EE-2A5384115205}"/>
                      </a:ext>
                    </a:extLst>
                  </p:cNvPr>
                  <p:cNvSpPr/>
                  <p:nvPr/>
                </p:nvSpPr>
                <p:spPr>
                  <a:xfrm>
                    <a:off x="4992768" y="3697235"/>
                    <a:ext cx="1662725" cy="489344"/>
                  </a:xfrm>
                  <a:custGeom>
                    <a:avLst/>
                    <a:gdLst>
                      <a:gd name="connsiteX0" fmla="*/ 1662726 w 1662725"/>
                      <a:gd name="connsiteY0" fmla="*/ 0 h 489344"/>
                      <a:gd name="connsiteX1" fmla="*/ 22 w 1662725"/>
                      <a:gd name="connsiteY1" fmla="*/ 460808 h 489344"/>
                      <a:gd name="connsiteX2" fmla="*/ 332 w 1662725"/>
                      <a:gd name="connsiteY2" fmla="*/ 489345 h 489344"/>
                      <a:gd name="connsiteX3" fmla="*/ 1658632 w 1662725"/>
                      <a:gd name="connsiteY3" fmla="*/ 30212 h 489344"/>
                      <a:gd name="connsiteX4" fmla="*/ 1662726 w 1662725"/>
                      <a:gd name="connsiteY4" fmla="*/ 0 h 489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2725" h="489344">
                        <a:moveTo>
                          <a:pt x="1662726" y="0"/>
                        </a:moveTo>
                        <a:cubicBezTo>
                          <a:pt x="1114261" y="166072"/>
                          <a:pt x="557234" y="320419"/>
                          <a:pt x="22" y="460808"/>
                        </a:cubicBezTo>
                        <a:cubicBezTo>
                          <a:pt x="-40" y="469865"/>
                          <a:pt x="22" y="479357"/>
                          <a:pt x="332" y="489345"/>
                        </a:cubicBezTo>
                        <a:cubicBezTo>
                          <a:pt x="555994" y="349452"/>
                          <a:pt x="1111593" y="195663"/>
                          <a:pt x="1658632" y="30212"/>
                        </a:cubicBezTo>
                        <a:cubicBezTo>
                          <a:pt x="1659935" y="19417"/>
                          <a:pt x="1661175" y="9243"/>
                          <a:pt x="1662726" y="0"/>
                        </a:cubicBezTo>
                        <a:close/>
                      </a:path>
                    </a:pathLst>
                  </a:custGeom>
                  <a:solidFill>
                    <a:srgbClr val="3B3047"/>
                  </a:solidFill>
                  <a:ln w="62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0F2CB607-B797-40DC-A61F-47B46E9CAC81}"/>
                      </a:ext>
                    </a:extLst>
                  </p:cNvPr>
                  <p:cNvSpPr/>
                  <p:nvPr/>
                </p:nvSpPr>
                <p:spPr>
                  <a:xfrm>
                    <a:off x="5032866" y="4295198"/>
                    <a:ext cx="1284777" cy="279792"/>
                  </a:xfrm>
                  <a:custGeom>
                    <a:avLst/>
                    <a:gdLst>
                      <a:gd name="connsiteX0" fmla="*/ 548279 w 1284777"/>
                      <a:gd name="connsiteY0" fmla="*/ 151501 h 279792"/>
                      <a:gd name="connsiteX1" fmla="*/ 614472 w 1284777"/>
                      <a:gd name="connsiteY1" fmla="*/ 132084 h 279792"/>
                      <a:gd name="connsiteX2" fmla="*/ 1284778 w 1284777"/>
                      <a:gd name="connsiteY2" fmla="*/ 40890 h 279792"/>
                      <a:gd name="connsiteX3" fmla="*/ 1275596 w 1284777"/>
                      <a:gd name="connsiteY3" fmla="*/ 10988 h 279792"/>
                      <a:gd name="connsiteX4" fmla="*/ 606594 w 1284777"/>
                      <a:gd name="connsiteY4" fmla="*/ 105532 h 279792"/>
                      <a:gd name="connsiteX5" fmla="*/ 540525 w 1284777"/>
                      <a:gd name="connsiteY5" fmla="*/ 124887 h 279792"/>
                      <a:gd name="connsiteX6" fmla="*/ 0 w 1284777"/>
                      <a:gd name="connsiteY6" fmla="*/ 252434 h 279792"/>
                      <a:gd name="connsiteX7" fmla="*/ 4218 w 1284777"/>
                      <a:gd name="connsiteY7" fmla="*/ 279793 h 279792"/>
                      <a:gd name="connsiteX8" fmla="*/ 548279 w 1284777"/>
                      <a:gd name="connsiteY8" fmla="*/ 151501 h 27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84777" h="279792">
                        <a:moveTo>
                          <a:pt x="548279" y="151501"/>
                        </a:moveTo>
                        <a:cubicBezTo>
                          <a:pt x="570240" y="145111"/>
                          <a:pt x="592263" y="138659"/>
                          <a:pt x="614472" y="132084"/>
                        </a:cubicBezTo>
                        <a:cubicBezTo>
                          <a:pt x="837184" y="66387"/>
                          <a:pt x="1066657" y="-1233"/>
                          <a:pt x="1284778" y="40890"/>
                        </a:cubicBezTo>
                        <a:cubicBezTo>
                          <a:pt x="1281676" y="31026"/>
                          <a:pt x="1278636" y="21038"/>
                          <a:pt x="1275596" y="10988"/>
                        </a:cubicBezTo>
                        <a:cubicBezTo>
                          <a:pt x="1055615" y="-26916"/>
                          <a:pt x="827816" y="40269"/>
                          <a:pt x="606594" y="105532"/>
                        </a:cubicBezTo>
                        <a:cubicBezTo>
                          <a:pt x="584447" y="112046"/>
                          <a:pt x="562486" y="118560"/>
                          <a:pt x="540525" y="124887"/>
                        </a:cubicBezTo>
                        <a:cubicBezTo>
                          <a:pt x="363286" y="176316"/>
                          <a:pt x="182077" y="218997"/>
                          <a:pt x="0" y="252434"/>
                        </a:cubicBezTo>
                        <a:cubicBezTo>
                          <a:pt x="1427" y="261678"/>
                          <a:pt x="2854" y="270797"/>
                          <a:pt x="4218" y="279793"/>
                        </a:cubicBezTo>
                        <a:cubicBezTo>
                          <a:pt x="187537" y="246231"/>
                          <a:pt x="369924" y="203302"/>
                          <a:pt x="548279" y="151501"/>
                        </a:cubicBezTo>
                        <a:close/>
                      </a:path>
                    </a:pathLst>
                  </a:custGeom>
                  <a:solidFill>
                    <a:srgbClr val="3B3047"/>
                  </a:solidFill>
                  <a:ln w="62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3EA148DD-EDC6-4BF8-8542-44A858EF3789}"/>
                    </a:ext>
                  </a:extLst>
                </p:cNvPr>
                <p:cNvSpPr/>
                <p:nvPr/>
              </p:nvSpPr>
              <p:spPr>
                <a:xfrm>
                  <a:off x="6088892" y="3183774"/>
                  <a:ext cx="84811" cy="534988"/>
                </a:xfrm>
                <a:custGeom>
                  <a:avLst/>
                  <a:gdLst>
                    <a:gd name="connsiteX0" fmla="*/ 30483 w 84811"/>
                    <a:gd name="connsiteY0" fmla="*/ 534988 h 534988"/>
                    <a:gd name="connsiteX1" fmla="*/ 25210 w 84811"/>
                    <a:gd name="connsiteY1" fmla="*/ 531142 h 534988"/>
                    <a:gd name="connsiteX2" fmla="*/ 74219 w 84811"/>
                    <a:gd name="connsiteY2" fmla="*/ 3273 h 534988"/>
                    <a:gd name="connsiteX3" fmla="*/ 81539 w 84811"/>
                    <a:gd name="connsiteY3" fmla="*/ 481 h 534988"/>
                    <a:gd name="connsiteX4" fmla="*/ 84331 w 84811"/>
                    <a:gd name="connsiteY4" fmla="*/ 7801 h 534988"/>
                    <a:gd name="connsiteX5" fmla="*/ 35756 w 84811"/>
                    <a:gd name="connsiteY5" fmla="*/ 527792 h 534988"/>
                    <a:gd name="connsiteX6" fmla="*/ 32158 w 84811"/>
                    <a:gd name="connsiteY6" fmla="*/ 534740 h 534988"/>
                    <a:gd name="connsiteX7" fmla="*/ 30483 w 84811"/>
                    <a:gd name="connsiteY7" fmla="*/ 534988 h 53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811" h="534988">
                      <a:moveTo>
                        <a:pt x="30483" y="534988"/>
                      </a:moveTo>
                      <a:cubicBezTo>
                        <a:pt x="28125" y="534988"/>
                        <a:pt x="25954" y="533499"/>
                        <a:pt x="25210" y="531142"/>
                      </a:cubicBezTo>
                      <a:cubicBezTo>
                        <a:pt x="-52088" y="288145"/>
                        <a:pt x="72916" y="6064"/>
                        <a:pt x="74219" y="3273"/>
                      </a:cubicBezTo>
                      <a:cubicBezTo>
                        <a:pt x="75459" y="481"/>
                        <a:pt x="78747" y="-760"/>
                        <a:pt x="81539" y="481"/>
                      </a:cubicBezTo>
                      <a:cubicBezTo>
                        <a:pt x="84331" y="1722"/>
                        <a:pt x="85571" y="5010"/>
                        <a:pt x="84331" y="7801"/>
                      </a:cubicBezTo>
                      <a:cubicBezTo>
                        <a:pt x="83090" y="10593"/>
                        <a:pt x="-40239" y="288889"/>
                        <a:pt x="35756" y="527792"/>
                      </a:cubicBezTo>
                      <a:cubicBezTo>
                        <a:pt x="36686" y="530708"/>
                        <a:pt x="35073" y="533810"/>
                        <a:pt x="32158" y="534740"/>
                      </a:cubicBezTo>
                      <a:cubicBezTo>
                        <a:pt x="31599" y="534926"/>
                        <a:pt x="31041" y="534988"/>
                        <a:pt x="30483" y="534988"/>
                      </a:cubicBezTo>
                      <a:close/>
                    </a:path>
                  </a:pathLst>
                </a:custGeom>
                <a:solidFill>
                  <a:srgbClr val="3B304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82F79AD0-C924-418E-BD57-4FEC255CAFFE}"/>
                    </a:ext>
                  </a:extLst>
                </p:cNvPr>
                <p:cNvSpPr/>
                <p:nvPr/>
              </p:nvSpPr>
              <p:spPr>
                <a:xfrm>
                  <a:off x="4783968" y="3552196"/>
                  <a:ext cx="232781" cy="382700"/>
                </a:xfrm>
                <a:custGeom>
                  <a:avLst/>
                  <a:gdLst>
                    <a:gd name="connsiteX0" fmla="*/ 227247 w 232781"/>
                    <a:gd name="connsiteY0" fmla="*/ 382701 h 382700"/>
                    <a:gd name="connsiteX1" fmla="*/ 221787 w 232781"/>
                    <a:gd name="connsiteY1" fmla="*/ 378110 h 382700"/>
                    <a:gd name="connsiteX2" fmla="*/ 3108 w 232781"/>
                    <a:gd name="connsiteY2" fmla="*/ 10854 h 382700"/>
                    <a:gd name="connsiteX3" fmla="*/ 627 w 232781"/>
                    <a:gd name="connsiteY3" fmla="*/ 8372 h 382700"/>
                    <a:gd name="connsiteX4" fmla="*/ 1185 w 232781"/>
                    <a:gd name="connsiteY4" fmla="*/ 2045 h 382700"/>
                    <a:gd name="connsiteX5" fmla="*/ 6955 w 232781"/>
                    <a:gd name="connsiteY5" fmla="*/ 183 h 382700"/>
                    <a:gd name="connsiteX6" fmla="*/ 232706 w 232781"/>
                    <a:gd name="connsiteY6" fmla="*/ 376187 h 382700"/>
                    <a:gd name="connsiteX7" fmla="*/ 228239 w 232781"/>
                    <a:gd name="connsiteY7" fmla="*/ 382639 h 382700"/>
                    <a:gd name="connsiteX8" fmla="*/ 227247 w 232781"/>
                    <a:gd name="connsiteY8" fmla="*/ 382701 h 38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781" h="382700">
                      <a:moveTo>
                        <a:pt x="227247" y="382701"/>
                      </a:moveTo>
                      <a:cubicBezTo>
                        <a:pt x="224641" y="382701"/>
                        <a:pt x="222284" y="380778"/>
                        <a:pt x="221787" y="378110"/>
                      </a:cubicBezTo>
                      <a:cubicBezTo>
                        <a:pt x="201377" y="260861"/>
                        <a:pt x="19238" y="28534"/>
                        <a:pt x="3108" y="10854"/>
                      </a:cubicBezTo>
                      <a:cubicBezTo>
                        <a:pt x="2054" y="10357"/>
                        <a:pt x="1185" y="9489"/>
                        <a:pt x="627" y="8372"/>
                      </a:cubicBezTo>
                      <a:cubicBezTo>
                        <a:pt x="-366" y="6449"/>
                        <a:pt x="-180" y="3782"/>
                        <a:pt x="1185" y="2045"/>
                      </a:cubicBezTo>
                      <a:cubicBezTo>
                        <a:pt x="2550" y="369"/>
                        <a:pt x="4845" y="-375"/>
                        <a:pt x="6955" y="183"/>
                      </a:cubicBezTo>
                      <a:cubicBezTo>
                        <a:pt x="16880" y="2789"/>
                        <a:pt x="211738" y="255588"/>
                        <a:pt x="232706" y="376187"/>
                      </a:cubicBezTo>
                      <a:cubicBezTo>
                        <a:pt x="233202" y="379227"/>
                        <a:pt x="231217" y="382081"/>
                        <a:pt x="228239" y="382639"/>
                      </a:cubicBezTo>
                      <a:cubicBezTo>
                        <a:pt x="227929" y="382639"/>
                        <a:pt x="227557" y="382701"/>
                        <a:pt x="227247" y="382701"/>
                      </a:cubicBezTo>
                      <a:close/>
                    </a:path>
                  </a:pathLst>
                </a:custGeom>
                <a:solidFill>
                  <a:srgbClr val="3B304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A6729927-1DFC-49F5-A7CD-3C826D29B397}"/>
                    </a:ext>
                  </a:extLst>
                </p:cNvPr>
                <p:cNvSpPr/>
                <p:nvPr/>
              </p:nvSpPr>
              <p:spPr>
                <a:xfrm>
                  <a:off x="5332610" y="3873864"/>
                  <a:ext cx="681515" cy="792383"/>
                </a:xfrm>
                <a:custGeom>
                  <a:avLst/>
                  <a:gdLst>
                    <a:gd name="connsiteX0" fmla="*/ 5537 w 681515"/>
                    <a:gd name="connsiteY0" fmla="*/ 792383 h 792383"/>
                    <a:gd name="connsiteX1" fmla="*/ 202 w 681515"/>
                    <a:gd name="connsiteY1" fmla="*/ 788351 h 792383"/>
                    <a:gd name="connsiteX2" fmla="*/ 4048 w 681515"/>
                    <a:gd name="connsiteY2" fmla="*/ 781465 h 792383"/>
                    <a:gd name="connsiteX3" fmla="*/ 504373 w 681515"/>
                    <a:gd name="connsiteY3" fmla="*/ 345472 h 792383"/>
                    <a:gd name="connsiteX4" fmla="*/ 670755 w 681515"/>
                    <a:gd name="connsiteY4" fmla="*/ 3774 h 792383"/>
                    <a:gd name="connsiteX5" fmla="*/ 677766 w 681515"/>
                    <a:gd name="connsiteY5" fmla="*/ 300 h 792383"/>
                    <a:gd name="connsiteX6" fmla="*/ 681240 w 681515"/>
                    <a:gd name="connsiteY6" fmla="*/ 7372 h 792383"/>
                    <a:gd name="connsiteX7" fmla="*/ 513803 w 681515"/>
                    <a:gd name="connsiteY7" fmla="*/ 351365 h 792383"/>
                    <a:gd name="connsiteX8" fmla="*/ 7088 w 681515"/>
                    <a:gd name="connsiteY8" fmla="*/ 792197 h 792383"/>
                    <a:gd name="connsiteX9" fmla="*/ 5537 w 681515"/>
                    <a:gd name="connsiteY9" fmla="*/ 792383 h 792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1515" h="792383">
                      <a:moveTo>
                        <a:pt x="5537" y="792383"/>
                      </a:moveTo>
                      <a:cubicBezTo>
                        <a:pt x="3118" y="792383"/>
                        <a:pt x="884" y="790832"/>
                        <a:pt x="202" y="788351"/>
                      </a:cubicBezTo>
                      <a:cubicBezTo>
                        <a:pt x="-605" y="785373"/>
                        <a:pt x="1070" y="782333"/>
                        <a:pt x="4048" y="781465"/>
                      </a:cubicBezTo>
                      <a:cubicBezTo>
                        <a:pt x="234142" y="716140"/>
                        <a:pt x="403129" y="508318"/>
                        <a:pt x="504373" y="345472"/>
                      </a:cubicBezTo>
                      <a:cubicBezTo>
                        <a:pt x="614240" y="168667"/>
                        <a:pt x="670197" y="5449"/>
                        <a:pt x="670755" y="3774"/>
                      </a:cubicBezTo>
                      <a:cubicBezTo>
                        <a:pt x="671748" y="858"/>
                        <a:pt x="674912" y="-693"/>
                        <a:pt x="677766" y="300"/>
                      </a:cubicBezTo>
                      <a:cubicBezTo>
                        <a:pt x="680681" y="1293"/>
                        <a:pt x="682170" y="4456"/>
                        <a:pt x="681240" y="7372"/>
                      </a:cubicBezTo>
                      <a:cubicBezTo>
                        <a:pt x="680681" y="8985"/>
                        <a:pt x="624352" y="173506"/>
                        <a:pt x="513803" y="351365"/>
                      </a:cubicBezTo>
                      <a:cubicBezTo>
                        <a:pt x="411567" y="515886"/>
                        <a:pt x="240656" y="725880"/>
                        <a:pt x="7088" y="792197"/>
                      </a:cubicBezTo>
                      <a:cubicBezTo>
                        <a:pt x="6530" y="792321"/>
                        <a:pt x="6033" y="792383"/>
                        <a:pt x="5537" y="792383"/>
                      </a:cubicBezTo>
                      <a:close/>
                    </a:path>
                  </a:pathLst>
                </a:custGeom>
                <a:solidFill>
                  <a:srgbClr val="3B304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677DCD77-1B0E-44E3-8103-0CA142FB1626}"/>
                    </a:ext>
                  </a:extLst>
                </p:cNvPr>
                <p:cNvSpPr/>
                <p:nvPr/>
              </p:nvSpPr>
              <p:spPr>
                <a:xfrm>
                  <a:off x="6307755" y="3552603"/>
                  <a:ext cx="304723" cy="138490"/>
                </a:xfrm>
                <a:custGeom>
                  <a:avLst/>
                  <a:gdLst>
                    <a:gd name="connsiteX0" fmla="*/ 299165 w 304723"/>
                    <a:gd name="connsiteY0" fmla="*/ 138490 h 138490"/>
                    <a:gd name="connsiteX1" fmla="*/ 297242 w 304723"/>
                    <a:gd name="connsiteY1" fmla="*/ 138180 h 138490"/>
                    <a:gd name="connsiteX2" fmla="*/ 2630 w 304723"/>
                    <a:gd name="connsiteY2" fmla="*/ 10261 h 138490"/>
                    <a:gd name="connsiteX3" fmla="*/ 831 w 304723"/>
                    <a:gd name="connsiteY3" fmla="*/ 2630 h 138490"/>
                    <a:gd name="connsiteX4" fmla="*/ 8462 w 304723"/>
                    <a:gd name="connsiteY4" fmla="*/ 831 h 138490"/>
                    <a:gd name="connsiteX5" fmla="*/ 301150 w 304723"/>
                    <a:gd name="connsiteY5" fmla="*/ 127820 h 138490"/>
                    <a:gd name="connsiteX6" fmla="*/ 304376 w 304723"/>
                    <a:gd name="connsiteY6" fmla="*/ 134954 h 138490"/>
                    <a:gd name="connsiteX7" fmla="*/ 299165 w 304723"/>
                    <a:gd name="connsiteY7" fmla="*/ 138490 h 138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4723" h="138490">
                      <a:moveTo>
                        <a:pt x="299165" y="138490"/>
                      </a:moveTo>
                      <a:cubicBezTo>
                        <a:pt x="298544" y="138490"/>
                        <a:pt x="297862" y="138366"/>
                        <a:pt x="297242" y="138180"/>
                      </a:cubicBezTo>
                      <a:cubicBezTo>
                        <a:pt x="288184" y="134768"/>
                        <a:pt x="74282" y="54369"/>
                        <a:pt x="2630" y="10261"/>
                      </a:cubicBezTo>
                      <a:cubicBezTo>
                        <a:pt x="25" y="8648"/>
                        <a:pt x="-782" y="5236"/>
                        <a:pt x="831" y="2630"/>
                      </a:cubicBezTo>
                      <a:cubicBezTo>
                        <a:pt x="2444" y="25"/>
                        <a:pt x="5856" y="-782"/>
                        <a:pt x="8462" y="831"/>
                      </a:cubicBezTo>
                      <a:cubicBezTo>
                        <a:pt x="79245" y="44381"/>
                        <a:pt x="298979" y="126951"/>
                        <a:pt x="301150" y="127820"/>
                      </a:cubicBezTo>
                      <a:cubicBezTo>
                        <a:pt x="304004" y="128875"/>
                        <a:pt x="305431" y="132101"/>
                        <a:pt x="304376" y="134954"/>
                      </a:cubicBezTo>
                      <a:cubicBezTo>
                        <a:pt x="303569" y="137126"/>
                        <a:pt x="301460" y="138490"/>
                        <a:pt x="299165" y="138490"/>
                      </a:cubicBezTo>
                      <a:close/>
                    </a:path>
                  </a:pathLst>
                </a:custGeom>
                <a:solidFill>
                  <a:srgbClr val="3B304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6" name="Graphic 189">
                <a:extLst>
                  <a:ext uri="{FF2B5EF4-FFF2-40B4-BE49-F238E27FC236}">
                    <a16:creationId xmlns:a16="http://schemas.microsoft.com/office/drawing/2014/main" id="{92CE410A-13DF-4F68-A0FB-9E1B5AA4FC71}"/>
                  </a:ext>
                </a:extLst>
              </p:cNvPr>
              <p:cNvGrpSpPr/>
              <p:nvPr/>
            </p:nvGrpSpPr>
            <p:grpSpPr>
              <a:xfrm>
                <a:off x="3296400" y="4566492"/>
                <a:ext cx="4252483" cy="2293864"/>
                <a:chOff x="3296400" y="4566492"/>
                <a:chExt cx="4252483" cy="2293864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D0314C82-B562-455F-A7A4-F6F90C0F8FD4}"/>
                    </a:ext>
                  </a:extLst>
                </p:cNvPr>
                <p:cNvSpPr/>
                <p:nvPr/>
              </p:nvSpPr>
              <p:spPr>
                <a:xfrm>
                  <a:off x="3703483" y="4625737"/>
                  <a:ext cx="3466047" cy="2229036"/>
                </a:xfrm>
                <a:custGeom>
                  <a:avLst/>
                  <a:gdLst>
                    <a:gd name="connsiteX0" fmla="*/ 3466046 w 3466046"/>
                    <a:gd name="connsiteY0" fmla="*/ 7941 h 2229036"/>
                    <a:gd name="connsiteX1" fmla="*/ 0 w 3466046"/>
                    <a:gd name="connsiteY1" fmla="*/ 0 h 2229036"/>
                    <a:gd name="connsiteX2" fmla="*/ 0 w 3466046"/>
                    <a:gd name="connsiteY2" fmla="*/ 2156144 h 2229036"/>
                    <a:gd name="connsiteX3" fmla="*/ 72893 w 3466046"/>
                    <a:gd name="connsiteY3" fmla="*/ 2229037 h 2229036"/>
                    <a:gd name="connsiteX4" fmla="*/ 3341787 w 3466046"/>
                    <a:gd name="connsiteY4" fmla="*/ 2229037 h 2229036"/>
                    <a:gd name="connsiteX5" fmla="*/ 3466046 w 3466046"/>
                    <a:gd name="connsiteY5" fmla="*/ 2164085 h 2229036"/>
                    <a:gd name="connsiteX6" fmla="*/ 3466046 w 3466046"/>
                    <a:gd name="connsiteY6" fmla="*/ 7941 h 2229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66046" h="2229036">
                      <a:moveTo>
                        <a:pt x="3466046" y="7941"/>
                      </a:moveTo>
                      <a:lnTo>
                        <a:pt x="0" y="0"/>
                      </a:lnTo>
                      <a:lnTo>
                        <a:pt x="0" y="2156144"/>
                      </a:lnTo>
                      <a:cubicBezTo>
                        <a:pt x="0" y="2196405"/>
                        <a:pt x="32631" y="2229037"/>
                        <a:pt x="72893" y="2229037"/>
                      </a:cubicBezTo>
                      <a:lnTo>
                        <a:pt x="3341787" y="2229037"/>
                      </a:lnTo>
                      <a:cubicBezTo>
                        <a:pt x="3382048" y="2229037"/>
                        <a:pt x="3414680" y="2196405"/>
                        <a:pt x="3466046" y="2164085"/>
                      </a:cubicBezTo>
                      <a:lnTo>
                        <a:pt x="3466046" y="7941"/>
                      </a:lnTo>
                      <a:close/>
                    </a:path>
                  </a:pathLst>
                </a:custGeom>
                <a:solidFill>
                  <a:srgbClr val="E4B589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F781A92B-7798-4BE7-BEEA-0ECFAE6D3B58}"/>
                    </a:ext>
                  </a:extLst>
                </p:cNvPr>
                <p:cNvSpPr/>
                <p:nvPr/>
              </p:nvSpPr>
              <p:spPr>
                <a:xfrm>
                  <a:off x="4278873" y="4620242"/>
                  <a:ext cx="538601" cy="2240114"/>
                </a:xfrm>
                <a:custGeom>
                  <a:avLst/>
                  <a:gdLst>
                    <a:gd name="connsiteX0" fmla="*/ 533080 w 538601"/>
                    <a:gd name="connsiteY0" fmla="*/ 2240115 h 2240114"/>
                    <a:gd name="connsiteX1" fmla="*/ 528862 w 538601"/>
                    <a:gd name="connsiteY1" fmla="*/ 2238130 h 2240114"/>
                    <a:gd name="connsiteX2" fmla="*/ 1303 w 538601"/>
                    <a:gd name="connsiteY2" fmla="*/ 1609761 h 2240114"/>
                    <a:gd name="connsiteX3" fmla="*/ 0 w 538601"/>
                    <a:gd name="connsiteY3" fmla="*/ 1606225 h 2240114"/>
                    <a:gd name="connsiteX4" fmla="*/ 0 w 538601"/>
                    <a:gd name="connsiteY4" fmla="*/ 562769 h 2240114"/>
                    <a:gd name="connsiteX5" fmla="*/ 1489 w 538601"/>
                    <a:gd name="connsiteY5" fmla="*/ 558985 h 2240114"/>
                    <a:gd name="connsiteX6" fmla="*/ 529048 w 538601"/>
                    <a:gd name="connsiteY6" fmla="*/ 1710 h 2240114"/>
                    <a:gd name="connsiteX7" fmla="*/ 535128 w 538601"/>
                    <a:gd name="connsiteY7" fmla="*/ 408 h 2240114"/>
                    <a:gd name="connsiteX8" fmla="*/ 538602 w 538601"/>
                    <a:gd name="connsiteY8" fmla="*/ 5557 h 2240114"/>
                    <a:gd name="connsiteX9" fmla="*/ 538602 w 538601"/>
                    <a:gd name="connsiteY9" fmla="*/ 2234594 h 2240114"/>
                    <a:gd name="connsiteX10" fmla="*/ 534942 w 538601"/>
                    <a:gd name="connsiteY10" fmla="*/ 2239805 h 2240114"/>
                    <a:gd name="connsiteX11" fmla="*/ 533080 w 538601"/>
                    <a:gd name="connsiteY11" fmla="*/ 2240115 h 2240114"/>
                    <a:gd name="connsiteX12" fmla="*/ 11105 w 538601"/>
                    <a:gd name="connsiteY12" fmla="*/ 1604178 h 2240114"/>
                    <a:gd name="connsiteX13" fmla="*/ 527559 w 538601"/>
                    <a:gd name="connsiteY13" fmla="*/ 2219395 h 2240114"/>
                    <a:gd name="connsiteX14" fmla="*/ 527559 w 538601"/>
                    <a:gd name="connsiteY14" fmla="*/ 19453 h 2240114"/>
                    <a:gd name="connsiteX15" fmla="*/ 11105 w 538601"/>
                    <a:gd name="connsiteY15" fmla="*/ 565003 h 2240114"/>
                    <a:gd name="connsiteX16" fmla="*/ 11105 w 538601"/>
                    <a:gd name="connsiteY16" fmla="*/ 1604178 h 2240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38601" h="2240114">
                      <a:moveTo>
                        <a:pt x="533080" y="2240115"/>
                      </a:moveTo>
                      <a:cubicBezTo>
                        <a:pt x="531467" y="2240115"/>
                        <a:pt x="529917" y="2239433"/>
                        <a:pt x="528862" y="2238130"/>
                      </a:cubicBezTo>
                      <a:lnTo>
                        <a:pt x="1303" y="1609761"/>
                      </a:lnTo>
                      <a:cubicBezTo>
                        <a:pt x="496" y="1608768"/>
                        <a:pt x="0" y="1607466"/>
                        <a:pt x="0" y="1606225"/>
                      </a:cubicBezTo>
                      <a:lnTo>
                        <a:pt x="0" y="562769"/>
                      </a:lnTo>
                      <a:cubicBezTo>
                        <a:pt x="0" y="561343"/>
                        <a:pt x="558" y="559978"/>
                        <a:pt x="1489" y="558985"/>
                      </a:cubicBezTo>
                      <a:lnTo>
                        <a:pt x="529048" y="1710"/>
                      </a:lnTo>
                      <a:cubicBezTo>
                        <a:pt x="530599" y="97"/>
                        <a:pt x="533018" y="-461"/>
                        <a:pt x="535128" y="408"/>
                      </a:cubicBezTo>
                      <a:cubicBezTo>
                        <a:pt x="537237" y="1276"/>
                        <a:pt x="538602" y="3261"/>
                        <a:pt x="538602" y="5557"/>
                      </a:cubicBezTo>
                      <a:lnTo>
                        <a:pt x="538602" y="2234594"/>
                      </a:lnTo>
                      <a:cubicBezTo>
                        <a:pt x="538602" y="2236951"/>
                        <a:pt x="537113" y="2238998"/>
                        <a:pt x="534942" y="2239805"/>
                      </a:cubicBezTo>
                      <a:cubicBezTo>
                        <a:pt x="534383" y="2239991"/>
                        <a:pt x="533701" y="2240115"/>
                        <a:pt x="533080" y="2240115"/>
                      </a:cubicBezTo>
                      <a:close/>
                      <a:moveTo>
                        <a:pt x="11105" y="1604178"/>
                      </a:moveTo>
                      <a:lnTo>
                        <a:pt x="527559" y="2219395"/>
                      </a:lnTo>
                      <a:lnTo>
                        <a:pt x="527559" y="19453"/>
                      </a:lnTo>
                      <a:lnTo>
                        <a:pt x="11105" y="565003"/>
                      </a:lnTo>
                      <a:lnTo>
                        <a:pt x="11105" y="1604178"/>
                      </a:lnTo>
                      <a:close/>
                    </a:path>
                  </a:pathLst>
                </a:custGeom>
                <a:solidFill>
                  <a:srgbClr val="543C2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B4FB51AB-562B-4BB9-B4D8-7332692AC196}"/>
                    </a:ext>
                  </a:extLst>
                </p:cNvPr>
                <p:cNvSpPr/>
                <p:nvPr/>
              </p:nvSpPr>
              <p:spPr>
                <a:xfrm>
                  <a:off x="3693936" y="4624229"/>
                  <a:ext cx="595979" cy="2225208"/>
                </a:xfrm>
                <a:custGeom>
                  <a:avLst/>
                  <a:gdLst>
                    <a:gd name="connsiteX0" fmla="*/ 44226 w 595979"/>
                    <a:gd name="connsiteY0" fmla="*/ 2225209 h 2225208"/>
                    <a:gd name="connsiteX1" fmla="*/ 40566 w 595979"/>
                    <a:gd name="connsiteY1" fmla="*/ 2223844 h 2225208"/>
                    <a:gd name="connsiteX2" fmla="*/ 40070 w 595979"/>
                    <a:gd name="connsiteY2" fmla="*/ 2216028 h 2225208"/>
                    <a:gd name="connsiteX3" fmla="*/ 584937 w 595979"/>
                    <a:gd name="connsiteY3" fmla="*/ 1600128 h 2225208"/>
                    <a:gd name="connsiteX4" fmla="*/ 584937 w 595979"/>
                    <a:gd name="connsiteY4" fmla="*/ 561202 h 2225208"/>
                    <a:gd name="connsiteX5" fmla="*/ 1731 w 595979"/>
                    <a:gd name="connsiteY5" fmla="*/ 9572 h 2225208"/>
                    <a:gd name="connsiteX6" fmla="*/ 1483 w 595979"/>
                    <a:gd name="connsiteY6" fmla="*/ 1755 h 2225208"/>
                    <a:gd name="connsiteX7" fmla="*/ 9362 w 595979"/>
                    <a:gd name="connsiteY7" fmla="*/ 1507 h 2225208"/>
                    <a:gd name="connsiteX8" fmla="*/ 594243 w 595979"/>
                    <a:gd name="connsiteY8" fmla="*/ 554812 h 2225208"/>
                    <a:gd name="connsiteX9" fmla="*/ 595980 w 595979"/>
                    <a:gd name="connsiteY9" fmla="*/ 558844 h 2225208"/>
                    <a:gd name="connsiteX10" fmla="*/ 595980 w 595979"/>
                    <a:gd name="connsiteY10" fmla="*/ 1602238 h 2225208"/>
                    <a:gd name="connsiteX11" fmla="*/ 594615 w 595979"/>
                    <a:gd name="connsiteY11" fmla="*/ 1605898 h 2225208"/>
                    <a:gd name="connsiteX12" fmla="*/ 48321 w 595979"/>
                    <a:gd name="connsiteY12" fmla="*/ 2223410 h 2225208"/>
                    <a:gd name="connsiteX13" fmla="*/ 44226 w 595979"/>
                    <a:gd name="connsiteY13" fmla="*/ 2225209 h 2225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5979" h="2225208">
                      <a:moveTo>
                        <a:pt x="44226" y="2225209"/>
                      </a:moveTo>
                      <a:cubicBezTo>
                        <a:pt x="42924" y="2225209"/>
                        <a:pt x="41621" y="2224775"/>
                        <a:pt x="40566" y="2223844"/>
                      </a:cubicBezTo>
                      <a:cubicBezTo>
                        <a:pt x="38271" y="2221797"/>
                        <a:pt x="38023" y="2218323"/>
                        <a:pt x="40070" y="2216028"/>
                      </a:cubicBezTo>
                      <a:lnTo>
                        <a:pt x="584937" y="1600128"/>
                      </a:lnTo>
                      <a:lnTo>
                        <a:pt x="584937" y="561202"/>
                      </a:lnTo>
                      <a:lnTo>
                        <a:pt x="1731" y="9572"/>
                      </a:lnTo>
                      <a:cubicBezTo>
                        <a:pt x="-502" y="7463"/>
                        <a:pt x="-564" y="3989"/>
                        <a:pt x="1483" y="1755"/>
                      </a:cubicBezTo>
                      <a:cubicBezTo>
                        <a:pt x="3592" y="-478"/>
                        <a:pt x="7129" y="-602"/>
                        <a:pt x="9362" y="1507"/>
                      </a:cubicBezTo>
                      <a:lnTo>
                        <a:pt x="594243" y="554812"/>
                      </a:lnTo>
                      <a:cubicBezTo>
                        <a:pt x="595359" y="555867"/>
                        <a:pt x="595980" y="557293"/>
                        <a:pt x="595980" y="558844"/>
                      </a:cubicBezTo>
                      <a:lnTo>
                        <a:pt x="595980" y="1602238"/>
                      </a:lnTo>
                      <a:cubicBezTo>
                        <a:pt x="595980" y="1603602"/>
                        <a:pt x="595484" y="1604905"/>
                        <a:pt x="594615" y="1605898"/>
                      </a:cubicBezTo>
                      <a:lnTo>
                        <a:pt x="48321" y="2223410"/>
                      </a:lnTo>
                      <a:cubicBezTo>
                        <a:pt x="47266" y="2224589"/>
                        <a:pt x="45777" y="2225209"/>
                        <a:pt x="44226" y="2225209"/>
                      </a:cubicBezTo>
                      <a:close/>
                    </a:path>
                  </a:pathLst>
                </a:custGeom>
                <a:solidFill>
                  <a:srgbClr val="543C27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A5FBB522-4083-4C9A-8FF1-A98306336322}"/>
                    </a:ext>
                  </a:extLst>
                </p:cNvPr>
                <p:cNvSpPr/>
                <p:nvPr/>
              </p:nvSpPr>
              <p:spPr>
                <a:xfrm>
                  <a:off x="3296400" y="4566492"/>
                  <a:ext cx="4252483" cy="434752"/>
                </a:xfrm>
                <a:custGeom>
                  <a:avLst/>
                  <a:gdLst>
                    <a:gd name="connsiteX0" fmla="*/ 3794096 w 4252483"/>
                    <a:gd name="connsiteY0" fmla="*/ 0 h 434752"/>
                    <a:gd name="connsiteX1" fmla="*/ 4252484 w 4252483"/>
                    <a:gd name="connsiteY1" fmla="*/ 355718 h 434752"/>
                    <a:gd name="connsiteX2" fmla="*/ 1873319 w 4252483"/>
                    <a:gd name="connsiteY2" fmla="*/ 355718 h 434752"/>
                    <a:gd name="connsiteX3" fmla="*/ 1517663 w 4252483"/>
                    <a:gd name="connsiteY3" fmla="*/ 39517 h 434752"/>
                    <a:gd name="connsiteX4" fmla="*/ 940599 w 4252483"/>
                    <a:gd name="connsiteY4" fmla="*/ 434753 h 434752"/>
                    <a:gd name="connsiteX5" fmla="*/ 0 w 4252483"/>
                    <a:gd name="connsiteY5" fmla="*/ 434753 h 434752"/>
                    <a:gd name="connsiteX6" fmla="*/ 403114 w 4252483"/>
                    <a:gd name="connsiteY6" fmla="*/ 0 h 434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2483" h="434752">
                      <a:moveTo>
                        <a:pt x="3794096" y="0"/>
                      </a:moveTo>
                      <a:lnTo>
                        <a:pt x="4252484" y="355718"/>
                      </a:lnTo>
                      <a:lnTo>
                        <a:pt x="1873319" y="355718"/>
                      </a:lnTo>
                      <a:lnTo>
                        <a:pt x="1517663" y="39517"/>
                      </a:lnTo>
                      <a:lnTo>
                        <a:pt x="940599" y="434753"/>
                      </a:lnTo>
                      <a:lnTo>
                        <a:pt x="0" y="434753"/>
                      </a:lnTo>
                      <a:lnTo>
                        <a:pt x="403114" y="0"/>
                      </a:lnTo>
                      <a:close/>
                    </a:path>
                  </a:pathLst>
                </a:custGeom>
                <a:solidFill>
                  <a:srgbClr val="F4CFA8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7" name="Graphic 189">
                <a:extLst>
                  <a:ext uri="{FF2B5EF4-FFF2-40B4-BE49-F238E27FC236}">
                    <a16:creationId xmlns:a16="http://schemas.microsoft.com/office/drawing/2014/main" id="{38F33144-CF68-4580-8D8C-C9B45E3CF6F8}"/>
                  </a:ext>
                </a:extLst>
              </p:cNvPr>
              <p:cNvGrpSpPr/>
              <p:nvPr/>
            </p:nvGrpSpPr>
            <p:grpSpPr>
              <a:xfrm>
                <a:off x="5193416" y="5651140"/>
                <a:ext cx="1876916" cy="377368"/>
                <a:chOff x="5193416" y="5651140"/>
                <a:chExt cx="1876916" cy="377368"/>
              </a:xfrm>
              <a:solidFill>
                <a:srgbClr val="54362F"/>
              </a:solidFill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DEE7335B-7F0C-425A-9DCD-EC81380A6247}"/>
                    </a:ext>
                  </a:extLst>
                </p:cNvPr>
                <p:cNvSpPr/>
                <p:nvPr/>
              </p:nvSpPr>
              <p:spPr>
                <a:xfrm>
                  <a:off x="5193416" y="5656785"/>
                  <a:ext cx="300443" cy="366140"/>
                </a:xfrm>
                <a:custGeom>
                  <a:avLst/>
                  <a:gdLst>
                    <a:gd name="connsiteX0" fmla="*/ 0 w 300443"/>
                    <a:gd name="connsiteY0" fmla="*/ 366078 h 366140"/>
                    <a:gd name="connsiteX1" fmla="*/ 0 w 300443"/>
                    <a:gd name="connsiteY1" fmla="*/ 0 h 366140"/>
                    <a:gd name="connsiteX2" fmla="*/ 134930 w 300443"/>
                    <a:gd name="connsiteY2" fmla="*/ 0 h 366140"/>
                    <a:gd name="connsiteX3" fmla="*/ 255094 w 300443"/>
                    <a:gd name="connsiteY3" fmla="*/ 52979 h 366140"/>
                    <a:gd name="connsiteX4" fmla="*/ 300443 w 300443"/>
                    <a:gd name="connsiteY4" fmla="*/ 183752 h 366140"/>
                    <a:gd name="connsiteX5" fmla="*/ 253792 w 300443"/>
                    <a:gd name="connsiteY5" fmla="*/ 313843 h 366140"/>
                    <a:gd name="connsiteX6" fmla="*/ 120227 w 300443"/>
                    <a:gd name="connsiteY6" fmla="*/ 366140 h 366140"/>
                    <a:gd name="connsiteX7" fmla="*/ 0 w 300443"/>
                    <a:gd name="connsiteY7" fmla="*/ 366140 h 366140"/>
                    <a:gd name="connsiteX8" fmla="*/ 67868 w 300443"/>
                    <a:gd name="connsiteY8" fmla="*/ 312168 h 366140"/>
                    <a:gd name="connsiteX9" fmla="*/ 122894 w 300443"/>
                    <a:gd name="connsiteY9" fmla="*/ 312168 h 366140"/>
                    <a:gd name="connsiteX10" fmla="*/ 197959 w 300443"/>
                    <a:gd name="connsiteY10" fmla="*/ 278917 h 366140"/>
                    <a:gd name="connsiteX11" fmla="*/ 228791 w 300443"/>
                    <a:gd name="connsiteY11" fmla="*/ 179968 h 366140"/>
                    <a:gd name="connsiteX12" fmla="*/ 201805 w 300443"/>
                    <a:gd name="connsiteY12" fmla="*/ 89147 h 366140"/>
                    <a:gd name="connsiteX13" fmla="*/ 130587 w 300443"/>
                    <a:gd name="connsiteY13" fmla="*/ 51987 h 366140"/>
                    <a:gd name="connsiteX14" fmla="*/ 67806 w 300443"/>
                    <a:gd name="connsiteY14" fmla="*/ 51987 h 366140"/>
                    <a:gd name="connsiteX15" fmla="*/ 67806 w 300443"/>
                    <a:gd name="connsiteY15" fmla="*/ 312168 h 366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00443" h="366140">
                      <a:moveTo>
                        <a:pt x="0" y="366078"/>
                      </a:moveTo>
                      <a:lnTo>
                        <a:pt x="0" y="0"/>
                      </a:lnTo>
                      <a:lnTo>
                        <a:pt x="134930" y="0"/>
                      </a:lnTo>
                      <a:cubicBezTo>
                        <a:pt x="184807" y="0"/>
                        <a:pt x="224883" y="17680"/>
                        <a:pt x="255094" y="52979"/>
                      </a:cubicBezTo>
                      <a:cubicBezTo>
                        <a:pt x="285306" y="88278"/>
                        <a:pt x="300443" y="131890"/>
                        <a:pt x="300443" y="183752"/>
                      </a:cubicBezTo>
                      <a:cubicBezTo>
                        <a:pt x="300443" y="235615"/>
                        <a:pt x="284934" y="278979"/>
                        <a:pt x="253792" y="313843"/>
                      </a:cubicBezTo>
                      <a:cubicBezTo>
                        <a:pt x="222711" y="348708"/>
                        <a:pt x="178169" y="366140"/>
                        <a:pt x="120227" y="366140"/>
                      </a:cubicBezTo>
                      <a:lnTo>
                        <a:pt x="0" y="366140"/>
                      </a:lnTo>
                      <a:close/>
                      <a:moveTo>
                        <a:pt x="67868" y="312168"/>
                      </a:moveTo>
                      <a:lnTo>
                        <a:pt x="122894" y="312168"/>
                      </a:lnTo>
                      <a:cubicBezTo>
                        <a:pt x="152424" y="312168"/>
                        <a:pt x="177425" y="301064"/>
                        <a:pt x="197959" y="278917"/>
                      </a:cubicBezTo>
                      <a:cubicBezTo>
                        <a:pt x="218493" y="256770"/>
                        <a:pt x="228791" y="223766"/>
                        <a:pt x="228791" y="179968"/>
                      </a:cubicBezTo>
                      <a:cubicBezTo>
                        <a:pt x="228791" y="144235"/>
                        <a:pt x="219796" y="113961"/>
                        <a:pt x="201805" y="89147"/>
                      </a:cubicBezTo>
                      <a:cubicBezTo>
                        <a:pt x="183814" y="64394"/>
                        <a:pt x="160116" y="51987"/>
                        <a:pt x="130587" y="51987"/>
                      </a:cubicBezTo>
                      <a:lnTo>
                        <a:pt x="67806" y="51987"/>
                      </a:lnTo>
                      <a:lnTo>
                        <a:pt x="67806" y="312168"/>
                      </a:lnTo>
                      <a:close/>
                    </a:path>
                  </a:pathLst>
                </a:custGeom>
                <a:solidFill>
                  <a:srgbClr val="54362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3BA2D8AC-3315-4B83-A85D-9F6D600C0064}"/>
                    </a:ext>
                  </a:extLst>
                </p:cNvPr>
                <p:cNvSpPr/>
                <p:nvPr/>
              </p:nvSpPr>
              <p:spPr>
                <a:xfrm>
                  <a:off x="5535672" y="5651140"/>
                  <a:ext cx="311423" cy="377368"/>
                </a:xfrm>
                <a:custGeom>
                  <a:avLst/>
                  <a:gdLst>
                    <a:gd name="connsiteX0" fmla="*/ 154223 w 311423"/>
                    <a:gd name="connsiteY0" fmla="*/ 377368 h 377368"/>
                    <a:gd name="connsiteX1" fmla="*/ 40634 w 311423"/>
                    <a:gd name="connsiteY1" fmla="*/ 322652 h 377368"/>
                    <a:gd name="connsiteX2" fmla="*/ 0 w 311423"/>
                    <a:gd name="connsiteY2" fmla="*/ 187474 h 377368"/>
                    <a:gd name="connsiteX3" fmla="*/ 43178 w 311423"/>
                    <a:gd name="connsiteY3" fmla="*/ 53786 h 377368"/>
                    <a:gd name="connsiteX4" fmla="*/ 157201 w 311423"/>
                    <a:gd name="connsiteY4" fmla="*/ 0 h 377368"/>
                    <a:gd name="connsiteX5" fmla="*/ 269983 w 311423"/>
                    <a:gd name="connsiteY5" fmla="*/ 53786 h 377368"/>
                    <a:gd name="connsiteX6" fmla="*/ 311424 w 311423"/>
                    <a:gd name="connsiteY6" fmla="*/ 188281 h 377368"/>
                    <a:gd name="connsiteX7" fmla="*/ 268370 w 311423"/>
                    <a:gd name="connsiteY7" fmla="*/ 325196 h 377368"/>
                    <a:gd name="connsiteX8" fmla="*/ 154223 w 311423"/>
                    <a:gd name="connsiteY8" fmla="*/ 377368 h 377368"/>
                    <a:gd name="connsiteX9" fmla="*/ 154719 w 311423"/>
                    <a:gd name="connsiteY9" fmla="*/ 324265 h 377368"/>
                    <a:gd name="connsiteX10" fmla="*/ 215081 w 311423"/>
                    <a:gd name="connsiteY10" fmla="*/ 294736 h 377368"/>
                    <a:gd name="connsiteX11" fmla="*/ 239771 w 311423"/>
                    <a:gd name="connsiteY11" fmla="*/ 187722 h 377368"/>
                    <a:gd name="connsiteX12" fmla="*/ 219423 w 311423"/>
                    <a:gd name="connsiteY12" fmla="*/ 88898 h 377368"/>
                    <a:gd name="connsiteX13" fmla="*/ 156146 w 311423"/>
                    <a:gd name="connsiteY13" fmla="*/ 53103 h 377368"/>
                    <a:gd name="connsiteX14" fmla="*/ 71404 w 311423"/>
                    <a:gd name="connsiteY14" fmla="*/ 189646 h 377368"/>
                    <a:gd name="connsiteX15" fmla="*/ 92993 w 311423"/>
                    <a:gd name="connsiteY15" fmla="*/ 290083 h 377368"/>
                    <a:gd name="connsiteX16" fmla="*/ 154719 w 311423"/>
                    <a:gd name="connsiteY16" fmla="*/ 324265 h 37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1423" h="377368">
                      <a:moveTo>
                        <a:pt x="154223" y="377368"/>
                      </a:moveTo>
                      <a:cubicBezTo>
                        <a:pt x="105586" y="377368"/>
                        <a:pt x="67744" y="359130"/>
                        <a:pt x="40634" y="322652"/>
                      </a:cubicBezTo>
                      <a:cubicBezTo>
                        <a:pt x="13586" y="286175"/>
                        <a:pt x="0" y="241136"/>
                        <a:pt x="0" y="187474"/>
                      </a:cubicBezTo>
                      <a:cubicBezTo>
                        <a:pt x="0" y="134185"/>
                        <a:pt x="14393" y="89643"/>
                        <a:pt x="43178" y="53786"/>
                      </a:cubicBezTo>
                      <a:cubicBezTo>
                        <a:pt x="71962" y="17928"/>
                        <a:pt x="109991" y="0"/>
                        <a:pt x="157201" y="0"/>
                      </a:cubicBezTo>
                      <a:cubicBezTo>
                        <a:pt x="204783" y="0"/>
                        <a:pt x="242377" y="17928"/>
                        <a:pt x="269983" y="53786"/>
                      </a:cubicBezTo>
                      <a:cubicBezTo>
                        <a:pt x="297590" y="89643"/>
                        <a:pt x="311424" y="134495"/>
                        <a:pt x="311424" y="188281"/>
                      </a:cubicBezTo>
                      <a:cubicBezTo>
                        <a:pt x="311424" y="244796"/>
                        <a:pt x="297093" y="290393"/>
                        <a:pt x="268370" y="325196"/>
                      </a:cubicBezTo>
                      <a:cubicBezTo>
                        <a:pt x="239647" y="359998"/>
                        <a:pt x="201619" y="377368"/>
                        <a:pt x="154223" y="377368"/>
                      </a:cubicBezTo>
                      <a:close/>
                      <a:moveTo>
                        <a:pt x="154719" y="324265"/>
                      </a:moveTo>
                      <a:cubicBezTo>
                        <a:pt x="178479" y="324265"/>
                        <a:pt x="198641" y="314401"/>
                        <a:pt x="215081" y="294736"/>
                      </a:cubicBezTo>
                      <a:cubicBezTo>
                        <a:pt x="231521" y="275070"/>
                        <a:pt x="239771" y="239399"/>
                        <a:pt x="239771" y="187722"/>
                      </a:cubicBezTo>
                      <a:cubicBezTo>
                        <a:pt x="239771" y="145724"/>
                        <a:pt x="232947" y="112720"/>
                        <a:pt x="219423" y="88898"/>
                      </a:cubicBezTo>
                      <a:cubicBezTo>
                        <a:pt x="205838" y="65014"/>
                        <a:pt x="184745" y="53103"/>
                        <a:pt x="156146" y="53103"/>
                      </a:cubicBezTo>
                      <a:cubicBezTo>
                        <a:pt x="99631" y="53103"/>
                        <a:pt x="71404" y="98638"/>
                        <a:pt x="71404" y="189646"/>
                      </a:cubicBezTo>
                      <a:cubicBezTo>
                        <a:pt x="71404" y="233816"/>
                        <a:pt x="78600" y="267315"/>
                        <a:pt x="92993" y="290083"/>
                      </a:cubicBezTo>
                      <a:cubicBezTo>
                        <a:pt x="107323" y="312850"/>
                        <a:pt x="127919" y="324265"/>
                        <a:pt x="154719" y="324265"/>
                      </a:cubicBezTo>
                      <a:close/>
                    </a:path>
                  </a:pathLst>
                </a:custGeom>
                <a:solidFill>
                  <a:srgbClr val="54362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A4B5B464-C6B7-452B-A166-6E2455BC22FB}"/>
                    </a:ext>
                  </a:extLst>
                </p:cNvPr>
                <p:cNvSpPr/>
                <p:nvPr/>
              </p:nvSpPr>
              <p:spPr>
                <a:xfrm>
                  <a:off x="5908450" y="5656785"/>
                  <a:ext cx="276559" cy="366077"/>
                </a:xfrm>
                <a:custGeom>
                  <a:avLst/>
                  <a:gdLst>
                    <a:gd name="connsiteX0" fmla="*/ 276559 w 276559"/>
                    <a:gd name="connsiteY0" fmla="*/ 366078 h 366077"/>
                    <a:gd name="connsiteX1" fmla="*/ 212475 w 276559"/>
                    <a:gd name="connsiteY1" fmla="*/ 366078 h 366077"/>
                    <a:gd name="connsiteX2" fmla="*/ 73513 w 276559"/>
                    <a:gd name="connsiteY2" fmla="*/ 132200 h 366077"/>
                    <a:gd name="connsiteX3" fmla="*/ 63029 w 276559"/>
                    <a:gd name="connsiteY3" fmla="*/ 114768 h 366077"/>
                    <a:gd name="connsiteX4" fmla="*/ 53103 w 276559"/>
                    <a:gd name="connsiteY4" fmla="*/ 97894 h 366077"/>
                    <a:gd name="connsiteX5" fmla="*/ 53103 w 276559"/>
                    <a:gd name="connsiteY5" fmla="*/ 366078 h 366077"/>
                    <a:gd name="connsiteX6" fmla="*/ 0 w 276559"/>
                    <a:gd name="connsiteY6" fmla="*/ 366078 h 366077"/>
                    <a:gd name="connsiteX7" fmla="*/ 0 w 276559"/>
                    <a:gd name="connsiteY7" fmla="*/ 0 h 366077"/>
                    <a:gd name="connsiteX8" fmla="*/ 72955 w 276559"/>
                    <a:gd name="connsiteY8" fmla="*/ 0 h 366077"/>
                    <a:gd name="connsiteX9" fmla="*/ 201185 w 276559"/>
                    <a:gd name="connsiteY9" fmla="*/ 215639 h 366077"/>
                    <a:gd name="connsiteX10" fmla="*/ 224510 w 276559"/>
                    <a:gd name="connsiteY10" fmla="*/ 255094 h 366077"/>
                    <a:gd name="connsiteX11" fmla="*/ 224510 w 276559"/>
                    <a:gd name="connsiteY11" fmla="*/ 0 h 366077"/>
                    <a:gd name="connsiteX12" fmla="*/ 276559 w 276559"/>
                    <a:gd name="connsiteY12" fmla="*/ 0 h 366077"/>
                    <a:gd name="connsiteX13" fmla="*/ 276559 w 276559"/>
                    <a:gd name="connsiteY13" fmla="*/ 366078 h 366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559" h="366077">
                      <a:moveTo>
                        <a:pt x="276559" y="366078"/>
                      </a:moveTo>
                      <a:lnTo>
                        <a:pt x="212475" y="366078"/>
                      </a:lnTo>
                      <a:lnTo>
                        <a:pt x="73513" y="132200"/>
                      </a:lnTo>
                      <a:cubicBezTo>
                        <a:pt x="71342" y="128602"/>
                        <a:pt x="67868" y="122832"/>
                        <a:pt x="63029" y="114768"/>
                      </a:cubicBezTo>
                      <a:cubicBezTo>
                        <a:pt x="60920" y="111169"/>
                        <a:pt x="57570" y="105586"/>
                        <a:pt x="53103" y="97894"/>
                      </a:cubicBezTo>
                      <a:lnTo>
                        <a:pt x="53103" y="366078"/>
                      </a:lnTo>
                      <a:lnTo>
                        <a:pt x="0" y="366078"/>
                      </a:lnTo>
                      <a:lnTo>
                        <a:pt x="0" y="0"/>
                      </a:lnTo>
                      <a:lnTo>
                        <a:pt x="72955" y="0"/>
                      </a:lnTo>
                      <a:lnTo>
                        <a:pt x="201185" y="215639"/>
                      </a:lnTo>
                      <a:cubicBezTo>
                        <a:pt x="202239" y="217438"/>
                        <a:pt x="210056" y="230590"/>
                        <a:pt x="224510" y="255094"/>
                      </a:cubicBezTo>
                      <a:lnTo>
                        <a:pt x="224510" y="0"/>
                      </a:lnTo>
                      <a:lnTo>
                        <a:pt x="276559" y="0"/>
                      </a:lnTo>
                      <a:lnTo>
                        <a:pt x="276559" y="366078"/>
                      </a:lnTo>
                      <a:close/>
                    </a:path>
                  </a:pathLst>
                </a:custGeom>
                <a:solidFill>
                  <a:srgbClr val="54362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F3A15BDE-44A0-440B-A09E-FBB6D89A72DC}"/>
                    </a:ext>
                  </a:extLst>
                </p:cNvPr>
                <p:cNvSpPr/>
                <p:nvPr/>
              </p:nvSpPr>
              <p:spPr>
                <a:xfrm>
                  <a:off x="6227070" y="5656785"/>
                  <a:ext cx="325630" cy="366077"/>
                </a:xfrm>
                <a:custGeom>
                  <a:avLst/>
                  <a:gdLst>
                    <a:gd name="connsiteX0" fmla="*/ 325630 w 325630"/>
                    <a:gd name="connsiteY0" fmla="*/ 366078 h 366077"/>
                    <a:gd name="connsiteX1" fmla="*/ 255095 w 325630"/>
                    <a:gd name="connsiteY1" fmla="*/ 366078 h 366077"/>
                    <a:gd name="connsiteX2" fmla="*/ 225875 w 325630"/>
                    <a:gd name="connsiteY2" fmla="*/ 278917 h 366077"/>
                    <a:gd name="connsiteX3" fmla="*/ 85052 w 325630"/>
                    <a:gd name="connsiteY3" fmla="*/ 278917 h 366077"/>
                    <a:gd name="connsiteX4" fmla="*/ 56329 w 325630"/>
                    <a:gd name="connsiteY4" fmla="*/ 366078 h 366077"/>
                    <a:gd name="connsiteX5" fmla="*/ 0 w 325630"/>
                    <a:gd name="connsiteY5" fmla="*/ 366078 h 366077"/>
                    <a:gd name="connsiteX6" fmla="*/ 121530 w 325630"/>
                    <a:gd name="connsiteY6" fmla="*/ 0 h 366077"/>
                    <a:gd name="connsiteX7" fmla="*/ 202798 w 325630"/>
                    <a:gd name="connsiteY7" fmla="*/ 0 h 366077"/>
                    <a:gd name="connsiteX8" fmla="*/ 325630 w 325630"/>
                    <a:gd name="connsiteY8" fmla="*/ 366078 h 366077"/>
                    <a:gd name="connsiteX9" fmla="*/ 208195 w 325630"/>
                    <a:gd name="connsiteY9" fmla="*/ 226061 h 366077"/>
                    <a:gd name="connsiteX10" fmla="*/ 154843 w 325630"/>
                    <a:gd name="connsiteY10" fmla="*/ 62719 h 366077"/>
                    <a:gd name="connsiteX11" fmla="*/ 101492 w 325630"/>
                    <a:gd name="connsiteY11" fmla="*/ 226061 h 366077"/>
                    <a:gd name="connsiteX12" fmla="*/ 208195 w 325630"/>
                    <a:gd name="connsiteY12" fmla="*/ 226061 h 366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5630" h="366077">
                      <a:moveTo>
                        <a:pt x="325630" y="366078"/>
                      </a:moveTo>
                      <a:lnTo>
                        <a:pt x="255095" y="366078"/>
                      </a:lnTo>
                      <a:lnTo>
                        <a:pt x="225875" y="278917"/>
                      </a:lnTo>
                      <a:lnTo>
                        <a:pt x="85052" y="278917"/>
                      </a:lnTo>
                      <a:lnTo>
                        <a:pt x="56329" y="366078"/>
                      </a:lnTo>
                      <a:lnTo>
                        <a:pt x="0" y="366078"/>
                      </a:lnTo>
                      <a:lnTo>
                        <a:pt x="121530" y="0"/>
                      </a:lnTo>
                      <a:lnTo>
                        <a:pt x="202798" y="0"/>
                      </a:lnTo>
                      <a:lnTo>
                        <a:pt x="325630" y="366078"/>
                      </a:lnTo>
                      <a:close/>
                      <a:moveTo>
                        <a:pt x="208195" y="226061"/>
                      </a:moveTo>
                      <a:lnTo>
                        <a:pt x="154843" y="62719"/>
                      </a:lnTo>
                      <a:lnTo>
                        <a:pt x="101492" y="226061"/>
                      </a:lnTo>
                      <a:lnTo>
                        <a:pt x="208195" y="226061"/>
                      </a:lnTo>
                      <a:close/>
                    </a:path>
                  </a:pathLst>
                </a:custGeom>
                <a:solidFill>
                  <a:srgbClr val="54362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D2D1732C-4B29-48C7-82E6-F5F3C34486CF}"/>
                    </a:ext>
                  </a:extLst>
                </p:cNvPr>
                <p:cNvSpPr/>
                <p:nvPr/>
              </p:nvSpPr>
              <p:spPr>
                <a:xfrm>
                  <a:off x="6526645" y="5656785"/>
                  <a:ext cx="265516" cy="366077"/>
                </a:xfrm>
                <a:custGeom>
                  <a:avLst/>
                  <a:gdLst>
                    <a:gd name="connsiteX0" fmla="*/ 168243 w 265516"/>
                    <a:gd name="connsiteY0" fmla="*/ 366078 h 366077"/>
                    <a:gd name="connsiteX1" fmla="*/ 97398 w 265516"/>
                    <a:gd name="connsiteY1" fmla="*/ 366078 h 366077"/>
                    <a:gd name="connsiteX2" fmla="*/ 97398 w 265516"/>
                    <a:gd name="connsiteY2" fmla="*/ 56577 h 366077"/>
                    <a:gd name="connsiteX3" fmla="*/ 0 w 265516"/>
                    <a:gd name="connsiteY3" fmla="*/ 56577 h 366077"/>
                    <a:gd name="connsiteX4" fmla="*/ 0 w 265516"/>
                    <a:gd name="connsiteY4" fmla="*/ 0 h 366077"/>
                    <a:gd name="connsiteX5" fmla="*/ 265517 w 265516"/>
                    <a:gd name="connsiteY5" fmla="*/ 0 h 366077"/>
                    <a:gd name="connsiteX6" fmla="*/ 265517 w 265516"/>
                    <a:gd name="connsiteY6" fmla="*/ 56577 h 366077"/>
                    <a:gd name="connsiteX7" fmla="*/ 168119 w 265516"/>
                    <a:gd name="connsiteY7" fmla="*/ 56577 h 366077"/>
                    <a:gd name="connsiteX8" fmla="*/ 168119 w 265516"/>
                    <a:gd name="connsiteY8" fmla="*/ 366078 h 366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516" h="366077">
                      <a:moveTo>
                        <a:pt x="168243" y="366078"/>
                      </a:moveTo>
                      <a:lnTo>
                        <a:pt x="97398" y="366078"/>
                      </a:lnTo>
                      <a:lnTo>
                        <a:pt x="97398" y="56577"/>
                      </a:lnTo>
                      <a:lnTo>
                        <a:pt x="0" y="56577"/>
                      </a:lnTo>
                      <a:lnTo>
                        <a:pt x="0" y="0"/>
                      </a:lnTo>
                      <a:lnTo>
                        <a:pt x="265517" y="0"/>
                      </a:lnTo>
                      <a:lnTo>
                        <a:pt x="265517" y="56577"/>
                      </a:lnTo>
                      <a:lnTo>
                        <a:pt x="168119" y="56577"/>
                      </a:lnTo>
                      <a:lnTo>
                        <a:pt x="168119" y="366078"/>
                      </a:lnTo>
                      <a:close/>
                    </a:path>
                  </a:pathLst>
                </a:custGeom>
                <a:solidFill>
                  <a:srgbClr val="54362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DD8BD1C4-4EF4-41A7-AB4A-7568227852DB}"/>
                    </a:ext>
                  </a:extLst>
                </p:cNvPr>
                <p:cNvSpPr/>
                <p:nvPr/>
              </p:nvSpPr>
              <p:spPr>
                <a:xfrm>
                  <a:off x="6832485" y="5656785"/>
                  <a:ext cx="237848" cy="366077"/>
                </a:xfrm>
                <a:custGeom>
                  <a:avLst/>
                  <a:gdLst>
                    <a:gd name="connsiteX0" fmla="*/ 237848 w 237848"/>
                    <a:gd name="connsiteY0" fmla="*/ 366078 h 366077"/>
                    <a:gd name="connsiteX1" fmla="*/ 0 w 237848"/>
                    <a:gd name="connsiteY1" fmla="*/ 366078 h 366077"/>
                    <a:gd name="connsiteX2" fmla="*/ 0 w 237848"/>
                    <a:gd name="connsiteY2" fmla="*/ 0 h 366077"/>
                    <a:gd name="connsiteX3" fmla="*/ 235491 w 237848"/>
                    <a:gd name="connsiteY3" fmla="*/ 0 h 366077"/>
                    <a:gd name="connsiteX4" fmla="*/ 235491 w 237848"/>
                    <a:gd name="connsiteY4" fmla="*/ 54468 h 366077"/>
                    <a:gd name="connsiteX5" fmla="*/ 65945 w 237848"/>
                    <a:gd name="connsiteY5" fmla="*/ 54468 h 366077"/>
                    <a:gd name="connsiteX6" fmla="*/ 65945 w 237848"/>
                    <a:gd name="connsiteY6" fmla="*/ 153727 h 366077"/>
                    <a:gd name="connsiteX7" fmla="*/ 202177 w 237848"/>
                    <a:gd name="connsiteY7" fmla="*/ 153727 h 366077"/>
                    <a:gd name="connsiteX8" fmla="*/ 202177 w 237848"/>
                    <a:gd name="connsiteY8" fmla="*/ 206830 h 366077"/>
                    <a:gd name="connsiteX9" fmla="*/ 65945 w 237848"/>
                    <a:gd name="connsiteY9" fmla="*/ 206830 h 366077"/>
                    <a:gd name="connsiteX10" fmla="*/ 65945 w 237848"/>
                    <a:gd name="connsiteY10" fmla="*/ 309252 h 366077"/>
                    <a:gd name="connsiteX11" fmla="*/ 237848 w 237848"/>
                    <a:gd name="connsiteY11" fmla="*/ 309252 h 366077"/>
                    <a:gd name="connsiteX12" fmla="*/ 237848 w 237848"/>
                    <a:gd name="connsiteY12" fmla="*/ 366078 h 366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7848" h="366077">
                      <a:moveTo>
                        <a:pt x="237848" y="366078"/>
                      </a:moveTo>
                      <a:lnTo>
                        <a:pt x="0" y="366078"/>
                      </a:lnTo>
                      <a:lnTo>
                        <a:pt x="0" y="0"/>
                      </a:lnTo>
                      <a:lnTo>
                        <a:pt x="235491" y="0"/>
                      </a:lnTo>
                      <a:lnTo>
                        <a:pt x="235491" y="54468"/>
                      </a:lnTo>
                      <a:lnTo>
                        <a:pt x="65945" y="54468"/>
                      </a:lnTo>
                      <a:lnTo>
                        <a:pt x="65945" y="153727"/>
                      </a:lnTo>
                      <a:lnTo>
                        <a:pt x="202177" y="153727"/>
                      </a:lnTo>
                      <a:lnTo>
                        <a:pt x="202177" y="206830"/>
                      </a:lnTo>
                      <a:lnTo>
                        <a:pt x="65945" y="206830"/>
                      </a:lnTo>
                      <a:lnTo>
                        <a:pt x="65945" y="309252"/>
                      </a:lnTo>
                      <a:lnTo>
                        <a:pt x="237848" y="309252"/>
                      </a:lnTo>
                      <a:lnTo>
                        <a:pt x="237848" y="366078"/>
                      </a:lnTo>
                      <a:close/>
                    </a:path>
                  </a:pathLst>
                </a:custGeom>
                <a:solidFill>
                  <a:srgbClr val="54362F"/>
                </a:solidFill>
                <a:ln w="62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86" name="Graphic 158">
              <a:extLst>
                <a:ext uri="{FF2B5EF4-FFF2-40B4-BE49-F238E27FC236}">
                  <a16:creationId xmlns:a16="http://schemas.microsoft.com/office/drawing/2014/main" id="{897555A5-9DE0-427F-84B7-60EE8974769E}"/>
                </a:ext>
              </a:extLst>
            </p:cNvPr>
            <p:cNvGrpSpPr/>
            <p:nvPr/>
          </p:nvGrpSpPr>
          <p:grpSpPr>
            <a:xfrm rot="1663275">
              <a:off x="9560012" y="3139858"/>
              <a:ext cx="618092" cy="622373"/>
              <a:chOff x="5881780" y="3214768"/>
              <a:chExt cx="425575" cy="425575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0B776AB-BB25-4E76-AA5D-B62CC98F70F4}"/>
                  </a:ext>
                </a:extLst>
              </p:cNvPr>
              <p:cNvSpPr/>
              <p:nvPr/>
            </p:nvSpPr>
            <p:spPr>
              <a:xfrm rot="-2782657">
                <a:off x="5881780" y="3214768"/>
                <a:ext cx="425575" cy="425575"/>
              </a:xfrm>
              <a:custGeom>
                <a:avLst/>
                <a:gdLst>
                  <a:gd name="connsiteX0" fmla="*/ 425576 w 425575"/>
                  <a:gd name="connsiteY0" fmla="*/ 212788 h 425575"/>
                  <a:gd name="connsiteX1" fmla="*/ 212788 w 425575"/>
                  <a:gd name="connsiteY1" fmla="*/ 425576 h 425575"/>
                  <a:gd name="connsiteX2" fmla="*/ 0 w 425575"/>
                  <a:gd name="connsiteY2" fmla="*/ 212788 h 425575"/>
                  <a:gd name="connsiteX3" fmla="*/ 212788 w 425575"/>
                  <a:gd name="connsiteY3" fmla="*/ 0 h 425575"/>
                  <a:gd name="connsiteX4" fmla="*/ 425576 w 425575"/>
                  <a:gd name="connsiteY4" fmla="*/ 212788 h 42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575" h="425575">
                    <a:moveTo>
                      <a:pt x="425576" y="212788"/>
                    </a:moveTo>
                    <a:cubicBezTo>
                      <a:pt x="425576" y="330307"/>
                      <a:pt x="330307" y="425576"/>
                      <a:pt x="212788" y="425576"/>
                    </a:cubicBezTo>
                    <a:cubicBezTo>
                      <a:pt x="95268" y="425576"/>
                      <a:pt x="0" y="330307"/>
                      <a:pt x="0" y="212788"/>
                    </a:cubicBezTo>
                    <a:cubicBezTo>
                      <a:pt x="0" y="95268"/>
                      <a:pt x="95268" y="0"/>
                      <a:pt x="212788" y="0"/>
                    </a:cubicBezTo>
                    <a:cubicBezTo>
                      <a:pt x="330307" y="0"/>
                      <a:pt x="425576" y="95268"/>
                      <a:pt x="425576" y="212788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FAB96DF-BD4F-49E7-8BC0-98BA98C3D3F1}"/>
                  </a:ext>
                </a:extLst>
              </p:cNvPr>
              <p:cNvSpPr/>
              <p:nvPr/>
            </p:nvSpPr>
            <p:spPr>
              <a:xfrm rot="19478370">
                <a:off x="5917685" y="3250705"/>
                <a:ext cx="353746" cy="353746"/>
              </a:xfrm>
              <a:custGeom>
                <a:avLst/>
                <a:gdLst>
                  <a:gd name="connsiteX0" fmla="*/ 353747 w 353746"/>
                  <a:gd name="connsiteY0" fmla="*/ 176873 h 353746"/>
                  <a:gd name="connsiteX1" fmla="*/ 176873 w 353746"/>
                  <a:gd name="connsiteY1" fmla="*/ 353747 h 353746"/>
                  <a:gd name="connsiteX2" fmla="*/ 0 w 353746"/>
                  <a:gd name="connsiteY2" fmla="*/ 176873 h 353746"/>
                  <a:gd name="connsiteX3" fmla="*/ 176873 w 353746"/>
                  <a:gd name="connsiteY3" fmla="*/ 0 h 353746"/>
                  <a:gd name="connsiteX4" fmla="*/ 353747 w 353746"/>
                  <a:gd name="connsiteY4" fmla="*/ 176873 h 35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746" h="353746">
                    <a:moveTo>
                      <a:pt x="353747" y="176873"/>
                    </a:moveTo>
                    <a:cubicBezTo>
                      <a:pt x="353747" y="274558"/>
                      <a:pt x="274558" y="353747"/>
                      <a:pt x="176873" y="353747"/>
                    </a:cubicBezTo>
                    <a:cubicBezTo>
                      <a:pt x="79189" y="353747"/>
                      <a:pt x="0" y="274558"/>
                      <a:pt x="0" y="176873"/>
                    </a:cubicBezTo>
                    <a:cubicBezTo>
                      <a:pt x="0" y="79189"/>
                      <a:pt x="79189" y="0"/>
                      <a:pt x="176873" y="0"/>
                    </a:cubicBezTo>
                    <a:cubicBezTo>
                      <a:pt x="274558" y="0"/>
                      <a:pt x="353747" y="79189"/>
                      <a:pt x="353747" y="176873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92BB060-3805-48E9-875E-C99E6B15491A}"/>
                  </a:ext>
                </a:extLst>
              </p:cNvPr>
              <p:cNvSpPr/>
              <p:nvPr/>
            </p:nvSpPr>
            <p:spPr>
              <a:xfrm>
                <a:off x="5998066" y="3305745"/>
                <a:ext cx="192889" cy="243270"/>
              </a:xfrm>
              <a:custGeom>
                <a:avLst/>
                <a:gdLst>
                  <a:gd name="connsiteX0" fmla="*/ 189373 w 192889"/>
                  <a:gd name="connsiteY0" fmla="*/ 166879 h 243270"/>
                  <a:gd name="connsiteX1" fmla="*/ 154226 w 192889"/>
                  <a:gd name="connsiteY1" fmla="*/ 206979 h 243270"/>
                  <a:gd name="connsiteX2" fmla="*/ 161941 w 192889"/>
                  <a:gd name="connsiteY2" fmla="*/ 222791 h 243270"/>
                  <a:gd name="connsiteX3" fmla="*/ 155369 w 192889"/>
                  <a:gd name="connsiteY3" fmla="*/ 241841 h 243270"/>
                  <a:gd name="connsiteX4" fmla="*/ 155369 w 192889"/>
                  <a:gd name="connsiteY4" fmla="*/ 241841 h 243270"/>
                  <a:gd name="connsiteX5" fmla="*/ 136319 w 192889"/>
                  <a:gd name="connsiteY5" fmla="*/ 235268 h 243270"/>
                  <a:gd name="connsiteX6" fmla="*/ 128984 w 192889"/>
                  <a:gd name="connsiteY6" fmla="*/ 220219 h 243270"/>
                  <a:gd name="connsiteX7" fmla="*/ 89741 w 192889"/>
                  <a:gd name="connsiteY7" fmla="*/ 231173 h 243270"/>
                  <a:gd name="connsiteX8" fmla="*/ 74406 w 192889"/>
                  <a:gd name="connsiteY8" fmla="*/ 232411 h 243270"/>
                  <a:gd name="connsiteX9" fmla="*/ 54880 w 192889"/>
                  <a:gd name="connsiteY9" fmla="*/ 213837 h 243270"/>
                  <a:gd name="connsiteX10" fmla="*/ 54880 w 192889"/>
                  <a:gd name="connsiteY10" fmla="*/ 213837 h 243270"/>
                  <a:gd name="connsiteX11" fmla="*/ 72787 w 192889"/>
                  <a:gd name="connsiteY11" fmla="*/ 194216 h 243270"/>
                  <a:gd name="connsiteX12" fmla="*/ 82788 w 192889"/>
                  <a:gd name="connsiteY12" fmla="*/ 193644 h 243270"/>
                  <a:gd name="connsiteX13" fmla="*/ 112601 w 192889"/>
                  <a:gd name="connsiteY13" fmla="*/ 186691 h 243270"/>
                  <a:gd name="connsiteX14" fmla="*/ 91742 w 192889"/>
                  <a:gd name="connsiteY14" fmla="*/ 144019 h 243270"/>
                  <a:gd name="connsiteX15" fmla="*/ 56309 w 192889"/>
                  <a:gd name="connsiteY15" fmla="*/ 149258 h 243270"/>
                  <a:gd name="connsiteX16" fmla="*/ 27638 w 192889"/>
                  <a:gd name="connsiteY16" fmla="*/ 143733 h 243270"/>
                  <a:gd name="connsiteX17" fmla="*/ 5826 w 192889"/>
                  <a:gd name="connsiteY17" fmla="*/ 120397 h 243270"/>
                  <a:gd name="connsiteX18" fmla="*/ 3540 w 192889"/>
                  <a:gd name="connsiteY18" fmla="*/ 76391 h 243270"/>
                  <a:gd name="connsiteX19" fmla="*/ 39068 w 192889"/>
                  <a:gd name="connsiteY19" fmla="*/ 36101 h 243270"/>
                  <a:gd name="connsiteX20" fmla="*/ 31448 w 192889"/>
                  <a:gd name="connsiteY20" fmla="*/ 20480 h 243270"/>
                  <a:gd name="connsiteX21" fmla="*/ 38021 w 192889"/>
                  <a:gd name="connsiteY21" fmla="*/ 1430 h 243270"/>
                  <a:gd name="connsiteX22" fmla="*/ 38021 w 192889"/>
                  <a:gd name="connsiteY22" fmla="*/ 1430 h 243270"/>
                  <a:gd name="connsiteX23" fmla="*/ 57071 w 192889"/>
                  <a:gd name="connsiteY23" fmla="*/ 8002 h 243270"/>
                  <a:gd name="connsiteX24" fmla="*/ 64500 w 192889"/>
                  <a:gd name="connsiteY24" fmla="*/ 23242 h 243270"/>
                  <a:gd name="connsiteX25" fmla="*/ 105458 w 192889"/>
                  <a:gd name="connsiteY25" fmla="*/ 13241 h 243270"/>
                  <a:gd name="connsiteX26" fmla="*/ 125174 w 192889"/>
                  <a:gd name="connsiteY26" fmla="*/ 31052 h 243270"/>
                  <a:gd name="connsiteX27" fmla="*/ 125174 w 192889"/>
                  <a:gd name="connsiteY27" fmla="*/ 31052 h 243270"/>
                  <a:gd name="connsiteX28" fmla="*/ 107458 w 192889"/>
                  <a:gd name="connsiteY28" fmla="*/ 51341 h 243270"/>
                  <a:gd name="connsiteX29" fmla="*/ 80978 w 192889"/>
                  <a:gd name="connsiteY29" fmla="*/ 56960 h 243270"/>
                  <a:gd name="connsiteX30" fmla="*/ 102219 w 192889"/>
                  <a:gd name="connsiteY30" fmla="*/ 100394 h 243270"/>
                  <a:gd name="connsiteX31" fmla="*/ 137081 w 192889"/>
                  <a:gd name="connsiteY31" fmla="*/ 94965 h 243270"/>
                  <a:gd name="connsiteX32" fmla="*/ 165560 w 192889"/>
                  <a:gd name="connsiteY32" fmla="*/ 100394 h 243270"/>
                  <a:gd name="connsiteX33" fmla="*/ 187277 w 192889"/>
                  <a:gd name="connsiteY33" fmla="*/ 123445 h 243270"/>
                  <a:gd name="connsiteX34" fmla="*/ 189373 w 192889"/>
                  <a:gd name="connsiteY34" fmla="*/ 166879 h 243270"/>
                  <a:gd name="connsiteX35" fmla="*/ 56118 w 192889"/>
                  <a:gd name="connsiteY35" fmla="*/ 106490 h 243270"/>
                  <a:gd name="connsiteX36" fmla="*/ 73549 w 192889"/>
                  <a:gd name="connsiteY36" fmla="*/ 106490 h 243270"/>
                  <a:gd name="connsiteX37" fmla="*/ 55832 w 192889"/>
                  <a:gd name="connsiteY37" fmla="*/ 70200 h 243270"/>
                  <a:gd name="connsiteX38" fmla="*/ 45069 w 192889"/>
                  <a:gd name="connsiteY38" fmla="*/ 84488 h 243270"/>
                  <a:gd name="connsiteX39" fmla="*/ 46117 w 192889"/>
                  <a:gd name="connsiteY39" fmla="*/ 98394 h 243270"/>
                  <a:gd name="connsiteX40" fmla="*/ 56118 w 192889"/>
                  <a:gd name="connsiteY40" fmla="*/ 106490 h 243270"/>
                  <a:gd name="connsiteX41" fmla="*/ 148320 w 192889"/>
                  <a:gd name="connsiteY41" fmla="*/ 159830 h 243270"/>
                  <a:gd name="connsiteX42" fmla="*/ 147558 w 192889"/>
                  <a:gd name="connsiteY42" fmla="*/ 146591 h 243270"/>
                  <a:gd name="connsiteX43" fmla="*/ 137747 w 192889"/>
                  <a:gd name="connsiteY43" fmla="*/ 138399 h 243270"/>
                  <a:gd name="connsiteX44" fmla="*/ 120602 w 192889"/>
                  <a:gd name="connsiteY44" fmla="*/ 137923 h 243270"/>
                  <a:gd name="connsiteX45" fmla="*/ 137843 w 192889"/>
                  <a:gd name="connsiteY45" fmla="*/ 173165 h 243270"/>
                  <a:gd name="connsiteX46" fmla="*/ 148320 w 192889"/>
                  <a:gd name="connsiteY46" fmla="*/ 159830 h 24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92889" h="243270">
                    <a:moveTo>
                      <a:pt x="189373" y="166879"/>
                    </a:moveTo>
                    <a:cubicBezTo>
                      <a:pt x="184039" y="181833"/>
                      <a:pt x="172323" y="195168"/>
                      <a:pt x="154226" y="206979"/>
                    </a:cubicBezTo>
                    <a:lnTo>
                      <a:pt x="161941" y="222791"/>
                    </a:lnTo>
                    <a:cubicBezTo>
                      <a:pt x="165370" y="229839"/>
                      <a:pt x="162417" y="238412"/>
                      <a:pt x="155369" y="241841"/>
                    </a:cubicBezTo>
                    <a:lnTo>
                      <a:pt x="155369" y="241841"/>
                    </a:lnTo>
                    <a:cubicBezTo>
                      <a:pt x="148320" y="245270"/>
                      <a:pt x="139748" y="242317"/>
                      <a:pt x="136319" y="235268"/>
                    </a:cubicBezTo>
                    <a:lnTo>
                      <a:pt x="128984" y="220219"/>
                    </a:lnTo>
                    <a:cubicBezTo>
                      <a:pt x="116030" y="225743"/>
                      <a:pt x="102981" y="229363"/>
                      <a:pt x="89741" y="231173"/>
                    </a:cubicBezTo>
                    <a:cubicBezTo>
                      <a:pt x="84312" y="231935"/>
                      <a:pt x="79264" y="232316"/>
                      <a:pt x="74406" y="232411"/>
                    </a:cubicBezTo>
                    <a:cubicBezTo>
                      <a:pt x="63929" y="232601"/>
                      <a:pt x="55166" y="224410"/>
                      <a:pt x="54880" y="213837"/>
                    </a:cubicBezTo>
                    <a:lnTo>
                      <a:pt x="54880" y="213837"/>
                    </a:lnTo>
                    <a:cubicBezTo>
                      <a:pt x="54594" y="203550"/>
                      <a:pt x="62500" y="194406"/>
                      <a:pt x="72787" y="194216"/>
                    </a:cubicBezTo>
                    <a:cubicBezTo>
                      <a:pt x="76025" y="194216"/>
                      <a:pt x="79359" y="193930"/>
                      <a:pt x="82788" y="193644"/>
                    </a:cubicBezTo>
                    <a:cubicBezTo>
                      <a:pt x="93075" y="192692"/>
                      <a:pt x="102981" y="190310"/>
                      <a:pt x="112601" y="186691"/>
                    </a:cubicBezTo>
                    <a:lnTo>
                      <a:pt x="91742" y="144019"/>
                    </a:lnTo>
                    <a:cubicBezTo>
                      <a:pt x="78216" y="147067"/>
                      <a:pt x="66405" y="148781"/>
                      <a:pt x="56309" y="149258"/>
                    </a:cubicBezTo>
                    <a:cubicBezTo>
                      <a:pt x="46212" y="149734"/>
                      <a:pt x="36687" y="147924"/>
                      <a:pt x="27638" y="143733"/>
                    </a:cubicBezTo>
                    <a:cubicBezTo>
                      <a:pt x="18685" y="139542"/>
                      <a:pt x="11351" y="131827"/>
                      <a:pt x="5826" y="120397"/>
                    </a:cubicBezTo>
                    <a:cubicBezTo>
                      <a:pt x="-1032" y="106300"/>
                      <a:pt x="-1889" y="91631"/>
                      <a:pt x="3540" y="76391"/>
                    </a:cubicBezTo>
                    <a:cubicBezTo>
                      <a:pt x="8874" y="61247"/>
                      <a:pt x="20780" y="47816"/>
                      <a:pt x="39068" y="36101"/>
                    </a:cubicBezTo>
                    <a:lnTo>
                      <a:pt x="31448" y="20480"/>
                    </a:lnTo>
                    <a:cubicBezTo>
                      <a:pt x="28019" y="13431"/>
                      <a:pt x="30972" y="4859"/>
                      <a:pt x="38021" y="1430"/>
                    </a:cubicBezTo>
                    <a:lnTo>
                      <a:pt x="38021" y="1430"/>
                    </a:lnTo>
                    <a:cubicBezTo>
                      <a:pt x="45069" y="-1999"/>
                      <a:pt x="53642" y="953"/>
                      <a:pt x="57071" y="8002"/>
                    </a:cubicBezTo>
                    <a:lnTo>
                      <a:pt x="64500" y="23242"/>
                    </a:lnTo>
                    <a:cubicBezTo>
                      <a:pt x="78978" y="17527"/>
                      <a:pt x="92694" y="14193"/>
                      <a:pt x="105458" y="13241"/>
                    </a:cubicBezTo>
                    <a:cubicBezTo>
                      <a:pt x="115745" y="12479"/>
                      <a:pt x="124508" y="20765"/>
                      <a:pt x="125174" y="31052"/>
                    </a:cubicBezTo>
                    <a:lnTo>
                      <a:pt x="125174" y="31052"/>
                    </a:lnTo>
                    <a:cubicBezTo>
                      <a:pt x="125936" y="41530"/>
                      <a:pt x="117935" y="50388"/>
                      <a:pt x="107458" y="51341"/>
                    </a:cubicBezTo>
                    <a:cubicBezTo>
                      <a:pt x="98219" y="52103"/>
                      <a:pt x="89360" y="54008"/>
                      <a:pt x="80978" y="56960"/>
                    </a:cubicBezTo>
                    <a:lnTo>
                      <a:pt x="102219" y="100394"/>
                    </a:lnTo>
                    <a:cubicBezTo>
                      <a:pt x="115459" y="97251"/>
                      <a:pt x="127079" y="95441"/>
                      <a:pt x="137081" y="94965"/>
                    </a:cubicBezTo>
                    <a:cubicBezTo>
                      <a:pt x="147082" y="94394"/>
                      <a:pt x="156512" y="96203"/>
                      <a:pt x="165560" y="100394"/>
                    </a:cubicBezTo>
                    <a:cubicBezTo>
                      <a:pt x="174514" y="104585"/>
                      <a:pt x="181753" y="112205"/>
                      <a:pt x="187277" y="123445"/>
                    </a:cubicBezTo>
                    <a:cubicBezTo>
                      <a:pt x="193945" y="137447"/>
                      <a:pt x="194707" y="151925"/>
                      <a:pt x="189373" y="166879"/>
                    </a:cubicBezTo>
                    <a:close/>
                    <a:moveTo>
                      <a:pt x="56118" y="106490"/>
                    </a:moveTo>
                    <a:cubicBezTo>
                      <a:pt x="60690" y="107633"/>
                      <a:pt x="66500" y="107633"/>
                      <a:pt x="73549" y="106490"/>
                    </a:cubicBezTo>
                    <a:lnTo>
                      <a:pt x="55832" y="70200"/>
                    </a:lnTo>
                    <a:cubicBezTo>
                      <a:pt x="50117" y="74867"/>
                      <a:pt x="46498" y="79630"/>
                      <a:pt x="45069" y="84488"/>
                    </a:cubicBezTo>
                    <a:cubicBezTo>
                      <a:pt x="43640" y="89345"/>
                      <a:pt x="44021" y="93917"/>
                      <a:pt x="46117" y="98394"/>
                    </a:cubicBezTo>
                    <a:cubicBezTo>
                      <a:pt x="48212" y="102585"/>
                      <a:pt x="51546" y="105347"/>
                      <a:pt x="56118" y="106490"/>
                    </a:cubicBezTo>
                    <a:close/>
                    <a:moveTo>
                      <a:pt x="148320" y="159830"/>
                    </a:moveTo>
                    <a:cubicBezTo>
                      <a:pt x="149844" y="155258"/>
                      <a:pt x="149654" y="150877"/>
                      <a:pt x="147558" y="146591"/>
                    </a:cubicBezTo>
                    <a:cubicBezTo>
                      <a:pt x="145463" y="142304"/>
                      <a:pt x="142224" y="139637"/>
                      <a:pt x="137747" y="138399"/>
                    </a:cubicBezTo>
                    <a:cubicBezTo>
                      <a:pt x="133271" y="137161"/>
                      <a:pt x="127556" y="137066"/>
                      <a:pt x="120602" y="137923"/>
                    </a:cubicBezTo>
                    <a:lnTo>
                      <a:pt x="137843" y="173165"/>
                    </a:lnTo>
                    <a:cubicBezTo>
                      <a:pt x="143177" y="168879"/>
                      <a:pt x="146701" y="164402"/>
                      <a:pt x="148320" y="159830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87" name="Graphic 158">
              <a:extLst>
                <a:ext uri="{FF2B5EF4-FFF2-40B4-BE49-F238E27FC236}">
                  <a16:creationId xmlns:a16="http://schemas.microsoft.com/office/drawing/2014/main" id="{2F6A056F-834F-4523-ACA2-306D58CEE195}"/>
                </a:ext>
              </a:extLst>
            </p:cNvPr>
            <p:cNvGrpSpPr/>
            <p:nvPr/>
          </p:nvGrpSpPr>
          <p:grpSpPr>
            <a:xfrm rot="1663275">
              <a:off x="8655759" y="3574776"/>
              <a:ext cx="733885" cy="711325"/>
              <a:chOff x="5793727" y="3126716"/>
              <a:chExt cx="601680" cy="601680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D945598-EB70-4870-8D20-8C685D878BB8}"/>
                  </a:ext>
                </a:extLst>
              </p:cNvPr>
              <p:cNvSpPr/>
              <p:nvPr/>
            </p:nvSpPr>
            <p:spPr>
              <a:xfrm rot="-2782657">
                <a:off x="5881780" y="3214768"/>
                <a:ext cx="425575" cy="425575"/>
              </a:xfrm>
              <a:custGeom>
                <a:avLst/>
                <a:gdLst>
                  <a:gd name="connsiteX0" fmla="*/ 425576 w 425575"/>
                  <a:gd name="connsiteY0" fmla="*/ 212788 h 425575"/>
                  <a:gd name="connsiteX1" fmla="*/ 212788 w 425575"/>
                  <a:gd name="connsiteY1" fmla="*/ 425576 h 425575"/>
                  <a:gd name="connsiteX2" fmla="*/ 0 w 425575"/>
                  <a:gd name="connsiteY2" fmla="*/ 212788 h 425575"/>
                  <a:gd name="connsiteX3" fmla="*/ 212788 w 425575"/>
                  <a:gd name="connsiteY3" fmla="*/ 0 h 425575"/>
                  <a:gd name="connsiteX4" fmla="*/ 425576 w 425575"/>
                  <a:gd name="connsiteY4" fmla="*/ 212788 h 42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575" h="425575">
                    <a:moveTo>
                      <a:pt x="425576" y="212788"/>
                    </a:moveTo>
                    <a:cubicBezTo>
                      <a:pt x="425576" y="330307"/>
                      <a:pt x="330307" y="425576"/>
                      <a:pt x="212788" y="425576"/>
                    </a:cubicBezTo>
                    <a:cubicBezTo>
                      <a:pt x="95268" y="425576"/>
                      <a:pt x="0" y="330307"/>
                      <a:pt x="0" y="212788"/>
                    </a:cubicBezTo>
                    <a:cubicBezTo>
                      <a:pt x="0" y="95268"/>
                      <a:pt x="95268" y="0"/>
                      <a:pt x="212788" y="0"/>
                    </a:cubicBezTo>
                    <a:cubicBezTo>
                      <a:pt x="330307" y="0"/>
                      <a:pt x="425576" y="95268"/>
                      <a:pt x="425576" y="212788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E9D4D37-9294-4427-9689-4B12BB6CF22F}"/>
                  </a:ext>
                </a:extLst>
              </p:cNvPr>
              <p:cNvSpPr/>
              <p:nvPr/>
            </p:nvSpPr>
            <p:spPr>
              <a:xfrm rot="-2121630">
                <a:off x="5917684" y="3250706"/>
                <a:ext cx="353746" cy="353746"/>
              </a:xfrm>
              <a:custGeom>
                <a:avLst/>
                <a:gdLst>
                  <a:gd name="connsiteX0" fmla="*/ 353747 w 353746"/>
                  <a:gd name="connsiteY0" fmla="*/ 176873 h 353746"/>
                  <a:gd name="connsiteX1" fmla="*/ 176873 w 353746"/>
                  <a:gd name="connsiteY1" fmla="*/ 353747 h 353746"/>
                  <a:gd name="connsiteX2" fmla="*/ 0 w 353746"/>
                  <a:gd name="connsiteY2" fmla="*/ 176873 h 353746"/>
                  <a:gd name="connsiteX3" fmla="*/ 176873 w 353746"/>
                  <a:gd name="connsiteY3" fmla="*/ 0 h 353746"/>
                  <a:gd name="connsiteX4" fmla="*/ 353747 w 353746"/>
                  <a:gd name="connsiteY4" fmla="*/ 176873 h 35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746" h="353746">
                    <a:moveTo>
                      <a:pt x="353747" y="176873"/>
                    </a:moveTo>
                    <a:cubicBezTo>
                      <a:pt x="353747" y="274558"/>
                      <a:pt x="274558" y="353747"/>
                      <a:pt x="176873" y="353747"/>
                    </a:cubicBezTo>
                    <a:cubicBezTo>
                      <a:pt x="79189" y="353747"/>
                      <a:pt x="0" y="274558"/>
                      <a:pt x="0" y="176873"/>
                    </a:cubicBezTo>
                    <a:cubicBezTo>
                      <a:pt x="0" y="79189"/>
                      <a:pt x="79189" y="0"/>
                      <a:pt x="176873" y="0"/>
                    </a:cubicBezTo>
                    <a:cubicBezTo>
                      <a:pt x="274558" y="0"/>
                      <a:pt x="353747" y="79189"/>
                      <a:pt x="353747" y="176873"/>
                    </a:cubicBezTo>
                    <a:close/>
                  </a:path>
                </a:pathLst>
              </a:custGeom>
              <a:solidFill>
                <a:srgbClr val="FFAC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0564636-CEDE-4561-983C-3ED55D122B0B}"/>
                  </a:ext>
                </a:extLst>
              </p:cNvPr>
              <p:cNvSpPr/>
              <p:nvPr/>
            </p:nvSpPr>
            <p:spPr>
              <a:xfrm>
                <a:off x="5998066" y="3305745"/>
                <a:ext cx="192889" cy="243270"/>
              </a:xfrm>
              <a:custGeom>
                <a:avLst/>
                <a:gdLst>
                  <a:gd name="connsiteX0" fmla="*/ 189373 w 192889"/>
                  <a:gd name="connsiteY0" fmla="*/ 166879 h 243270"/>
                  <a:gd name="connsiteX1" fmla="*/ 154226 w 192889"/>
                  <a:gd name="connsiteY1" fmla="*/ 206979 h 243270"/>
                  <a:gd name="connsiteX2" fmla="*/ 161941 w 192889"/>
                  <a:gd name="connsiteY2" fmla="*/ 222791 h 243270"/>
                  <a:gd name="connsiteX3" fmla="*/ 155369 w 192889"/>
                  <a:gd name="connsiteY3" fmla="*/ 241841 h 243270"/>
                  <a:gd name="connsiteX4" fmla="*/ 155369 w 192889"/>
                  <a:gd name="connsiteY4" fmla="*/ 241841 h 243270"/>
                  <a:gd name="connsiteX5" fmla="*/ 136319 w 192889"/>
                  <a:gd name="connsiteY5" fmla="*/ 235268 h 243270"/>
                  <a:gd name="connsiteX6" fmla="*/ 128984 w 192889"/>
                  <a:gd name="connsiteY6" fmla="*/ 220219 h 243270"/>
                  <a:gd name="connsiteX7" fmla="*/ 89741 w 192889"/>
                  <a:gd name="connsiteY7" fmla="*/ 231173 h 243270"/>
                  <a:gd name="connsiteX8" fmla="*/ 74406 w 192889"/>
                  <a:gd name="connsiteY8" fmla="*/ 232411 h 243270"/>
                  <a:gd name="connsiteX9" fmla="*/ 54880 w 192889"/>
                  <a:gd name="connsiteY9" fmla="*/ 213837 h 243270"/>
                  <a:gd name="connsiteX10" fmla="*/ 54880 w 192889"/>
                  <a:gd name="connsiteY10" fmla="*/ 213837 h 243270"/>
                  <a:gd name="connsiteX11" fmla="*/ 72787 w 192889"/>
                  <a:gd name="connsiteY11" fmla="*/ 194216 h 243270"/>
                  <a:gd name="connsiteX12" fmla="*/ 82788 w 192889"/>
                  <a:gd name="connsiteY12" fmla="*/ 193644 h 243270"/>
                  <a:gd name="connsiteX13" fmla="*/ 112601 w 192889"/>
                  <a:gd name="connsiteY13" fmla="*/ 186691 h 243270"/>
                  <a:gd name="connsiteX14" fmla="*/ 91742 w 192889"/>
                  <a:gd name="connsiteY14" fmla="*/ 144019 h 243270"/>
                  <a:gd name="connsiteX15" fmla="*/ 56309 w 192889"/>
                  <a:gd name="connsiteY15" fmla="*/ 149258 h 243270"/>
                  <a:gd name="connsiteX16" fmla="*/ 27638 w 192889"/>
                  <a:gd name="connsiteY16" fmla="*/ 143733 h 243270"/>
                  <a:gd name="connsiteX17" fmla="*/ 5826 w 192889"/>
                  <a:gd name="connsiteY17" fmla="*/ 120397 h 243270"/>
                  <a:gd name="connsiteX18" fmla="*/ 3540 w 192889"/>
                  <a:gd name="connsiteY18" fmla="*/ 76391 h 243270"/>
                  <a:gd name="connsiteX19" fmla="*/ 39068 w 192889"/>
                  <a:gd name="connsiteY19" fmla="*/ 36101 h 243270"/>
                  <a:gd name="connsiteX20" fmla="*/ 31448 w 192889"/>
                  <a:gd name="connsiteY20" fmla="*/ 20480 h 243270"/>
                  <a:gd name="connsiteX21" fmla="*/ 38021 w 192889"/>
                  <a:gd name="connsiteY21" fmla="*/ 1430 h 243270"/>
                  <a:gd name="connsiteX22" fmla="*/ 38021 w 192889"/>
                  <a:gd name="connsiteY22" fmla="*/ 1430 h 243270"/>
                  <a:gd name="connsiteX23" fmla="*/ 57071 w 192889"/>
                  <a:gd name="connsiteY23" fmla="*/ 8002 h 243270"/>
                  <a:gd name="connsiteX24" fmla="*/ 64500 w 192889"/>
                  <a:gd name="connsiteY24" fmla="*/ 23242 h 243270"/>
                  <a:gd name="connsiteX25" fmla="*/ 105458 w 192889"/>
                  <a:gd name="connsiteY25" fmla="*/ 13241 h 243270"/>
                  <a:gd name="connsiteX26" fmla="*/ 125174 w 192889"/>
                  <a:gd name="connsiteY26" fmla="*/ 31052 h 243270"/>
                  <a:gd name="connsiteX27" fmla="*/ 125174 w 192889"/>
                  <a:gd name="connsiteY27" fmla="*/ 31052 h 243270"/>
                  <a:gd name="connsiteX28" fmla="*/ 107458 w 192889"/>
                  <a:gd name="connsiteY28" fmla="*/ 51341 h 243270"/>
                  <a:gd name="connsiteX29" fmla="*/ 80978 w 192889"/>
                  <a:gd name="connsiteY29" fmla="*/ 56960 h 243270"/>
                  <a:gd name="connsiteX30" fmla="*/ 102219 w 192889"/>
                  <a:gd name="connsiteY30" fmla="*/ 100394 h 243270"/>
                  <a:gd name="connsiteX31" fmla="*/ 137081 w 192889"/>
                  <a:gd name="connsiteY31" fmla="*/ 94965 h 243270"/>
                  <a:gd name="connsiteX32" fmla="*/ 165560 w 192889"/>
                  <a:gd name="connsiteY32" fmla="*/ 100394 h 243270"/>
                  <a:gd name="connsiteX33" fmla="*/ 187277 w 192889"/>
                  <a:gd name="connsiteY33" fmla="*/ 123445 h 243270"/>
                  <a:gd name="connsiteX34" fmla="*/ 189373 w 192889"/>
                  <a:gd name="connsiteY34" fmla="*/ 166879 h 243270"/>
                  <a:gd name="connsiteX35" fmla="*/ 56118 w 192889"/>
                  <a:gd name="connsiteY35" fmla="*/ 106490 h 243270"/>
                  <a:gd name="connsiteX36" fmla="*/ 73549 w 192889"/>
                  <a:gd name="connsiteY36" fmla="*/ 106490 h 243270"/>
                  <a:gd name="connsiteX37" fmla="*/ 55832 w 192889"/>
                  <a:gd name="connsiteY37" fmla="*/ 70200 h 243270"/>
                  <a:gd name="connsiteX38" fmla="*/ 45069 w 192889"/>
                  <a:gd name="connsiteY38" fmla="*/ 84488 h 243270"/>
                  <a:gd name="connsiteX39" fmla="*/ 46117 w 192889"/>
                  <a:gd name="connsiteY39" fmla="*/ 98394 h 243270"/>
                  <a:gd name="connsiteX40" fmla="*/ 56118 w 192889"/>
                  <a:gd name="connsiteY40" fmla="*/ 106490 h 243270"/>
                  <a:gd name="connsiteX41" fmla="*/ 148320 w 192889"/>
                  <a:gd name="connsiteY41" fmla="*/ 159830 h 243270"/>
                  <a:gd name="connsiteX42" fmla="*/ 147558 w 192889"/>
                  <a:gd name="connsiteY42" fmla="*/ 146591 h 243270"/>
                  <a:gd name="connsiteX43" fmla="*/ 137747 w 192889"/>
                  <a:gd name="connsiteY43" fmla="*/ 138399 h 243270"/>
                  <a:gd name="connsiteX44" fmla="*/ 120602 w 192889"/>
                  <a:gd name="connsiteY44" fmla="*/ 137923 h 243270"/>
                  <a:gd name="connsiteX45" fmla="*/ 137843 w 192889"/>
                  <a:gd name="connsiteY45" fmla="*/ 173165 h 243270"/>
                  <a:gd name="connsiteX46" fmla="*/ 148320 w 192889"/>
                  <a:gd name="connsiteY46" fmla="*/ 159830 h 24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92889" h="243270">
                    <a:moveTo>
                      <a:pt x="189373" y="166879"/>
                    </a:moveTo>
                    <a:cubicBezTo>
                      <a:pt x="184039" y="181833"/>
                      <a:pt x="172323" y="195168"/>
                      <a:pt x="154226" y="206979"/>
                    </a:cubicBezTo>
                    <a:lnTo>
                      <a:pt x="161941" y="222791"/>
                    </a:lnTo>
                    <a:cubicBezTo>
                      <a:pt x="165370" y="229839"/>
                      <a:pt x="162417" y="238412"/>
                      <a:pt x="155369" y="241841"/>
                    </a:cubicBezTo>
                    <a:lnTo>
                      <a:pt x="155369" y="241841"/>
                    </a:lnTo>
                    <a:cubicBezTo>
                      <a:pt x="148320" y="245270"/>
                      <a:pt x="139748" y="242317"/>
                      <a:pt x="136319" y="235268"/>
                    </a:cubicBezTo>
                    <a:lnTo>
                      <a:pt x="128984" y="220219"/>
                    </a:lnTo>
                    <a:cubicBezTo>
                      <a:pt x="116030" y="225743"/>
                      <a:pt x="102981" y="229363"/>
                      <a:pt x="89741" y="231173"/>
                    </a:cubicBezTo>
                    <a:cubicBezTo>
                      <a:pt x="84312" y="231935"/>
                      <a:pt x="79264" y="232316"/>
                      <a:pt x="74406" y="232411"/>
                    </a:cubicBezTo>
                    <a:cubicBezTo>
                      <a:pt x="63929" y="232601"/>
                      <a:pt x="55166" y="224410"/>
                      <a:pt x="54880" y="213837"/>
                    </a:cubicBezTo>
                    <a:lnTo>
                      <a:pt x="54880" y="213837"/>
                    </a:lnTo>
                    <a:cubicBezTo>
                      <a:pt x="54594" y="203550"/>
                      <a:pt x="62500" y="194406"/>
                      <a:pt x="72787" y="194216"/>
                    </a:cubicBezTo>
                    <a:cubicBezTo>
                      <a:pt x="76025" y="194216"/>
                      <a:pt x="79359" y="193930"/>
                      <a:pt x="82788" y="193644"/>
                    </a:cubicBezTo>
                    <a:cubicBezTo>
                      <a:pt x="93075" y="192692"/>
                      <a:pt x="102981" y="190310"/>
                      <a:pt x="112601" y="186691"/>
                    </a:cubicBezTo>
                    <a:lnTo>
                      <a:pt x="91742" y="144019"/>
                    </a:lnTo>
                    <a:cubicBezTo>
                      <a:pt x="78216" y="147067"/>
                      <a:pt x="66405" y="148781"/>
                      <a:pt x="56309" y="149258"/>
                    </a:cubicBezTo>
                    <a:cubicBezTo>
                      <a:pt x="46212" y="149734"/>
                      <a:pt x="36687" y="147924"/>
                      <a:pt x="27638" y="143733"/>
                    </a:cubicBezTo>
                    <a:cubicBezTo>
                      <a:pt x="18685" y="139542"/>
                      <a:pt x="11351" y="131827"/>
                      <a:pt x="5826" y="120397"/>
                    </a:cubicBezTo>
                    <a:cubicBezTo>
                      <a:pt x="-1032" y="106300"/>
                      <a:pt x="-1889" y="91631"/>
                      <a:pt x="3540" y="76391"/>
                    </a:cubicBezTo>
                    <a:cubicBezTo>
                      <a:pt x="8874" y="61247"/>
                      <a:pt x="20780" y="47816"/>
                      <a:pt x="39068" y="36101"/>
                    </a:cubicBezTo>
                    <a:lnTo>
                      <a:pt x="31448" y="20480"/>
                    </a:lnTo>
                    <a:cubicBezTo>
                      <a:pt x="28019" y="13431"/>
                      <a:pt x="30972" y="4859"/>
                      <a:pt x="38021" y="1430"/>
                    </a:cubicBezTo>
                    <a:lnTo>
                      <a:pt x="38021" y="1430"/>
                    </a:lnTo>
                    <a:cubicBezTo>
                      <a:pt x="45069" y="-1999"/>
                      <a:pt x="53642" y="953"/>
                      <a:pt x="57071" y="8002"/>
                    </a:cubicBezTo>
                    <a:lnTo>
                      <a:pt x="64500" y="23242"/>
                    </a:lnTo>
                    <a:cubicBezTo>
                      <a:pt x="78978" y="17527"/>
                      <a:pt x="92694" y="14193"/>
                      <a:pt x="105458" y="13241"/>
                    </a:cubicBezTo>
                    <a:cubicBezTo>
                      <a:pt x="115745" y="12479"/>
                      <a:pt x="124508" y="20765"/>
                      <a:pt x="125174" y="31052"/>
                    </a:cubicBezTo>
                    <a:lnTo>
                      <a:pt x="125174" y="31052"/>
                    </a:lnTo>
                    <a:cubicBezTo>
                      <a:pt x="125936" y="41530"/>
                      <a:pt x="117935" y="50388"/>
                      <a:pt x="107458" y="51341"/>
                    </a:cubicBezTo>
                    <a:cubicBezTo>
                      <a:pt x="98219" y="52103"/>
                      <a:pt x="89360" y="54008"/>
                      <a:pt x="80978" y="56960"/>
                    </a:cubicBezTo>
                    <a:lnTo>
                      <a:pt x="102219" y="100394"/>
                    </a:lnTo>
                    <a:cubicBezTo>
                      <a:pt x="115459" y="97251"/>
                      <a:pt x="127079" y="95441"/>
                      <a:pt x="137081" y="94965"/>
                    </a:cubicBezTo>
                    <a:cubicBezTo>
                      <a:pt x="147082" y="94394"/>
                      <a:pt x="156512" y="96203"/>
                      <a:pt x="165560" y="100394"/>
                    </a:cubicBezTo>
                    <a:cubicBezTo>
                      <a:pt x="174514" y="104585"/>
                      <a:pt x="181753" y="112205"/>
                      <a:pt x="187277" y="123445"/>
                    </a:cubicBezTo>
                    <a:cubicBezTo>
                      <a:pt x="193945" y="137447"/>
                      <a:pt x="194707" y="151925"/>
                      <a:pt x="189373" y="166879"/>
                    </a:cubicBezTo>
                    <a:close/>
                    <a:moveTo>
                      <a:pt x="56118" y="106490"/>
                    </a:moveTo>
                    <a:cubicBezTo>
                      <a:pt x="60690" y="107633"/>
                      <a:pt x="66500" y="107633"/>
                      <a:pt x="73549" y="106490"/>
                    </a:cubicBezTo>
                    <a:lnTo>
                      <a:pt x="55832" y="70200"/>
                    </a:lnTo>
                    <a:cubicBezTo>
                      <a:pt x="50117" y="74867"/>
                      <a:pt x="46498" y="79630"/>
                      <a:pt x="45069" y="84488"/>
                    </a:cubicBezTo>
                    <a:cubicBezTo>
                      <a:pt x="43640" y="89345"/>
                      <a:pt x="44021" y="93917"/>
                      <a:pt x="46117" y="98394"/>
                    </a:cubicBezTo>
                    <a:cubicBezTo>
                      <a:pt x="48212" y="102585"/>
                      <a:pt x="51546" y="105347"/>
                      <a:pt x="56118" y="106490"/>
                    </a:cubicBezTo>
                    <a:close/>
                    <a:moveTo>
                      <a:pt x="148320" y="159830"/>
                    </a:moveTo>
                    <a:cubicBezTo>
                      <a:pt x="149844" y="155258"/>
                      <a:pt x="149654" y="150877"/>
                      <a:pt x="147558" y="146591"/>
                    </a:cubicBezTo>
                    <a:cubicBezTo>
                      <a:pt x="145463" y="142304"/>
                      <a:pt x="142224" y="139637"/>
                      <a:pt x="137747" y="138399"/>
                    </a:cubicBezTo>
                    <a:cubicBezTo>
                      <a:pt x="133271" y="137161"/>
                      <a:pt x="127556" y="137066"/>
                      <a:pt x="120602" y="137923"/>
                    </a:cubicBezTo>
                    <a:lnTo>
                      <a:pt x="137843" y="173165"/>
                    </a:lnTo>
                    <a:cubicBezTo>
                      <a:pt x="143177" y="168879"/>
                      <a:pt x="146701" y="164402"/>
                      <a:pt x="148320" y="159830"/>
                    </a:cubicBezTo>
                    <a:close/>
                  </a:path>
                </a:pathLst>
              </a:custGeom>
              <a:solidFill>
                <a:srgbClr val="FFDE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A0DD837A-A4B9-46DD-9205-31BA820B6795}"/>
              </a:ext>
            </a:extLst>
          </p:cNvPr>
          <p:cNvGrpSpPr/>
          <p:nvPr/>
        </p:nvGrpSpPr>
        <p:grpSpPr>
          <a:xfrm>
            <a:off x="7344885" y="3192638"/>
            <a:ext cx="1402161" cy="1329008"/>
            <a:chOff x="8495939" y="3267963"/>
            <a:chExt cx="1402161" cy="1329008"/>
          </a:xfrm>
        </p:grpSpPr>
        <p:grpSp>
          <p:nvGrpSpPr>
            <p:cNvPr id="137" name="Graphic 71">
              <a:extLst>
                <a:ext uri="{FF2B5EF4-FFF2-40B4-BE49-F238E27FC236}">
                  <a16:creationId xmlns:a16="http://schemas.microsoft.com/office/drawing/2014/main" id="{EB58F992-EA04-4192-9976-866C83C35A1B}"/>
                </a:ext>
              </a:extLst>
            </p:cNvPr>
            <p:cNvGrpSpPr/>
            <p:nvPr/>
          </p:nvGrpSpPr>
          <p:grpSpPr>
            <a:xfrm>
              <a:off x="8655211" y="3267963"/>
              <a:ext cx="577731" cy="721098"/>
              <a:chOff x="5444034" y="2581317"/>
              <a:chExt cx="692880" cy="920122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A18B0AA6-8B58-4177-8F96-E36D29C7EFEF}"/>
                  </a:ext>
                </a:extLst>
              </p:cNvPr>
              <p:cNvSpPr/>
              <p:nvPr/>
            </p:nvSpPr>
            <p:spPr>
              <a:xfrm>
                <a:off x="5444034" y="2581317"/>
                <a:ext cx="692880" cy="920122"/>
              </a:xfrm>
              <a:custGeom>
                <a:avLst/>
                <a:gdLst>
                  <a:gd name="connsiteX0" fmla="*/ 538903 w 692880"/>
                  <a:gd name="connsiteY0" fmla="*/ 382196 h 920122"/>
                  <a:gd name="connsiteX1" fmla="*/ 691875 w 692880"/>
                  <a:gd name="connsiteY1" fmla="*/ 759577 h 920122"/>
                  <a:gd name="connsiteX2" fmla="*/ 688160 w 692880"/>
                  <a:gd name="connsiteY2" fmla="*/ 768149 h 920122"/>
                  <a:gd name="connsiteX3" fmla="*/ 315733 w 692880"/>
                  <a:gd name="connsiteY3" fmla="*/ 919025 h 920122"/>
                  <a:gd name="connsiteX4" fmla="*/ 306303 w 692880"/>
                  <a:gd name="connsiteY4" fmla="*/ 914929 h 920122"/>
                  <a:gd name="connsiteX5" fmla="*/ 1122 w 692880"/>
                  <a:gd name="connsiteY5" fmla="*/ 161216 h 920122"/>
                  <a:gd name="connsiteX6" fmla="*/ 5122 w 692880"/>
                  <a:gd name="connsiteY6" fmla="*/ 151786 h 920122"/>
                  <a:gd name="connsiteX7" fmla="*/ 377550 w 692880"/>
                  <a:gd name="connsiteY7" fmla="*/ 1006 h 920122"/>
                  <a:gd name="connsiteX8" fmla="*/ 386122 w 692880"/>
                  <a:gd name="connsiteY8" fmla="*/ 4720 h 920122"/>
                  <a:gd name="connsiteX9" fmla="*/ 538903 w 692880"/>
                  <a:gd name="connsiteY9" fmla="*/ 382196 h 92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2880" h="920122">
                    <a:moveTo>
                      <a:pt x="538903" y="382196"/>
                    </a:moveTo>
                    <a:cubicBezTo>
                      <a:pt x="589862" y="508021"/>
                      <a:pt x="640821" y="633847"/>
                      <a:pt x="691875" y="759577"/>
                    </a:cubicBezTo>
                    <a:cubicBezTo>
                      <a:pt x="693875" y="764625"/>
                      <a:pt x="693018" y="766244"/>
                      <a:pt x="688160" y="768149"/>
                    </a:cubicBezTo>
                    <a:cubicBezTo>
                      <a:pt x="563954" y="818251"/>
                      <a:pt x="439843" y="868543"/>
                      <a:pt x="315733" y="919025"/>
                    </a:cubicBezTo>
                    <a:cubicBezTo>
                      <a:pt x="310303" y="921216"/>
                      <a:pt x="308494" y="920263"/>
                      <a:pt x="306303" y="914929"/>
                    </a:cubicBezTo>
                    <a:cubicBezTo>
                      <a:pt x="204766" y="663660"/>
                      <a:pt x="103039" y="412390"/>
                      <a:pt x="1122" y="161216"/>
                    </a:cubicBezTo>
                    <a:cubicBezTo>
                      <a:pt x="-1069" y="155787"/>
                      <a:pt x="-212" y="153977"/>
                      <a:pt x="5122" y="151786"/>
                    </a:cubicBezTo>
                    <a:cubicBezTo>
                      <a:pt x="129328" y="101685"/>
                      <a:pt x="253439" y="51393"/>
                      <a:pt x="377550" y="1006"/>
                    </a:cubicBezTo>
                    <a:cubicBezTo>
                      <a:pt x="382598" y="-995"/>
                      <a:pt x="384217" y="-137"/>
                      <a:pt x="386122" y="4720"/>
                    </a:cubicBezTo>
                    <a:cubicBezTo>
                      <a:pt x="436891" y="130546"/>
                      <a:pt x="487945" y="256371"/>
                      <a:pt x="538903" y="382196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0598B54-4429-4B57-950A-07CCE4B27DE7}"/>
                  </a:ext>
                </a:extLst>
              </p:cNvPr>
              <p:cNvSpPr/>
              <p:nvPr/>
            </p:nvSpPr>
            <p:spPr>
              <a:xfrm>
                <a:off x="5541917" y="2679193"/>
                <a:ext cx="497078" cy="724461"/>
              </a:xfrm>
              <a:custGeom>
                <a:avLst/>
                <a:gdLst>
                  <a:gd name="connsiteX0" fmla="*/ 107169 w 497078"/>
                  <a:gd name="connsiteY0" fmla="*/ 418718 h 724461"/>
                  <a:gd name="connsiteX1" fmla="*/ 1156 w 497078"/>
                  <a:gd name="connsiteY1" fmla="*/ 157352 h 724461"/>
                  <a:gd name="connsiteX2" fmla="*/ 4299 w 497078"/>
                  <a:gd name="connsiteY2" fmla="*/ 145350 h 724461"/>
                  <a:gd name="connsiteX3" fmla="*/ 32779 w 497078"/>
                  <a:gd name="connsiteY3" fmla="*/ 100106 h 724461"/>
                  <a:gd name="connsiteX4" fmla="*/ 36589 w 497078"/>
                  <a:gd name="connsiteY4" fmla="*/ 66102 h 724461"/>
                  <a:gd name="connsiteX5" fmla="*/ 39922 w 497078"/>
                  <a:gd name="connsiteY5" fmla="*/ 60673 h 724461"/>
                  <a:gd name="connsiteX6" fmla="*/ 188322 w 497078"/>
                  <a:gd name="connsiteY6" fmla="*/ 570 h 724461"/>
                  <a:gd name="connsiteX7" fmla="*/ 194989 w 497078"/>
                  <a:gd name="connsiteY7" fmla="*/ 2380 h 724461"/>
                  <a:gd name="connsiteX8" fmla="*/ 269189 w 497078"/>
                  <a:gd name="connsiteY8" fmla="*/ 36956 h 724461"/>
                  <a:gd name="connsiteX9" fmla="*/ 270427 w 497078"/>
                  <a:gd name="connsiteY9" fmla="*/ 36956 h 724461"/>
                  <a:gd name="connsiteX10" fmla="*/ 285286 w 497078"/>
                  <a:gd name="connsiteY10" fmla="*/ 47147 h 724461"/>
                  <a:gd name="connsiteX11" fmla="*/ 495789 w 497078"/>
                  <a:gd name="connsiteY11" fmla="*/ 566641 h 724461"/>
                  <a:gd name="connsiteX12" fmla="*/ 493217 w 497078"/>
                  <a:gd name="connsiteY12" fmla="*/ 578738 h 724461"/>
                  <a:gd name="connsiteX13" fmla="*/ 461499 w 497078"/>
                  <a:gd name="connsiteY13" fmla="*/ 638650 h 724461"/>
                  <a:gd name="connsiteX14" fmla="*/ 460642 w 497078"/>
                  <a:gd name="connsiteY14" fmla="*/ 658367 h 724461"/>
                  <a:gd name="connsiteX15" fmla="*/ 457213 w 497078"/>
                  <a:gd name="connsiteY15" fmla="*/ 663796 h 724461"/>
                  <a:gd name="connsiteX16" fmla="*/ 308813 w 497078"/>
                  <a:gd name="connsiteY16" fmla="*/ 723899 h 724461"/>
                  <a:gd name="connsiteX17" fmla="*/ 302622 w 497078"/>
                  <a:gd name="connsiteY17" fmla="*/ 722470 h 724461"/>
                  <a:gd name="connsiteX18" fmla="*/ 220707 w 497078"/>
                  <a:gd name="connsiteY18" fmla="*/ 687894 h 724461"/>
                  <a:gd name="connsiteX19" fmla="*/ 213849 w 497078"/>
                  <a:gd name="connsiteY19" fmla="*/ 681894 h 724461"/>
                  <a:gd name="connsiteX20" fmla="*/ 117265 w 497078"/>
                  <a:gd name="connsiteY20" fmla="*/ 443387 h 724461"/>
                  <a:gd name="connsiteX21" fmla="*/ 107169 w 497078"/>
                  <a:gd name="connsiteY21" fmla="*/ 418718 h 72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97078" h="724461">
                    <a:moveTo>
                      <a:pt x="107169" y="418718"/>
                    </a:moveTo>
                    <a:cubicBezTo>
                      <a:pt x="71831" y="331564"/>
                      <a:pt x="36589" y="244410"/>
                      <a:pt x="1156" y="157352"/>
                    </a:cubicBezTo>
                    <a:cubicBezTo>
                      <a:pt x="-1035" y="151922"/>
                      <a:pt x="-178" y="149255"/>
                      <a:pt x="4299" y="145350"/>
                    </a:cubicBezTo>
                    <a:cubicBezTo>
                      <a:pt x="18205" y="133253"/>
                      <a:pt x="27635" y="117823"/>
                      <a:pt x="32779" y="100106"/>
                    </a:cubicBezTo>
                    <a:cubicBezTo>
                      <a:pt x="35922" y="89057"/>
                      <a:pt x="36970" y="77627"/>
                      <a:pt x="36589" y="66102"/>
                    </a:cubicBezTo>
                    <a:cubicBezTo>
                      <a:pt x="36493" y="63340"/>
                      <a:pt x="37160" y="61816"/>
                      <a:pt x="39922" y="60673"/>
                    </a:cubicBezTo>
                    <a:cubicBezTo>
                      <a:pt x="89452" y="40766"/>
                      <a:pt x="138887" y="20668"/>
                      <a:pt x="188322" y="570"/>
                    </a:cubicBezTo>
                    <a:cubicBezTo>
                      <a:pt x="191370" y="-668"/>
                      <a:pt x="193084" y="189"/>
                      <a:pt x="194989" y="2380"/>
                    </a:cubicBezTo>
                    <a:cubicBezTo>
                      <a:pt x="214706" y="24668"/>
                      <a:pt x="239662" y="35813"/>
                      <a:pt x="269189" y="36956"/>
                    </a:cubicBezTo>
                    <a:cubicBezTo>
                      <a:pt x="269570" y="36956"/>
                      <a:pt x="270046" y="37146"/>
                      <a:pt x="270427" y="36956"/>
                    </a:cubicBezTo>
                    <a:cubicBezTo>
                      <a:pt x="279667" y="34193"/>
                      <a:pt x="282429" y="40194"/>
                      <a:pt x="285286" y="47147"/>
                    </a:cubicBezTo>
                    <a:cubicBezTo>
                      <a:pt x="355390" y="220407"/>
                      <a:pt x="425494" y="393572"/>
                      <a:pt x="495789" y="566641"/>
                    </a:cubicBezTo>
                    <a:cubicBezTo>
                      <a:pt x="497884" y="571784"/>
                      <a:pt x="497694" y="574737"/>
                      <a:pt x="493217" y="578738"/>
                    </a:cubicBezTo>
                    <a:cubicBezTo>
                      <a:pt x="475405" y="594740"/>
                      <a:pt x="464737" y="614837"/>
                      <a:pt x="461499" y="638650"/>
                    </a:cubicBezTo>
                    <a:cubicBezTo>
                      <a:pt x="460642" y="645127"/>
                      <a:pt x="459975" y="651794"/>
                      <a:pt x="460642" y="658367"/>
                    </a:cubicBezTo>
                    <a:cubicBezTo>
                      <a:pt x="460927" y="661224"/>
                      <a:pt x="459975" y="662653"/>
                      <a:pt x="457213" y="663796"/>
                    </a:cubicBezTo>
                    <a:cubicBezTo>
                      <a:pt x="407683" y="683703"/>
                      <a:pt x="358248" y="703801"/>
                      <a:pt x="308813" y="723899"/>
                    </a:cubicBezTo>
                    <a:cubicBezTo>
                      <a:pt x="306146" y="724946"/>
                      <a:pt x="304527" y="724565"/>
                      <a:pt x="302622" y="722470"/>
                    </a:cubicBezTo>
                    <a:cubicBezTo>
                      <a:pt x="280810" y="698086"/>
                      <a:pt x="253473" y="686465"/>
                      <a:pt x="220707" y="687894"/>
                    </a:cubicBezTo>
                    <a:cubicBezTo>
                      <a:pt x="215849" y="688085"/>
                      <a:pt x="215182" y="685037"/>
                      <a:pt x="213849" y="681894"/>
                    </a:cubicBezTo>
                    <a:cubicBezTo>
                      <a:pt x="181654" y="602360"/>
                      <a:pt x="149460" y="522921"/>
                      <a:pt x="117265" y="443387"/>
                    </a:cubicBezTo>
                    <a:cubicBezTo>
                      <a:pt x="113836" y="435196"/>
                      <a:pt x="110503" y="427004"/>
                      <a:pt x="107169" y="418718"/>
                    </a:cubicBezTo>
                    <a:close/>
                  </a:path>
                </a:pathLst>
              </a:custGeom>
              <a:solidFill>
                <a:srgbClr val="76B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4D0FFA8-E9A5-4765-97B0-6071628A7237}"/>
                  </a:ext>
                </a:extLst>
              </p:cNvPr>
              <p:cNvSpPr/>
              <p:nvPr/>
            </p:nvSpPr>
            <p:spPr>
              <a:xfrm>
                <a:off x="5827394" y="2584704"/>
                <a:ext cx="307848" cy="758952"/>
              </a:xfrm>
              <a:custGeom>
                <a:avLst/>
                <a:gdLst>
                  <a:gd name="connsiteX0" fmla="*/ 307276 w 307848"/>
                  <a:gd name="connsiteY0" fmla="*/ 758857 h 758952"/>
                  <a:gd name="connsiteX1" fmla="*/ 0 w 307848"/>
                  <a:gd name="connsiteY1" fmla="*/ 190 h 758952"/>
                  <a:gd name="connsiteX2" fmla="*/ 476 w 307848"/>
                  <a:gd name="connsiteY2" fmla="*/ 0 h 758952"/>
                  <a:gd name="connsiteX3" fmla="*/ 307848 w 307848"/>
                  <a:gd name="connsiteY3" fmla="*/ 758952 h 758952"/>
                  <a:gd name="connsiteX4" fmla="*/ 307276 w 307848"/>
                  <a:gd name="connsiteY4" fmla="*/ 758857 h 75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48" h="758952">
                    <a:moveTo>
                      <a:pt x="307276" y="758857"/>
                    </a:moveTo>
                    <a:cubicBezTo>
                      <a:pt x="204788" y="505968"/>
                      <a:pt x="102394" y="253079"/>
                      <a:pt x="0" y="190"/>
                    </a:cubicBezTo>
                    <a:cubicBezTo>
                      <a:pt x="191" y="95"/>
                      <a:pt x="381" y="95"/>
                      <a:pt x="476" y="0"/>
                    </a:cubicBezTo>
                    <a:cubicBezTo>
                      <a:pt x="102965" y="252984"/>
                      <a:pt x="205359" y="505968"/>
                      <a:pt x="307848" y="758952"/>
                    </a:cubicBezTo>
                    <a:cubicBezTo>
                      <a:pt x="307658" y="758857"/>
                      <a:pt x="307467" y="758857"/>
                      <a:pt x="307276" y="758857"/>
                    </a:cubicBezTo>
                    <a:close/>
                  </a:path>
                </a:pathLst>
              </a:custGeom>
              <a:solidFill>
                <a:srgbClr val="4994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EAE1776D-0BCA-4A4E-A31D-FB710D1D0411}"/>
                  </a:ext>
                </a:extLst>
              </p:cNvPr>
              <p:cNvSpPr/>
              <p:nvPr/>
            </p:nvSpPr>
            <p:spPr>
              <a:xfrm>
                <a:off x="5445442" y="2739390"/>
                <a:ext cx="307943" cy="758856"/>
              </a:xfrm>
              <a:custGeom>
                <a:avLst/>
                <a:gdLst>
                  <a:gd name="connsiteX0" fmla="*/ 307276 w 307943"/>
                  <a:gd name="connsiteY0" fmla="*/ 758857 h 758856"/>
                  <a:gd name="connsiteX1" fmla="*/ 0 w 307943"/>
                  <a:gd name="connsiteY1" fmla="*/ 191 h 758856"/>
                  <a:gd name="connsiteX2" fmla="*/ 571 w 307943"/>
                  <a:gd name="connsiteY2" fmla="*/ 0 h 758856"/>
                  <a:gd name="connsiteX3" fmla="*/ 307943 w 307943"/>
                  <a:gd name="connsiteY3" fmla="*/ 758857 h 758856"/>
                  <a:gd name="connsiteX4" fmla="*/ 307276 w 307943"/>
                  <a:gd name="connsiteY4" fmla="*/ 758857 h 7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43" h="758856">
                    <a:moveTo>
                      <a:pt x="307276" y="758857"/>
                    </a:moveTo>
                    <a:cubicBezTo>
                      <a:pt x="204883" y="505968"/>
                      <a:pt x="102489" y="253079"/>
                      <a:pt x="0" y="191"/>
                    </a:cubicBezTo>
                    <a:cubicBezTo>
                      <a:pt x="190" y="95"/>
                      <a:pt x="381" y="95"/>
                      <a:pt x="571" y="0"/>
                    </a:cubicBezTo>
                    <a:cubicBezTo>
                      <a:pt x="103061" y="252984"/>
                      <a:pt x="205454" y="505968"/>
                      <a:pt x="307943" y="758857"/>
                    </a:cubicBezTo>
                    <a:cubicBezTo>
                      <a:pt x="307753" y="758857"/>
                      <a:pt x="307467" y="758857"/>
                      <a:pt x="307276" y="758857"/>
                    </a:cubicBezTo>
                    <a:close/>
                  </a:path>
                </a:pathLst>
              </a:custGeom>
              <a:solidFill>
                <a:srgbClr val="4A9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1FA2425C-EFFC-47E7-A7C4-AAF2D2550F5C}"/>
                  </a:ext>
                </a:extLst>
              </p:cNvPr>
              <p:cNvSpPr/>
              <p:nvPr/>
            </p:nvSpPr>
            <p:spPr>
              <a:xfrm>
                <a:off x="5661845" y="2913083"/>
                <a:ext cx="256973" cy="256696"/>
              </a:xfrm>
              <a:custGeom>
                <a:avLst/>
                <a:gdLst>
                  <a:gd name="connsiteX0" fmla="*/ 9529 w 256973"/>
                  <a:gd name="connsiteY0" fmla="*/ 175588 h 256696"/>
                  <a:gd name="connsiteX1" fmla="*/ 82110 w 256973"/>
                  <a:gd name="connsiteY1" fmla="*/ 8615 h 256696"/>
                  <a:gd name="connsiteX2" fmla="*/ 248226 w 256973"/>
                  <a:gd name="connsiteY2" fmla="*/ 81481 h 256696"/>
                  <a:gd name="connsiteX3" fmla="*/ 174693 w 256973"/>
                  <a:gd name="connsiteY3" fmla="*/ 248264 h 256696"/>
                  <a:gd name="connsiteX4" fmla="*/ 9529 w 256973"/>
                  <a:gd name="connsiteY4" fmla="*/ 175588 h 25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973" h="256696">
                    <a:moveTo>
                      <a:pt x="9529" y="175588"/>
                    </a:moveTo>
                    <a:cubicBezTo>
                      <a:pt x="-17331" y="112437"/>
                      <a:pt x="14387" y="35094"/>
                      <a:pt x="82110" y="8615"/>
                    </a:cubicBezTo>
                    <a:cubicBezTo>
                      <a:pt x="145927" y="-16341"/>
                      <a:pt x="221746" y="14425"/>
                      <a:pt x="248226" y="81481"/>
                    </a:cubicBezTo>
                    <a:cubicBezTo>
                      <a:pt x="273467" y="145489"/>
                      <a:pt x="242606" y="221689"/>
                      <a:pt x="174693" y="248264"/>
                    </a:cubicBezTo>
                    <a:cubicBezTo>
                      <a:pt x="112018" y="272743"/>
                      <a:pt x="34580" y="242549"/>
                      <a:pt x="9529" y="175588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40FF569-827D-4060-8FFD-54F38168B30F}"/>
                  </a:ext>
                </a:extLst>
              </p:cNvPr>
              <p:cNvSpPr/>
              <p:nvPr/>
            </p:nvSpPr>
            <p:spPr>
              <a:xfrm>
                <a:off x="5822572" y="3207536"/>
                <a:ext cx="118481" cy="118548"/>
              </a:xfrm>
              <a:custGeom>
                <a:avLst/>
                <a:gdLst>
                  <a:gd name="connsiteX0" fmla="*/ 80736 w 118481"/>
                  <a:gd name="connsiteY0" fmla="*/ 114117 h 118548"/>
                  <a:gd name="connsiteX1" fmla="*/ 4250 w 118481"/>
                  <a:gd name="connsiteY1" fmla="*/ 81256 h 118548"/>
                  <a:gd name="connsiteX2" fmla="*/ 37016 w 118481"/>
                  <a:gd name="connsiteY2" fmla="*/ 4484 h 118548"/>
                  <a:gd name="connsiteX3" fmla="*/ 114169 w 118481"/>
                  <a:gd name="connsiteY3" fmla="*/ 37441 h 118548"/>
                  <a:gd name="connsiteX4" fmla="*/ 80736 w 118481"/>
                  <a:gd name="connsiteY4" fmla="*/ 114117 h 1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81" h="118548">
                    <a:moveTo>
                      <a:pt x="80736" y="114117"/>
                    </a:moveTo>
                    <a:cubicBezTo>
                      <a:pt x="52542" y="126404"/>
                      <a:pt x="16252" y="112403"/>
                      <a:pt x="4250" y="81256"/>
                    </a:cubicBezTo>
                    <a:cubicBezTo>
                      <a:pt x="-7751" y="50014"/>
                      <a:pt x="6441" y="16772"/>
                      <a:pt x="37016" y="4484"/>
                    </a:cubicBezTo>
                    <a:cubicBezTo>
                      <a:pt x="67877" y="-7993"/>
                      <a:pt x="101310" y="6389"/>
                      <a:pt x="114169" y="37441"/>
                    </a:cubicBezTo>
                    <a:cubicBezTo>
                      <a:pt x="126551" y="67064"/>
                      <a:pt x="111311" y="103258"/>
                      <a:pt x="80736" y="114117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594879E8-F571-49E2-BCF6-9A919E20FE1B}"/>
                  </a:ext>
                </a:extLst>
              </p:cNvPr>
              <p:cNvSpPr/>
              <p:nvPr/>
            </p:nvSpPr>
            <p:spPr>
              <a:xfrm>
                <a:off x="5639902" y="2756975"/>
                <a:ext cx="118365" cy="118210"/>
              </a:xfrm>
              <a:custGeom>
                <a:avLst/>
                <a:gdLst>
                  <a:gd name="connsiteX0" fmla="*/ 114055 w 118365"/>
                  <a:gd name="connsiteY0" fmla="*/ 36516 h 118210"/>
                  <a:gd name="connsiteX1" fmla="*/ 80812 w 118365"/>
                  <a:gd name="connsiteY1" fmla="*/ 114145 h 118210"/>
                  <a:gd name="connsiteX2" fmla="*/ 4231 w 118365"/>
                  <a:gd name="connsiteY2" fmla="*/ 80808 h 118210"/>
                  <a:gd name="connsiteX3" fmla="*/ 37188 w 118365"/>
                  <a:gd name="connsiteY3" fmla="*/ 4227 h 118210"/>
                  <a:gd name="connsiteX4" fmla="*/ 114055 w 118365"/>
                  <a:gd name="connsiteY4" fmla="*/ 36516 h 11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65" h="118210">
                    <a:moveTo>
                      <a:pt x="114055" y="36516"/>
                    </a:moveTo>
                    <a:cubicBezTo>
                      <a:pt x="126247" y="67663"/>
                      <a:pt x="111769" y="102048"/>
                      <a:pt x="80812" y="114145"/>
                    </a:cubicBezTo>
                    <a:cubicBezTo>
                      <a:pt x="51952" y="125480"/>
                      <a:pt x="17281" y="112716"/>
                      <a:pt x="4231" y="80808"/>
                    </a:cubicBezTo>
                    <a:cubicBezTo>
                      <a:pt x="-8056" y="50709"/>
                      <a:pt x="7470" y="16038"/>
                      <a:pt x="37188" y="4227"/>
                    </a:cubicBezTo>
                    <a:cubicBezTo>
                      <a:pt x="66430" y="-7489"/>
                      <a:pt x="101577" y="5751"/>
                      <a:pt x="114055" y="36516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3565479-4C00-49D3-A4D6-DD4C46CF25E6}"/>
                  </a:ext>
                </a:extLst>
              </p:cNvPr>
              <p:cNvSpPr/>
              <p:nvPr/>
            </p:nvSpPr>
            <p:spPr>
              <a:xfrm>
                <a:off x="5692147" y="2967586"/>
                <a:ext cx="196493" cy="148041"/>
              </a:xfrm>
              <a:custGeom>
                <a:avLst/>
                <a:gdLst>
                  <a:gd name="connsiteX0" fmla="*/ 136390 w 196493"/>
                  <a:gd name="connsiteY0" fmla="*/ 66221 h 148041"/>
                  <a:gd name="connsiteX1" fmla="*/ 115625 w 196493"/>
                  <a:gd name="connsiteY1" fmla="*/ 74603 h 148041"/>
                  <a:gd name="connsiteX2" fmla="*/ 112292 w 196493"/>
                  <a:gd name="connsiteY2" fmla="*/ 80318 h 148041"/>
                  <a:gd name="connsiteX3" fmla="*/ 114292 w 196493"/>
                  <a:gd name="connsiteY3" fmla="*/ 100035 h 148041"/>
                  <a:gd name="connsiteX4" fmla="*/ 71715 w 196493"/>
                  <a:gd name="connsiteY4" fmla="*/ 147660 h 148041"/>
                  <a:gd name="connsiteX5" fmla="*/ 20280 w 196493"/>
                  <a:gd name="connsiteY5" fmla="*/ 122514 h 148041"/>
                  <a:gd name="connsiteX6" fmla="*/ 8279 w 196493"/>
                  <a:gd name="connsiteY6" fmla="*/ 118133 h 148041"/>
                  <a:gd name="connsiteX7" fmla="*/ 3135 w 196493"/>
                  <a:gd name="connsiteY7" fmla="*/ 116132 h 148041"/>
                  <a:gd name="connsiteX8" fmla="*/ 849 w 196493"/>
                  <a:gd name="connsiteY8" fmla="*/ 110513 h 148041"/>
                  <a:gd name="connsiteX9" fmla="*/ 3707 w 196493"/>
                  <a:gd name="connsiteY9" fmla="*/ 104321 h 148041"/>
                  <a:gd name="connsiteX10" fmla="*/ 8850 w 196493"/>
                  <a:gd name="connsiteY10" fmla="*/ 94606 h 148041"/>
                  <a:gd name="connsiteX11" fmla="*/ 31520 w 196493"/>
                  <a:gd name="connsiteY11" fmla="*/ 36694 h 148041"/>
                  <a:gd name="connsiteX12" fmla="*/ 34472 w 196493"/>
                  <a:gd name="connsiteY12" fmla="*/ 34598 h 148041"/>
                  <a:gd name="connsiteX13" fmla="*/ 47712 w 196493"/>
                  <a:gd name="connsiteY13" fmla="*/ 39361 h 148041"/>
                  <a:gd name="connsiteX14" fmla="*/ 53237 w 196493"/>
                  <a:gd name="connsiteY14" fmla="*/ 52791 h 148041"/>
                  <a:gd name="connsiteX15" fmla="*/ 49712 w 196493"/>
                  <a:gd name="connsiteY15" fmla="*/ 61173 h 148041"/>
                  <a:gd name="connsiteX16" fmla="*/ 34187 w 196493"/>
                  <a:gd name="connsiteY16" fmla="*/ 87176 h 148041"/>
                  <a:gd name="connsiteX17" fmla="*/ 39044 w 196493"/>
                  <a:gd name="connsiteY17" fmla="*/ 90129 h 148041"/>
                  <a:gd name="connsiteX18" fmla="*/ 80478 w 196493"/>
                  <a:gd name="connsiteY18" fmla="*/ 73365 h 148041"/>
                  <a:gd name="connsiteX19" fmla="*/ 84002 w 196493"/>
                  <a:gd name="connsiteY19" fmla="*/ 66983 h 148041"/>
                  <a:gd name="connsiteX20" fmla="*/ 82193 w 196493"/>
                  <a:gd name="connsiteY20" fmla="*/ 43647 h 148041"/>
                  <a:gd name="connsiteX21" fmla="*/ 128389 w 196493"/>
                  <a:gd name="connsiteY21" fmla="*/ 23 h 148041"/>
                  <a:gd name="connsiteX22" fmla="*/ 176776 w 196493"/>
                  <a:gd name="connsiteY22" fmla="*/ 26502 h 148041"/>
                  <a:gd name="connsiteX23" fmla="*/ 187730 w 196493"/>
                  <a:gd name="connsiteY23" fmla="*/ 30026 h 148041"/>
                  <a:gd name="connsiteX24" fmla="*/ 193635 w 196493"/>
                  <a:gd name="connsiteY24" fmla="*/ 32312 h 148041"/>
                  <a:gd name="connsiteX25" fmla="*/ 195445 w 196493"/>
                  <a:gd name="connsiteY25" fmla="*/ 36789 h 148041"/>
                  <a:gd name="connsiteX26" fmla="*/ 192302 w 196493"/>
                  <a:gd name="connsiteY26" fmla="*/ 43742 h 148041"/>
                  <a:gd name="connsiteX27" fmla="*/ 187444 w 196493"/>
                  <a:gd name="connsiteY27" fmla="*/ 52029 h 148041"/>
                  <a:gd name="connsiteX28" fmla="*/ 176300 w 196493"/>
                  <a:gd name="connsiteY28" fmla="*/ 101273 h 148041"/>
                  <a:gd name="connsiteX29" fmla="*/ 156011 w 196493"/>
                  <a:gd name="connsiteY29" fmla="*/ 115847 h 148041"/>
                  <a:gd name="connsiteX30" fmla="*/ 150868 w 196493"/>
                  <a:gd name="connsiteY30" fmla="*/ 113751 h 148041"/>
                  <a:gd name="connsiteX31" fmla="*/ 142486 w 196493"/>
                  <a:gd name="connsiteY31" fmla="*/ 93082 h 148041"/>
                  <a:gd name="connsiteX32" fmla="*/ 146772 w 196493"/>
                  <a:gd name="connsiteY32" fmla="*/ 87081 h 148041"/>
                  <a:gd name="connsiteX33" fmla="*/ 162393 w 196493"/>
                  <a:gd name="connsiteY33" fmla="*/ 60983 h 148041"/>
                  <a:gd name="connsiteX34" fmla="*/ 157631 w 196493"/>
                  <a:gd name="connsiteY34" fmla="*/ 57839 h 148041"/>
                  <a:gd name="connsiteX35" fmla="*/ 136390 w 196493"/>
                  <a:gd name="connsiteY35" fmla="*/ 66221 h 14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96493" h="148041">
                    <a:moveTo>
                      <a:pt x="136390" y="66221"/>
                    </a:moveTo>
                    <a:cubicBezTo>
                      <a:pt x="129532" y="68984"/>
                      <a:pt x="122579" y="71936"/>
                      <a:pt x="115625" y="74603"/>
                    </a:cubicBezTo>
                    <a:cubicBezTo>
                      <a:pt x="112863" y="75651"/>
                      <a:pt x="111815" y="76794"/>
                      <a:pt x="112292" y="80318"/>
                    </a:cubicBezTo>
                    <a:cubicBezTo>
                      <a:pt x="113244" y="86795"/>
                      <a:pt x="114006" y="93368"/>
                      <a:pt x="114292" y="100035"/>
                    </a:cubicBezTo>
                    <a:cubicBezTo>
                      <a:pt x="115625" y="127658"/>
                      <a:pt x="96004" y="144803"/>
                      <a:pt x="71715" y="147660"/>
                    </a:cubicBezTo>
                    <a:cubicBezTo>
                      <a:pt x="49427" y="150232"/>
                      <a:pt x="33044" y="139564"/>
                      <a:pt x="20280" y="122514"/>
                    </a:cubicBezTo>
                    <a:cubicBezTo>
                      <a:pt x="16756" y="117847"/>
                      <a:pt x="14279" y="114227"/>
                      <a:pt x="8279" y="118133"/>
                    </a:cubicBezTo>
                    <a:cubicBezTo>
                      <a:pt x="5993" y="119657"/>
                      <a:pt x="4088" y="118895"/>
                      <a:pt x="3135" y="116132"/>
                    </a:cubicBezTo>
                    <a:cubicBezTo>
                      <a:pt x="2468" y="114227"/>
                      <a:pt x="1802" y="112322"/>
                      <a:pt x="849" y="110513"/>
                    </a:cubicBezTo>
                    <a:cubicBezTo>
                      <a:pt x="-961" y="107084"/>
                      <a:pt x="182" y="105083"/>
                      <a:pt x="3707" y="104321"/>
                    </a:cubicBezTo>
                    <a:cubicBezTo>
                      <a:pt x="9612" y="103178"/>
                      <a:pt x="9612" y="99559"/>
                      <a:pt x="8850" y="94606"/>
                    </a:cubicBezTo>
                    <a:cubicBezTo>
                      <a:pt x="4945" y="70889"/>
                      <a:pt x="11136" y="50981"/>
                      <a:pt x="31520" y="36694"/>
                    </a:cubicBezTo>
                    <a:cubicBezTo>
                      <a:pt x="32472" y="36027"/>
                      <a:pt x="33425" y="35170"/>
                      <a:pt x="34472" y="34598"/>
                    </a:cubicBezTo>
                    <a:cubicBezTo>
                      <a:pt x="43616" y="29741"/>
                      <a:pt x="43807" y="29836"/>
                      <a:pt x="47712" y="39361"/>
                    </a:cubicBezTo>
                    <a:cubicBezTo>
                      <a:pt x="49522" y="43838"/>
                      <a:pt x="51046" y="48505"/>
                      <a:pt x="53237" y="52791"/>
                    </a:cubicBezTo>
                    <a:cubicBezTo>
                      <a:pt x="55523" y="57363"/>
                      <a:pt x="54380" y="59363"/>
                      <a:pt x="49712" y="61173"/>
                    </a:cubicBezTo>
                    <a:cubicBezTo>
                      <a:pt x="39616" y="64983"/>
                      <a:pt x="33329" y="76318"/>
                      <a:pt x="34187" y="87176"/>
                    </a:cubicBezTo>
                    <a:cubicBezTo>
                      <a:pt x="34472" y="91177"/>
                      <a:pt x="35901" y="91463"/>
                      <a:pt x="39044" y="90129"/>
                    </a:cubicBezTo>
                    <a:cubicBezTo>
                      <a:pt x="52856" y="84509"/>
                      <a:pt x="66667" y="78890"/>
                      <a:pt x="80478" y="73365"/>
                    </a:cubicBezTo>
                    <a:cubicBezTo>
                      <a:pt x="83621" y="72127"/>
                      <a:pt x="84574" y="70508"/>
                      <a:pt x="84002" y="66983"/>
                    </a:cubicBezTo>
                    <a:cubicBezTo>
                      <a:pt x="82764" y="59268"/>
                      <a:pt x="81907" y="51458"/>
                      <a:pt x="82193" y="43647"/>
                    </a:cubicBezTo>
                    <a:cubicBezTo>
                      <a:pt x="82955" y="16787"/>
                      <a:pt x="104862" y="689"/>
                      <a:pt x="128389" y="23"/>
                    </a:cubicBezTo>
                    <a:cubicBezTo>
                      <a:pt x="149534" y="-549"/>
                      <a:pt x="165060" y="9738"/>
                      <a:pt x="176776" y="26502"/>
                    </a:cubicBezTo>
                    <a:cubicBezTo>
                      <a:pt x="179729" y="30788"/>
                      <a:pt x="182396" y="33455"/>
                      <a:pt x="187730" y="30026"/>
                    </a:cubicBezTo>
                    <a:cubicBezTo>
                      <a:pt x="190492" y="28217"/>
                      <a:pt x="192587" y="28979"/>
                      <a:pt x="193635" y="32312"/>
                    </a:cubicBezTo>
                    <a:cubicBezTo>
                      <a:pt x="194111" y="33836"/>
                      <a:pt x="194683" y="35360"/>
                      <a:pt x="195445" y="36789"/>
                    </a:cubicBezTo>
                    <a:cubicBezTo>
                      <a:pt x="197636" y="40599"/>
                      <a:pt x="196302" y="42885"/>
                      <a:pt x="192302" y="43742"/>
                    </a:cubicBezTo>
                    <a:cubicBezTo>
                      <a:pt x="187539" y="44790"/>
                      <a:pt x="186587" y="47552"/>
                      <a:pt x="187444" y="52029"/>
                    </a:cubicBezTo>
                    <a:cubicBezTo>
                      <a:pt x="190968" y="70031"/>
                      <a:pt x="188301" y="86700"/>
                      <a:pt x="176300" y="101273"/>
                    </a:cubicBezTo>
                    <a:cubicBezTo>
                      <a:pt x="170775" y="107941"/>
                      <a:pt x="164012" y="112703"/>
                      <a:pt x="156011" y="115847"/>
                    </a:cubicBezTo>
                    <a:cubicBezTo>
                      <a:pt x="153440" y="116894"/>
                      <a:pt x="151916" y="116418"/>
                      <a:pt x="150868" y="113751"/>
                    </a:cubicBezTo>
                    <a:cubicBezTo>
                      <a:pt x="148201" y="106798"/>
                      <a:pt x="145439" y="99845"/>
                      <a:pt x="142486" y="93082"/>
                    </a:cubicBezTo>
                    <a:cubicBezTo>
                      <a:pt x="140486" y="88415"/>
                      <a:pt x="144200" y="88129"/>
                      <a:pt x="146772" y="87081"/>
                    </a:cubicBezTo>
                    <a:cubicBezTo>
                      <a:pt x="156869" y="82795"/>
                      <a:pt x="163250" y="71936"/>
                      <a:pt x="162393" y="60983"/>
                    </a:cubicBezTo>
                    <a:cubicBezTo>
                      <a:pt x="162107" y="57268"/>
                      <a:pt x="161060" y="56315"/>
                      <a:pt x="157631" y="57839"/>
                    </a:cubicBezTo>
                    <a:cubicBezTo>
                      <a:pt x="150582" y="60602"/>
                      <a:pt x="143438" y="63364"/>
                      <a:pt x="136390" y="66221"/>
                    </a:cubicBezTo>
                    <a:close/>
                  </a:path>
                </a:pathLst>
              </a:custGeom>
              <a:solidFill>
                <a:srgbClr val="76B5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7D57A2A-FC76-4E64-AD10-35AE609DE51D}"/>
                  </a:ext>
                </a:extLst>
              </p:cNvPr>
              <p:cNvSpPr/>
              <p:nvPr/>
            </p:nvSpPr>
            <p:spPr>
              <a:xfrm>
                <a:off x="5733686" y="3054287"/>
                <a:ext cx="46637" cy="32119"/>
              </a:xfrm>
              <a:custGeom>
                <a:avLst/>
                <a:gdLst>
                  <a:gd name="connsiteX0" fmla="*/ 23033 w 46637"/>
                  <a:gd name="connsiteY0" fmla="*/ 8572 h 32119"/>
                  <a:gd name="connsiteX1" fmla="*/ 42559 w 46637"/>
                  <a:gd name="connsiteY1" fmla="*/ 666 h 32119"/>
                  <a:gd name="connsiteX2" fmla="*/ 46274 w 46637"/>
                  <a:gd name="connsiteY2" fmla="*/ 2285 h 32119"/>
                  <a:gd name="connsiteX3" fmla="*/ 35701 w 46637"/>
                  <a:gd name="connsiteY3" fmla="*/ 28288 h 32119"/>
                  <a:gd name="connsiteX4" fmla="*/ 2649 w 46637"/>
                  <a:gd name="connsiteY4" fmla="*/ 23621 h 32119"/>
                  <a:gd name="connsiteX5" fmla="*/ 4078 w 46637"/>
                  <a:gd name="connsiteY5" fmla="*/ 16192 h 32119"/>
                  <a:gd name="connsiteX6" fmla="*/ 23033 w 46637"/>
                  <a:gd name="connsiteY6" fmla="*/ 8572 h 3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37" h="32119">
                    <a:moveTo>
                      <a:pt x="23033" y="8572"/>
                    </a:moveTo>
                    <a:cubicBezTo>
                      <a:pt x="29510" y="5905"/>
                      <a:pt x="36082" y="3238"/>
                      <a:pt x="42559" y="666"/>
                    </a:cubicBezTo>
                    <a:cubicBezTo>
                      <a:pt x="44178" y="-1"/>
                      <a:pt x="45798" y="-953"/>
                      <a:pt x="46274" y="2285"/>
                    </a:cubicBezTo>
                    <a:cubicBezTo>
                      <a:pt x="47988" y="13429"/>
                      <a:pt x="43512" y="24097"/>
                      <a:pt x="35701" y="28288"/>
                    </a:cubicBezTo>
                    <a:cubicBezTo>
                      <a:pt x="20461" y="36194"/>
                      <a:pt x="10269" y="30479"/>
                      <a:pt x="2649" y="23621"/>
                    </a:cubicBezTo>
                    <a:cubicBezTo>
                      <a:pt x="-780" y="20573"/>
                      <a:pt x="-1446" y="18097"/>
                      <a:pt x="4078" y="16192"/>
                    </a:cubicBezTo>
                    <a:cubicBezTo>
                      <a:pt x="10555" y="14001"/>
                      <a:pt x="16746" y="11143"/>
                      <a:pt x="23033" y="8572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427788A-49F1-40BF-B0AD-E01FD32C920D}"/>
                  </a:ext>
                </a:extLst>
              </p:cNvPr>
              <p:cNvSpPr/>
              <p:nvPr/>
            </p:nvSpPr>
            <p:spPr>
              <a:xfrm>
                <a:off x="5800744" y="2996563"/>
                <a:ext cx="46777" cy="31891"/>
              </a:xfrm>
              <a:custGeom>
                <a:avLst/>
                <a:gdLst>
                  <a:gd name="connsiteX0" fmla="*/ 23507 w 46777"/>
                  <a:gd name="connsiteY0" fmla="*/ 23338 h 31891"/>
                  <a:gd name="connsiteX1" fmla="*/ 3981 w 46777"/>
                  <a:gd name="connsiteY1" fmla="*/ 31243 h 31891"/>
                  <a:gd name="connsiteX2" fmla="*/ 171 w 46777"/>
                  <a:gd name="connsiteY2" fmla="*/ 29148 h 31891"/>
                  <a:gd name="connsiteX3" fmla="*/ 26365 w 46777"/>
                  <a:gd name="connsiteY3" fmla="*/ 1 h 31891"/>
                  <a:gd name="connsiteX4" fmla="*/ 45700 w 46777"/>
                  <a:gd name="connsiteY4" fmla="*/ 10574 h 31891"/>
                  <a:gd name="connsiteX5" fmla="*/ 43605 w 46777"/>
                  <a:gd name="connsiteY5" fmla="*/ 15146 h 31891"/>
                  <a:gd name="connsiteX6" fmla="*/ 23507 w 46777"/>
                  <a:gd name="connsiteY6" fmla="*/ 23338 h 3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777" h="31891">
                    <a:moveTo>
                      <a:pt x="23507" y="23338"/>
                    </a:moveTo>
                    <a:cubicBezTo>
                      <a:pt x="17030" y="26005"/>
                      <a:pt x="10458" y="28576"/>
                      <a:pt x="3981" y="31243"/>
                    </a:cubicBezTo>
                    <a:cubicBezTo>
                      <a:pt x="1885" y="32101"/>
                      <a:pt x="457" y="32672"/>
                      <a:pt x="171" y="29148"/>
                    </a:cubicBezTo>
                    <a:cubicBezTo>
                      <a:pt x="-1353" y="10669"/>
                      <a:pt x="7315" y="287"/>
                      <a:pt x="26365" y="1"/>
                    </a:cubicBezTo>
                    <a:cubicBezTo>
                      <a:pt x="34366" y="-94"/>
                      <a:pt x="40557" y="4573"/>
                      <a:pt x="45700" y="10574"/>
                    </a:cubicBezTo>
                    <a:cubicBezTo>
                      <a:pt x="48272" y="13527"/>
                      <a:pt x="45700" y="14289"/>
                      <a:pt x="43605" y="15146"/>
                    </a:cubicBezTo>
                    <a:cubicBezTo>
                      <a:pt x="36842" y="17908"/>
                      <a:pt x="30175" y="20575"/>
                      <a:pt x="23507" y="23338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8" name="Graphic 71">
              <a:extLst>
                <a:ext uri="{FF2B5EF4-FFF2-40B4-BE49-F238E27FC236}">
                  <a16:creationId xmlns:a16="http://schemas.microsoft.com/office/drawing/2014/main" id="{104AA237-5138-4836-80B6-02A85E4D6BFE}"/>
                </a:ext>
              </a:extLst>
            </p:cNvPr>
            <p:cNvGrpSpPr/>
            <p:nvPr/>
          </p:nvGrpSpPr>
          <p:grpSpPr>
            <a:xfrm>
              <a:off x="9100301" y="3701193"/>
              <a:ext cx="797799" cy="659871"/>
              <a:chOff x="5977836" y="3134119"/>
              <a:chExt cx="956811" cy="841996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72C1901B-F005-4CE4-B35D-2B5186DEB3DB}"/>
                  </a:ext>
                </a:extLst>
              </p:cNvPr>
              <p:cNvSpPr/>
              <p:nvPr/>
            </p:nvSpPr>
            <p:spPr>
              <a:xfrm>
                <a:off x="5977836" y="3134119"/>
                <a:ext cx="956811" cy="841996"/>
              </a:xfrm>
              <a:custGeom>
                <a:avLst/>
                <a:gdLst>
                  <a:gd name="connsiteX0" fmla="*/ 690616 w 956811"/>
                  <a:gd name="connsiteY0" fmla="*/ 522242 h 841996"/>
                  <a:gd name="connsiteX1" fmla="*/ 399722 w 956811"/>
                  <a:gd name="connsiteY1" fmla="*/ 838567 h 841996"/>
                  <a:gd name="connsiteX2" fmla="*/ 390673 w 956811"/>
                  <a:gd name="connsiteY2" fmla="*/ 838567 h 841996"/>
                  <a:gd name="connsiteX3" fmla="*/ 3482 w 956811"/>
                  <a:gd name="connsiteY3" fmla="*/ 480713 h 841996"/>
                  <a:gd name="connsiteX4" fmla="*/ 4911 w 956811"/>
                  <a:gd name="connsiteY4" fmla="*/ 469378 h 841996"/>
                  <a:gd name="connsiteX5" fmla="*/ 563647 w 956811"/>
                  <a:gd name="connsiteY5" fmla="*/ 5701 h 841996"/>
                  <a:gd name="connsiteX6" fmla="*/ 573363 w 956811"/>
                  <a:gd name="connsiteY6" fmla="*/ 2844 h 841996"/>
                  <a:gd name="connsiteX7" fmla="*/ 951791 w 956811"/>
                  <a:gd name="connsiteY7" fmla="*/ 69233 h 841996"/>
                  <a:gd name="connsiteX8" fmla="*/ 955410 w 956811"/>
                  <a:gd name="connsiteY8" fmla="*/ 79425 h 841996"/>
                  <a:gd name="connsiteX9" fmla="*/ 690616 w 956811"/>
                  <a:gd name="connsiteY9" fmla="*/ 522242 h 84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6811" h="841996">
                    <a:moveTo>
                      <a:pt x="690616" y="522242"/>
                    </a:moveTo>
                    <a:cubicBezTo>
                      <a:pt x="571743" y="635494"/>
                      <a:pt x="501735" y="724363"/>
                      <a:pt x="399722" y="838567"/>
                    </a:cubicBezTo>
                    <a:cubicBezTo>
                      <a:pt x="395626" y="843139"/>
                      <a:pt x="395817" y="843139"/>
                      <a:pt x="390673" y="838567"/>
                    </a:cubicBezTo>
                    <a:cubicBezTo>
                      <a:pt x="259514" y="720743"/>
                      <a:pt x="113115" y="620826"/>
                      <a:pt x="3482" y="480713"/>
                    </a:cubicBezTo>
                    <a:cubicBezTo>
                      <a:pt x="-1376" y="474522"/>
                      <a:pt x="-1376" y="472807"/>
                      <a:pt x="4911" y="469378"/>
                    </a:cubicBezTo>
                    <a:cubicBezTo>
                      <a:pt x="302662" y="305834"/>
                      <a:pt x="415057" y="359555"/>
                      <a:pt x="563647" y="5701"/>
                    </a:cubicBezTo>
                    <a:cubicBezTo>
                      <a:pt x="566886" y="-2014"/>
                      <a:pt x="566219" y="-776"/>
                      <a:pt x="573363" y="2844"/>
                    </a:cubicBezTo>
                    <a:cubicBezTo>
                      <a:pt x="737764" y="87140"/>
                      <a:pt x="796819" y="32943"/>
                      <a:pt x="951791" y="69233"/>
                    </a:cubicBezTo>
                    <a:cubicBezTo>
                      <a:pt x="958077" y="70662"/>
                      <a:pt x="957411" y="73043"/>
                      <a:pt x="955410" y="79425"/>
                    </a:cubicBezTo>
                    <a:cubicBezTo>
                      <a:pt x="903118" y="244779"/>
                      <a:pt x="809488" y="409085"/>
                      <a:pt x="690616" y="522242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F677AB2-2996-4E7F-9851-F1B6BE175F8B}"/>
                  </a:ext>
                </a:extLst>
              </p:cNvPr>
              <p:cNvSpPr/>
              <p:nvPr/>
            </p:nvSpPr>
            <p:spPr>
              <a:xfrm>
                <a:off x="6144102" y="3238086"/>
                <a:ext cx="680228" cy="616807"/>
              </a:xfrm>
              <a:custGeom>
                <a:avLst/>
                <a:gdLst>
                  <a:gd name="connsiteX0" fmla="*/ 245743 w 680228"/>
                  <a:gd name="connsiteY0" fmla="*/ 222918 h 616807"/>
                  <a:gd name="connsiteX1" fmla="*/ 403001 w 680228"/>
                  <a:gd name="connsiteY1" fmla="*/ 31084 h 616807"/>
                  <a:gd name="connsiteX2" fmla="*/ 413002 w 680228"/>
                  <a:gd name="connsiteY2" fmla="*/ 26322 h 616807"/>
                  <a:gd name="connsiteX3" fmla="*/ 461103 w 680228"/>
                  <a:gd name="connsiteY3" fmla="*/ 19369 h 616807"/>
                  <a:gd name="connsiteX4" fmla="*/ 485678 w 680228"/>
                  <a:gd name="connsiteY4" fmla="*/ 1462 h 616807"/>
                  <a:gd name="connsiteX5" fmla="*/ 491488 w 680228"/>
                  <a:gd name="connsiteY5" fmla="*/ 414 h 616807"/>
                  <a:gd name="connsiteX6" fmla="*/ 643316 w 680228"/>
                  <a:gd name="connsiteY6" fmla="*/ 16702 h 616807"/>
                  <a:gd name="connsiteX7" fmla="*/ 647031 w 680228"/>
                  <a:gd name="connsiteY7" fmla="*/ 21369 h 616807"/>
                  <a:gd name="connsiteX8" fmla="*/ 673987 w 680228"/>
                  <a:gd name="connsiteY8" fmla="*/ 98998 h 616807"/>
                  <a:gd name="connsiteX9" fmla="*/ 674844 w 680228"/>
                  <a:gd name="connsiteY9" fmla="*/ 99855 h 616807"/>
                  <a:gd name="connsiteX10" fmla="*/ 676463 w 680228"/>
                  <a:gd name="connsiteY10" fmla="*/ 120143 h 616807"/>
                  <a:gd name="connsiteX11" fmla="*/ 275651 w 680228"/>
                  <a:gd name="connsiteY11" fmla="*/ 604870 h 616807"/>
                  <a:gd name="connsiteX12" fmla="*/ 263745 w 680228"/>
                  <a:gd name="connsiteY12" fmla="*/ 608299 h 616807"/>
                  <a:gd name="connsiteX13" fmla="*/ 198499 w 680228"/>
                  <a:gd name="connsiteY13" fmla="*/ 608014 h 616807"/>
                  <a:gd name="connsiteX14" fmla="*/ 180592 w 680228"/>
                  <a:gd name="connsiteY14" fmla="*/ 615919 h 616807"/>
                  <a:gd name="connsiteX15" fmla="*/ 173543 w 680228"/>
                  <a:gd name="connsiteY15" fmla="*/ 614872 h 616807"/>
                  <a:gd name="connsiteX16" fmla="*/ 3046 w 680228"/>
                  <a:gd name="connsiteY16" fmla="*/ 475902 h 616807"/>
                  <a:gd name="connsiteX17" fmla="*/ 569 w 680228"/>
                  <a:gd name="connsiteY17" fmla="*/ 468282 h 616807"/>
                  <a:gd name="connsiteX18" fmla="*/ 950 w 680228"/>
                  <a:gd name="connsiteY18" fmla="*/ 372175 h 616807"/>
                  <a:gd name="connsiteX19" fmla="*/ 5903 w 680228"/>
                  <a:gd name="connsiteY19" fmla="*/ 364840 h 616807"/>
                  <a:gd name="connsiteX20" fmla="*/ 226883 w 680228"/>
                  <a:gd name="connsiteY20" fmla="*/ 237872 h 616807"/>
                  <a:gd name="connsiteX21" fmla="*/ 245743 w 680228"/>
                  <a:gd name="connsiteY21" fmla="*/ 222918 h 616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0228" h="616807">
                    <a:moveTo>
                      <a:pt x="245743" y="222918"/>
                    </a:moveTo>
                    <a:cubicBezTo>
                      <a:pt x="310894" y="166054"/>
                      <a:pt x="364996" y="109285"/>
                      <a:pt x="403001" y="31084"/>
                    </a:cubicBezTo>
                    <a:cubicBezTo>
                      <a:pt x="405382" y="26227"/>
                      <a:pt x="407668" y="25750"/>
                      <a:pt x="413002" y="26322"/>
                    </a:cubicBezTo>
                    <a:cubicBezTo>
                      <a:pt x="429671" y="27941"/>
                      <a:pt x="445863" y="26703"/>
                      <a:pt x="461103" y="19369"/>
                    </a:cubicBezTo>
                    <a:cubicBezTo>
                      <a:pt x="470628" y="14797"/>
                      <a:pt x="477962" y="8510"/>
                      <a:pt x="485678" y="1462"/>
                    </a:cubicBezTo>
                    <a:cubicBezTo>
                      <a:pt x="487583" y="-253"/>
                      <a:pt x="488726" y="-253"/>
                      <a:pt x="491488" y="414"/>
                    </a:cubicBezTo>
                    <a:cubicBezTo>
                      <a:pt x="541685" y="12701"/>
                      <a:pt x="591691" y="16130"/>
                      <a:pt x="643316" y="16702"/>
                    </a:cubicBezTo>
                    <a:cubicBezTo>
                      <a:pt x="646555" y="16702"/>
                      <a:pt x="647031" y="18416"/>
                      <a:pt x="647031" y="21369"/>
                    </a:cubicBezTo>
                    <a:cubicBezTo>
                      <a:pt x="647126" y="52230"/>
                      <a:pt x="655127" y="74518"/>
                      <a:pt x="673987" y="98998"/>
                    </a:cubicBezTo>
                    <a:cubicBezTo>
                      <a:pt x="674273" y="99283"/>
                      <a:pt x="674463" y="99664"/>
                      <a:pt x="674844" y="99855"/>
                    </a:cubicBezTo>
                    <a:cubicBezTo>
                      <a:pt x="682845" y="104903"/>
                      <a:pt x="680654" y="112428"/>
                      <a:pt x="676463" y="120143"/>
                    </a:cubicBezTo>
                    <a:cubicBezTo>
                      <a:pt x="573689" y="311119"/>
                      <a:pt x="411668" y="439707"/>
                      <a:pt x="275651" y="604870"/>
                    </a:cubicBezTo>
                    <a:cubicBezTo>
                      <a:pt x="271556" y="609823"/>
                      <a:pt x="269365" y="610109"/>
                      <a:pt x="263745" y="608299"/>
                    </a:cubicBezTo>
                    <a:cubicBezTo>
                      <a:pt x="241361" y="601346"/>
                      <a:pt x="221073" y="600775"/>
                      <a:pt x="198499" y="608014"/>
                    </a:cubicBezTo>
                    <a:cubicBezTo>
                      <a:pt x="192308" y="610014"/>
                      <a:pt x="186688" y="612967"/>
                      <a:pt x="180592" y="615919"/>
                    </a:cubicBezTo>
                    <a:cubicBezTo>
                      <a:pt x="177925" y="617158"/>
                      <a:pt x="176687" y="617348"/>
                      <a:pt x="173543" y="614872"/>
                    </a:cubicBezTo>
                    <a:cubicBezTo>
                      <a:pt x="116489" y="569342"/>
                      <a:pt x="56957" y="525527"/>
                      <a:pt x="3046" y="475902"/>
                    </a:cubicBezTo>
                    <a:cubicBezTo>
                      <a:pt x="93" y="473235"/>
                      <a:pt x="-669" y="471235"/>
                      <a:pt x="569" y="468282"/>
                    </a:cubicBezTo>
                    <a:cubicBezTo>
                      <a:pt x="14571" y="434468"/>
                      <a:pt x="13428" y="405988"/>
                      <a:pt x="950" y="372175"/>
                    </a:cubicBezTo>
                    <a:cubicBezTo>
                      <a:pt x="-955" y="367126"/>
                      <a:pt x="2760" y="366174"/>
                      <a:pt x="5903" y="364840"/>
                    </a:cubicBezTo>
                    <a:cubicBezTo>
                      <a:pt x="86104" y="331503"/>
                      <a:pt x="158399" y="290355"/>
                      <a:pt x="226883" y="237872"/>
                    </a:cubicBezTo>
                    <a:cubicBezTo>
                      <a:pt x="234313" y="232443"/>
                      <a:pt x="239647" y="228252"/>
                      <a:pt x="245743" y="222918"/>
                    </a:cubicBezTo>
                    <a:close/>
                  </a:path>
                </a:pathLst>
              </a:custGeom>
              <a:solidFill>
                <a:srgbClr val="76B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F264135-0736-4CF4-8286-C307717C7C27}"/>
                  </a:ext>
                </a:extLst>
              </p:cNvPr>
              <p:cNvSpPr/>
              <p:nvPr/>
            </p:nvSpPr>
            <p:spPr>
              <a:xfrm>
                <a:off x="6374986" y="3209639"/>
                <a:ext cx="558069" cy="763619"/>
              </a:xfrm>
              <a:custGeom>
                <a:avLst/>
                <a:gdLst>
                  <a:gd name="connsiteX0" fmla="*/ 0 w 558069"/>
                  <a:gd name="connsiteY0" fmla="*/ 763143 h 763619"/>
                  <a:gd name="connsiteX1" fmla="*/ 557498 w 558069"/>
                  <a:gd name="connsiteY1" fmla="*/ 0 h 763619"/>
                  <a:gd name="connsiteX2" fmla="*/ 558070 w 558069"/>
                  <a:gd name="connsiteY2" fmla="*/ 190 h 763619"/>
                  <a:gd name="connsiteX3" fmla="*/ 286 w 558069"/>
                  <a:gd name="connsiteY3" fmla="*/ 763619 h 763619"/>
                  <a:gd name="connsiteX4" fmla="*/ 0 w 558069"/>
                  <a:gd name="connsiteY4" fmla="*/ 763143 h 76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069" h="763619">
                    <a:moveTo>
                      <a:pt x="0" y="763143"/>
                    </a:moveTo>
                    <a:cubicBezTo>
                      <a:pt x="226886" y="508825"/>
                      <a:pt x="443674" y="333565"/>
                      <a:pt x="557498" y="0"/>
                    </a:cubicBezTo>
                    <a:cubicBezTo>
                      <a:pt x="557689" y="95"/>
                      <a:pt x="557879" y="190"/>
                      <a:pt x="558070" y="190"/>
                    </a:cubicBezTo>
                    <a:cubicBezTo>
                      <a:pt x="444056" y="333851"/>
                      <a:pt x="227266" y="509302"/>
                      <a:pt x="286" y="763619"/>
                    </a:cubicBezTo>
                    <a:cubicBezTo>
                      <a:pt x="95" y="763429"/>
                      <a:pt x="95" y="763334"/>
                      <a:pt x="0" y="763143"/>
                    </a:cubicBezTo>
                    <a:close/>
                  </a:path>
                </a:pathLst>
              </a:custGeom>
              <a:solidFill>
                <a:srgbClr val="4994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581FA40-F8B3-47F4-B13D-175566DCEC9F}"/>
                  </a:ext>
                </a:extLst>
              </p:cNvPr>
              <p:cNvSpPr/>
              <p:nvPr/>
            </p:nvSpPr>
            <p:spPr>
              <a:xfrm>
                <a:off x="5980937" y="3137439"/>
                <a:ext cx="563403" cy="469391"/>
              </a:xfrm>
              <a:custGeom>
                <a:avLst/>
                <a:gdLst>
                  <a:gd name="connsiteX0" fmla="*/ 0 w 563403"/>
                  <a:gd name="connsiteY0" fmla="*/ 468725 h 469391"/>
                  <a:gd name="connsiteX1" fmla="*/ 562928 w 563403"/>
                  <a:gd name="connsiteY1" fmla="*/ 0 h 469391"/>
                  <a:gd name="connsiteX2" fmla="*/ 563404 w 563403"/>
                  <a:gd name="connsiteY2" fmla="*/ 286 h 469391"/>
                  <a:gd name="connsiteX3" fmla="*/ 95 w 563403"/>
                  <a:gd name="connsiteY3" fmla="*/ 469392 h 469391"/>
                  <a:gd name="connsiteX4" fmla="*/ 0 w 563403"/>
                  <a:gd name="connsiteY4" fmla="*/ 468725 h 46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403" h="469391">
                    <a:moveTo>
                      <a:pt x="0" y="468725"/>
                    </a:moveTo>
                    <a:cubicBezTo>
                      <a:pt x="300514" y="299180"/>
                      <a:pt x="410432" y="361569"/>
                      <a:pt x="562928" y="0"/>
                    </a:cubicBezTo>
                    <a:cubicBezTo>
                      <a:pt x="563118" y="95"/>
                      <a:pt x="563309" y="191"/>
                      <a:pt x="563404" y="286"/>
                    </a:cubicBezTo>
                    <a:cubicBezTo>
                      <a:pt x="410909" y="361664"/>
                      <a:pt x="300800" y="299847"/>
                      <a:pt x="95" y="469392"/>
                    </a:cubicBezTo>
                    <a:cubicBezTo>
                      <a:pt x="95" y="469106"/>
                      <a:pt x="0" y="468916"/>
                      <a:pt x="0" y="468725"/>
                    </a:cubicBezTo>
                    <a:close/>
                  </a:path>
                </a:pathLst>
              </a:custGeom>
              <a:solidFill>
                <a:srgbClr val="4A9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41A0EF8-E256-431D-B05C-9824807A18F7}"/>
                  </a:ext>
                </a:extLst>
              </p:cNvPr>
              <p:cNvSpPr/>
              <p:nvPr/>
            </p:nvSpPr>
            <p:spPr>
              <a:xfrm>
                <a:off x="6368703" y="3435268"/>
                <a:ext cx="273130" cy="220652"/>
              </a:xfrm>
              <a:custGeom>
                <a:avLst/>
                <a:gdLst>
                  <a:gd name="connsiteX0" fmla="*/ 40859 w 273130"/>
                  <a:gd name="connsiteY0" fmla="*/ 39833 h 220652"/>
                  <a:gd name="connsiteX1" fmla="*/ 228215 w 273130"/>
                  <a:gd name="connsiteY1" fmla="*/ 19354 h 220652"/>
                  <a:gd name="connsiteX2" fmla="*/ 231740 w 273130"/>
                  <a:gd name="connsiteY2" fmla="*/ 177755 h 220652"/>
                  <a:gd name="connsiteX3" fmla="*/ 37715 w 273130"/>
                  <a:gd name="connsiteY3" fmla="*/ 191757 h 220652"/>
                  <a:gd name="connsiteX4" fmla="*/ 40859 w 273130"/>
                  <a:gd name="connsiteY4" fmla="*/ 39833 h 22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130" h="220652">
                    <a:moveTo>
                      <a:pt x="40859" y="39833"/>
                    </a:moveTo>
                    <a:cubicBezTo>
                      <a:pt x="91151" y="-458"/>
                      <a:pt x="164684" y="-15222"/>
                      <a:pt x="228215" y="19354"/>
                    </a:cubicBezTo>
                    <a:cubicBezTo>
                      <a:pt x="288032" y="52025"/>
                      <a:pt x="286985" y="130035"/>
                      <a:pt x="231740" y="177755"/>
                    </a:cubicBezTo>
                    <a:cubicBezTo>
                      <a:pt x="178971" y="223380"/>
                      <a:pt x="94485" y="239477"/>
                      <a:pt x="37715" y="191757"/>
                    </a:cubicBezTo>
                    <a:cubicBezTo>
                      <a:pt x="-14481" y="147942"/>
                      <a:pt x="-11624" y="81838"/>
                      <a:pt x="40859" y="39833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597E10A-F249-4E12-A8CA-4E9D26521356}"/>
                  </a:ext>
                </a:extLst>
              </p:cNvPr>
              <p:cNvSpPr/>
              <p:nvPr/>
            </p:nvSpPr>
            <p:spPr>
              <a:xfrm>
                <a:off x="6249529" y="3650838"/>
                <a:ext cx="135896" cy="119791"/>
              </a:xfrm>
              <a:custGeom>
                <a:avLst/>
                <a:gdLst>
                  <a:gd name="connsiteX0" fmla="*/ 27350 w 135896"/>
                  <a:gd name="connsiteY0" fmla="*/ 100583 h 119791"/>
                  <a:gd name="connsiteX1" fmla="*/ 18015 w 135896"/>
                  <a:gd name="connsiteY1" fmla="*/ 14667 h 119791"/>
                  <a:gd name="connsiteX2" fmla="*/ 113742 w 135896"/>
                  <a:gd name="connsiteY2" fmla="*/ 18763 h 119791"/>
                  <a:gd name="connsiteX3" fmla="*/ 120123 w 135896"/>
                  <a:gd name="connsiteY3" fmla="*/ 101249 h 119791"/>
                  <a:gd name="connsiteX4" fmla="*/ 27350 w 135896"/>
                  <a:gd name="connsiteY4" fmla="*/ 100583 h 11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896" h="119791">
                    <a:moveTo>
                      <a:pt x="27350" y="100583"/>
                    </a:moveTo>
                    <a:cubicBezTo>
                      <a:pt x="-558" y="78294"/>
                      <a:pt x="-12655" y="36765"/>
                      <a:pt x="18015" y="14667"/>
                    </a:cubicBezTo>
                    <a:cubicBezTo>
                      <a:pt x="48686" y="-7431"/>
                      <a:pt x="87167" y="-3335"/>
                      <a:pt x="113742" y="18763"/>
                    </a:cubicBezTo>
                    <a:cubicBezTo>
                      <a:pt x="140316" y="40861"/>
                      <a:pt x="143650" y="73341"/>
                      <a:pt x="120123" y="101249"/>
                    </a:cubicBezTo>
                    <a:cubicBezTo>
                      <a:pt x="96692" y="129062"/>
                      <a:pt x="55353" y="122871"/>
                      <a:pt x="27350" y="100583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F426F40-CC35-4044-BD31-F1054D44C5F1}"/>
                  </a:ext>
                </a:extLst>
              </p:cNvPr>
              <p:cNvSpPr/>
              <p:nvPr/>
            </p:nvSpPr>
            <p:spPr>
              <a:xfrm>
                <a:off x="6603170" y="3302744"/>
                <a:ext cx="119034" cy="108114"/>
              </a:xfrm>
              <a:custGeom>
                <a:avLst/>
                <a:gdLst>
                  <a:gd name="connsiteX0" fmla="*/ 111573 w 119034"/>
                  <a:gd name="connsiteY0" fmla="*/ 69486 h 108114"/>
                  <a:gd name="connsiteX1" fmla="*/ 27182 w 119034"/>
                  <a:gd name="connsiteY1" fmla="*/ 103586 h 108114"/>
                  <a:gd name="connsiteX2" fmla="*/ 8703 w 119034"/>
                  <a:gd name="connsiteY2" fmla="*/ 35768 h 108114"/>
                  <a:gd name="connsiteX3" fmla="*/ 86427 w 119034"/>
                  <a:gd name="connsiteY3" fmla="*/ 1668 h 108114"/>
                  <a:gd name="connsiteX4" fmla="*/ 111573 w 119034"/>
                  <a:gd name="connsiteY4" fmla="*/ 69486 h 10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34" h="108114">
                    <a:moveTo>
                      <a:pt x="111573" y="69486"/>
                    </a:moveTo>
                    <a:cubicBezTo>
                      <a:pt x="95952" y="98442"/>
                      <a:pt x="57281" y="117206"/>
                      <a:pt x="27182" y="103586"/>
                    </a:cubicBezTo>
                    <a:cubicBezTo>
                      <a:pt x="-2917" y="89965"/>
                      <a:pt x="-6346" y="61866"/>
                      <a:pt x="8703" y="35768"/>
                    </a:cubicBezTo>
                    <a:cubicBezTo>
                      <a:pt x="23753" y="9669"/>
                      <a:pt x="54614" y="-5190"/>
                      <a:pt x="86427" y="1668"/>
                    </a:cubicBezTo>
                    <a:cubicBezTo>
                      <a:pt x="118241" y="8526"/>
                      <a:pt x="127099" y="40530"/>
                      <a:pt x="111573" y="69486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2ECBEB41-EB97-4D8F-96EE-2F62359FF9D2}"/>
                  </a:ext>
                </a:extLst>
              </p:cNvPr>
              <p:cNvSpPr/>
              <p:nvPr/>
            </p:nvSpPr>
            <p:spPr>
              <a:xfrm>
                <a:off x="6413968" y="3475214"/>
                <a:ext cx="182348" cy="139597"/>
              </a:xfrm>
              <a:custGeom>
                <a:avLst/>
                <a:gdLst>
                  <a:gd name="connsiteX0" fmla="*/ 113514 w 182348"/>
                  <a:gd name="connsiteY0" fmla="*/ 92565 h 139597"/>
                  <a:gd name="connsiteX1" fmla="*/ 96178 w 182348"/>
                  <a:gd name="connsiteY1" fmla="*/ 80658 h 139597"/>
                  <a:gd name="connsiteX2" fmla="*/ 88844 w 182348"/>
                  <a:gd name="connsiteY2" fmla="*/ 80849 h 139597"/>
                  <a:gd name="connsiteX3" fmla="*/ 70651 w 182348"/>
                  <a:gd name="connsiteY3" fmla="*/ 90564 h 139597"/>
                  <a:gd name="connsiteX4" fmla="*/ 7596 w 182348"/>
                  <a:gd name="connsiteY4" fmla="*/ 77801 h 139597"/>
                  <a:gd name="connsiteX5" fmla="*/ 9786 w 182348"/>
                  <a:gd name="connsiteY5" fmla="*/ 29604 h 139597"/>
                  <a:gd name="connsiteX6" fmla="*/ 8643 w 182348"/>
                  <a:gd name="connsiteY6" fmla="*/ 19222 h 139597"/>
                  <a:gd name="connsiteX7" fmla="*/ 8358 w 182348"/>
                  <a:gd name="connsiteY7" fmla="*/ 14841 h 139597"/>
                  <a:gd name="connsiteX8" fmla="*/ 12739 w 182348"/>
                  <a:gd name="connsiteY8" fmla="*/ 11126 h 139597"/>
                  <a:gd name="connsiteX9" fmla="*/ 19692 w 182348"/>
                  <a:gd name="connsiteY9" fmla="*/ 11316 h 139597"/>
                  <a:gd name="connsiteX10" fmla="*/ 31027 w 182348"/>
                  <a:gd name="connsiteY10" fmla="*/ 11126 h 139597"/>
                  <a:gd name="connsiteX11" fmla="*/ 95321 w 182348"/>
                  <a:gd name="connsiteY11" fmla="*/ 3696 h 139597"/>
                  <a:gd name="connsiteX12" fmla="*/ 98655 w 182348"/>
                  <a:gd name="connsiteY12" fmla="*/ 4839 h 139597"/>
                  <a:gd name="connsiteX13" fmla="*/ 100274 w 182348"/>
                  <a:gd name="connsiteY13" fmla="*/ 16269 h 139597"/>
                  <a:gd name="connsiteX14" fmla="*/ 90273 w 182348"/>
                  <a:gd name="connsiteY14" fmla="*/ 25699 h 139597"/>
                  <a:gd name="connsiteX15" fmla="*/ 80652 w 182348"/>
                  <a:gd name="connsiteY15" fmla="*/ 26652 h 139597"/>
                  <a:gd name="connsiteX16" fmla="*/ 49220 w 182348"/>
                  <a:gd name="connsiteY16" fmla="*/ 26366 h 139597"/>
                  <a:gd name="connsiteX17" fmla="*/ 48363 w 182348"/>
                  <a:gd name="connsiteY17" fmla="*/ 31033 h 139597"/>
                  <a:gd name="connsiteX18" fmla="*/ 82462 w 182348"/>
                  <a:gd name="connsiteY18" fmla="*/ 54179 h 139597"/>
                  <a:gd name="connsiteX19" fmla="*/ 90273 w 182348"/>
                  <a:gd name="connsiteY19" fmla="*/ 53988 h 139597"/>
                  <a:gd name="connsiteX20" fmla="*/ 112085 w 182348"/>
                  <a:gd name="connsiteY20" fmla="*/ 42654 h 139597"/>
                  <a:gd name="connsiteX21" fmla="*/ 175426 w 182348"/>
                  <a:gd name="connsiteY21" fmla="*/ 55036 h 139597"/>
                  <a:gd name="connsiteX22" fmla="*/ 171426 w 182348"/>
                  <a:gd name="connsiteY22" fmla="*/ 105233 h 139597"/>
                  <a:gd name="connsiteX23" fmla="*/ 172664 w 182348"/>
                  <a:gd name="connsiteY23" fmla="*/ 115329 h 139597"/>
                  <a:gd name="connsiteX24" fmla="*/ 172854 w 182348"/>
                  <a:gd name="connsiteY24" fmla="*/ 120949 h 139597"/>
                  <a:gd name="connsiteX25" fmla="*/ 168663 w 182348"/>
                  <a:gd name="connsiteY25" fmla="*/ 124759 h 139597"/>
                  <a:gd name="connsiteX26" fmla="*/ 160186 w 182348"/>
                  <a:gd name="connsiteY26" fmla="*/ 125426 h 139597"/>
                  <a:gd name="connsiteX27" fmla="*/ 149613 w 182348"/>
                  <a:gd name="connsiteY27" fmla="*/ 125712 h 139597"/>
                  <a:gd name="connsiteX28" fmla="*/ 95511 w 182348"/>
                  <a:gd name="connsiteY28" fmla="*/ 139142 h 139597"/>
                  <a:gd name="connsiteX29" fmla="*/ 72651 w 182348"/>
                  <a:gd name="connsiteY29" fmla="*/ 129712 h 139597"/>
                  <a:gd name="connsiteX30" fmla="*/ 72651 w 182348"/>
                  <a:gd name="connsiteY30" fmla="*/ 124759 h 139597"/>
                  <a:gd name="connsiteX31" fmla="*/ 89415 w 182348"/>
                  <a:gd name="connsiteY31" fmla="*/ 109519 h 139597"/>
                  <a:gd name="connsiteX32" fmla="*/ 97416 w 182348"/>
                  <a:gd name="connsiteY32" fmla="*/ 109900 h 139597"/>
                  <a:gd name="connsiteX33" fmla="*/ 130087 w 182348"/>
                  <a:gd name="connsiteY33" fmla="*/ 110186 h 139597"/>
                  <a:gd name="connsiteX34" fmla="*/ 131421 w 182348"/>
                  <a:gd name="connsiteY34" fmla="*/ 105042 h 139597"/>
                  <a:gd name="connsiteX35" fmla="*/ 113514 w 182348"/>
                  <a:gd name="connsiteY35" fmla="*/ 92565 h 13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2348" h="139597">
                    <a:moveTo>
                      <a:pt x="113514" y="92565"/>
                    </a:moveTo>
                    <a:cubicBezTo>
                      <a:pt x="107513" y="88659"/>
                      <a:pt x="102369" y="84564"/>
                      <a:pt x="96178" y="80658"/>
                    </a:cubicBezTo>
                    <a:cubicBezTo>
                      <a:pt x="93702" y="79039"/>
                      <a:pt x="92940" y="78468"/>
                      <a:pt x="88844" y="80849"/>
                    </a:cubicBezTo>
                    <a:cubicBezTo>
                      <a:pt x="84748" y="83230"/>
                      <a:pt x="76080" y="88088"/>
                      <a:pt x="70651" y="90564"/>
                    </a:cubicBezTo>
                    <a:cubicBezTo>
                      <a:pt x="47982" y="100947"/>
                      <a:pt x="21312" y="96946"/>
                      <a:pt x="7596" y="77801"/>
                    </a:cubicBezTo>
                    <a:cubicBezTo>
                      <a:pt x="-6120" y="58656"/>
                      <a:pt x="1309" y="47035"/>
                      <a:pt x="9786" y="29604"/>
                    </a:cubicBezTo>
                    <a:cubicBezTo>
                      <a:pt x="12168" y="24747"/>
                      <a:pt x="14263" y="22556"/>
                      <a:pt x="8643" y="19222"/>
                    </a:cubicBezTo>
                    <a:cubicBezTo>
                      <a:pt x="6453" y="17889"/>
                      <a:pt x="6453" y="16365"/>
                      <a:pt x="8358" y="14841"/>
                    </a:cubicBezTo>
                    <a:cubicBezTo>
                      <a:pt x="10263" y="13317"/>
                      <a:pt x="10548" y="12745"/>
                      <a:pt x="12739" y="11126"/>
                    </a:cubicBezTo>
                    <a:cubicBezTo>
                      <a:pt x="14930" y="9411"/>
                      <a:pt x="16454" y="8364"/>
                      <a:pt x="19692" y="11316"/>
                    </a:cubicBezTo>
                    <a:cubicBezTo>
                      <a:pt x="22931" y="14174"/>
                      <a:pt x="26550" y="13507"/>
                      <a:pt x="31027" y="11126"/>
                    </a:cubicBezTo>
                    <a:cubicBezTo>
                      <a:pt x="52173" y="-18"/>
                      <a:pt x="72080" y="-3352"/>
                      <a:pt x="95321" y="3696"/>
                    </a:cubicBezTo>
                    <a:cubicBezTo>
                      <a:pt x="96464" y="4077"/>
                      <a:pt x="97702" y="4458"/>
                      <a:pt x="98655" y="4839"/>
                    </a:cubicBezTo>
                    <a:cubicBezTo>
                      <a:pt x="106560" y="8649"/>
                      <a:pt x="106751" y="9983"/>
                      <a:pt x="100274" y="16269"/>
                    </a:cubicBezTo>
                    <a:cubicBezTo>
                      <a:pt x="97226" y="19222"/>
                      <a:pt x="93606" y="22556"/>
                      <a:pt x="90273" y="25699"/>
                    </a:cubicBezTo>
                    <a:cubicBezTo>
                      <a:pt x="86939" y="28842"/>
                      <a:pt x="85129" y="29128"/>
                      <a:pt x="80652" y="26652"/>
                    </a:cubicBezTo>
                    <a:cubicBezTo>
                      <a:pt x="71032" y="21127"/>
                      <a:pt x="59126" y="22080"/>
                      <a:pt x="49220" y="26366"/>
                    </a:cubicBezTo>
                    <a:cubicBezTo>
                      <a:pt x="45600" y="27985"/>
                      <a:pt x="45791" y="29223"/>
                      <a:pt x="48363" y="31033"/>
                    </a:cubicBezTo>
                    <a:cubicBezTo>
                      <a:pt x="59697" y="38748"/>
                      <a:pt x="71032" y="46464"/>
                      <a:pt x="82462" y="54179"/>
                    </a:cubicBezTo>
                    <a:cubicBezTo>
                      <a:pt x="85034" y="55989"/>
                      <a:pt x="87320" y="55703"/>
                      <a:pt x="90273" y="53988"/>
                    </a:cubicBezTo>
                    <a:cubicBezTo>
                      <a:pt x="96559" y="50274"/>
                      <a:pt x="105608" y="45321"/>
                      <a:pt x="112085" y="42654"/>
                    </a:cubicBezTo>
                    <a:cubicBezTo>
                      <a:pt x="134373" y="33414"/>
                      <a:pt x="161996" y="35986"/>
                      <a:pt x="175426" y="55036"/>
                    </a:cubicBezTo>
                    <a:cubicBezTo>
                      <a:pt x="188856" y="74086"/>
                      <a:pt x="180093" y="87993"/>
                      <a:pt x="171426" y="105233"/>
                    </a:cubicBezTo>
                    <a:cubicBezTo>
                      <a:pt x="169235" y="109614"/>
                      <a:pt x="166663" y="112567"/>
                      <a:pt x="172664" y="115329"/>
                    </a:cubicBezTo>
                    <a:cubicBezTo>
                      <a:pt x="175807" y="116853"/>
                      <a:pt x="175045" y="119139"/>
                      <a:pt x="172854" y="120949"/>
                    </a:cubicBezTo>
                    <a:cubicBezTo>
                      <a:pt x="170664" y="122759"/>
                      <a:pt x="170949" y="122568"/>
                      <a:pt x="168663" y="124759"/>
                    </a:cubicBezTo>
                    <a:cubicBezTo>
                      <a:pt x="166377" y="126950"/>
                      <a:pt x="163615" y="128474"/>
                      <a:pt x="160186" y="125426"/>
                    </a:cubicBezTo>
                    <a:cubicBezTo>
                      <a:pt x="156852" y="122378"/>
                      <a:pt x="153709" y="123140"/>
                      <a:pt x="149613" y="125712"/>
                    </a:cubicBezTo>
                    <a:cubicBezTo>
                      <a:pt x="132659" y="135999"/>
                      <a:pt x="115419" y="141237"/>
                      <a:pt x="95511" y="139142"/>
                    </a:cubicBezTo>
                    <a:cubicBezTo>
                      <a:pt x="86367" y="138189"/>
                      <a:pt x="79795" y="134665"/>
                      <a:pt x="72651" y="129712"/>
                    </a:cubicBezTo>
                    <a:cubicBezTo>
                      <a:pt x="70365" y="128093"/>
                      <a:pt x="70746" y="126474"/>
                      <a:pt x="72651" y="124759"/>
                    </a:cubicBezTo>
                    <a:cubicBezTo>
                      <a:pt x="77509" y="120282"/>
                      <a:pt x="85224" y="113520"/>
                      <a:pt x="89415" y="109519"/>
                    </a:cubicBezTo>
                    <a:cubicBezTo>
                      <a:pt x="93606" y="105614"/>
                      <a:pt x="94559" y="108281"/>
                      <a:pt x="97416" y="109900"/>
                    </a:cubicBezTo>
                    <a:cubicBezTo>
                      <a:pt x="108370" y="115996"/>
                      <a:pt x="119419" y="114948"/>
                      <a:pt x="130087" y="110186"/>
                    </a:cubicBezTo>
                    <a:cubicBezTo>
                      <a:pt x="133707" y="108567"/>
                      <a:pt x="134183" y="107138"/>
                      <a:pt x="131421" y="105042"/>
                    </a:cubicBezTo>
                    <a:cubicBezTo>
                      <a:pt x="125515" y="100661"/>
                      <a:pt x="119514" y="96565"/>
                      <a:pt x="113514" y="92565"/>
                    </a:cubicBezTo>
                    <a:close/>
                  </a:path>
                </a:pathLst>
              </a:custGeom>
              <a:solidFill>
                <a:srgbClr val="76B5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D102AB7-850D-4B39-ABD7-5CEF9C9E62B1}"/>
                  </a:ext>
                </a:extLst>
              </p:cNvPr>
              <p:cNvSpPr/>
              <p:nvPr/>
            </p:nvSpPr>
            <p:spPr>
              <a:xfrm>
                <a:off x="6443405" y="3513919"/>
                <a:ext cx="42284" cy="32385"/>
              </a:xfrm>
              <a:custGeom>
                <a:avLst/>
                <a:gdLst>
                  <a:gd name="connsiteX0" fmla="*/ 24926 w 42284"/>
                  <a:gd name="connsiteY0" fmla="*/ 12997 h 32385"/>
                  <a:gd name="connsiteX1" fmla="*/ 40929 w 42284"/>
                  <a:gd name="connsiteY1" fmla="*/ 24142 h 32385"/>
                  <a:gd name="connsiteX2" fmla="*/ 40833 w 42284"/>
                  <a:gd name="connsiteY2" fmla="*/ 27475 h 32385"/>
                  <a:gd name="connsiteX3" fmla="*/ 11877 w 42284"/>
                  <a:gd name="connsiteY3" fmla="*/ 30142 h 32385"/>
                  <a:gd name="connsiteX4" fmla="*/ 1876 w 42284"/>
                  <a:gd name="connsiteY4" fmla="*/ 3949 h 32385"/>
                  <a:gd name="connsiteX5" fmla="*/ 9591 w 42284"/>
                  <a:gd name="connsiteY5" fmla="*/ 2044 h 32385"/>
                  <a:gd name="connsiteX6" fmla="*/ 24926 w 42284"/>
                  <a:gd name="connsiteY6" fmla="*/ 12997 h 3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84" h="32385">
                    <a:moveTo>
                      <a:pt x="24926" y="12997"/>
                    </a:moveTo>
                    <a:cubicBezTo>
                      <a:pt x="29975" y="16331"/>
                      <a:pt x="35404" y="20427"/>
                      <a:pt x="40929" y="24142"/>
                    </a:cubicBezTo>
                    <a:cubicBezTo>
                      <a:pt x="42357" y="25094"/>
                      <a:pt x="43119" y="25951"/>
                      <a:pt x="40833" y="27475"/>
                    </a:cubicBezTo>
                    <a:cubicBezTo>
                      <a:pt x="33118" y="32809"/>
                      <a:pt x="18545" y="33952"/>
                      <a:pt x="11877" y="30142"/>
                    </a:cubicBezTo>
                    <a:cubicBezTo>
                      <a:pt x="-981" y="22808"/>
                      <a:pt x="-1744" y="15188"/>
                      <a:pt x="1876" y="3949"/>
                    </a:cubicBezTo>
                    <a:cubicBezTo>
                      <a:pt x="3495" y="-1100"/>
                      <a:pt x="5496" y="-814"/>
                      <a:pt x="9591" y="2044"/>
                    </a:cubicBezTo>
                    <a:cubicBezTo>
                      <a:pt x="13687" y="4901"/>
                      <a:pt x="19878" y="9664"/>
                      <a:pt x="24926" y="12997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9B2C00D-DD8F-4075-9CD2-06DFD7A0C634}"/>
                  </a:ext>
                </a:extLst>
              </p:cNvPr>
              <p:cNvSpPr/>
              <p:nvPr/>
            </p:nvSpPr>
            <p:spPr>
              <a:xfrm>
                <a:off x="6521731" y="3537740"/>
                <a:ext cx="44321" cy="33160"/>
              </a:xfrm>
              <a:custGeom>
                <a:avLst/>
                <a:gdLst>
                  <a:gd name="connsiteX0" fmla="*/ 17943 w 44321"/>
                  <a:gd name="connsiteY0" fmla="*/ 20513 h 33160"/>
                  <a:gd name="connsiteX1" fmla="*/ 1465 w 44321"/>
                  <a:gd name="connsiteY1" fmla="*/ 9369 h 33160"/>
                  <a:gd name="connsiteX2" fmla="*/ 2036 w 44321"/>
                  <a:gd name="connsiteY2" fmla="*/ 5559 h 33160"/>
                  <a:gd name="connsiteX3" fmla="*/ 42136 w 44321"/>
                  <a:gd name="connsiteY3" fmla="*/ 11655 h 33160"/>
                  <a:gd name="connsiteX4" fmla="*/ 40422 w 44321"/>
                  <a:gd name="connsiteY4" fmla="*/ 31181 h 33160"/>
                  <a:gd name="connsiteX5" fmla="*/ 34993 w 44321"/>
                  <a:gd name="connsiteY5" fmla="*/ 31848 h 33160"/>
                  <a:gd name="connsiteX6" fmla="*/ 17943 w 44321"/>
                  <a:gd name="connsiteY6" fmla="*/ 20513 h 3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21" h="33160">
                    <a:moveTo>
                      <a:pt x="17943" y="20513"/>
                    </a:moveTo>
                    <a:cubicBezTo>
                      <a:pt x="12323" y="16703"/>
                      <a:pt x="6989" y="13370"/>
                      <a:pt x="1465" y="9369"/>
                    </a:cubicBezTo>
                    <a:cubicBezTo>
                      <a:pt x="-345" y="8036"/>
                      <a:pt x="-821" y="6988"/>
                      <a:pt x="2036" y="5559"/>
                    </a:cubicBezTo>
                    <a:cubicBezTo>
                      <a:pt x="17467" y="-1775"/>
                      <a:pt x="31564" y="-3776"/>
                      <a:pt x="42136" y="11655"/>
                    </a:cubicBezTo>
                    <a:cubicBezTo>
                      <a:pt x="46613" y="18227"/>
                      <a:pt x="43279" y="24990"/>
                      <a:pt x="40422" y="31181"/>
                    </a:cubicBezTo>
                    <a:cubicBezTo>
                      <a:pt x="38993" y="34229"/>
                      <a:pt x="36802" y="33182"/>
                      <a:pt x="34993" y="31848"/>
                    </a:cubicBezTo>
                    <a:cubicBezTo>
                      <a:pt x="29087" y="27943"/>
                      <a:pt x="23563" y="24323"/>
                      <a:pt x="17943" y="20513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9" name="Graphic 71">
              <a:extLst>
                <a:ext uri="{FF2B5EF4-FFF2-40B4-BE49-F238E27FC236}">
                  <a16:creationId xmlns:a16="http://schemas.microsoft.com/office/drawing/2014/main" id="{2D02949D-5A5A-48A8-8669-80154164113F}"/>
                </a:ext>
              </a:extLst>
            </p:cNvPr>
            <p:cNvGrpSpPr/>
            <p:nvPr/>
          </p:nvGrpSpPr>
          <p:grpSpPr>
            <a:xfrm>
              <a:off x="8495939" y="3809865"/>
              <a:ext cx="722292" cy="731244"/>
              <a:chOff x="5253017" y="3272785"/>
              <a:chExt cx="866254" cy="933068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AEF0AE4-2184-44E4-8E98-B1F35355661D}"/>
                  </a:ext>
                </a:extLst>
              </p:cNvPr>
              <p:cNvSpPr/>
              <p:nvPr/>
            </p:nvSpPr>
            <p:spPr>
              <a:xfrm>
                <a:off x="5253017" y="3272785"/>
                <a:ext cx="866254" cy="933068"/>
              </a:xfrm>
              <a:custGeom>
                <a:avLst/>
                <a:gdLst>
                  <a:gd name="connsiteX0" fmla="*/ 533325 w 866254"/>
                  <a:gd name="connsiteY0" fmla="*/ 343095 h 933068"/>
                  <a:gd name="connsiteX1" fmla="*/ 861556 w 866254"/>
                  <a:gd name="connsiteY1" fmla="*/ 499686 h 933068"/>
                  <a:gd name="connsiteX2" fmla="*/ 864699 w 866254"/>
                  <a:gd name="connsiteY2" fmla="*/ 507211 h 933068"/>
                  <a:gd name="connsiteX3" fmla="*/ 609429 w 866254"/>
                  <a:gd name="connsiteY3" fmla="*/ 928597 h 933068"/>
                  <a:gd name="connsiteX4" fmla="*/ 598666 w 866254"/>
                  <a:gd name="connsiteY4" fmla="*/ 929740 h 933068"/>
                  <a:gd name="connsiteX5" fmla="*/ 2211 w 866254"/>
                  <a:gd name="connsiteY5" fmla="*/ 232415 h 933068"/>
                  <a:gd name="connsiteX6" fmla="*/ 4782 w 866254"/>
                  <a:gd name="connsiteY6" fmla="*/ 221842 h 933068"/>
                  <a:gd name="connsiteX7" fmla="*/ 354064 w 866254"/>
                  <a:gd name="connsiteY7" fmla="*/ 1719 h 933068"/>
                  <a:gd name="connsiteX8" fmla="*/ 363303 w 866254"/>
                  <a:gd name="connsiteY8" fmla="*/ 4863 h 933068"/>
                  <a:gd name="connsiteX9" fmla="*/ 533325 w 866254"/>
                  <a:gd name="connsiteY9" fmla="*/ 343095 h 93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6254" h="933068">
                    <a:moveTo>
                      <a:pt x="533325" y="343095"/>
                    </a:moveTo>
                    <a:cubicBezTo>
                      <a:pt x="652768" y="455967"/>
                      <a:pt x="724396" y="453014"/>
                      <a:pt x="861556" y="499686"/>
                    </a:cubicBezTo>
                    <a:cubicBezTo>
                      <a:pt x="867081" y="501591"/>
                      <a:pt x="867176" y="501115"/>
                      <a:pt x="864699" y="507211"/>
                    </a:cubicBezTo>
                    <a:cubicBezTo>
                      <a:pt x="800596" y="664659"/>
                      <a:pt x="712585" y="795057"/>
                      <a:pt x="609429" y="928597"/>
                    </a:cubicBezTo>
                    <a:cubicBezTo>
                      <a:pt x="604857" y="934503"/>
                      <a:pt x="604762" y="934217"/>
                      <a:pt x="598666" y="929740"/>
                    </a:cubicBezTo>
                    <a:cubicBezTo>
                      <a:pt x="314154" y="719904"/>
                      <a:pt x="183471" y="528071"/>
                      <a:pt x="2211" y="232415"/>
                    </a:cubicBezTo>
                    <a:cubicBezTo>
                      <a:pt x="-1695" y="226033"/>
                      <a:pt x="-171" y="225271"/>
                      <a:pt x="4782" y="221842"/>
                    </a:cubicBezTo>
                    <a:cubicBezTo>
                      <a:pt x="118416" y="143356"/>
                      <a:pt x="232430" y="66680"/>
                      <a:pt x="354064" y="1719"/>
                    </a:cubicBezTo>
                    <a:cubicBezTo>
                      <a:pt x="359017" y="-948"/>
                      <a:pt x="361017" y="-948"/>
                      <a:pt x="363303" y="4863"/>
                    </a:cubicBezTo>
                    <a:cubicBezTo>
                      <a:pt x="422835" y="154310"/>
                      <a:pt x="413881" y="230224"/>
                      <a:pt x="533325" y="343095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C83FC925-3C63-445C-A6F9-83C7793FAFDB}"/>
                  </a:ext>
                </a:extLst>
              </p:cNvPr>
              <p:cNvSpPr/>
              <p:nvPr/>
            </p:nvSpPr>
            <p:spPr>
              <a:xfrm>
                <a:off x="5367310" y="3372359"/>
                <a:ext cx="640274" cy="714056"/>
              </a:xfrm>
              <a:custGeom>
                <a:avLst/>
                <a:gdLst>
                  <a:gd name="connsiteX0" fmla="*/ 186145 w 640274"/>
                  <a:gd name="connsiteY0" fmla="*/ 488313 h 714056"/>
                  <a:gd name="connsiteX1" fmla="*/ 2027 w 640274"/>
                  <a:gd name="connsiteY1" fmla="*/ 215422 h 714056"/>
                  <a:gd name="connsiteX2" fmla="*/ 3075 w 640274"/>
                  <a:gd name="connsiteY2" fmla="*/ 200753 h 714056"/>
                  <a:gd name="connsiteX3" fmla="*/ 24506 w 640274"/>
                  <a:gd name="connsiteY3" fmla="*/ 143318 h 714056"/>
                  <a:gd name="connsiteX4" fmla="*/ 24411 w 640274"/>
                  <a:gd name="connsiteY4" fmla="*/ 104361 h 714056"/>
                  <a:gd name="connsiteX5" fmla="*/ 27173 w 640274"/>
                  <a:gd name="connsiteY5" fmla="*/ 97503 h 714056"/>
                  <a:gd name="connsiteX6" fmla="*/ 173477 w 640274"/>
                  <a:gd name="connsiteY6" fmla="*/ 633 h 714056"/>
                  <a:gd name="connsiteX7" fmla="*/ 179001 w 640274"/>
                  <a:gd name="connsiteY7" fmla="*/ 3015 h 714056"/>
                  <a:gd name="connsiteX8" fmla="*/ 235389 w 640274"/>
                  <a:gd name="connsiteY8" fmla="*/ 47687 h 714056"/>
                  <a:gd name="connsiteX9" fmla="*/ 236247 w 640274"/>
                  <a:gd name="connsiteY9" fmla="*/ 47782 h 714056"/>
                  <a:gd name="connsiteX10" fmla="*/ 246819 w 640274"/>
                  <a:gd name="connsiteY10" fmla="*/ 60546 h 714056"/>
                  <a:gd name="connsiteX11" fmla="*/ 608007 w 640274"/>
                  <a:gd name="connsiteY11" fmla="*/ 424210 h 714056"/>
                  <a:gd name="connsiteX12" fmla="*/ 613818 w 640274"/>
                  <a:gd name="connsiteY12" fmla="*/ 434021 h 714056"/>
                  <a:gd name="connsiteX13" fmla="*/ 626772 w 640274"/>
                  <a:gd name="connsiteY13" fmla="*/ 503077 h 714056"/>
                  <a:gd name="connsiteX14" fmla="*/ 638678 w 640274"/>
                  <a:gd name="connsiteY14" fmla="*/ 518889 h 714056"/>
                  <a:gd name="connsiteX15" fmla="*/ 638868 w 640274"/>
                  <a:gd name="connsiteY15" fmla="*/ 526509 h 714056"/>
                  <a:gd name="connsiteX16" fmla="*/ 520092 w 640274"/>
                  <a:gd name="connsiteY16" fmla="*/ 701483 h 714056"/>
                  <a:gd name="connsiteX17" fmla="*/ 513900 w 640274"/>
                  <a:gd name="connsiteY17" fmla="*/ 703483 h 714056"/>
                  <a:gd name="connsiteX18" fmla="*/ 426461 w 640274"/>
                  <a:gd name="connsiteY18" fmla="*/ 713008 h 714056"/>
                  <a:gd name="connsiteX19" fmla="*/ 417412 w 640274"/>
                  <a:gd name="connsiteY19" fmla="*/ 711008 h 714056"/>
                  <a:gd name="connsiteX20" fmla="*/ 207576 w 640274"/>
                  <a:gd name="connsiteY20" fmla="*/ 511554 h 714056"/>
                  <a:gd name="connsiteX21" fmla="*/ 186145 w 640274"/>
                  <a:gd name="connsiteY21" fmla="*/ 488313 h 7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0274" h="714056">
                    <a:moveTo>
                      <a:pt x="186145" y="488313"/>
                    </a:moveTo>
                    <a:cubicBezTo>
                      <a:pt x="112898" y="403826"/>
                      <a:pt x="53557" y="314482"/>
                      <a:pt x="2027" y="215422"/>
                    </a:cubicBezTo>
                    <a:cubicBezTo>
                      <a:pt x="-1212" y="209231"/>
                      <a:pt x="-354" y="206373"/>
                      <a:pt x="3075" y="200753"/>
                    </a:cubicBezTo>
                    <a:cubicBezTo>
                      <a:pt x="13933" y="183037"/>
                      <a:pt x="21363" y="164178"/>
                      <a:pt x="24506" y="143318"/>
                    </a:cubicBezTo>
                    <a:cubicBezTo>
                      <a:pt x="26506" y="130364"/>
                      <a:pt x="25649" y="117315"/>
                      <a:pt x="24411" y="104361"/>
                    </a:cubicBezTo>
                    <a:cubicBezTo>
                      <a:pt x="24125" y="101217"/>
                      <a:pt x="24506" y="99312"/>
                      <a:pt x="27173" y="97503"/>
                    </a:cubicBezTo>
                    <a:cubicBezTo>
                      <a:pt x="74512" y="64165"/>
                      <a:pt x="122518" y="27684"/>
                      <a:pt x="173477" y="633"/>
                    </a:cubicBezTo>
                    <a:cubicBezTo>
                      <a:pt x="176620" y="-1081"/>
                      <a:pt x="177477" y="1014"/>
                      <a:pt x="179001" y="3015"/>
                    </a:cubicBezTo>
                    <a:cubicBezTo>
                      <a:pt x="194241" y="24351"/>
                      <a:pt x="208624" y="42257"/>
                      <a:pt x="235389" y="47687"/>
                    </a:cubicBezTo>
                    <a:cubicBezTo>
                      <a:pt x="235770" y="47782"/>
                      <a:pt x="235961" y="47782"/>
                      <a:pt x="236247" y="47782"/>
                    </a:cubicBezTo>
                    <a:cubicBezTo>
                      <a:pt x="244629" y="46353"/>
                      <a:pt x="244914" y="53402"/>
                      <a:pt x="246819" y="60546"/>
                    </a:cubicBezTo>
                    <a:cubicBezTo>
                      <a:pt x="293682" y="237615"/>
                      <a:pt x="439701" y="359630"/>
                      <a:pt x="608007" y="424210"/>
                    </a:cubicBezTo>
                    <a:cubicBezTo>
                      <a:pt x="613056" y="426115"/>
                      <a:pt x="614484" y="427734"/>
                      <a:pt x="613818" y="434021"/>
                    </a:cubicBezTo>
                    <a:cubicBezTo>
                      <a:pt x="611246" y="459072"/>
                      <a:pt x="614961" y="480598"/>
                      <a:pt x="626772" y="503077"/>
                    </a:cubicBezTo>
                    <a:cubicBezTo>
                      <a:pt x="630010" y="509268"/>
                      <a:pt x="633725" y="513840"/>
                      <a:pt x="638678" y="518889"/>
                    </a:cubicBezTo>
                    <a:cubicBezTo>
                      <a:pt x="640773" y="521079"/>
                      <a:pt x="640773" y="523080"/>
                      <a:pt x="638868" y="526509"/>
                    </a:cubicBezTo>
                    <a:cubicBezTo>
                      <a:pt x="604769" y="588612"/>
                      <a:pt x="563621" y="645952"/>
                      <a:pt x="520092" y="701483"/>
                    </a:cubicBezTo>
                    <a:cubicBezTo>
                      <a:pt x="517710" y="704531"/>
                      <a:pt x="516758" y="704245"/>
                      <a:pt x="513900" y="703483"/>
                    </a:cubicBezTo>
                    <a:cubicBezTo>
                      <a:pt x="481801" y="695292"/>
                      <a:pt x="455607" y="697482"/>
                      <a:pt x="426461" y="713008"/>
                    </a:cubicBezTo>
                    <a:cubicBezTo>
                      <a:pt x="422079" y="715294"/>
                      <a:pt x="420270" y="713484"/>
                      <a:pt x="417412" y="711008"/>
                    </a:cubicBezTo>
                    <a:cubicBezTo>
                      <a:pt x="343974" y="648238"/>
                      <a:pt x="274728" y="581182"/>
                      <a:pt x="207576" y="511554"/>
                    </a:cubicBezTo>
                    <a:cubicBezTo>
                      <a:pt x="200814" y="504315"/>
                      <a:pt x="193003" y="496314"/>
                      <a:pt x="186145" y="488313"/>
                    </a:cubicBezTo>
                    <a:close/>
                  </a:path>
                </a:pathLst>
              </a:custGeom>
              <a:solidFill>
                <a:srgbClr val="76B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FC45279-23C2-4326-8E8F-2ECD2D15832B}"/>
                  </a:ext>
                </a:extLst>
              </p:cNvPr>
              <p:cNvSpPr/>
              <p:nvPr/>
            </p:nvSpPr>
            <p:spPr>
              <a:xfrm>
                <a:off x="5254942" y="3501770"/>
                <a:ext cx="600551" cy="701992"/>
              </a:xfrm>
              <a:custGeom>
                <a:avLst/>
                <a:gdLst>
                  <a:gd name="connsiteX0" fmla="*/ 600075 w 600551"/>
                  <a:gd name="connsiteY0" fmla="*/ 701993 h 701992"/>
                  <a:gd name="connsiteX1" fmla="*/ 0 w 600551"/>
                  <a:gd name="connsiteY1" fmla="*/ 286 h 701992"/>
                  <a:gd name="connsiteX2" fmla="*/ 476 w 600551"/>
                  <a:gd name="connsiteY2" fmla="*/ 0 h 701992"/>
                  <a:gd name="connsiteX3" fmla="*/ 600551 w 600551"/>
                  <a:gd name="connsiteY3" fmla="*/ 701802 h 701992"/>
                  <a:gd name="connsiteX4" fmla="*/ 600075 w 600551"/>
                  <a:gd name="connsiteY4" fmla="*/ 701993 h 70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551" h="701992">
                    <a:moveTo>
                      <a:pt x="600075" y="701993"/>
                    </a:moveTo>
                    <a:cubicBezTo>
                      <a:pt x="311753" y="488728"/>
                      <a:pt x="184404" y="298990"/>
                      <a:pt x="0" y="286"/>
                    </a:cubicBezTo>
                    <a:cubicBezTo>
                      <a:pt x="190" y="191"/>
                      <a:pt x="286" y="95"/>
                      <a:pt x="476" y="0"/>
                    </a:cubicBezTo>
                    <a:cubicBezTo>
                      <a:pt x="184976" y="298799"/>
                      <a:pt x="312134" y="488442"/>
                      <a:pt x="600551" y="701802"/>
                    </a:cubicBezTo>
                    <a:cubicBezTo>
                      <a:pt x="600456" y="701802"/>
                      <a:pt x="600266" y="701897"/>
                      <a:pt x="600075" y="701993"/>
                    </a:cubicBezTo>
                    <a:close/>
                  </a:path>
                </a:pathLst>
              </a:custGeom>
              <a:solidFill>
                <a:srgbClr val="4A96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73DFE7A-E7DA-4D14-A171-7FE9A74CF6DB}"/>
                  </a:ext>
                </a:extLst>
              </p:cNvPr>
              <p:cNvSpPr/>
              <p:nvPr/>
            </p:nvSpPr>
            <p:spPr>
              <a:xfrm>
                <a:off x="5530978" y="3629548"/>
                <a:ext cx="250604" cy="261201"/>
              </a:xfrm>
              <a:custGeom>
                <a:avLst/>
                <a:gdLst>
                  <a:gd name="connsiteX0" fmla="*/ 39622 w 250604"/>
                  <a:gd name="connsiteY0" fmla="*/ 213218 h 261201"/>
                  <a:gd name="connsiteX1" fmla="*/ 40194 w 250604"/>
                  <a:gd name="connsiteY1" fmla="*/ 23194 h 261201"/>
                  <a:gd name="connsiteX2" fmla="*/ 206786 w 250604"/>
                  <a:gd name="connsiteY2" fmla="*/ 47292 h 261201"/>
                  <a:gd name="connsiteX3" fmla="*/ 221264 w 250604"/>
                  <a:gd name="connsiteY3" fmla="*/ 225124 h 261201"/>
                  <a:gd name="connsiteX4" fmla="*/ 39622 w 250604"/>
                  <a:gd name="connsiteY4" fmla="*/ 213218 h 26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04" h="261201">
                    <a:moveTo>
                      <a:pt x="39622" y="213218"/>
                    </a:moveTo>
                    <a:cubicBezTo>
                      <a:pt x="-8098" y="158735"/>
                      <a:pt x="-18290" y="68438"/>
                      <a:pt x="40194" y="23194"/>
                    </a:cubicBezTo>
                    <a:cubicBezTo>
                      <a:pt x="95248" y="-19383"/>
                      <a:pt x="160113" y="1382"/>
                      <a:pt x="206786" y="47292"/>
                    </a:cubicBezTo>
                    <a:cubicBezTo>
                      <a:pt x="251268" y="91012"/>
                      <a:pt x="271270" y="166164"/>
                      <a:pt x="221264" y="225124"/>
                    </a:cubicBezTo>
                    <a:cubicBezTo>
                      <a:pt x="175068" y="279416"/>
                      <a:pt x="89438" y="269987"/>
                      <a:pt x="39622" y="213218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185C87D1-90A4-4FB1-91DA-0C0F2FBE30A4}"/>
                  </a:ext>
                </a:extLst>
              </p:cNvPr>
              <p:cNvSpPr/>
              <p:nvPr/>
            </p:nvSpPr>
            <p:spPr>
              <a:xfrm>
                <a:off x="5790428" y="3864023"/>
                <a:ext cx="124101" cy="128812"/>
              </a:xfrm>
              <a:custGeom>
                <a:avLst/>
                <a:gdLst>
                  <a:gd name="connsiteX0" fmla="*/ 109546 w 124101"/>
                  <a:gd name="connsiteY0" fmla="*/ 99234 h 128812"/>
                  <a:gd name="connsiteX1" fmla="*/ 23535 w 124101"/>
                  <a:gd name="connsiteY1" fmla="*/ 115902 h 128812"/>
                  <a:gd name="connsiteX2" fmla="*/ 13344 w 124101"/>
                  <a:gd name="connsiteY2" fmla="*/ 27129 h 128812"/>
                  <a:gd name="connsiteX3" fmla="*/ 98878 w 124101"/>
                  <a:gd name="connsiteY3" fmla="*/ 9984 h 128812"/>
                  <a:gd name="connsiteX4" fmla="*/ 109546 w 124101"/>
                  <a:gd name="connsiteY4" fmla="*/ 99234 h 12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101" h="128812">
                    <a:moveTo>
                      <a:pt x="109546" y="99234"/>
                    </a:moveTo>
                    <a:cubicBezTo>
                      <a:pt x="88591" y="128190"/>
                      <a:pt x="50872" y="139905"/>
                      <a:pt x="23535" y="115902"/>
                    </a:cubicBezTo>
                    <a:cubicBezTo>
                      <a:pt x="-3897" y="91899"/>
                      <a:pt x="-7421" y="54847"/>
                      <a:pt x="13344" y="27129"/>
                    </a:cubicBezTo>
                    <a:cubicBezTo>
                      <a:pt x="34108" y="-493"/>
                      <a:pt x="67350" y="-8494"/>
                      <a:pt x="98878" y="9984"/>
                    </a:cubicBezTo>
                    <a:cubicBezTo>
                      <a:pt x="130406" y="28463"/>
                      <a:pt x="130501" y="70278"/>
                      <a:pt x="109546" y="99234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28D420D6-38AC-4D1E-831B-4A77A695CE50}"/>
                  </a:ext>
                </a:extLst>
              </p:cNvPr>
              <p:cNvSpPr/>
              <p:nvPr/>
            </p:nvSpPr>
            <p:spPr>
              <a:xfrm>
                <a:off x="5459405" y="3468850"/>
                <a:ext cx="102811" cy="137530"/>
              </a:xfrm>
              <a:custGeom>
                <a:avLst/>
                <a:gdLst>
                  <a:gd name="connsiteX0" fmla="*/ 97288 w 102811"/>
                  <a:gd name="connsiteY0" fmla="*/ 40922 h 137530"/>
                  <a:gd name="connsiteX1" fmla="*/ 78619 w 102811"/>
                  <a:gd name="connsiteY1" fmla="*/ 129028 h 137530"/>
                  <a:gd name="connsiteX2" fmla="*/ 6610 w 102811"/>
                  <a:gd name="connsiteY2" fmla="*/ 101215 h 137530"/>
                  <a:gd name="connsiteX3" fmla="*/ 31375 w 102811"/>
                  <a:gd name="connsiteY3" fmla="*/ 7489 h 137530"/>
                  <a:gd name="connsiteX4" fmla="*/ 97288 w 102811"/>
                  <a:gd name="connsiteY4" fmla="*/ 40922 h 13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11" h="137530">
                    <a:moveTo>
                      <a:pt x="97288" y="40922"/>
                    </a:moveTo>
                    <a:cubicBezTo>
                      <a:pt x="106432" y="71783"/>
                      <a:pt x="106718" y="109311"/>
                      <a:pt x="78619" y="129028"/>
                    </a:cubicBezTo>
                    <a:cubicBezTo>
                      <a:pt x="50521" y="148745"/>
                      <a:pt x="20326" y="131981"/>
                      <a:pt x="6610" y="101215"/>
                    </a:cubicBezTo>
                    <a:cubicBezTo>
                      <a:pt x="-7106" y="70545"/>
                      <a:pt x="229" y="27396"/>
                      <a:pt x="31375" y="7489"/>
                    </a:cubicBezTo>
                    <a:cubicBezTo>
                      <a:pt x="62522" y="-12323"/>
                      <a:pt x="88144" y="10061"/>
                      <a:pt x="97288" y="40922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ECBF55D-98D9-494F-957C-C3AA1DCAE524}"/>
                  </a:ext>
                </a:extLst>
              </p:cNvPr>
              <p:cNvSpPr/>
              <p:nvPr/>
            </p:nvSpPr>
            <p:spPr>
              <a:xfrm>
                <a:off x="5573533" y="3674532"/>
                <a:ext cx="162280" cy="169953"/>
              </a:xfrm>
              <a:custGeom>
                <a:avLst/>
                <a:gdLst>
                  <a:gd name="connsiteX0" fmla="*/ 111462 w 162280"/>
                  <a:gd name="connsiteY0" fmla="*/ 62410 h 169953"/>
                  <a:gd name="connsiteX1" fmla="*/ 97460 w 162280"/>
                  <a:gd name="connsiteY1" fmla="*/ 77365 h 169953"/>
                  <a:gd name="connsiteX2" fmla="*/ 97460 w 162280"/>
                  <a:gd name="connsiteY2" fmla="*/ 84223 h 169953"/>
                  <a:gd name="connsiteX3" fmla="*/ 107938 w 162280"/>
                  <a:gd name="connsiteY3" fmla="*/ 102130 h 169953"/>
                  <a:gd name="connsiteX4" fmla="*/ 94222 w 162280"/>
                  <a:gd name="connsiteY4" fmla="*/ 163471 h 169953"/>
                  <a:gd name="connsiteX5" fmla="*/ 35071 w 162280"/>
                  <a:gd name="connsiteY5" fmla="*/ 156518 h 169953"/>
                  <a:gd name="connsiteX6" fmla="*/ 21832 w 162280"/>
                  <a:gd name="connsiteY6" fmla="*/ 155946 h 169953"/>
                  <a:gd name="connsiteX7" fmla="*/ 16212 w 162280"/>
                  <a:gd name="connsiteY7" fmla="*/ 155470 h 169953"/>
                  <a:gd name="connsiteX8" fmla="*/ 11354 w 162280"/>
                  <a:gd name="connsiteY8" fmla="*/ 150136 h 169953"/>
                  <a:gd name="connsiteX9" fmla="*/ 11354 w 162280"/>
                  <a:gd name="connsiteY9" fmla="*/ 142802 h 169953"/>
                  <a:gd name="connsiteX10" fmla="*/ 11449 w 162280"/>
                  <a:gd name="connsiteY10" fmla="*/ 131181 h 169953"/>
                  <a:gd name="connsiteX11" fmla="*/ 7258 w 162280"/>
                  <a:gd name="connsiteY11" fmla="*/ 64411 h 169953"/>
                  <a:gd name="connsiteX12" fmla="*/ 8973 w 162280"/>
                  <a:gd name="connsiteY12" fmla="*/ 61458 h 169953"/>
                  <a:gd name="connsiteX13" fmla="*/ 22784 w 162280"/>
                  <a:gd name="connsiteY13" fmla="*/ 63077 h 169953"/>
                  <a:gd name="connsiteX14" fmla="*/ 33166 w 162280"/>
                  <a:gd name="connsiteY14" fmla="*/ 74793 h 169953"/>
                  <a:gd name="connsiteX15" fmla="*/ 33547 w 162280"/>
                  <a:gd name="connsiteY15" fmla="*/ 84413 h 169953"/>
                  <a:gd name="connsiteX16" fmla="*/ 30976 w 162280"/>
                  <a:gd name="connsiteY16" fmla="*/ 115274 h 169953"/>
                  <a:gd name="connsiteX17" fmla="*/ 36691 w 162280"/>
                  <a:gd name="connsiteY17" fmla="*/ 116989 h 169953"/>
                  <a:gd name="connsiteX18" fmla="*/ 65932 w 162280"/>
                  <a:gd name="connsiteY18" fmla="*/ 87080 h 169953"/>
                  <a:gd name="connsiteX19" fmla="*/ 66123 w 162280"/>
                  <a:gd name="connsiteY19" fmla="*/ 79651 h 169953"/>
                  <a:gd name="connsiteX20" fmla="*/ 54788 w 162280"/>
                  <a:gd name="connsiteY20" fmla="*/ 57076 h 169953"/>
                  <a:gd name="connsiteX21" fmla="*/ 76505 w 162280"/>
                  <a:gd name="connsiteY21" fmla="*/ 3355 h 169953"/>
                  <a:gd name="connsiteX22" fmla="*/ 128988 w 162280"/>
                  <a:gd name="connsiteY22" fmla="*/ 12785 h 169953"/>
                  <a:gd name="connsiteX23" fmla="*/ 139846 w 162280"/>
                  <a:gd name="connsiteY23" fmla="*/ 12118 h 169953"/>
                  <a:gd name="connsiteX24" fmla="*/ 145752 w 162280"/>
                  <a:gd name="connsiteY24" fmla="*/ 12118 h 169953"/>
                  <a:gd name="connsiteX25" fmla="*/ 149467 w 162280"/>
                  <a:gd name="connsiteY25" fmla="*/ 15738 h 169953"/>
                  <a:gd name="connsiteX26" fmla="*/ 149371 w 162280"/>
                  <a:gd name="connsiteY26" fmla="*/ 22786 h 169953"/>
                  <a:gd name="connsiteX27" fmla="*/ 148800 w 162280"/>
                  <a:gd name="connsiteY27" fmla="*/ 31740 h 169953"/>
                  <a:gd name="connsiteX28" fmla="*/ 161659 w 162280"/>
                  <a:gd name="connsiteY28" fmla="*/ 80222 h 169953"/>
                  <a:gd name="connsiteX29" fmla="*/ 151467 w 162280"/>
                  <a:gd name="connsiteY29" fmla="*/ 101368 h 169953"/>
                  <a:gd name="connsiteX30" fmla="*/ 145942 w 162280"/>
                  <a:gd name="connsiteY30" fmla="*/ 101368 h 169953"/>
                  <a:gd name="connsiteX31" fmla="*/ 129369 w 162280"/>
                  <a:gd name="connsiteY31" fmla="*/ 85366 h 169953"/>
                  <a:gd name="connsiteX32" fmla="*/ 129750 w 162280"/>
                  <a:gd name="connsiteY32" fmla="*/ 77936 h 169953"/>
                  <a:gd name="connsiteX33" fmla="*/ 131369 w 162280"/>
                  <a:gd name="connsiteY33" fmla="*/ 48504 h 169953"/>
                  <a:gd name="connsiteX34" fmla="*/ 125845 w 162280"/>
                  <a:gd name="connsiteY34" fmla="*/ 47266 h 169953"/>
                  <a:gd name="connsiteX35" fmla="*/ 111462 w 162280"/>
                  <a:gd name="connsiteY35" fmla="*/ 62410 h 16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2280" h="169953">
                    <a:moveTo>
                      <a:pt x="111462" y="62410"/>
                    </a:moveTo>
                    <a:cubicBezTo>
                      <a:pt x="106795" y="67554"/>
                      <a:pt x="102127" y="71935"/>
                      <a:pt x="97460" y="77365"/>
                    </a:cubicBezTo>
                    <a:cubicBezTo>
                      <a:pt x="95555" y="79555"/>
                      <a:pt x="94984" y="80127"/>
                      <a:pt x="97460" y="84223"/>
                    </a:cubicBezTo>
                    <a:cubicBezTo>
                      <a:pt x="100032" y="88223"/>
                      <a:pt x="105175" y="96605"/>
                      <a:pt x="107938" y="102130"/>
                    </a:cubicBezTo>
                    <a:cubicBezTo>
                      <a:pt x="119368" y="125180"/>
                      <a:pt x="116129" y="150136"/>
                      <a:pt x="94222" y="163471"/>
                    </a:cubicBezTo>
                    <a:cubicBezTo>
                      <a:pt x="72409" y="176806"/>
                      <a:pt x="54312" y="167090"/>
                      <a:pt x="35071" y="156518"/>
                    </a:cubicBezTo>
                    <a:cubicBezTo>
                      <a:pt x="29737" y="153565"/>
                      <a:pt x="26404" y="149755"/>
                      <a:pt x="21832" y="155946"/>
                    </a:cubicBezTo>
                    <a:cubicBezTo>
                      <a:pt x="20117" y="158327"/>
                      <a:pt x="17926" y="157565"/>
                      <a:pt x="16212" y="155470"/>
                    </a:cubicBezTo>
                    <a:cubicBezTo>
                      <a:pt x="14497" y="153374"/>
                      <a:pt x="13259" y="152517"/>
                      <a:pt x="11354" y="150136"/>
                    </a:cubicBezTo>
                    <a:cubicBezTo>
                      <a:pt x="9449" y="147754"/>
                      <a:pt x="7354" y="145849"/>
                      <a:pt x="11354" y="142802"/>
                    </a:cubicBezTo>
                    <a:cubicBezTo>
                      <a:pt x="15355" y="139753"/>
                      <a:pt x="14116" y="135943"/>
                      <a:pt x="11449" y="131181"/>
                    </a:cubicBezTo>
                    <a:cubicBezTo>
                      <a:pt x="-1219" y="108702"/>
                      <a:pt x="-4457" y="87937"/>
                      <a:pt x="7258" y="64411"/>
                    </a:cubicBezTo>
                    <a:cubicBezTo>
                      <a:pt x="7830" y="63268"/>
                      <a:pt x="8306" y="62315"/>
                      <a:pt x="8973" y="61458"/>
                    </a:cubicBezTo>
                    <a:cubicBezTo>
                      <a:pt x="15164" y="54409"/>
                      <a:pt x="16688" y="55743"/>
                      <a:pt x="22784" y="63077"/>
                    </a:cubicBezTo>
                    <a:cubicBezTo>
                      <a:pt x="25642" y="66506"/>
                      <a:pt x="29928" y="71269"/>
                      <a:pt x="33166" y="74793"/>
                    </a:cubicBezTo>
                    <a:cubicBezTo>
                      <a:pt x="36500" y="78412"/>
                      <a:pt x="37072" y="80317"/>
                      <a:pt x="33547" y="84413"/>
                    </a:cubicBezTo>
                    <a:cubicBezTo>
                      <a:pt x="25737" y="93271"/>
                      <a:pt x="26213" y="105178"/>
                      <a:pt x="30976" y="115274"/>
                    </a:cubicBezTo>
                    <a:cubicBezTo>
                      <a:pt x="32690" y="118989"/>
                      <a:pt x="34405" y="119370"/>
                      <a:pt x="36691" y="116989"/>
                    </a:cubicBezTo>
                    <a:cubicBezTo>
                      <a:pt x="46597" y="106892"/>
                      <a:pt x="56026" y="97177"/>
                      <a:pt x="65932" y="87080"/>
                    </a:cubicBezTo>
                    <a:cubicBezTo>
                      <a:pt x="68218" y="84794"/>
                      <a:pt x="67933" y="82603"/>
                      <a:pt x="66123" y="79651"/>
                    </a:cubicBezTo>
                    <a:cubicBezTo>
                      <a:pt x="62313" y="73174"/>
                      <a:pt x="57265" y="63934"/>
                      <a:pt x="54788" y="57076"/>
                    </a:cubicBezTo>
                    <a:cubicBezTo>
                      <a:pt x="46216" y="33645"/>
                      <a:pt x="55169" y="11737"/>
                      <a:pt x="76505" y="3355"/>
                    </a:cubicBezTo>
                    <a:cubicBezTo>
                      <a:pt x="97841" y="-5122"/>
                      <a:pt x="111367" y="4117"/>
                      <a:pt x="128988" y="12785"/>
                    </a:cubicBezTo>
                    <a:cubicBezTo>
                      <a:pt x="133465" y="14976"/>
                      <a:pt x="136227" y="16976"/>
                      <a:pt x="139846" y="12118"/>
                    </a:cubicBezTo>
                    <a:cubicBezTo>
                      <a:pt x="141751" y="9642"/>
                      <a:pt x="143942" y="10213"/>
                      <a:pt x="145752" y="12118"/>
                    </a:cubicBezTo>
                    <a:cubicBezTo>
                      <a:pt x="147562" y="14023"/>
                      <a:pt x="147276" y="13738"/>
                      <a:pt x="149467" y="15738"/>
                    </a:cubicBezTo>
                    <a:cubicBezTo>
                      <a:pt x="151657" y="17738"/>
                      <a:pt x="152896" y="20215"/>
                      <a:pt x="149371" y="22786"/>
                    </a:cubicBezTo>
                    <a:cubicBezTo>
                      <a:pt x="145847" y="25358"/>
                      <a:pt x="146323" y="28025"/>
                      <a:pt x="148800" y="31740"/>
                    </a:cubicBezTo>
                    <a:cubicBezTo>
                      <a:pt x="159087" y="46980"/>
                      <a:pt x="164135" y="61744"/>
                      <a:pt x="161659" y="80222"/>
                    </a:cubicBezTo>
                    <a:cubicBezTo>
                      <a:pt x="160516" y="88699"/>
                      <a:pt x="156610" y="94986"/>
                      <a:pt x="151467" y="101368"/>
                    </a:cubicBezTo>
                    <a:cubicBezTo>
                      <a:pt x="149752" y="103463"/>
                      <a:pt x="147847" y="103177"/>
                      <a:pt x="145942" y="101368"/>
                    </a:cubicBezTo>
                    <a:cubicBezTo>
                      <a:pt x="141085" y="96796"/>
                      <a:pt x="133655" y="89271"/>
                      <a:pt x="129369" y="85366"/>
                    </a:cubicBezTo>
                    <a:cubicBezTo>
                      <a:pt x="125083" y="81460"/>
                      <a:pt x="128035" y="80413"/>
                      <a:pt x="129750" y="77936"/>
                    </a:cubicBezTo>
                    <a:cubicBezTo>
                      <a:pt x="136322" y="68221"/>
                      <a:pt x="136132" y="58315"/>
                      <a:pt x="131369" y="48504"/>
                    </a:cubicBezTo>
                    <a:cubicBezTo>
                      <a:pt x="129750" y="45170"/>
                      <a:pt x="128226" y="44789"/>
                      <a:pt x="125845" y="47266"/>
                    </a:cubicBezTo>
                    <a:cubicBezTo>
                      <a:pt x="121177" y="52219"/>
                      <a:pt x="116129" y="57267"/>
                      <a:pt x="111462" y="62410"/>
                    </a:cubicBezTo>
                    <a:close/>
                  </a:path>
                </a:pathLst>
              </a:custGeom>
              <a:solidFill>
                <a:srgbClr val="76B5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F004B22-E52E-4114-B6D3-38EBBD959FB8}"/>
                  </a:ext>
                </a:extLst>
              </p:cNvPr>
              <p:cNvSpPr/>
              <p:nvPr/>
            </p:nvSpPr>
            <p:spPr>
              <a:xfrm>
                <a:off x="5620225" y="3773292"/>
                <a:ext cx="38767" cy="40674"/>
              </a:xfrm>
              <a:custGeom>
                <a:avLst/>
                <a:gdLst>
                  <a:gd name="connsiteX0" fmla="*/ 15526 w 38767"/>
                  <a:gd name="connsiteY0" fmla="*/ 15752 h 40674"/>
                  <a:gd name="connsiteX1" fmla="*/ 29051 w 38767"/>
                  <a:gd name="connsiteY1" fmla="*/ 1084 h 40674"/>
                  <a:gd name="connsiteX2" fmla="*/ 33052 w 38767"/>
                  <a:gd name="connsiteY2" fmla="*/ 1560 h 40674"/>
                  <a:gd name="connsiteX3" fmla="*/ 36195 w 38767"/>
                  <a:gd name="connsiteY3" fmla="*/ 30325 h 40674"/>
                  <a:gd name="connsiteX4" fmla="*/ 4667 w 38767"/>
                  <a:gd name="connsiteY4" fmla="*/ 37660 h 40674"/>
                  <a:gd name="connsiteX5" fmla="*/ 2381 w 38767"/>
                  <a:gd name="connsiteY5" fmla="*/ 29563 h 40674"/>
                  <a:gd name="connsiteX6" fmla="*/ 15526 w 38767"/>
                  <a:gd name="connsiteY6" fmla="*/ 15752 h 4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67" h="40674">
                    <a:moveTo>
                      <a:pt x="15526" y="15752"/>
                    </a:moveTo>
                    <a:cubicBezTo>
                      <a:pt x="19717" y="11085"/>
                      <a:pt x="24479" y="6132"/>
                      <a:pt x="29051" y="1084"/>
                    </a:cubicBezTo>
                    <a:cubicBezTo>
                      <a:pt x="30194" y="-250"/>
                      <a:pt x="31432" y="-631"/>
                      <a:pt x="33052" y="1560"/>
                    </a:cubicBezTo>
                    <a:cubicBezTo>
                      <a:pt x="38481" y="9180"/>
                      <a:pt x="41053" y="23658"/>
                      <a:pt x="36195" y="30325"/>
                    </a:cubicBezTo>
                    <a:cubicBezTo>
                      <a:pt x="26860" y="43184"/>
                      <a:pt x="16574" y="42041"/>
                      <a:pt x="4667" y="37660"/>
                    </a:cubicBezTo>
                    <a:cubicBezTo>
                      <a:pt x="-667" y="35755"/>
                      <a:pt x="-1429" y="33564"/>
                      <a:pt x="2381" y="29563"/>
                    </a:cubicBezTo>
                    <a:cubicBezTo>
                      <a:pt x="6096" y="25563"/>
                      <a:pt x="11335" y="20419"/>
                      <a:pt x="15526" y="15752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9138796-C03D-4D30-A528-39A382B3F8B4}"/>
                  </a:ext>
                </a:extLst>
              </p:cNvPr>
              <p:cNvSpPr/>
              <p:nvPr/>
            </p:nvSpPr>
            <p:spPr>
              <a:xfrm>
                <a:off x="5653110" y="3701849"/>
                <a:ext cx="37332" cy="38301"/>
              </a:xfrm>
              <a:custGeom>
                <a:avLst/>
                <a:gdLst>
                  <a:gd name="connsiteX0" fmla="*/ 22170 w 37332"/>
                  <a:gd name="connsiteY0" fmla="*/ 23474 h 38301"/>
                  <a:gd name="connsiteX1" fmla="*/ 8454 w 37332"/>
                  <a:gd name="connsiteY1" fmla="*/ 37094 h 38301"/>
                  <a:gd name="connsiteX2" fmla="*/ 4263 w 37332"/>
                  <a:gd name="connsiteY2" fmla="*/ 36142 h 38301"/>
                  <a:gd name="connsiteX3" fmla="*/ 14741 w 37332"/>
                  <a:gd name="connsiteY3" fmla="*/ 1090 h 38301"/>
                  <a:gd name="connsiteX4" fmla="*/ 35410 w 37332"/>
                  <a:gd name="connsiteY4" fmla="*/ 4519 h 38301"/>
                  <a:gd name="connsiteX5" fmla="*/ 35791 w 37332"/>
                  <a:gd name="connsiteY5" fmla="*/ 9377 h 38301"/>
                  <a:gd name="connsiteX6" fmla="*/ 22170 w 37332"/>
                  <a:gd name="connsiteY6" fmla="*/ 23474 h 38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32" h="38301">
                    <a:moveTo>
                      <a:pt x="22170" y="23474"/>
                    </a:moveTo>
                    <a:cubicBezTo>
                      <a:pt x="17408" y="27950"/>
                      <a:pt x="13121" y="32332"/>
                      <a:pt x="8454" y="37094"/>
                    </a:cubicBezTo>
                    <a:cubicBezTo>
                      <a:pt x="6930" y="38618"/>
                      <a:pt x="5597" y="39095"/>
                      <a:pt x="4263" y="36142"/>
                    </a:cubicBezTo>
                    <a:cubicBezTo>
                      <a:pt x="-2690" y="20711"/>
                      <a:pt x="-2404" y="7948"/>
                      <a:pt x="14741" y="1090"/>
                    </a:cubicBezTo>
                    <a:cubicBezTo>
                      <a:pt x="21980" y="-1768"/>
                      <a:pt x="29028" y="1566"/>
                      <a:pt x="35410" y="4519"/>
                    </a:cubicBezTo>
                    <a:cubicBezTo>
                      <a:pt x="38553" y="6043"/>
                      <a:pt x="37220" y="7853"/>
                      <a:pt x="35791" y="9377"/>
                    </a:cubicBezTo>
                    <a:cubicBezTo>
                      <a:pt x="31219" y="14330"/>
                      <a:pt x="26933" y="18997"/>
                      <a:pt x="22170" y="23474"/>
                    </a:cubicBezTo>
                    <a:close/>
                  </a:path>
                </a:pathLst>
              </a:custGeom>
              <a:solidFill>
                <a:srgbClr val="5E9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69" name="Graphic 71">
              <a:extLst>
                <a:ext uri="{FF2B5EF4-FFF2-40B4-BE49-F238E27FC236}">
                  <a16:creationId xmlns:a16="http://schemas.microsoft.com/office/drawing/2014/main" id="{D8E89593-FDA6-4A74-88A0-33F269F72789}"/>
                </a:ext>
              </a:extLst>
            </p:cNvPr>
            <p:cNvGrpSpPr/>
            <p:nvPr/>
          </p:nvGrpSpPr>
          <p:grpSpPr>
            <a:xfrm>
              <a:off x="9057851" y="4145109"/>
              <a:ext cx="346814" cy="451862"/>
              <a:chOff x="5926926" y="3700557"/>
              <a:chExt cx="415939" cy="576576"/>
            </a:xfrm>
          </p:grpSpPr>
          <p:grpSp>
            <p:nvGrpSpPr>
              <p:cNvPr id="170" name="Graphic 71">
                <a:extLst>
                  <a:ext uri="{FF2B5EF4-FFF2-40B4-BE49-F238E27FC236}">
                    <a16:creationId xmlns:a16="http://schemas.microsoft.com/office/drawing/2014/main" id="{70D9AF23-936F-4659-B7FC-C6C800DE07F8}"/>
                  </a:ext>
                </a:extLst>
              </p:cNvPr>
              <p:cNvGrpSpPr/>
              <p:nvPr/>
            </p:nvGrpSpPr>
            <p:grpSpPr>
              <a:xfrm>
                <a:off x="6014461" y="3700557"/>
                <a:ext cx="184481" cy="385885"/>
                <a:chOff x="6014461" y="3700557"/>
                <a:chExt cx="184481" cy="385885"/>
              </a:xfrm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616ADA0A-A25E-4397-94BA-A8632B5E5FAB}"/>
                    </a:ext>
                  </a:extLst>
                </p:cNvPr>
                <p:cNvSpPr/>
                <p:nvPr/>
              </p:nvSpPr>
              <p:spPr>
                <a:xfrm>
                  <a:off x="6111467" y="3730369"/>
                  <a:ext cx="6671" cy="128305"/>
                </a:xfrm>
                <a:custGeom>
                  <a:avLst/>
                  <a:gdLst>
                    <a:gd name="connsiteX0" fmla="*/ 58 w 6671"/>
                    <a:gd name="connsiteY0" fmla="*/ 63915 h 128305"/>
                    <a:gd name="connsiteX1" fmla="*/ 58 w 6671"/>
                    <a:gd name="connsiteY1" fmla="*/ 6193 h 128305"/>
                    <a:gd name="connsiteX2" fmla="*/ 3297 w 6671"/>
                    <a:gd name="connsiteY2" fmla="*/ 2 h 128305"/>
                    <a:gd name="connsiteX3" fmla="*/ 6630 w 6671"/>
                    <a:gd name="connsiteY3" fmla="*/ 6098 h 128305"/>
                    <a:gd name="connsiteX4" fmla="*/ 6630 w 6671"/>
                    <a:gd name="connsiteY4" fmla="*/ 122112 h 128305"/>
                    <a:gd name="connsiteX5" fmla="*/ 3392 w 6671"/>
                    <a:gd name="connsiteY5" fmla="*/ 128304 h 128305"/>
                    <a:gd name="connsiteX6" fmla="*/ 58 w 6671"/>
                    <a:gd name="connsiteY6" fmla="*/ 122208 h 128305"/>
                    <a:gd name="connsiteX7" fmla="*/ 58 w 6671"/>
                    <a:gd name="connsiteY7" fmla="*/ 63915 h 128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71" h="128305">
                      <a:moveTo>
                        <a:pt x="58" y="63915"/>
                      </a:moveTo>
                      <a:cubicBezTo>
                        <a:pt x="58" y="44674"/>
                        <a:pt x="58" y="25434"/>
                        <a:pt x="58" y="6193"/>
                      </a:cubicBezTo>
                      <a:cubicBezTo>
                        <a:pt x="58" y="3621"/>
                        <a:pt x="-704" y="97"/>
                        <a:pt x="3297" y="2"/>
                      </a:cubicBezTo>
                      <a:cubicBezTo>
                        <a:pt x="7297" y="-93"/>
                        <a:pt x="6630" y="3526"/>
                        <a:pt x="6630" y="6098"/>
                      </a:cubicBezTo>
                      <a:cubicBezTo>
                        <a:pt x="6630" y="44769"/>
                        <a:pt x="6630" y="83441"/>
                        <a:pt x="6630" y="122112"/>
                      </a:cubicBezTo>
                      <a:cubicBezTo>
                        <a:pt x="6630" y="124779"/>
                        <a:pt x="7202" y="128208"/>
                        <a:pt x="3392" y="128304"/>
                      </a:cubicBezTo>
                      <a:cubicBezTo>
                        <a:pt x="-418" y="128399"/>
                        <a:pt x="58" y="124875"/>
                        <a:pt x="58" y="122208"/>
                      </a:cubicBezTo>
                      <a:cubicBezTo>
                        <a:pt x="58" y="102777"/>
                        <a:pt x="58" y="83346"/>
                        <a:pt x="58" y="63915"/>
                      </a:cubicBezTo>
                      <a:close/>
                    </a:path>
                  </a:pathLst>
                </a:custGeom>
                <a:solidFill>
                  <a:srgbClr val="A05B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EA1FAAF5-7D4B-4EE3-AF84-756F0BB636E2}"/>
                    </a:ext>
                  </a:extLst>
                </p:cNvPr>
                <p:cNvSpPr/>
                <p:nvPr/>
              </p:nvSpPr>
              <p:spPr>
                <a:xfrm>
                  <a:off x="6090321" y="3700557"/>
                  <a:ext cx="6704" cy="128015"/>
                </a:xfrm>
                <a:custGeom>
                  <a:avLst/>
                  <a:gdLst>
                    <a:gd name="connsiteX0" fmla="*/ 6630 w 6704"/>
                    <a:gd name="connsiteY0" fmla="*/ 64294 h 128015"/>
                    <a:gd name="connsiteX1" fmla="*/ 6630 w 6704"/>
                    <a:gd name="connsiteY1" fmla="*/ 121920 h 128015"/>
                    <a:gd name="connsiteX2" fmla="*/ 3392 w 6704"/>
                    <a:gd name="connsiteY2" fmla="*/ 128016 h 128015"/>
                    <a:gd name="connsiteX3" fmla="*/ 58 w 6704"/>
                    <a:gd name="connsiteY3" fmla="*/ 122015 h 128015"/>
                    <a:gd name="connsiteX4" fmla="*/ 58 w 6704"/>
                    <a:gd name="connsiteY4" fmla="*/ 6096 h 128015"/>
                    <a:gd name="connsiteX5" fmla="*/ 3296 w 6704"/>
                    <a:gd name="connsiteY5" fmla="*/ 0 h 128015"/>
                    <a:gd name="connsiteX6" fmla="*/ 6630 w 6704"/>
                    <a:gd name="connsiteY6" fmla="*/ 6096 h 128015"/>
                    <a:gd name="connsiteX7" fmla="*/ 6630 w 6704"/>
                    <a:gd name="connsiteY7" fmla="*/ 64294 h 128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04" h="128015">
                      <a:moveTo>
                        <a:pt x="6630" y="64294"/>
                      </a:moveTo>
                      <a:cubicBezTo>
                        <a:pt x="6630" y="83534"/>
                        <a:pt x="6630" y="102679"/>
                        <a:pt x="6630" y="121920"/>
                      </a:cubicBezTo>
                      <a:cubicBezTo>
                        <a:pt x="6630" y="124492"/>
                        <a:pt x="7487" y="128016"/>
                        <a:pt x="3392" y="128016"/>
                      </a:cubicBezTo>
                      <a:cubicBezTo>
                        <a:pt x="-704" y="128016"/>
                        <a:pt x="58" y="124587"/>
                        <a:pt x="58" y="122015"/>
                      </a:cubicBezTo>
                      <a:cubicBezTo>
                        <a:pt x="58" y="83344"/>
                        <a:pt x="58" y="44767"/>
                        <a:pt x="58" y="6096"/>
                      </a:cubicBezTo>
                      <a:cubicBezTo>
                        <a:pt x="58" y="3524"/>
                        <a:pt x="-704" y="0"/>
                        <a:pt x="3296" y="0"/>
                      </a:cubicBezTo>
                      <a:cubicBezTo>
                        <a:pt x="7202" y="0"/>
                        <a:pt x="6630" y="3429"/>
                        <a:pt x="6630" y="6096"/>
                      </a:cubicBezTo>
                      <a:cubicBezTo>
                        <a:pt x="6630" y="25432"/>
                        <a:pt x="6630" y="44863"/>
                        <a:pt x="6630" y="64294"/>
                      </a:cubicBezTo>
                      <a:close/>
                    </a:path>
                  </a:pathLst>
                </a:custGeom>
                <a:solidFill>
                  <a:srgbClr val="A05B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772954AC-3E9D-44D0-8065-FABA8F923012}"/>
                    </a:ext>
                  </a:extLst>
                </p:cNvPr>
                <p:cNvSpPr/>
                <p:nvPr/>
              </p:nvSpPr>
              <p:spPr>
                <a:xfrm>
                  <a:off x="6075797" y="3772659"/>
                  <a:ext cx="7068" cy="94689"/>
                </a:xfrm>
                <a:custGeom>
                  <a:avLst/>
                  <a:gdLst>
                    <a:gd name="connsiteX0" fmla="*/ 9 w 7068"/>
                    <a:gd name="connsiteY0" fmla="*/ 47437 h 94689"/>
                    <a:gd name="connsiteX1" fmla="*/ 9 w 7068"/>
                    <a:gd name="connsiteY1" fmla="*/ 5241 h 94689"/>
                    <a:gd name="connsiteX2" fmla="*/ 3534 w 7068"/>
                    <a:gd name="connsiteY2" fmla="*/ 2 h 94689"/>
                    <a:gd name="connsiteX3" fmla="*/ 7058 w 7068"/>
                    <a:gd name="connsiteY3" fmla="*/ 5336 h 94689"/>
                    <a:gd name="connsiteX4" fmla="*/ 7058 w 7068"/>
                    <a:gd name="connsiteY4" fmla="*/ 89156 h 94689"/>
                    <a:gd name="connsiteX5" fmla="*/ 3724 w 7068"/>
                    <a:gd name="connsiteY5" fmla="*/ 94681 h 94689"/>
                    <a:gd name="connsiteX6" fmla="*/ 9 w 7068"/>
                    <a:gd name="connsiteY6" fmla="*/ 89061 h 94689"/>
                    <a:gd name="connsiteX7" fmla="*/ 9 w 7068"/>
                    <a:gd name="connsiteY7" fmla="*/ 47437 h 94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68" h="94689">
                      <a:moveTo>
                        <a:pt x="9" y="47437"/>
                      </a:moveTo>
                      <a:cubicBezTo>
                        <a:pt x="9" y="33340"/>
                        <a:pt x="9" y="19243"/>
                        <a:pt x="9" y="5241"/>
                      </a:cubicBezTo>
                      <a:cubicBezTo>
                        <a:pt x="9" y="2669"/>
                        <a:pt x="-181" y="-93"/>
                        <a:pt x="3534" y="2"/>
                      </a:cubicBezTo>
                      <a:cubicBezTo>
                        <a:pt x="6963" y="98"/>
                        <a:pt x="7058" y="2765"/>
                        <a:pt x="7058" y="5336"/>
                      </a:cubicBezTo>
                      <a:cubicBezTo>
                        <a:pt x="7058" y="33245"/>
                        <a:pt x="7058" y="61248"/>
                        <a:pt x="7058" y="89156"/>
                      </a:cubicBezTo>
                      <a:cubicBezTo>
                        <a:pt x="7058" y="91633"/>
                        <a:pt x="7439" y="94586"/>
                        <a:pt x="3724" y="94681"/>
                      </a:cubicBezTo>
                      <a:cubicBezTo>
                        <a:pt x="-372" y="94871"/>
                        <a:pt x="9" y="91823"/>
                        <a:pt x="9" y="89061"/>
                      </a:cubicBezTo>
                      <a:cubicBezTo>
                        <a:pt x="9" y="75155"/>
                        <a:pt x="9" y="61248"/>
                        <a:pt x="9" y="47437"/>
                      </a:cubicBezTo>
                      <a:close/>
                    </a:path>
                  </a:pathLst>
                </a:custGeom>
                <a:solidFill>
                  <a:srgbClr val="A05B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6374B436-94A8-47AB-B9A6-7D20364642C7}"/>
                    </a:ext>
                  </a:extLst>
                </p:cNvPr>
                <p:cNvSpPr/>
                <p:nvPr/>
              </p:nvSpPr>
              <p:spPr>
                <a:xfrm>
                  <a:off x="6132850" y="3905318"/>
                  <a:ext cx="6487" cy="7938"/>
                </a:xfrm>
                <a:custGeom>
                  <a:avLst/>
                  <a:gdLst>
                    <a:gd name="connsiteX0" fmla="*/ 6488 w 6487"/>
                    <a:gd name="connsiteY0" fmla="*/ 2122 h 7938"/>
                    <a:gd name="connsiteX1" fmla="*/ 3821 w 6487"/>
                    <a:gd name="connsiteY1" fmla="*/ 7932 h 7938"/>
                    <a:gd name="connsiteX2" fmla="*/ 106 w 6487"/>
                    <a:gd name="connsiteY2" fmla="*/ 26 h 7938"/>
                    <a:gd name="connsiteX3" fmla="*/ 6488 w 6487"/>
                    <a:gd name="connsiteY3" fmla="*/ 2122 h 7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87" h="7938">
                      <a:moveTo>
                        <a:pt x="6488" y="2122"/>
                      </a:moveTo>
                      <a:cubicBezTo>
                        <a:pt x="5154" y="3932"/>
                        <a:pt x="8393" y="8123"/>
                        <a:pt x="3821" y="7932"/>
                      </a:cubicBezTo>
                      <a:cubicBezTo>
                        <a:pt x="-1513" y="7646"/>
                        <a:pt x="392" y="3170"/>
                        <a:pt x="106" y="26"/>
                      </a:cubicBezTo>
                      <a:cubicBezTo>
                        <a:pt x="2487" y="-164"/>
                        <a:pt x="4583" y="693"/>
                        <a:pt x="6488" y="212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83E95AB6-C6FB-4BFD-9909-B86D47D23DBF}"/>
                    </a:ext>
                  </a:extLst>
                </p:cNvPr>
                <p:cNvSpPr/>
                <p:nvPr/>
              </p:nvSpPr>
              <p:spPr>
                <a:xfrm>
                  <a:off x="6067063" y="3907821"/>
                  <a:ext cx="6226" cy="8193"/>
                </a:xfrm>
                <a:custGeom>
                  <a:avLst/>
                  <a:gdLst>
                    <a:gd name="connsiteX0" fmla="*/ 6171 w 6226"/>
                    <a:gd name="connsiteY0" fmla="*/ 0 h 8193"/>
                    <a:gd name="connsiteX1" fmla="*/ 6171 w 6226"/>
                    <a:gd name="connsiteY1" fmla="*/ 2476 h 8193"/>
                    <a:gd name="connsiteX2" fmla="*/ 2361 w 6226"/>
                    <a:gd name="connsiteY2" fmla="*/ 8192 h 8193"/>
                    <a:gd name="connsiteX3" fmla="*/ 75 w 6226"/>
                    <a:gd name="connsiteY3" fmla="*/ 2476 h 8193"/>
                    <a:gd name="connsiteX4" fmla="*/ 6171 w 6226"/>
                    <a:gd name="connsiteY4" fmla="*/ 0 h 8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26" h="8193">
                      <a:moveTo>
                        <a:pt x="6171" y="0"/>
                      </a:moveTo>
                      <a:cubicBezTo>
                        <a:pt x="6171" y="857"/>
                        <a:pt x="6076" y="1619"/>
                        <a:pt x="6171" y="2476"/>
                      </a:cubicBezTo>
                      <a:cubicBezTo>
                        <a:pt x="6457" y="5525"/>
                        <a:pt x="5695" y="8287"/>
                        <a:pt x="2361" y="8192"/>
                      </a:cubicBezTo>
                      <a:cubicBezTo>
                        <a:pt x="-1734" y="8096"/>
                        <a:pt x="933" y="4381"/>
                        <a:pt x="75" y="2476"/>
                      </a:cubicBezTo>
                      <a:cubicBezTo>
                        <a:pt x="1790" y="1048"/>
                        <a:pt x="3790" y="0"/>
                        <a:pt x="617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7BBDD3AB-2720-4E35-91EC-6EA94E0EB77C}"/>
                    </a:ext>
                  </a:extLst>
                </p:cNvPr>
                <p:cNvSpPr/>
                <p:nvPr/>
              </p:nvSpPr>
              <p:spPr>
                <a:xfrm>
                  <a:off x="6077520" y="3904107"/>
                  <a:ext cx="7023" cy="7888"/>
                </a:xfrm>
                <a:custGeom>
                  <a:avLst/>
                  <a:gdLst>
                    <a:gd name="connsiteX0" fmla="*/ 6858 w 7023"/>
                    <a:gd name="connsiteY0" fmla="*/ 0 h 7888"/>
                    <a:gd name="connsiteX1" fmla="*/ 6953 w 7023"/>
                    <a:gd name="connsiteY1" fmla="*/ 1238 h 7888"/>
                    <a:gd name="connsiteX2" fmla="*/ 3524 w 7023"/>
                    <a:gd name="connsiteY2" fmla="*/ 7810 h 7888"/>
                    <a:gd name="connsiteX3" fmla="*/ 0 w 7023"/>
                    <a:gd name="connsiteY3" fmla="*/ 2381 h 7888"/>
                    <a:gd name="connsiteX4" fmla="*/ 6858 w 7023"/>
                    <a:gd name="connsiteY4" fmla="*/ 0 h 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3" h="7888">
                      <a:moveTo>
                        <a:pt x="6858" y="0"/>
                      </a:moveTo>
                      <a:cubicBezTo>
                        <a:pt x="6858" y="381"/>
                        <a:pt x="6953" y="857"/>
                        <a:pt x="6953" y="1238"/>
                      </a:cubicBezTo>
                      <a:cubicBezTo>
                        <a:pt x="6953" y="4000"/>
                        <a:pt x="7810" y="7144"/>
                        <a:pt x="3524" y="7810"/>
                      </a:cubicBezTo>
                      <a:cubicBezTo>
                        <a:pt x="-1715" y="8572"/>
                        <a:pt x="2286" y="3524"/>
                        <a:pt x="0" y="2381"/>
                      </a:cubicBezTo>
                      <a:cubicBezTo>
                        <a:pt x="1905" y="667"/>
                        <a:pt x="4381" y="95"/>
                        <a:pt x="6858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8FC297E1-60EB-4F56-93F4-83A9EADC1C9C}"/>
                    </a:ext>
                  </a:extLst>
                </p:cNvPr>
                <p:cNvSpPr/>
                <p:nvPr/>
              </p:nvSpPr>
              <p:spPr>
                <a:xfrm>
                  <a:off x="6120574" y="3902583"/>
                  <a:ext cx="7238" cy="7530"/>
                </a:xfrm>
                <a:custGeom>
                  <a:avLst/>
                  <a:gdLst>
                    <a:gd name="connsiteX0" fmla="*/ 7239 w 7238"/>
                    <a:gd name="connsiteY0" fmla="*/ 1429 h 7530"/>
                    <a:gd name="connsiteX1" fmla="*/ 6286 w 7238"/>
                    <a:gd name="connsiteY1" fmla="*/ 4953 h 7530"/>
                    <a:gd name="connsiteX2" fmla="*/ 3715 w 7238"/>
                    <a:gd name="connsiteY2" fmla="*/ 7525 h 7530"/>
                    <a:gd name="connsiteX3" fmla="*/ 190 w 7238"/>
                    <a:gd name="connsiteY3" fmla="*/ 4858 h 7530"/>
                    <a:gd name="connsiteX4" fmla="*/ 0 w 7238"/>
                    <a:gd name="connsiteY4" fmla="*/ 0 h 7530"/>
                    <a:gd name="connsiteX5" fmla="*/ 7239 w 7238"/>
                    <a:gd name="connsiteY5" fmla="*/ 1429 h 7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38" h="7530">
                      <a:moveTo>
                        <a:pt x="7239" y="1429"/>
                      </a:moveTo>
                      <a:cubicBezTo>
                        <a:pt x="6953" y="2572"/>
                        <a:pt x="6477" y="3715"/>
                        <a:pt x="6286" y="4953"/>
                      </a:cubicBezTo>
                      <a:cubicBezTo>
                        <a:pt x="6096" y="6572"/>
                        <a:pt x="5525" y="7620"/>
                        <a:pt x="3715" y="7525"/>
                      </a:cubicBezTo>
                      <a:cubicBezTo>
                        <a:pt x="1905" y="7429"/>
                        <a:pt x="476" y="6858"/>
                        <a:pt x="190" y="4858"/>
                      </a:cubicBezTo>
                      <a:cubicBezTo>
                        <a:pt x="0" y="3238"/>
                        <a:pt x="95" y="1619"/>
                        <a:pt x="0" y="0"/>
                      </a:cubicBezTo>
                      <a:cubicBezTo>
                        <a:pt x="2476" y="0"/>
                        <a:pt x="4953" y="0"/>
                        <a:pt x="7239" y="1429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1CD1E9AE-7920-4548-B516-788A728590B0}"/>
                    </a:ext>
                  </a:extLst>
                </p:cNvPr>
                <p:cNvSpPr/>
                <p:nvPr/>
              </p:nvSpPr>
              <p:spPr>
                <a:xfrm>
                  <a:off x="6108191" y="3901535"/>
                  <a:ext cx="6191" cy="7238"/>
                </a:xfrm>
                <a:custGeom>
                  <a:avLst/>
                  <a:gdLst>
                    <a:gd name="connsiteX0" fmla="*/ 6191 w 6191"/>
                    <a:gd name="connsiteY0" fmla="*/ 191 h 7238"/>
                    <a:gd name="connsiteX1" fmla="*/ 6191 w 6191"/>
                    <a:gd name="connsiteY1" fmla="*/ 4477 h 7238"/>
                    <a:gd name="connsiteX2" fmla="*/ 3048 w 6191"/>
                    <a:gd name="connsiteY2" fmla="*/ 7239 h 7238"/>
                    <a:gd name="connsiteX3" fmla="*/ 0 w 6191"/>
                    <a:gd name="connsiteY3" fmla="*/ 4286 h 7238"/>
                    <a:gd name="connsiteX4" fmla="*/ 0 w 6191"/>
                    <a:gd name="connsiteY4" fmla="*/ 0 h 7238"/>
                    <a:gd name="connsiteX5" fmla="*/ 6191 w 6191"/>
                    <a:gd name="connsiteY5" fmla="*/ 191 h 7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1" h="7238">
                      <a:moveTo>
                        <a:pt x="6191" y="191"/>
                      </a:moveTo>
                      <a:cubicBezTo>
                        <a:pt x="6191" y="1619"/>
                        <a:pt x="6191" y="3048"/>
                        <a:pt x="6191" y="4477"/>
                      </a:cubicBezTo>
                      <a:cubicBezTo>
                        <a:pt x="6191" y="6667"/>
                        <a:pt x="4953" y="7239"/>
                        <a:pt x="3048" y="7239"/>
                      </a:cubicBezTo>
                      <a:cubicBezTo>
                        <a:pt x="1048" y="7239"/>
                        <a:pt x="0" y="6382"/>
                        <a:pt x="0" y="4286"/>
                      </a:cubicBezTo>
                      <a:cubicBezTo>
                        <a:pt x="0" y="2858"/>
                        <a:pt x="0" y="1429"/>
                        <a:pt x="0" y="0"/>
                      </a:cubicBezTo>
                      <a:cubicBezTo>
                        <a:pt x="2000" y="95"/>
                        <a:pt x="4096" y="191"/>
                        <a:pt x="6191" y="191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0BB39EBC-88EC-4BC6-ACCA-3161E64A2B59}"/>
                    </a:ext>
                  </a:extLst>
                </p:cNvPr>
                <p:cNvSpPr/>
                <p:nvPr/>
              </p:nvSpPr>
              <p:spPr>
                <a:xfrm>
                  <a:off x="6144055" y="3909155"/>
                  <a:ext cx="6426" cy="8218"/>
                </a:xfrm>
                <a:custGeom>
                  <a:avLst/>
                  <a:gdLst>
                    <a:gd name="connsiteX0" fmla="*/ 6427 w 6426"/>
                    <a:gd name="connsiteY0" fmla="*/ 3143 h 8218"/>
                    <a:gd name="connsiteX1" fmla="*/ 3855 w 6426"/>
                    <a:gd name="connsiteY1" fmla="*/ 8192 h 8218"/>
                    <a:gd name="connsiteX2" fmla="*/ 140 w 6426"/>
                    <a:gd name="connsiteY2" fmla="*/ 0 h 8218"/>
                    <a:gd name="connsiteX3" fmla="*/ 6427 w 6426"/>
                    <a:gd name="connsiteY3" fmla="*/ 3143 h 8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6" h="8218">
                      <a:moveTo>
                        <a:pt x="6427" y="3143"/>
                      </a:moveTo>
                      <a:cubicBezTo>
                        <a:pt x="5569" y="4858"/>
                        <a:pt x="7379" y="8572"/>
                        <a:pt x="3855" y="8192"/>
                      </a:cubicBezTo>
                      <a:cubicBezTo>
                        <a:pt x="-1289" y="7620"/>
                        <a:pt x="235" y="3238"/>
                        <a:pt x="140" y="0"/>
                      </a:cubicBezTo>
                      <a:cubicBezTo>
                        <a:pt x="2521" y="571"/>
                        <a:pt x="4712" y="1429"/>
                        <a:pt x="6427" y="314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FDB3DC43-D92B-42C9-9158-8B3748B43A9D}"/>
                    </a:ext>
                  </a:extLst>
                </p:cNvPr>
                <p:cNvSpPr/>
                <p:nvPr/>
              </p:nvSpPr>
              <p:spPr>
                <a:xfrm>
                  <a:off x="6090580" y="3902011"/>
                  <a:ext cx="6322" cy="6959"/>
                </a:xfrm>
                <a:custGeom>
                  <a:avLst/>
                  <a:gdLst>
                    <a:gd name="connsiteX0" fmla="*/ 6181 w 6322"/>
                    <a:gd name="connsiteY0" fmla="*/ 0 h 6959"/>
                    <a:gd name="connsiteX1" fmla="*/ 6181 w 6322"/>
                    <a:gd name="connsiteY1" fmla="*/ 571 h 6959"/>
                    <a:gd name="connsiteX2" fmla="*/ 3228 w 6322"/>
                    <a:gd name="connsiteY2" fmla="*/ 6953 h 6959"/>
                    <a:gd name="connsiteX3" fmla="*/ 85 w 6322"/>
                    <a:gd name="connsiteY3" fmla="*/ 857 h 6959"/>
                    <a:gd name="connsiteX4" fmla="*/ 6181 w 6322"/>
                    <a:gd name="connsiteY4" fmla="*/ 0 h 6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22" h="6959">
                      <a:moveTo>
                        <a:pt x="6181" y="0"/>
                      </a:moveTo>
                      <a:cubicBezTo>
                        <a:pt x="6181" y="190"/>
                        <a:pt x="6276" y="381"/>
                        <a:pt x="6181" y="571"/>
                      </a:cubicBezTo>
                      <a:cubicBezTo>
                        <a:pt x="5705" y="2953"/>
                        <a:pt x="7991" y="6763"/>
                        <a:pt x="3228" y="6953"/>
                      </a:cubicBezTo>
                      <a:cubicBezTo>
                        <a:pt x="-1725" y="7144"/>
                        <a:pt x="656" y="3143"/>
                        <a:pt x="85" y="857"/>
                      </a:cubicBezTo>
                      <a:cubicBezTo>
                        <a:pt x="2085" y="571"/>
                        <a:pt x="4181" y="286"/>
                        <a:pt x="618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663C9B2D-9BB7-4471-ABF3-2386FBFC2827}"/>
                    </a:ext>
                  </a:extLst>
                </p:cNvPr>
                <p:cNvSpPr/>
                <p:nvPr/>
              </p:nvSpPr>
              <p:spPr>
                <a:xfrm>
                  <a:off x="6046659" y="3919061"/>
                  <a:ext cx="5454" cy="8684"/>
                </a:xfrm>
                <a:custGeom>
                  <a:avLst/>
                  <a:gdLst>
                    <a:gd name="connsiteX0" fmla="*/ 5429 w 5454"/>
                    <a:gd name="connsiteY0" fmla="*/ 0 h 8684"/>
                    <a:gd name="connsiteX1" fmla="*/ 5429 w 5454"/>
                    <a:gd name="connsiteY1" fmla="*/ 3620 h 8684"/>
                    <a:gd name="connsiteX2" fmla="*/ 2191 w 5454"/>
                    <a:gd name="connsiteY2" fmla="*/ 8668 h 8684"/>
                    <a:gd name="connsiteX3" fmla="*/ 0 w 5454"/>
                    <a:gd name="connsiteY3" fmla="*/ 4191 h 8684"/>
                    <a:gd name="connsiteX4" fmla="*/ 5429 w 5454"/>
                    <a:gd name="connsiteY4" fmla="*/ 0 h 8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54" h="8684">
                      <a:moveTo>
                        <a:pt x="5429" y="0"/>
                      </a:moveTo>
                      <a:cubicBezTo>
                        <a:pt x="5429" y="1238"/>
                        <a:pt x="5334" y="2477"/>
                        <a:pt x="5429" y="3620"/>
                      </a:cubicBezTo>
                      <a:cubicBezTo>
                        <a:pt x="5620" y="6096"/>
                        <a:pt x="4763" y="8477"/>
                        <a:pt x="2191" y="8668"/>
                      </a:cubicBezTo>
                      <a:cubicBezTo>
                        <a:pt x="-1238" y="8954"/>
                        <a:pt x="1238" y="5525"/>
                        <a:pt x="0" y="4191"/>
                      </a:cubicBezTo>
                      <a:cubicBezTo>
                        <a:pt x="1429" y="2191"/>
                        <a:pt x="3143" y="667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B8D8D381-1C92-49C5-94C0-57AD4E8FAD46}"/>
                    </a:ext>
                  </a:extLst>
                </p:cNvPr>
                <p:cNvSpPr/>
                <p:nvPr/>
              </p:nvSpPr>
              <p:spPr>
                <a:xfrm>
                  <a:off x="6155053" y="3914965"/>
                  <a:ext cx="5145" cy="8313"/>
                </a:xfrm>
                <a:custGeom>
                  <a:avLst/>
                  <a:gdLst>
                    <a:gd name="connsiteX0" fmla="*/ 5144 w 5145"/>
                    <a:gd name="connsiteY0" fmla="*/ 3048 h 8313"/>
                    <a:gd name="connsiteX1" fmla="*/ 3430 w 5145"/>
                    <a:gd name="connsiteY1" fmla="*/ 8287 h 8313"/>
                    <a:gd name="connsiteX2" fmla="*/ 382 w 5145"/>
                    <a:gd name="connsiteY2" fmla="*/ 0 h 8313"/>
                    <a:gd name="connsiteX3" fmla="*/ 5144 w 5145"/>
                    <a:gd name="connsiteY3" fmla="*/ 3048 h 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45" h="8313">
                      <a:moveTo>
                        <a:pt x="5144" y="3048"/>
                      </a:moveTo>
                      <a:cubicBezTo>
                        <a:pt x="4477" y="4858"/>
                        <a:pt x="6382" y="8668"/>
                        <a:pt x="3430" y="8287"/>
                      </a:cubicBezTo>
                      <a:cubicBezTo>
                        <a:pt x="-1333" y="7715"/>
                        <a:pt x="191" y="3238"/>
                        <a:pt x="382" y="0"/>
                      </a:cubicBezTo>
                      <a:cubicBezTo>
                        <a:pt x="2287" y="476"/>
                        <a:pt x="3715" y="1714"/>
                        <a:pt x="5144" y="3048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F2EA08A8-58FD-43CB-9282-D3AC7FC78914}"/>
                    </a:ext>
                  </a:extLst>
                </p:cNvPr>
                <p:cNvSpPr/>
                <p:nvPr/>
              </p:nvSpPr>
              <p:spPr>
                <a:xfrm>
                  <a:off x="6056661" y="3912774"/>
                  <a:ext cx="5461" cy="8017"/>
                </a:xfrm>
                <a:custGeom>
                  <a:avLst/>
                  <a:gdLst>
                    <a:gd name="connsiteX0" fmla="*/ 5429 w 5461"/>
                    <a:gd name="connsiteY0" fmla="*/ 0 h 8017"/>
                    <a:gd name="connsiteX1" fmla="*/ 5429 w 5461"/>
                    <a:gd name="connsiteY1" fmla="*/ 2381 h 8017"/>
                    <a:gd name="connsiteX2" fmla="*/ 2476 w 5461"/>
                    <a:gd name="connsiteY2" fmla="*/ 8001 h 8017"/>
                    <a:gd name="connsiteX3" fmla="*/ 0 w 5461"/>
                    <a:gd name="connsiteY3" fmla="*/ 3143 h 8017"/>
                    <a:gd name="connsiteX4" fmla="*/ 5429 w 5461"/>
                    <a:gd name="connsiteY4" fmla="*/ 0 h 8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61" h="8017">
                      <a:moveTo>
                        <a:pt x="5429" y="0"/>
                      </a:moveTo>
                      <a:cubicBezTo>
                        <a:pt x="5429" y="762"/>
                        <a:pt x="5429" y="1619"/>
                        <a:pt x="5429" y="2381"/>
                      </a:cubicBezTo>
                      <a:cubicBezTo>
                        <a:pt x="5524" y="4858"/>
                        <a:pt x="5620" y="7811"/>
                        <a:pt x="2476" y="8001"/>
                      </a:cubicBezTo>
                      <a:cubicBezTo>
                        <a:pt x="-1143" y="8287"/>
                        <a:pt x="1143" y="4667"/>
                        <a:pt x="0" y="3143"/>
                      </a:cubicBezTo>
                      <a:cubicBezTo>
                        <a:pt x="1429" y="1619"/>
                        <a:pt x="3143" y="381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9D7C163A-ADFE-4B93-A320-3A55D0BBF66C}"/>
                    </a:ext>
                  </a:extLst>
                </p:cNvPr>
                <p:cNvSpPr/>
                <p:nvPr/>
              </p:nvSpPr>
              <p:spPr>
                <a:xfrm>
                  <a:off x="6164513" y="3921728"/>
                  <a:ext cx="5590" cy="8858"/>
                </a:xfrm>
                <a:custGeom>
                  <a:avLst/>
                  <a:gdLst>
                    <a:gd name="connsiteX0" fmla="*/ 5591 w 5590"/>
                    <a:gd name="connsiteY0" fmla="*/ 4572 h 8858"/>
                    <a:gd name="connsiteX1" fmla="*/ 3876 w 5590"/>
                    <a:gd name="connsiteY1" fmla="*/ 8858 h 8858"/>
                    <a:gd name="connsiteX2" fmla="*/ 733 w 5590"/>
                    <a:gd name="connsiteY2" fmla="*/ 0 h 8858"/>
                    <a:gd name="connsiteX3" fmla="*/ 5591 w 5590"/>
                    <a:gd name="connsiteY3" fmla="*/ 4572 h 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90" h="8858">
                      <a:moveTo>
                        <a:pt x="5591" y="4572"/>
                      </a:moveTo>
                      <a:cubicBezTo>
                        <a:pt x="5019" y="6001"/>
                        <a:pt x="4448" y="7429"/>
                        <a:pt x="3876" y="8858"/>
                      </a:cubicBezTo>
                      <a:cubicBezTo>
                        <a:pt x="-600" y="7144"/>
                        <a:pt x="-505" y="3810"/>
                        <a:pt x="733" y="0"/>
                      </a:cubicBezTo>
                      <a:cubicBezTo>
                        <a:pt x="2638" y="1143"/>
                        <a:pt x="4543" y="2381"/>
                        <a:pt x="5591" y="457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C5E2124-E057-4E56-8E39-FB1A14B01C83}"/>
                    </a:ext>
                  </a:extLst>
                </p:cNvPr>
                <p:cNvSpPr/>
                <p:nvPr/>
              </p:nvSpPr>
              <p:spPr>
                <a:xfrm>
                  <a:off x="6172866" y="3928871"/>
                  <a:ext cx="4857" cy="9345"/>
                </a:xfrm>
                <a:custGeom>
                  <a:avLst/>
                  <a:gdLst>
                    <a:gd name="connsiteX0" fmla="*/ 4858 w 4857"/>
                    <a:gd name="connsiteY0" fmla="*/ 4953 h 9345"/>
                    <a:gd name="connsiteX1" fmla="*/ 3334 w 4857"/>
                    <a:gd name="connsiteY1" fmla="*/ 9335 h 9345"/>
                    <a:gd name="connsiteX2" fmla="*/ 286 w 4857"/>
                    <a:gd name="connsiteY2" fmla="*/ 5334 h 9345"/>
                    <a:gd name="connsiteX3" fmla="*/ 0 w 4857"/>
                    <a:gd name="connsiteY3" fmla="*/ 0 h 9345"/>
                    <a:gd name="connsiteX4" fmla="*/ 4858 w 4857"/>
                    <a:gd name="connsiteY4" fmla="*/ 4953 h 9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7" h="9345">
                      <a:moveTo>
                        <a:pt x="4858" y="4953"/>
                      </a:moveTo>
                      <a:cubicBezTo>
                        <a:pt x="4286" y="6477"/>
                        <a:pt x="5810" y="9144"/>
                        <a:pt x="3334" y="9335"/>
                      </a:cubicBezTo>
                      <a:cubicBezTo>
                        <a:pt x="1429" y="9525"/>
                        <a:pt x="667" y="7144"/>
                        <a:pt x="286" y="5334"/>
                      </a:cubicBezTo>
                      <a:cubicBezTo>
                        <a:pt x="-95" y="3620"/>
                        <a:pt x="95" y="1715"/>
                        <a:pt x="0" y="0"/>
                      </a:cubicBezTo>
                      <a:cubicBezTo>
                        <a:pt x="2191" y="1048"/>
                        <a:pt x="3619" y="2858"/>
                        <a:pt x="4858" y="495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C2882C66-9033-4429-8269-BBC6C2B445E1}"/>
                    </a:ext>
                  </a:extLst>
                </p:cNvPr>
                <p:cNvSpPr/>
                <p:nvPr/>
              </p:nvSpPr>
              <p:spPr>
                <a:xfrm>
                  <a:off x="6181343" y="3938492"/>
                  <a:ext cx="4191" cy="9603"/>
                </a:xfrm>
                <a:custGeom>
                  <a:avLst/>
                  <a:gdLst>
                    <a:gd name="connsiteX0" fmla="*/ 4191 w 4191"/>
                    <a:gd name="connsiteY0" fmla="*/ 6477 h 9603"/>
                    <a:gd name="connsiteX1" fmla="*/ 2667 w 4191"/>
                    <a:gd name="connsiteY1" fmla="*/ 9525 h 9603"/>
                    <a:gd name="connsiteX2" fmla="*/ 476 w 4191"/>
                    <a:gd name="connsiteY2" fmla="*/ 7239 h 9603"/>
                    <a:gd name="connsiteX3" fmla="*/ 0 w 4191"/>
                    <a:gd name="connsiteY3" fmla="*/ 0 h 9603"/>
                    <a:gd name="connsiteX4" fmla="*/ 4191 w 4191"/>
                    <a:gd name="connsiteY4" fmla="*/ 6477 h 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1" h="9603">
                      <a:moveTo>
                        <a:pt x="4191" y="6477"/>
                      </a:moveTo>
                      <a:cubicBezTo>
                        <a:pt x="3715" y="7525"/>
                        <a:pt x="3429" y="9239"/>
                        <a:pt x="2667" y="9525"/>
                      </a:cubicBezTo>
                      <a:cubicBezTo>
                        <a:pt x="1238" y="10001"/>
                        <a:pt x="667" y="8192"/>
                        <a:pt x="476" y="7239"/>
                      </a:cubicBezTo>
                      <a:cubicBezTo>
                        <a:pt x="95" y="4858"/>
                        <a:pt x="95" y="2476"/>
                        <a:pt x="0" y="0"/>
                      </a:cubicBezTo>
                      <a:cubicBezTo>
                        <a:pt x="2191" y="1619"/>
                        <a:pt x="3429" y="3905"/>
                        <a:pt x="4191" y="6477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8F4C31ED-E11D-48DB-818B-392637DC1EBD}"/>
                    </a:ext>
                  </a:extLst>
                </p:cNvPr>
                <p:cNvSpPr/>
                <p:nvPr/>
              </p:nvSpPr>
              <p:spPr>
                <a:xfrm>
                  <a:off x="6038182" y="3927062"/>
                  <a:ext cx="4221" cy="9715"/>
                </a:xfrm>
                <a:custGeom>
                  <a:avLst/>
                  <a:gdLst>
                    <a:gd name="connsiteX0" fmla="*/ 4000 w 4221"/>
                    <a:gd name="connsiteY0" fmla="*/ 0 h 9715"/>
                    <a:gd name="connsiteX1" fmla="*/ 571 w 4221"/>
                    <a:gd name="connsiteY1" fmla="*/ 9716 h 9715"/>
                    <a:gd name="connsiteX2" fmla="*/ 0 w 4221"/>
                    <a:gd name="connsiteY2" fmla="*/ 4096 h 9715"/>
                    <a:gd name="connsiteX3" fmla="*/ 4000 w 4221"/>
                    <a:gd name="connsiteY3" fmla="*/ 0 h 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1" h="9715">
                      <a:moveTo>
                        <a:pt x="4000" y="0"/>
                      </a:moveTo>
                      <a:cubicBezTo>
                        <a:pt x="4000" y="3524"/>
                        <a:pt x="5525" y="7525"/>
                        <a:pt x="571" y="9716"/>
                      </a:cubicBezTo>
                      <a:cubicBezTo>
                        <a:pt x="381" y="7715"/>
                        <a:pt x="190" y="5906"/>
                        <a:pt x="0" y="4096"/>
                      </a:cubicBezTo>
                      <a:cubicBezTo>
                        <a:pt x="1429" y="2667"/>
                        <a:pt x="2762" y="1333"/>
                        <a:pt x="4000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EE9B87D5-4B2F-4AFC-9B67-47BF77A6D2BD}"/>
                    </a:ext>
                  </a:extLst>
                </p:cNvPr>
                <p:cNvSpPr/>
                <p:nvPr/>
              </p:nvSpPr>
              <p:spPr>
                <a:xfrm>
                  <a:off x="6030848" y="3935253"/>
                  <a:ext cx="3947" cy="8766"/>
                </a:xfrm>
                <a:custGeom>
                  <a:avLst/>
                  <a:gdLst>
                    <a:gd name="connsiteX0" fmla="*/ 3905 w 3947"/>
                    <a:gd name="connsiteY0" fmla="*/ 0 h 8766"/>
                    <a:gd name="connsiteX1" fmla="*/ 3905 w 3947"/>
                    <a:gd name="connsiteY1" fmla="*/ 4763 h 8766"/>
                    <a:gd name="connsiteX2" fmla="*/ 1143 w 3947"/>
                    <a:gd name="connsiteY2" fmla="*/ 8763 h 8766"/>
                    <a:gd name="connsiteX3" fmla="*/ 0 w 3947"/>
                    <a:gd name="connsiteY3" fmla="*/ 4763 h 8766"/>
                    <a:gd name="connsiteX4" fmla="*/ 3905 w 3947"/>
                    <a:gd name="connsiteY4" fmla="*/ 0 h 8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7" h="8766">
                      <a:moveTo>
                        <a:pt x="3905" y="0"/>
                      </a:moveTo>
                      <a:cubicBezTo>
                        <a:pt x="3905" y="1619"/>
                        <a:pt x="4000" y="3239"/>
                        <a:pt x="3905" y="4763"/>
                      </a:cubicBezTo>
                      <a:cubicBezTo>
                        <a:pt x="3810" y="6668"/>
                        <a:pt x="3048" y="8858"/>
                        <a:pt x="1143" y="8763"/>
                      </a:cubicBezTo>
                      <a:cubicBezTo>
                        <a:pt x="-762" y="8573"/>
                        <a:pt x="571" y="6096"/>
                        <a:pt x="0" y="4763"/>
                      </a:cubicBezTo>
                      <a:cubicBezTo>
                        <a:pt x="952" y="2858"/>
                        <a:pt x="2000" y="1048"/>
                        <a:pt x="390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813DE7A8-D7B1-4952-B455-3A32EF22BCB9}"/>
                    </a:ext>
                  </a:extLst>
                </p:cNvPr>
                <p:cNvSpPr/>
                <p:nvPr/>
              </p:nvSpPr>
              <p:spPr>
                <a:xfrm>
                  <a:off x="6024752" y="3944397"/>
                  <a:ext cx="3746" cy="10953"/>
                </a:xfrm>
                <a:custGeom>
                  <a:avLst/>
                  <a:gdLst>
                    <a:gd name="connsiteX0" fmla="*/ 3715 w 3746"/>
                    <a:gd name="connsiteY0" fmla="*/ 0 h 10953"/>
                    <a:gd name="connsiteX1" fmla="*/ 476 w 3746"/>
                    <a:gd name="connsiteY1" fmla="*/ 10954 h 10953"/>
                    <a:gd name="connsiteX2" fmla="*/ 0 w 3746"/>
                    <a:gd name="connsiteY2" fmla="*/ 5620 h 10953"/>
                    <a:gd name="connsiteX3" fmla="*/ 3715 w 3746"/>
                    <a:gd name="connsiteY3" fmla="*/ 0 h 10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46" h="10953">
                      <a:moveTo>
                        <a:pt x="3715" y="0"/>
                      </a:moveTo>
                      <a:cubicBezTo>
                        <a:pt x="3810" y="3715"/>
                        <a:pt x="3905" y="7429"/>
                        <a:pt x="476" y="10954"/>
                      </a:cubicBezTo>
                      <a:cubicBezTo>
                        <a:pt x="286" y="8858"/>
                        <a:pt x="95" y="7239"/>
                        <a:pt x="0" y="5620"/>
                      </a:cubicBezTo>
                      <a:cubicBezTo>
                        <a:pt x="667" y="3429"/>
                        <a:pt x="1810" y="1429"/>
                        <a:pt x="371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A0A2BBA4-EFF6-45BC-AA66-44D9E1F771D9}"/>
                    </a:ext>
                  </a:extLst>
                </p:cNvPr>
                <p:cNvSpPr/>
                <p:nvPr/>
              </p:nvSpPr>
              <p:spPr>
                <a:xfrm>
                  <a:off x="6103196" y="3901630"/>
                  <a:ext cx="3704" cy="5915"/>
                </a:xfrm>
                <a:custGeom>
                  <a:avLst/>
                  <a:gdLst>
                    <a:gd name="connsiteX0" fmla="*/ 3662 w 3704"/>
                    <a:gd name="connsiteY0" fmla="*/ 0 h 5915"/>
                    <a:gd name="connsiteX1" fmla="*/ 3662 w 3704"/>
                    <a:gd name="connsiteY1" fmla="*/ 1810 h 5915"/>
                    <a:gd name="connsiteX2" fmla="*/ 1566 w 3704"/>
                    <a:gd name="connsiteY2" fmla="*/ 5906 h 5915"/>
                    <a:gd name="connsiteX3" fmla="*/ 42 w 3704"/>
                    <a:gd name="connsiteY3" fmla="*/ 1810 h 5915"/>
                    <a:gd name="connsiteX4" fmla="*/ 42 w 3704"/>
                    <a:gd name="connsiteY4" fmla="*/ 0 h 5915"/>
                    <a:gd name="connsiteX5" fmla="*/ 3662 w 3704"/>
                    <a:gd name="connsiteY5" fmla="*/ 0 h 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04" h="5915">
                      <a:moveTo>
                        <a:pt x="3662" y="0"/>
                      </a:moveTo>
                      <a:cubicBezTo>
                        <a:pt x="3662" y="571"/>
                        <a:pt x="3757" y="1238"/>
                        <a:pt x="3662" y="1810"/>
                      </a:cubicBezTo>
                      <a:cubicBezTo>
                        <a:pt x="3376" y="3429"/>
                        <a:pt x="4519" y="6096"/>
                        <a:pt x="1566" y="5906"/>
                      </a:cubicBezTo>
                      <a:cubicBezTo>
                        <a:pt x="-720" y="5715"/>
                        <a:pt x="233" y="3334"/>
                        <a:pt x="42" y="1810"/>
                      </a:cubicBezTo>
                      <a:cubicBezTo>
                        <a:pt x="-53" y="1238"/>
                        <a:pt x="42" y="571"/>
                        <a:pt x="42" y="0"/>
                      </a:cubicBezTo>
                      <a:cubicBezTo>
                        <a:pt x="1185" y="0"/>
                        <a:pt x="2424" y="0"/>
                        <a:pt x="3662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AB64F264-872C-47EC-B9D0-81895C9B82A1}"/>
                    </a:ext>
                  </a:extLst>
                </p:cNvPr>
                <p:cNvSpPr/>
                <p:nvPr/>
              </p:nvSpPr>
              <p:spPr>
                <a:xfrm>
                  <a:off x="6014461" y="3901535"/>
                  <a:ext cx="184481" cy="184908"/>
                </a:xfrm>
                <a:custGeom>
                  <a:avLst/>
                  <a:gdLst>
                    <a:gd name="connsiteX0" fmla="*/ 184408 w 184481"/>
                    <a:gd name="connsiteY0" fmla="*/ 93345 h 184908"/>
                    <a:gd name="connsiteX1" fmla="*/ 180122 w 184481"/>
                    <a:gd name="connsiteY1" fmla="*/ 63151 h 184908"/>
                    <a:gd name="connsiteX2" fmla="*/ 171073 w 184481"/>
                    <a:gd name="connsiteY2" fmla="*/ 43434 h 184908"/>
                    <a:gd name="connsiteX3" fmla="*/ 169549 w 184481"/>
                    <a:gd name="connsiteY3" fmla="*/ 46482 h 184908"/>
                    <a:gd name="connsiteX4" fmla="*/ 167358 w 184481"/>
                    <a:gd name="connsiteY4" fmla="*/ 44196 h 184908"/>
                    <a:gd name="connsiteX5" fmla="*/ 166882 w 184481"/>
                    <a:gd name="connsiteY5" fmla="*/ 36957 h 184908"/>
                    <a:gd name="connsiteX6" fmla="*/ 163262 w 184481"/>
                    <a:gd name="connsiteY6" fmla="*/ 32290 h 184908"/>
                    <a:gd name="connsiteX7" fmla="*/ 161738 w 184481"/>
                    <a:gd name="connsiteY7" fmla="*/ 36671 h 184908"/>
                    <a:gd name="connsiteX8" fmla="*/ 158690 w 184481"/>
                    <a:gd name="connsiteY8" fmla="*/ 32671 h 184908"/>
                    <a:gd name="connsiteX9" fmla="*/ 158405 w 184481"/>
                    <a:gd name="connsiteY9" fmla="*/ 27337 h 184908"/>
                    <a:gd name="connsiteX10" fmla="*/ 155642 w 184481"/>
                    <a:gd name="connsiteY10" fmla="*/ 24765 h 184908"/>
                    <a:gd name="connsiteX11" fmla="*/ 153928 w 184481"/>
                    <a:gd name="connsiteY11" fmla="*/ 29051 h 184908"/>
                    <a:gd name="connsiteX12" fmla="*/ 150785 w 184481"/>
                    <a:gd name="connsiteY12" fmla="*/ 20193 h 184908"/>
                    <a:gd name="connsiteX13" fmla="*/ 145832 w 184481"/>
                    <a:gd name="connsiteY13" fmla="*/ 16478 h 184908"/>
                    <a:gd name="connsiteX14" fmla="*/ 144117 w 184481"/>
                    <a:gd name="connsiteY14" fmla="*/ 21717 h 184908"/>
                    <a:gd name="connsiteX15" fmla="*/ 141069 w 184481"/>
                    <a:gd name="connsiteY15" fmla="*/ 13430 h 184908"/>
                    <a:gd name="connsiteX16" fmla="*/ 136116 w 184481"/>
                    <a:gd name="connsiteY16" fmla="*/ 10858 h 184908"/>
                    <a:gd name="connsiteX17" fmla="*/ 133544 w 184481"/>
                    <a:gd name="connsiteY17" fmla="*/ 15907 h 184908"/>
                    <a:gd name="connsiteX18" fmla="*/ 129830 w 184481"/>
                    <a:gd name="connsiteY18" fmla="*/ 7715 h 184908"/>
                    <a:gd name="connsiteX19" fmla="*/ 124972 w 184481"/>
                    <a:gd name="connsiteY19" fmla="*/ 5905 h 184908"/>
                    <a:gd name="connsiteX20" fmla="*/ 122305 w 184481"/>
                    <a:gd name="connsiteY20" fmla="*/ 11716 h 184908"/>
                    <a:gd name="connsiteX21" fmla="*/ 118590 w 184481"/>
                    <a:gd name="connsiteY21" fmla="*/ 3810 h 184908"/>
                    <a:gd name="connsiteX22" fmla="*/ 113447 w 184481"/>
                    <a:gd name="connsiteY22" fmla="*/ 2572 h 184908"/>
                    <a:gd name="connsiteX23" fmla="*/ 112494 w 184481"/>
                    <a:gd name="connsiteY23" fmla="*/ 6096 h 184908"/>
                    <a:gd name="connsiteX24" fmla="*/ 109922 w 184481"/>
                    <a:gd name="connsiteY24" fmla="*/ 8668 h 184908"/>
                    <a:gd name="connsiteX25" fmla="*/ 106398 w 184481"/>
                    <a:gd name="connsiteY25" fmla="*/ 6001 h 184908"/>
                    <a:gd name="connsiteX26" fmla="*/ 106208 w 184481"/>
                    <a:gd name="connsiteY26" fmla="*/ 1143 h 184908"/>
                    <a:gd name="connsiteX27" fmla="*/ 100016 w 184481"/>
                    <a:gd name="connsiteY27" fmla="*/ 191 h 184908"/>
                    <a:gd name="connsiteX28" fmla="*/ 100016 w 184481"/>
                    <a:gd name="connsiteY28" fmla="*/ 4477 h 184908"/>
                    <a:gd name="connsiteX29" fmla="*/ 96873 w 184481"/>
                    <a:gd name="connsiteY29" fmla="*/ 7239 h 184908"/>
                    <a:gd name="connsiteX30" fmla="*/ 93825 w 184481"/>
                    <a:gd name="connsiteY30" fmla="*/ 4286 h 184908"/>
                    <a:gd name="connsiteX31" fmla="*/ 93825 w 184481"/>
                    <a:gd name="connsiteY31" fmla="*/ 0 h 184908"/>
                    <a:gd name="connsiteX32" fmla="*/ 92587 w 184481"/>
                    <a:gd name="connsiteY32" fmla="*/ 0 h 184908"/>
                    <a:gd name="connsiteX33" fmla="*/ 92587 w 184481"/>
                    <a:gd name="connsiteY33" fmla="*/ 1810 h 184908"/>
                    <a:gd name="connsiteX34" fmla="*/ 90491 w 184481"/>
                    <a:gd name="connsiteY34" fmla="*/ 5905 h 184908"/>
                    <a:gd name="connsiteX35" fmla="*/ 88967 w 184481"/>
                    <a:gd name="connsiteY35" fmla="*/ 1810 h 184908"/>
                    <a:gd name="connsiteX36" fmla="*/ 88967 w 184481"/>
                    <a:gd name="connsiteY36" fmla="*/ 0 h 184908"/>
                    <a:gd name="connsiteX37" fmla="*/ 82586 w 184481"/>
                    <a:gd name="connsiteY37" fmla="*/ 381 h 184908"/>
                    <a:gd name="connsiteX38" fmla="*/ 82586 w 184481"/>
                    <a:gd name="connsiteY38" fmla="*/ 953 h 184908"/>
                    <a:gd name="connsiteX39" fmla="*/ 79633 w 184481"/>
                    <a:gd name="connsiteY39" fmla="*/ 7334 h 184908"/>
                    <a:gd name="connsiteX40" fmla="*/ 76490 w 184481"/>
                    <a:gd name="connsiteY40" fmla="*/ 1238 h 184908"/>
                    <a:gd name="connsiteX41" fmla="*/ 70203 w 184481"/>
                    <a:gd name="connsiteY41" fmla="*/ 2476 h 184908"/>
                    <a:gd name="connsiteX42" fmla="*/ 70298 w 184481"/>
                    <a:gd name="connsiteY42" fmla="*/ 3715 h 184908"/>
                    <a:gd name="connsiteX43" fmla="*/ 66869 w 184481"/>
                    <a:gd name="connsiteY43" fmla="*/ 10287 h 184908"/>
                    <a:gd name="connsiteX44" fmla="*/ 63345 w 184481"/>
                    <a:gd name="connsiteY44" fmla="*/ 4858 h 184908"/>
                    <a:gd name="connsiteX45" fmla="*/ 59059 w 184481"/>
                    <a:gd name="connsiteY45" fmla="*/ 6096 h 184908"/>
                    <a:gd name="connsiteX46" fmla="*/ 59059 w 184481"/>
                    <a:gd name="connsiteY46" fmla="*/ 8572 h 184908"/>
                    <a:gd name="connsiteX47" fmla="*/ 55249 w 184481"/>
                    <a:gd name="connsiteY47" fmla="*/ 14288 h 184908"/>
                    <a:gd name="connsiteX48" fmla="*/ 52963 w 184481"/>
                    <a:gd name="connsiteY48" fmla="*/ 8572 h 184908"/>
                    <a:gd name="connsiteX49" fmla="*/ 47915 w 184481"/>
                    <a:gd name="connsiteY49" fmla="*/ 11144 h 184908"/>
                    <a:gd name="connsiteX50" fmla="*/ 47915 w 184481"/>
                    <a:gd name="connsiteY50" fmla="*/ 13525 h 184908"/>
                    <a:gd name="connsiteX51" fmla="*/ 44962 w 184481"/>
                    <a:gd name="connsiteY51" fmla="*/ 19145 h 184908"/>
                    <a:gd name="connsiteX52" fmla="*/ 42485 w 184481"/>
                    <a:gd name="connsiteY52" fmla="*/ 14288 h 184908"/>
                    <a:gd name="connsiteX53" fmla="*/ 38009 w 184481"/>
                    <a:gd name="connsiteY53" fmla="*/ 17335 h 184908"/>
                    <a:gd name="connsiteX54" fmla="*/ 38009 w 184481"/>
                    <a:gd name="connsiteY54" fmla="*/ 20955 h 184908"/>
                    <a:gd name="connsiteX55" fmla="*/ 34770 w 184481"/>
                    <a:gd name="connsiteY55" fmla="*/ 26003 h 184908"/>
                    <a:gd name="connsiteX56" fmla="*/ 32579 w 184481"/>
                    <a:gd name="connsiteY56" fmla="*/ 21526 h 184908"/>
                    <a:gd name="connsiteX57" fmla="*/ 28007 w 184481"/>
                    <a:gd name="connsiteY57" fmla="*/ 25241 h 184908"/>
                    <a:gd name="connsiteX58" fmla="*/ 24578 w 184481"/>
                    <a:gd name="connsiteY58" fmla="*/ 34957 h 184908"/>
                    <a:gd name="connsiteX59" fmla="*/ 24007 w 184481"/>
                    <a:gd name="connsiteY59" fmla="*/ 29337 h 184908"/>
                    <a:gd name="connsiteX60" fmla="*/ 20483 w 184481"/>
                    <a:gd name="connsiteY60" fmla="*/ 33528 h 184908"/>
                    <a:gd name="connsiteX61" fmla="*/ 20483 w 184481"/>
                    <a:gd name="connsiteY61" fmla="*/ 38291 h 184908"/>
                    <a:gd name="connsiteX62" fmla="*/ 17720 w 184481"/>
                    <a:gd name="connsiteY62" fmla="*/ 42291 h 184908"/>
                    <a:gd name="connsiteX63" fmla="*/ 16577 w 184481"/>
                    <a:gd name="connsiteY63" fmla="*/ 38291 h 184908"/>
                    <a:gd name="connsiteX64" fmla="*/ 14101 w 184481"/>
                    <a:gd name="connsiteY64" fmla="*/ 42577 h 184908"/>
                    <a:gd name="connsiteX65" fmla="*/ 10862 w 184481"/>
                    <a:gd name="connsiteY65" fmla="*/ 53530 h 184908"/>
                    <a:gd name="connsiteX66" fmla="*/ 10386 w 184481"/>
                    <a:gd name="connsiteY66" fmla="*/ 48196 h 184908"/>
                    <a:gd name="connsiteX67" fmla="*/ 1052 w 184481"/>
                    <a:gd name="connsiteY67" fmla="*/ 77438 h 184908"/>
                    <a:gd name="connsiteX68" fmla="*/ 3814 w 184481"/>
                    <a:gd name="connsiteY68" fmla="*/ 120491 h 184908"/>
                    <a:gd name="connsiteX69" fmla="*/ 110303 w 184481"/>
                    <a:gd name="connsiteY69" fmla="*/ 183166 h 184908"/>
                    <a:gd name="connsiteX70" fmla="*/ 184408 w 184481"/>
                    <a:gd name="connsiteY70" fmla="*/ 93345 h 184908"/>
                    <a:gd name="connsiteX71" fmla="*/ 142593 w 184481"/>
                    <a:gd name="connsiteY71" fmla="*/ 94488 h 184908"/>
                    <a:gd name="connsiteX72" fmla="*/ 97254 w 184481"/>
                    <a:gd name="connsiteY72" fmla="*/ 52388 h 184908"/>
                    <a:gd name="connsiteX73" fmla="*/ 95159 w 184481"/>
                    <a:gd name="connsiteY73" fmla="*/ 44577 h 184908"/>
                    <a:gd name="connsiteX74" fmla="*/ 100588 w 184481"/>
                    <a:gd name="connsiteY74" fmla="*/ 41434 h 184908"/>
                    <a:gd name="connsiteX75" fmla="*/ 104493 w 184481"/>
                    <a:gd name="connsiteY75" fmla="*/ 43720 h 184908"/>
                    <a:gd name="connsiteX76" fmla="*/ 150308 w 184481"/>
                    <a:gd name="connsiteY76" fmla="*/ 86201 h 184908"/>
                    <a:gd name="connsiteX77" fmla="*/ 151261 w 184481"/>
                    <a:gd name="connsiteY77" fmla="*/ 94297 h 184908"/>
                    <a:gd name="connsiteX78" fmla="*/ 142593 w 184481"/>
                    <a:gd name="connsiteY78" fmla="*/ 94488 h 184908"/>
                    <a:gd name="connsiteX79" fmla="*/ 145451 w 184481"/>
                    <a:gd name="connsiteY79" fmla="*/ 106966 h 184908"/>
                    <a:gd name="connsiteX80" fmla="*/ 142117 w 184481"/>
                    <a:gd name="connsiteY80" fmla="*/ 112109 h 184908"/>
                    <a:gd name="connsiteX81" fmla="*/ 136402 w 184481"/>
                    <a:gd name="connsiteY81" fmla="*/ 111633 h 184908"/>
                    <a:gd name="connsiteX82" fmla="*/ 123638 w 184481"/>
                    <a:gd name="connsiteY82" fmla="*/ 99917 h 184908"/>
                    <a:gd name="connsiteX83" fmla="*/ 123162 w 184481"/>
                    <a:gd name="connsiteY83" fmla="*/ 92583 h 184908"/>
                    <a:gd name="connsiteX84" fmla="*/ 129734 w 184481"/>
                    <a:gd name="connsiteY84" fmla="*/ 90964 h 184908"/>
                    <a:gd name="connsiteX85" fmla="*/ 144593 w 184481"/>
                    <a:gd name="connsiteY85" fmla="*/ 104680 h 184908"/>
                    <a:gd name="connsiteX86" fmla="*/ 145451 w 184481"/>
                    <a:gd name="connsiteY86" fmla="*/ 106966 h 184908"/>
                    <a:gd name="connsiteX87" fmla="*/ 106589 w 184481"/>
                    <a:gd name="connsiteY87" fmla="*/ 31433 h 184908"/>
                    <a:gd name="connsiteX88" fmla="*/ 114399 w 184481"/>
                    <a:gd name="connsiteY88" fmla="*/ 31337 h 184908"/>
                    <a:gd name="connsiteX89" fmla="*/ 126686 w 184481"/>
                    <a:gd name="connsiteY89" fmla="*/ 42577 h 184908"/>
                    <a:gd name="connsiteX90" fmla="*/ 127734 w 184481"/>
                    <a:gd name="connsiteY90" fmla="*/ 49339 h 184908"/>
                    <a:gd name="connsiteX91" fmla="*/ 122019 w 184481"/>
                    <a:gd name="connsiteY91" fmla="*/ 52102 h 184908"/>
                    <a:gd name="connsiteX92" fmla="*/ 119733 w 184481"/>
                    <a:gd name="connsiteY92" fmla="*/ 51245 h 184908"/>
                    <a:gd name="connsiteX93" fmla="*/ 106589 w 184481"/>
                    <a:gd name="connsiteY93" fmla="*/ 39148 h 184908"/>
                    <a:gd name="connsiteX94" fmla="*/ 106589 w 184481"/>
                    <a:gd name="connsiteY94" fmla="*/ 31433 h 184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84481" h="184908">
                      <a:moveTo>
                        <a:pt x="184408" y="93345"/>
                      </a:moveTo>
                      <a:cubicBezTo>
                        <a:pt x="184027" y="83153"/>
                        <a:pt x="184122" y="73247"/>
                        <a:pt x="180122" y="63151"/>
                      </a:cubicBezTo>
                      <a:cubicBezTo>
                        <a:pt x="177455" y="56388"/>
                        <a:pt x="175645" y="49339"/>
                        <a:pt x="171073" y="43434"/>
                      </a:cubicBezTo>
                      <a:cubicBezTo>
                        <a:pt x="170597" y="44482"/>
                        <a:pt x="170311" y="46196"/>
                        <a:pt x="169549" y="46482"/>
                      </a:cubicBezTo>
                      <a:cubicBezTo>
                        <a:pt x="168120" y="46958"/>
                        <a:pt x="167549" y="45149"/>
                        <a:pt x="167358" y="44196"/>
                      </a:cubicBezTo>
                      <a:cubicBezTo>
                        <a:pt x="166977" y="41815"/>
                        <a:pt x="166977" y="39433"/>
                        <a:pt x="166882" y="36957"/>
                      </a:cubicBezTo>
                      <a:cubicBezTo>
                        <a:pt x="166310" y="34862"/>
                        <a:pt x="164882" y="33528"/>
                        <a:pt x="163262" y="32290"/>
                      </a:cubicBezTo>
                      <a:cubicBezTo>
                        <a:pt x="162691" y="33814"/>
                        <a:pt x="164215" y="36481"/>
                        <a:pt x="161738" y="36671"/>
                      </a:cubicBezTo>
                      <a:cubicBezTo>
                        <a:pt x="159833" y="36862"/>
                        <a:pt x="159071" y="34480"/>
                        <a:pt x="158690" y="32671"/>
                      </a:cubicBezTo>
                      <a:cubicBezTo>
                        <a:pt x="158309" y="30956"/>
                        <a:pt x="158500" y="29051"/>
                        <a:pt x="158405" y="27337"/>
                      </a:cubicBezTo>
                      <a:cubicBezTo>
                        <a:pt x="158119" y="25813"/>
                        <a:pt x="157166" y="24955"/>
                        <a:pt x="155642" y="24765"/>
                      </a:cubicBezTo>
                      <a:cubicBezTo>
                        <a:pt x="155071" y="26194"/>
                        <a:pt x="154499" y="27622"/>
                        <a:pt x="153928" y="29051"/>
                      </a:cubicBezTo>
                      <a:cubicBezTo>
                        <a:pt x="149451" y="27337"/>
                        <a:pt x="149546" y="24003"/>
                        <a:pt x="150785" y="20193"/>
                      </a:cubicBezTo>
                      <a:cubicBezTo>
                        <a:pt x="149165" y="18955"/>
                        <a:pt x="147451" y="17717"/>
                        <a:pt x="145832" y="16478"/>
                      </a:cubicBezTo>
                      <a:cubicBezTo>
                        <a:pt x="145165" y="18288"/>
                        <a:pt x="147070" y="22098"/>
                        <a:pt x="144117" y="21717"/>
                      </a:cubicBezTo>
                      <a:cubicBezTo>
                        <a:pt x="139355" y="21146"/>
                        <a:pt x="140879" y="16669"/>
                        <a:pt x="141069" y="13430"/>
                      </a:cubicBezTo>
                      <a:cubicBezTo>
                        <a:pt x="139450" y="12573"/>
                        <a:pt x="137831" y="11716"/>
                        <a:pt x="136116" y="10858"/>
                      </a:cubicBezTo>
                      <a:cubicBezTo>
                        <a:pt x="135259" y="12573"/>
                        <a:pt x="137069" y="16288"/>
                        <a:pt x="133544" y="15907"/>
                      </a:cubicBezTo>
                      <a:cubicBezTo>
                        <a:pt x="128401" y="15335"/>
                        <a:pt x="129925" y="10954"/>
                        <a:pt x="129830" y="7715"/>
                      </a:cubicBezTo>
                      <a:cubicBezTo>
                        <a:pt x="128210" y="7144"/>
                        <a:pt x="126591" y="6477"/>
                        <a:pt x="124972" y="5905"/>
                      </a:cubicBezTo>
                      <a:cubicBezTo>
                        <a:pt x="123638" y="7620"/>
                        <a:pt x="126877" y="11906"/>
                        <a:pt x="122305" y="11716"/>
                      </a:cubicBezTo>
                      <a:cubicBezTo>
                        <a:pt x="116971" y="11430"/>
                        <a:pt x="118876" y="6953"/>
                        <a:pt x="118590" y="3810"/>
                      </a:cubicBezTo>
                      <a:cubicBezTo>
                        <a:pt x="117066" y="2476"/>
                        <a:pt x="115256" y="2381"/>
                        <a:pt x="113447" y="2572"/>
                      </a:cubicBezTo>
                      <a:cubicBezTo>
                        <a:pt x="113161" y="3715"/>
                        <a:pt x="112685" y="4858"/>
                        <a:pt x="112494" y="6096"/>
                      </a:cubicBezTo>
                      <a:cubicBezTo>
                        <a:pt x="112304" y="7715"/>
                        <a:pt x="111732" y="8763"/>
                        <a:pt x="109922" y="8668"/>
                      </a:cubicBezTo>
                      <a:cubicBezTo>
                        <a:pt x="108113" y="8572"/>
                        <a:pt x="106684" y="8001"/>
                        <a:pt x="106398" y="6001"/>
                      </a:cubicBezTo>
                      <a:cubicBezTo>
                        <a:pt x="106208" y="4382"/>
                        <a:pt x="106303" y="2762"/>
                        <a:pt x="106208" y="1143"/>
                      </a:cubicBezTo>
                      <a:cubicBezTo>
                        <a:pt x="104303" y="-191"/>
                        <a:pt x="102112" y="191"/>
                        <a:pt x="100016" y="191"/>
                      </a:cubicBezTo>
                      <a:cubicBezTo>
                        <a:pt x="100016" y="1619"/>
                        <a:pt x="100016" y="3048"/>
                        <a:pt x="100016" y="4477"/>
                      </a:cubicBezTo>
                      <a:cubicBezTo>
                        <a:pt x="100016" y="6667"/>
                        <a:pt x="98778" y="7239"/>
                        <a:pt x="96873" y="7239"/>
                      </a:cubicBezTo>
                      <a:cubicBezTo>
                        <a:pt x="94873" y="7239"/>
                        <a:pt x="93825" y="6382"/>
                        <a:pt x="93825" y="4286"/>
                      </a:cubicBezTo>
                      <a:cubicBezTo>
                        <a:pt x="93825" y="2858"/>
                        <a:pt x="93825" y="1429"/>
                        <a:pt x="93825" y="0"/>
                      </a:cubicBezTo>
                      <a:cubicBezTo>
                        <a:pt x="93444" y="0"/>
                        <a:pt x="92968" y="0"/>
                        <a:pt x="92587" y="0"/>
                      </a:cubicBezTo>
                      <a:cubicBezTo>
                        <a:pt x="92587" y="571"/>
                        <a:pt x="92682" y="1238"/>
                        <a:pt x="92587" y="1810"/>
                      </a:cubicBezTo>
                      <a:cubicBezTo>
                        <a:pt x="92301" y="3429"/>
                        <a:pt x="93444" y="6096"/>
                        <a:pt x="90491" y="5905"/>
                      </a:cubicBezTo>
                      <a:cubicBezTo>
                        <a:pt x="88205" y="5715"/>
                        <a:pt x="89158" y="3334"/>
                        <a:pt x="88967" y="1810"/>
                      </a:cubicBezTo>
                      <a:cubicBezTo>
                        <a:pt x="88872" y="1238"/>
                        <a:pt x="88967" y="571"/>
                        <a:pt x="88967" y="0"/>
                      </a:cubicBezTo>
                      <a:cubicBezTo>
                        <a:pt x="86872" y="95"/>
                        <a:pt x="84681" y="191"/>
                        <a:pt x="82586" y="381"/>
                      </a:cubicBezTo>
                      <a:cubicBezTo>
                        <a:pt x="82586" y="571"/>
                        <a:pt x="82681" y="762"/>
                        <a:pt x="82586" y="953"/>
                      </a:cubicBezTo>
                      <a:cubicBezTo>
                        <a:pt x="82109" y="3334"/>
                        <a:pt x="84395" y="7144"/>
                        <a:pt x="79633" y="7334"/>
                      </a:cubicBezTo>
                      <a:cubicBezTo>
                        <a:pt x="74680" y="7525"/>
                        <a:pt x="77061" y="3524"/>
                        <a:pt x="76490" y="1238"/>
                      </a:cubicBezTo>
                      <a:cubicBezTo>
                        <a:pt x="74299" y="1048"/>
                        <a:pt x="72203" y="1524"/>
                        <a:pt x="70203" y="2476"/>
                      </a:cubicBezTo>
                      <a:cubicBezTo>
                        <a:pt x="70203" y="2858"/>
                        <a:pt x="70298" y="3334"/>
                        <a:pt x="70298" y="3715"/>
                      </a:cubicBezTo>
                      <a:cubicBezTo>
                        <a:pt x="70298" y="6477"/>
                        <a:pt x="71156" y="9620"/>
                        <a:pt x="66869" y="10287"/>
                      </a:cubicBezTo>
                      <a:cubicBezTo>
                        <a:pt x="61631" y="11049"/>
                        <a:pt x="65631" y="6001"/>
                        <a:pt x="63345" y="4858"/>
                      </a:cubicBezTo>
                      <a:cubicBezTo>
                        <a:pt x="61726" y="4572"/>
                        <a:pt x="60202" y="4858"/>
                        <a:pt x="59059" y="6096"/>
                      </a:cubicBezTo>
                      <a:cubicBezTo>
                        <a:pt x="59059" y="6953"/>
                        <a:pt x="58964" y="7715"/>
                        <a:pt x="59059" y="8572"/>
                      </a:cubicBezTo>
                      <a:cubicBezTo>
                        <a:pt x="59345" y="11621"/>
                        <a:pt x="58583" y="14383"/>
                        <a:pt x="55249" y="14288"/>
                      </a:cubicBezTo>
                      <a:cubicBezTo>
                        <a:pt x="51153" y="14192"/>
                        <a:pt x="53820" y="10478"/>
                        <a:pt x="52963" y="8572"/>
                      </a:cubicBezTo>
                      <a:cubicBezTo>
                        <a:pt x="51058" y="8954"/>
                        <a:pt x="49343" y="9716"/>
                        <a:pt x="47915" y="11144"/>
                      </a:cubicBezTo>
                      <a:cubicBezTo>
                        <a:pt x="47915" y="11906"/>
                        <a:pt x="47915" y="12763"/>
                        <a:pt x="47915" y="13525"/>
                      </a:cubicBezTo>
                      <a:cubicBezTo>
                        <a:pt x="48010" y="16002"/>
                        <a:pt x="48105" y="18955"/>
                        <a:pt x="44962" y="19145"/>
                      </a:cubicBezTo>
                      <a:cubicBezTo>
                        <a:pt x="41342" y="19431"/>
                        <a:pt x="43628" y="15812"/>
                        <a:pt x="42485" y="14288"/>
                      </a:cubicBezTo>
                      <a:cubicBezTo>
                        <a:pt x="40676" y="14859"/>
                        <a:pt x="39152" y="15812"/>
                        <a:pt x="38009" y="17335"/>
                      </a:cubicBezTo>
                      <a:cubicBezTo>
                        <a:pt x="38009" y="18574"/>
                        <a:pt x="37913" y="19812"/>
                        <a:pt x="38009" y="20955"/>
                      </a:cubicBezTo>
                      <a:cubicBezTo>
                        <a:pt x="38199" y="23432"/>
                        <a:pt x="37342" y="25813"/>
                        <a:pt x="34770" y="26003"/>
                      </a:cubicBezTo>
                      <a:cubicBezTo>
                        <a:pt x="31341" y="26289"/>
                        <a:pt x="33818" y="22860"/>
                        <a:pt x="32579" y="21526"/>
                      </a:cubicBezTo>
                      <a:cubicBezTo>
                        <a:pt x="30674" y="22288"/>
                        <a:pt x="29246" y="23622"/>
                        <a:pt x="28007" y="25241"/>
                      </a:cubicBezTo>
                      <a:cubicBezTo>
                        <a:pt x="28007" y="28766"/>
                        <a:pt x="29531" y="32766"/>
                        <a:pt x="24578" y="34957"/>
                      </a:cubicBezTo>
                      <a:cubicBezTo>
                        <a:pt x="24388" y="32957"/>
                        <a:pt x="24197" y="31147"/>
                        <a:pt x="24007" y="29337"/>
                      </a:cubicBezTo>
                      <a:cubicBezTo>
                        <a:pt x="22483" y="30480"/>
                        <a:pt x="21054" y="31623"/>
                        <a:pt x="20483" y="33528"/>
                      </a:cubicBezTo>
                      <a:cubicBezTo>
                        <a:pt x="20483" y="35147"/>
                        <a:pt x="20578" y="36767"/>
                        <a:pt x="20483" y="38291"/>
                      </a:cubicBezTo>
                      <a:cubicBezTo>
                        <a:pt x="20387" y="40196"/>
                        <a:pt x="19625" y="42386"/>
                        <a:pt x="17720" y="42291"/>
                      </a:cubicBezTo>
                      <a:cubicBezTo>
                        <a:pt x="15815" y="42100"/>
                        <a:pt x="17149" y="39624"/>
                        <a:pt x="16577" y="38291"/>
                      </a:cubicBezTo>
                      <a:cubicBezTo>
                        <a:pt x="15339" y="39433"/>
                        <a:pt x="14291" y="40767"/>
                        <a:pt x="14101" y="42577"/>
                      </a:cubicBezTo>
                      <a:cubicBezTo>
                        <a:pt x="14196" y="46292"/>
                        <a:pt x="14291" y="50006"/>
                        <a:pt x="10862" y="53530"/>
                      </a:cubicBezTo>
                      <a:cubicBezTo>
                        <a:pt x="10672" y="51435"/>
                        <a:pt x="10481" y="49816"/>
                        <a:pt x="10386" y="48196"/>
                      </a:cubicBezTo>
                      <a:cubicBezTo>
                        <a:pt x="4957" y="57150"/>
                        <a:pt x="2290" y="67342"/>
                        <a:pt x="1052" y="77438"/>
                      </a:cubicBezTo>
                      <a:cubicBezTo>
                        <a:pt x="-758" y="91726"/>
                        <a:pt x="-472" y="106299"/>
                        <a:pt x="3814" y="120491"/>
                      </a:cubicBezTo>
                      <a:cubicBezTo>
                        <a:pt x="16958" y="164592"/>
                        <a:pt x="64202" y="192310"/>
                        <a:pt x="110303" y="183166"/>
                      </a:cubicBezTo>
                      <a:cubicBezTo>
                        <a:pt x="154499" y="174784"/>
                        <a:pt x="186218" y="136303"/>
                        <a:pt x="184408" y="93345"/>
                      </a:cubicBezTo>
                      <a:close/>
                      <a:moveTo>
                        <a:pt x="142593" y="94488"/>
                      </a:moveTo>
                      <a:cubicBezTo>
                        <a:pt x="127544" y="80391"/>
                        <a:pt x="112399" y="66389"/>
                        <a:pt x="97254" y="52388"/>
                      </a:cubicBezTo>
                      <a:cubicBezTo>
                        <a:pt x="94873" y="50197"/>
                        <a:pt x="93920" y="47625"/>
                        <a:pt x="95159" y="44577"/>
                      </a:cubicBezTo>
                      <a:cubicBezTo>
                        <a:pt x="96016" y="42482"/>
                        <a:pt x="98016" y="41815"/>
                        <a:pt x="100588" y="41434"/>
                      </a:cubicBezTo>
                      <a:cubicBezTo>
                        <a:pt x="101731" y="42100"/>
                        <a:pt x="103350" y="42672"/>
                        <a:pt x="104493" y="43720"/>
                      </a:cubicBezTo>
                      <a:cubicBezTo>
                        <a:pt x="119828" y="57817"/>
                        <a:pt x="135068" y="72009"/>
                        <a:pt x="150308" y="86201"/>
                      </a:cubicBezTo>
                      <a:cubicBezTo>
                        <a:pt x="152975" y="88678"/>
                        <a:pt x="153833" y="91535"/>
                        <a:pt x="151261" y="94297"/>
                      </a:cubicBezTo>
                      <a:cubicBezTo>
                        <a:pt x="148594" y="97155"/>
                        <a:pt x="145641" y="97346"/>
                        <a:pt x="142593" y="94488"/>
                      </a:cubicBezTo>
                      <a:close/>
                      <a:moveTo>
                        <a:pt x="145451" y="106966"/>
                      </a:moveTo>
                      <a:cubicBezTo>
                        <a:pt x="145355" y="109538"/>
                        <a:pt x="143927" y="110966"/>
                        <a:pt x="142117" y="112109"/>
                      </a:cubicBezTo>
                      <a:cubicBezTo>
                        <a:pt x="140117" y="113443"/>
                        <a:pt x="138116" y="113157"/>
                        <a:pt x="136402" y="111633"/>
                      </a:cubicBezTo>
                      <a:cubicBezTo>
                        <a:pt x="132116" y="107823"/>
                        <a:pt x="127829" y="103918"/>
                        <a:pt x="123638" y="99917"/>
                      </a:cubicBezTo>
                      <a:cubicBezTo>
                        <a:pt x="121448" y="97726"/>
                        <a:pt x="121352" y="95059"/>
                        <a:pt x="123162" y="92583"/>
                      </a:cubicBezTo>
                      <a:cubicBezTo>
                        <a:pt x="124877" y="90202"/>
                        <a:pt x="127639" y="89535"/>
                        <a:pt x="129734" y="90964"/>
                      </a:cubicBezTo>
                      <a:cubicBezTo>
                        <a:pt x="135259" y="94869"/>
                        <a:pt x="140117" y="99632"/>
                        <a:pt x="144593" y="104680"/>
                      </a:cubicBezTo>
                      <a:cubicBezTo>
                        <a:pt x="145165" y="105442"/>
                        <a:pt x="145260" y="106394"/>
                        <a:pt x="145451" y="106966"/>
                      </a:cubicBezTo>
                      <a:close/>
                      <a:moveTo>
                        <a:pt x="106589" y="31433"/>
                      </a:moveTo>
                      <a:cubicBezTo>
                        <a:pt x="109065" y="29146"/>
                        <a:pt x="111923" y="29242"/>
                        <a:pt x="114399" y="31337"/>
                      </a:cubicBezTo>
                      <a:cubicBezTo>
                        <a:pt x="118590" y="34957"/>
                        <a:pt x="122591" y="38767"/>
                        <a:pt x="126686" y="42577"/>
                      </a:cubicBezTo>
                      <a:cubicBezTo>
                        <a:pt x="128782" y="44482"/>
                        <a:pt x="129068" y="46958"/>
                        <a:pt x="127734" y="49339"/>
                      </a:cubicBezTo>
                      <a:cubicBezTo>
                        <a:pt x="126686" y="51245"/>
                        <a:pt x="124877" y="52197"/>
                        <a:pt x="122019" y="52102"/>
                      </a:cubicBezTo>
                      <a:cubicBezTo>
                        <a:pt x="121638" y="51911"/>
                        <a:pt x="120400" y="51816"/>
                        <a:pt x="119733" y="51245"/>
                      </a:cubicBezTo>
                      <a:cubicBezTo>
                        <a:pt x="115256" y="47339"/>
                        <a:pt x="110780" y="43339"/>
                        <a:pt x="106589" y="39148"/>
                      </a:cubicBezTo>
                      <a:cubicBezTo>
                        <a:pt x="104398" y="36957"/>
                        <a:pt x="104017" y="33909"/>
                        <a:pt x="106589" y="31433"/>
                      </a:cubicBezTo>
                      <a:close/>
                    </a:path>
                  </a:pathLst>
                </a:custGeom>
                <a:solidFill>
                  <a:srgbClr val="FFC4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DA6CBC3D-5CF8-4B13-B8B4-EC68313EA32F}"/>
                    </a:ext>
                  </a:extLst>
                </p:cNvPr>
                <p:cNvSpPr/>
                <p:nvPr/>
              </p:nvSpPr>
              <p:spPr>
                <a:xfrm>
                  <a:off x="6109171" y="3942969"/>
                  <a:ext cx="58096" cy="55091"/>
                </a:xfrm>
                <a:custGeom>
                  <a:avLst/>
                  <a:gdLst>
                    <a:gd name="connsiteX0" fmla="*/ 5878 w 58096"/>
                    <a:gd name="connsiteY0" fmla="*/ 0 h 55091"/>
                    <a:gd name="connsiteX1" fmla="*/ 9783 w 58096"/>
                    <a:gd name="connsiteY1" fmla="*/ 2286 h 55091"/>
                    <a:gd name="connsiteX2" fmla="*/ 55598 w 58096"/>
                    <a:gd name="connsiteY2" fmla="*/ 44767 h 55091"/>
                    <a:gd name="connsiteX3" fmla="*/ 56551 w 58096"/>
                    <a:gd name="connsiteY3" fmla="*/ 52864 h 55091"/>
                    <a:gd name="connsiteX4" fmla="*/ 47978 w 58096"/>
                    <a:gd name="connsiteY4" fmla="*/ 52959 h 55091"/>
                    <a:gd name="connsiteX5" fmla="*/ 2639 w 58096"/>
                    <a:gd name="connsiteY5" fmla="*/ 10858 h 55091"/>
                    <a:gd name="connsiteX6" fmla="*/ 544 w 58096"/>
                    <a:gd name="connsiteY6" fmla="*/ 3048 h 55091"/>
                    <a:gd name="connsiteX7" fmla="*/ 5878 w 58096"/>
                    <a:gd name="connsiteY7" fmla="*/ 0 h 55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096" h="55091">
                      <a:moveTo>
                        <a:pt x="5878" y="0"/>
                      </a:moveTo>
                      <a:cubicBezTo>
                        <a:pt x="7021" y="667"/>
                        <a:pt x="8640" y="1238"/>
                        <a:pt x="9783" y="2286"/>
                      </a:cubicBezTo>
                      <a:cubicBezTo>
                        <a:pt x="25118" y="16383"/>
                        <a:pt x="40358" y="30575"/>
                        <a:pt x="55598" y="44767"/>
                      </a:cubicBezTo>
                      <a:cubicBezTo>
                        <a:pt x="58265" y="47244"/>
                        <a:pt x="59122" y="50101"/>
                        <a:pt x="56551" y="52864"/>
                      </a:cubicBezTo>
                      <a:cubicBezTo>
                        <a:pt x="53979" y="55721"/>
                        <a:pt x="51026" y="55912"/>
                        <a:pt x="47978" y="52959"/>
                      </a:cubicBezTo>
                      <a:cubicBezTo>
                        <a:pt x="32928" y="38862"/>
                        <a:pt x="17784" y="24860"/>
                        <a:pt x="2639" y="10858"/>
                      </a:cubicBezTo>
                      <a:cubicBezTo>
                        <a:pt x="258" y="8668"/>
                        <a:pt x="-695" y="6096"/>
                        <a:pt x="544" y="3048"/>
                      </a:cubicBezTo>
                      <a:cubicBezTo>
                        <a:pt x="1305" y="1048"/>
                        <a:pt x="3306" y="381"/>
                        <a:pt x="5878" y="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EF6252CC-5788-43CC-B6A1-417C9979AACA}"/>
                    </a:ext>
                  </a:extLst>
                </p:cNvPr>
                <p:cNvSpPr/>
                <p:nvPr/>
              </p:nvSpPr>
              <p:spPr>
                <a:xfrm>
                  <a:off x="6034277" y="4023359"/>
                  <a:ext cx="147161" cy="53775"/>
                </a:xfrm>
                <a:custGeom>
                  <a:avLst/>
                  <a:gdLst>
                    <a:gd name="connsiteX0" fmla="*/ 762 w 147161"/>
                    <a:gd name="connsiteY0" fmla="*/ 5525 h 53775"/>
                    <a:gd name="connsiteX1" fmla="*/ 39338 w 147161"/>
                    <a:gd name="connsiteY1" fmla="*/ 42577 h 53775"/>
                    <a:gd name="connsiteX2" fmla="*/ 143161 w 147161"/>
                    <a:gd name="connsiteY2" fmla="*/ 6763 h 53775"/>
                    <a:gd name="connsiteX3" fmla="*/ 147161 w 147161"/>
                    <a:gd name="connsiteY3" fmla="*/ 0 h 53775"/>
                    <a:gd name="connsiteX4" fmla="*/ 147161 w 147161"/>
                    <a:gd name="connsiteY4" fmla="*/ 0 h 53775"/>
                    <a:gd name="connsiteX5" fmla="*/ 122206 w 147161"/>
                    <a:gd name="connsiteY5" fmla="*/ 36576 h 53775"/>
                    <a:gd name="connsiteX6" fmla="*/ 3143 w 147161"/>
                    <a:gd name="connsiteY6" fmla="*/ 13621 h 53775"/>
                    <a:gd name="connsiteX7" fmla="*/ 0 w 147161"/>
                    <a:gd name="connsiteY7" fmla="*/ 6287 h 53775"/>
                    <a:gd name="connsiteX8" fmla="*/ 762 w 147161"/>
                    <a:gd name="connsiteY8" fmla="*/ 5525 h 53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161" h="53775">
                      <a:moveTo>
                        <a:pt x="762" y="5525"/>
                      </a:moveTo>
                      <a:cubicBezTo>
                        <a:pt x="9716" y="21908"/>
                        <a:pt x="22193" y="34576"/>
                        <a:pt x="39338" y="42577"/>
                      </a:cubicBezTo>
                      <a:cubicBezTo>
                        <a:pt x="77343" y="60389"/>
                        <a:pt x="124301" y="44291"/>
                        <a:pt x="143161" y="6763"/>
                      </a:cubicBezTo>
                      <a:cubicBezTo>
                        <a:pt x="144304" y="4477"/>
                        <a:pt x="144780" y="1619"/>
                        <a:pt x="147161" y="0"/>
                      </a:cubicBezTo>
                      <a:cubicBezTo>
                        <a:pt x="147161" y="0"/>
                        <a:pt x="147161" y="0"/>
                        <a:pt x="147161" y="0"/>
                      </a:cubicBezTo>
                      <a:cubicBezTo>
                        <a:pt x="143637" y="15431"/>
                        <a:pt x="134207" y="26956"/>
                        <a:pt x="122206" y="36576"/>
                      </a:cubicBezTo>
                      <a:cubicBezTo>
                        <a:pt x="84677" y="66961"/>
                        <a:pt x="26765" y="55721"/>
                        <a:pt x="3143" y="13621"/>
                      </a:cubicBezTo>
                      <a:cubicBezTo>
                        <a:pt x="1810" y="11335"/>
                        <a:pt x="1048" y="8668"/>
                        <a:pt x="0" y="6287"/>
                      </a:cubicBezTo>
                      <a:cubicBezTo>
                        <a:pt x="381" y="6096"/>
                        <a:pt x="667" y="5906"/>
                        <a:pt x="762" y="5525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852E9B13-9B87-405A-BB9C-518A9FD67A57}"/>
                    </a:ext>
                  </a:extLst>
                </p:cNvPr>
                <p:cNvSpPr/>
                <p:nvPr/>
              </p:nvSpPr>
              <p:spPr>
                <a:xfrm>
                  <a:off x="6035420" y="3917896"/>
                  <a:ext cx="141160" cy="46408"/>
                </a:xfrm>
                <a:custGeom>
                  <a:avLst/>
                  <a:gdLst>
                    <a:gd name="connsiteX0" fmla="*/ 140875 w 141160"/>
                    <a:gd name="connsiteY0" fmla="*/ 43742 h 46408"/>
                    <a:gd name="connsiteX1" fmla="*/ 110681 w 141160"/>
                    <a:gd name="connsiteY1" fmla="*/ 14214 h 46408"/>
                    <a:gd name="connsiteX2" fmla="*/ 23146 w 141160"/>
                    <a:gd name="connsiteY2" fmla="*/ 20024 h 46408"/>
                    <a:gd name="connsiteX3" fmla="*/ 0 w 141160"/>
                    <a:gd name="connsiteY3" fmla="*/ 46409 h 46408"/>
                    <a:gd name="connsiteX4" fmla="*/ 10192 w 141160"/>
                    <a:gd name="connsiteY4" fmla="*/ 28311 h 46408"/>
                    <a:gd name="connsiteX5" fmla="*/ 74200 w 141160"/>
                    <a:gd name="connsiteY5" fmla="*/ 117 h 46408"/>
                    <a:gd name="connsiteX6" fmla="*/ 141161 w 141160"/>
                    <a:gd name="connsiteY6" fmla="*/ 41932 h 46408"/>
                    <a:gd name="connsiteX7" fmla="*/ 140875 w 141160"/>
                    <a:gd name="connsiteY7" fmla="*/ 43742 h 46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160" h="46408">
                      <a:moveTo>
                        <a:pt x="140875" y="43742"/>
                      </a:moveTo>
                      <a:cubicBezTo>
                        <a:pt x="132683" y="31931"/>
                        <a:pt x="123539" y="21453"/>
                        <a:pt x="110681" y="14214"/>
                      </a:cubicBezTo>
                      <a:cubicBezTo>
                        <a:pt x="83820" y="-1121"/>
                        <a:pt x="48101" y="1165"/>
                        <a:pt x="23146" y="20024"/>
                      </a:cubicBezTo>
                      <a:cubicBezTo>
                        <a:pt x="13621" y="27263"/>
                        <a:pt x="6667" y="36598"/>
                        <a:pt x="0" y="46409"/>
                      </a:cubicBezTo>
                      <a:cubicBezTo>
                        <a:pt x="1429" y="39265"/>
                        <a:pt x="5715" y="33550"/>
                        <a:pt x="10192" y="28311"/>
                      </a:cubicBezTo>
                      <a:cubicBezTo>
                        <a:pt x="27051" y="8880"/>
                        <a:pt x="48577" y="-1216"/>
                        <a:pt x="74200" y="117"/>
                      </a:cubicBezTo>
                      <a:cubicBezTo>
                        <a:pt x="103918" y="1641"/>
                        <a:pt x="126968" y="14881"/>
                        <a:pt x="141161" y="41932"/>
                      </a:cubicBezTo>
                      <a:cubicBezTo>
                        <a:pt x="141065" y="42503"/>
                        <a:pt x="140970" y="43075"/>
                        <a:pt x="140875" y="4374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BC7BD934-3777-4652-B879-4469D5EDE785}"/>
                    </a:ext>
                  </a:extLst>
                </p:cNvPr>
                <p:cNvSpPr/>
                <p:nvPr/>
              </p:nvSpPr>
              <p:spPr>
                <a:xfrm>
                  <a:off x="6119261" y="3931372"/>
                  <a:ext cx="23745" cy="22366"/>
                </a:xfrm>
                <a:custGeom>
                  <a:avLst/>
                  <a:gdLst>
                    <a:gd name="connsiteX0" fmla="*/ 17219 w 23745"/>
                    <a:gd name="connsiteY0" fmla="*/ 22360 h 22366"/>
                    <a:gd name="connsiteX1" fmla="*/ 14933 w 23745"/>
                    <a:gd name="connsiteY1" fmla="*/ 21503 h 22366"/>
                    <a:gd name="connsiteX2" fmla="*/ 1789 w 23745"/>
                    <a:gd name="connsiteY2" fmla="*/ 9406 h 22366"/>
                    <a:gd name="connsiteX3" fmla="*/ 1789 w 23745"/>
                    <a:gd name="connsiteY3" fmla="*/ 1691 h 22366"/>
                    <a:gd name="connsiteX4" fmla="*/ 9599 w 23745"/>
                    <a:gd name="connsiteY4" fmla="*/ 1595 h 22366"/>
                    <a:gd name="connsiteX5" fmla="*/ 21887 w 23745"/>
                    <a:gd name="connsiteY5" fmla="*/ 12835 h 22366"/>
                    <a:gd name="connsiteX6" fmla="*/ 22934 w 23745"/>
                    <a:gd name="connsiteY6" fmla="*/ 19598 h 22366"/>
                    <a:gd name="connsiteX7" fmla="*/ 17219 w 23745"/>
                    <a:gd name="connsiteY7" fmla="*/ 22360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745" h="22366">
                      <a:moveTo>
                        <a:pt x="17219" y="22360"/>
                      </a:moveTo>
                      <a:cubicBezTo>
                        <a:pt x="16838" y="22170"/>
                        <a:pt x="15600" y="22074"/>
                        <a:pt x="14933" y="21503"/>
                      </a:cubicBezTo>
                      <a:cubicBezTo>
                        <a:pt x="10457" y="17597"/>
                        <a:pt x="5980" y="13597"/>
                        <a:pt x="1789" y="9406"/>
                      </a:cubicBezTo>
                      <a:cubicBezTo>
                        <a:pt x="-402" y="7120"/>
                        <a:pt x="-783" y="4167"/>
                        <a:pt x="1789" y="1691"/>
                      </a:cubicBezTo>
                      <a:cubicBezTo>
                        <a:pt x="4265" y="-595"/>
                        <a:pt x="7123" y="-500"/>
                        <a:pt x="9599" y="1595"/>
                      </a:cubicBezTo>
                      <a:cubicBezTo>
                        <a:pt x="13790" y="5215"/>
                        <a:pt x="17791" y="9025"/>
                        <a:pt x="21887" y="12835"/>
                      </a:cubicBezTo>
                      <a:cubicBezTo>
                        <a:pt x="23982" y="14740"/>
                        <a:pt x="24268" y="17216"/>
                        <a:pt x="22934" y="19598"/>
                      </a:cubicBezTo>
                      <a:cubicBezTo>
                        <a:pt x="21887" y="21503"/>
                        <a:pt x="20077" y="22455"/>
                        <a:pt x="17219" y="2236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AB94219A-FD4D-4835-8BC1-212FCB94AF34}"/>
                    </a:ext>
                  </a:extLst>
                </p:cNvPr>
                <p:cNvSpPr/>
                <p:nvPr/>
              </p:nvSpPr>
              <p:spPr>
                <a:xfrm>
                  <a:off x="6136354" y="3991752"/>
                  <a:ext cx="23558" cy="22744"/>
                </a:xfrm>
                <a:custGeom>
                  <a:avLst/>
                  <a:gdLst>
                    <a:gd name="connsiteX0" fmla="*/ 23558 w 23558"/>
                    <a:gd name="connsiteY0" fmla="*/ 16748 h 22744"/>
                    <a:gd name="connsiteX1" fmla="*/ 20224 w 23558"/>
                    <a:gd name="connsiteY1" fmla="*/ 21892 h 22744"/>
                    <a:gd name="connsiteX2" fmla="*/ 14509 w 23558"/>
                    <a:gd name="connsiteY2" fmla="*/ 21416 h 22744"/>
                    <a:gd name="connsiteX3" fmla="*/ 1746 w 23558"/>
                    <a:gd name="connsiteY3" fmla="*/ 9700 h 22744"/>
                    <a:gd name="connsiteX4" fmla="*/ 1270 w 23558"/>
                    <a:gd name="connsiteY4" fmla="*/ 2366 h 22744"/>
                    <a:gd name="connsiteX5" fmla="*/ 7842 w 23558"/>
                    <a:gd name="connsiteY5" fmla="*/ 746 h 22744"/>
                    <a:gd name="connsiteX6" fmla="*/ 22701 w 23558"/>
                    <a:gd name="connsiteY6" fmla="*/ 14463 h 22744"/>
                    <a:gd name="connsiteX7" fmla="*/ 23558 w 23558"/>
                    <a:gd name="connsiteY7" fmla="*/ 16748 h 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558" h="22744">
                      <a:moveTo>
                        <a:pt x="23558" y="16748"/>
                      </a:moveTo>
                      <a:cubicBezTo>
                        <a:pt x="23463" y="19320"/>
                        <a:pt x="22034" y="20749"/>
                        <a:pt x="20224" y="21892"/>
                      </a:cubicBezTo>
                      <a:cubicBezTo>
                        <a:pt x="18224" y="23226"/>
                        <a:pt x="16224" y="22940"/>
                        <a:pt x="14509" y="21416"/>
                      </a:cubicBezTo>
                      <a:cubicBezTo>
                        <a:pt x="10223" y="17606"/>
                        <a:pt x="5937" y="13701"/>
                        <a:pt x="1746" y="9700"/>
                      </a:cubicBezTo>
                      <a:cubicBezTo>
                        <a:pt x="-445" y="7509"/>
                        <a:pt x="-540" y="4842"/>
                        <a:pt x="1270" y="2366"/>
                      </a:cubicBezTo>
                      <a:cubicBezTo>
                        <a:pt x="2984" y="-16"/>
                        <a:pt x="5746" y="-682"/>
                        <a:pt x="7842" y="746"/>
                      </a:cubicBezTo>
                      <a:cubicBezTo>
                        <a:pt x="13366" y="4652"/>
                        <a:pt x="18224" y="9414"/>
                        <a:pt x="22701" y="14463"/>
                      </a:cubicBezTo>
                      <a:cubicBezTo>
                        <a:pt x="23272" y="15224"/>
                        <a:pt x="23368" y="16177"/>
                        <a:pt x="23558" y="16748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71" name="Graphic 71">
                <a:extLst>
                  <a:ext uri="{FF2B5EF4-FFF2-40B4-BE49-F238E27FC236}">
                    <a16:creationId xmlns:a16="http://schemas.microsoft.com/office/drawing/2014/main" id="{B6B9182D-B7EC-4140-B29E-ED504EA40F89}"/>
                  </a:ext>
                </a:extLst>
              </p:cNvPr>
              <p:cNvGrpSpPr/>
              <p:nvPr/>
            </p:nvGrpSpPr>
            <p:grpSpPr>
              <a:xfrm>
                <a:off x="6158384" y="4056030"/>
                <a:ext cx="184481" cy="184908"/>
                <a:chOff x="6158384" y="4056030"/>
                <a:chExt cx="184481" cy="184908"/>
              </a:xfrm>
            </p:grpSpPr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B1E3E515-EBEB-4C0C-B236-C2D104D33829}"/>
                    </a:ext>
                  </a:extLst>
                </p:cNvPr>
                <p:cNvSpPr/>
                <p:nvPr/>
              </p:nvSpPr>
              <p:spPr>
                <a:xfrm>
                  <a:off x="6276773" y="4059832"/>
                  <a:ext cx="6487" cy="7919"/>
                </a:xfrm>
                <a:custGeom>
                  <a:avLst/>
                  <a:gdLst>
                    <a:gd name="connsiteX0" fmla="*/ 6488 w 6487"/>
                    <a:gd name="connsiteY0" fmla="*/ 2103 h 7919"/>
                    <a:gd name="connsiteX1" fmla="*/ 3821 w 6487"/>
                    <a:gd name="connsiteY1" fmla="*/ 7914 h 7919"/>
                    <a:gd name="connsiteX2" fmla="*/ 106 w 6487"/>
                    <a:gd name="connsiteY2" fmla="*/ 8 h 7919"/>
                    <a:gd name="connsiteX3" fmla="*/ 6488 w 6487"/>
                    <a:gd name="connsiteY3" fmla="*/ 2103 h 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87" h="7919">
                      <a:moveTo>
                        <a:pt x="6488" y="2103"/>
                      </a:moveTo>
                      <a:cubicBezTo>
                        <a:pt x="5154" y="3818"/>
                        <a:pt x="8393" y="8104"/>
                        <a:pt x="3821" y="7914"/>
                      </a:cubicBezTo>
                      <a:cubicBezTo>
                        <a:pt x="-1513" y="7628"/>
                        <a:pt x="392" y="3151"/>
                        <a:pt x="106" y="8"/>
                      </a:cubicBezTo>
                      <a:cubicBezTo>
                        <a:pt x="2487" y="-87"/>
                        <a:pt x="4583" y="675"/>
                        <a:pt x="6488" y="210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F74E6ACD-1DA7-4EA7-AE13-FA9B822666AC}"/>
                    </a:ext>
                  </a:extLst>
                </p:cNvPr>
                <p:cNvSpPr/>
                <p:nvPr/>
              </p:nvSpPr>
              <p:spPr>
                <a:xfrm>
                  <a:off x="6210890" y="4062317"/>
                  <a:ext cx="6226" cy="8193"/>
                </a:xfrm>
                <a:custGeom>
                  <a:avLst/>
                  <a:gdLst>
                    <a:gd name="connsiteX0" fmla="*/ 6171 w 6226"/>
                    <a:gd name="connsiteY0" fmla="*/ 0 h 8193"/>
                    <a:gd name="connsiteX1" fmla="*/ 6171 w 6226"/>
                    <a:gd name="connsiteY1" fmla="*/ 2476 h 8193"/>
                    <a:gd name="connsiteX2" fmla="*/ 2361 w 6226"/>
                    <a:gd name="connsiteY2" fmla="*/ 8192 h 8193"/>
                    <a:gd name="connsiteX3" fmla="*/ 75 w 6226"/>
                    <a:gd name="connsiteY3" fmla="*/ 2476 h 8193"/>
                    <a:gd name="connsiteX4" fmla="*/ 6171 w 6226"/>
                    <a:gd name="connsiteY4" fmla="*/ 0 h 8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26" h="8193">
                      <a:moveTo>
                        <a:pt x="6171" y="0"/>
                      </a:moveTo>
                      <a:cubicBezTo>
                        <a:pt x="6171" y="857"/>
                        <a:pt x="6076" y="1619"/>
                        <a:pt x="6171" y="2476"/>
                      </a:cubicBezTo>
                      <a:cubicBezTo>
                        <a:pt x="6457" y="5525"/>
                        <a:pt x="5695" y="8287"/>
                        <a:pt x="2361" y="8192"/>
                      </a:cubicBezTo>
                      <a:cubicBezTo>
                        <a:pt x="-1734" y="8096"/>
                        <a:pt x="933" y="4381"/>
                        <a:pt x="75" y="2476"/>
                      </a:cubicBezTo>
                      <a:cubicBezTo>
                        <a:pt x="1885" y="1048"/>
                        <a:pt x="3885" y="95"/>
                        <a:pt x="617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C90DCFC5-38DB-455E-B687-37CE6865B4DD}"/>
                    </a:ext>
                  </a:extLst>
                </p:cNvPr>
                <p:cNvSpPr/>
                <p:nvPr/>
              </p:nvSpPr>
              <p:spPr>
                <a:xfrm>
                  <a:off x="6221443" y="4058697"/>
                  <a:ext cx="7023" cy="7888"/>
                </a:xfrm>
                <a:custGeom>
                  <a:avLst/>
                  <a:gdLst>
                    <a:gd name="connsiteX0" fmla="*/ 6858 w 7023"/>
                    <a:gd name="connsiteY0" fmla="*/ 0 h 7888"/>
                    <a:gd name="connsiteX1" fmla="*/ 6953 w 7023"/>
                    <a:gd name="connsiteY1" fmla="*/ 1238 h 7888"/>
                    <a:gd name="connsiteX2" fmla="*/ 3524 w 7023"/>
                    <a:gd name="connsiteY2" fmla="*/ 7810 h 7888"/>
                    <a:gd name="connsiteX3" fmla="*/ 0 w 7023"/>
                    <a:gd name="connsiteY3" fmla="*/ 2381 h 7888"/>
                    <a:gd name="connsiteX4" fmla="*/ 6858 w 7023"/>
                    <a:gd name="connsiteY4" fmla="*/ 0 h 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3" h="7888">
                      <a:moveTo>
                        <a:pt x="6858" y="0"/>
                      </a:moveTo>
                      <a:cubicBezTo>
                        <a:pt x="6858" y="381"/>
                        <a:pt x="6953" y="857"/>
                        <a:pt x="6953" y="1238"/>
                      </a:cubicBezTo>
                      <a:cubicBezTo>
                        <a:pt x="6953" y="4000"/>
                        <a:pt x="7810" y="7144"/>
                        <a:pt x="3524" y="7810"/>
                      </a:cubicBezTo>
                      <a:cubicBezTo>
                        <a:pt x="-1715" y="8572"/>
                        <a:pt x="2286" y="3524"/>
                        <a:pt x="0" y="2381"/>
                      </a:cubicBezTo>
                      <a:cubicBezTo>
                        <a:pt x="1905" y="571"/>
                        <a:pt x="4286" y="0"/>
                        <a:pt x="6858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F9A76CD2-A2DA-4131-B61A-01C93C70C3C5}"/>
                    </a:ext>
                  </a:extLst>
                </p:cNvPr>
                <p:cNvSpPr/>
                <p:nvPr/>
              </p:nvSpPr>
              <p:spPr>
                <a:xfrm>
                  <a:off x="6264401" y="4057139"/>
                  <a:ext cx="7239" cy="7565"/>
                </a:xfrm>
                <a:custGeom>
                  <a:avLst/>
                  <a:gdLst>
                    <a:gd name="connsiteX0" fmla="*/ 7239 w 7239"/>
                    <a:gd name="connsiteY0" fmla="*/ 1463 h 7565"/>
                    <a:gd name="connsiteX1" fmla="*/ 6286 w 7239"/>
                    <a:gd name="connsiteY1" fmla="*/ 4987 h 7565"/>
                    <a:gd name="connsiteX2" fmla="*/ 3715 w 7239"/>
                    <a:gd name="connsiteY2" fmla="*/ 7559 h 7565"/>
                    <a:gd name="connsiteX3" fmla="*/ 190 w 7239"/>
                    <a:gd name="connsiteY3" fmla="*/ 4892 h 7565"/>
                    <a:gd name="connsiteX4" fmla="*/ 0 w 7239"/>
                    <a:gd name="connsiteY4" fmla="*/ 34 h 7565"/>
                    <a:gd name="connsiteX5" fmla="*/ 7239 w 7239"/>
                    <a:gd name="connsiteY5" fmla="*/ 1463 h 7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39" h="7565">
                      <a:moveTo>
                        <a:pt x="7239" y="1463"/>
                      </a:moveTo>
                      <a:cubicBezTo>
                        <a:pt x="6953" y="2606"/>
                        <a:pt x="6477" y="3749"/>
                        <a:pt x="6286" y="4987"/>
                      </a:cubicBezTo>
                      <a:cubicBezTo>
                        <a:pt x="6096" y="6607"/>
                        <a:pt x="5525" y="7654"/>
                        <a:pt x="3715" y="7559"/>
                      </a:cubicBezTo>
                      <a:cubicBezTo>
                        <a:pt x="1905" y="7464"/>
                        <a:pt x="476" y="6892"/>
                        <a:pt x="190" y="4892"/>
                      </a:cubicBezTo>
                      <a:cubicBezTo>
                        <a:pt x="0" y="3273"/>
                        <a:pt x="95" y="1653"/>
                        <a:pt x="0" y="34"/>
                      </a:cubicBezTo>
                      <a:cubicBezTo>
                        <a:pt x="2572" y="-61"/>
                        <a:pt x="5048" y="-61"/>
                        <a:pt x="7239" y="146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78319E23-9B49-43F6-800F-A0D15748600B}"/>
                    </a:ext>
                  </a:extLst>
                </p:cNvPr>
                <p:cNvSpPr/>
                <p:nvPr/>
              </p:nvSpPr>
              <p:spPr>
                <a:xfrm>
                  <a:off x="6252018" y="4056125"/>
                  <a:ext cx="6191" cy="7239"/>
                </a:xfrm>
                <a:custGeom>
                  <a:avLst/>
                  <a:gdLst>
                    <a:gd name="connsiteX0" fmla="*/ 6191 w 6191"/>
                    <a:gd name="connsiteY0" fmla="*/ 191 h 7239"/>
                    <a:gd name="connsiteX1" fmla="*/ 6191 w 6191"/>
                    <a:gd name="connsiteY1" fmla="*/ 4477 h 7239"/>
                    <a:gd name="connsiteX2" fmla="*/ 3048 w 6191"/>
                    <a:gd name="connsiteY2" fmla="*/ 7239 h 7239"/>
                    <a:gd name="connsiteX3" fmla="*/ 0 w 6191"/>
                    <a:gd name="connsiteY3" fmla="*/ 4286 h 7239"/>
                    <a:gd name="connsiteX4" fmla="*/ 0 w 6191"/>
                    <a:gd name="connsiteY4" fmla="*/ 0 h 7239"/>
                    <a:gd name="connsiteX5" fmla="*/ 6191 w 6191"/>
                    <a:gd name="connsiteY5" fmla="*/ 191 h 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1" h="7239">
                      <a:moveTo>
                        <a:pt x="6191" y="191"/>
                      </a:moveTo>
                      <a:cubicBezTo>
                        <a:pt x="6191" y="1619"/>
                        <a:pt x="6191" y="3048"/>
                        <a:pt x="6191" y="4477"/>
                      </a:cubicBezTo>
                      <a:cubicBezTo>
                        <a:pt x="6191" y="6667"/>
                        <a:pt x="4953" y="7239"/>
                        <a:pt x="3048" y="7239"/>
                      </a:cubicBezTo>
                      <a:cubicBezTo>
                        <a:pt x="1048" y="7239"/>
                        <a:pt x="0" y="6382"/>
                        <a:pt x="0" y="4286"/>
                      </a:cubicBezTo>
                      <a:cubicBezTo>
                        <a:pt x="0" y="2858"/>
                        <a:pt x="0" y="1429"/>
                        <a:pt x="0" y="0"/>
                      </a:cubicBezTo>
                      <a:cubicBezTo>
                        <a:pt x="2096" y="95"/>
                        <a:pt x="4096" y="95"/>
                        <a:pt x="6191" y="191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255ABE06-5B3D-4C97-B574-D04F2A7DC755}"/>
                    </a:ext>
                  </a:extLst>
                </p:cNvPr>
                <p:cNvSpPr/>
                <p:nvPr/>
              </p:nvSpPr>
              <p:spPr>
                <a:xfrm>
                  <a:off x="6287978" y="4063745"/>
                  <a:ext cx="6426" cy="8218"/>
                </a:xfrm>
                <a:custGeom>
                  <a:avLst/>
                  <a:gdLst>
                    <a:gd name="connsiteX0" fmla="*/ 6427 w 6426"/>
                    <a:gd name="connsiteY0" fmla="*/ 3143 h 8218"/>
                    <a:gd name="connsiteX1" fmla="*/ 3855 w 6426"/>
                    <a:gd name="connsiteY1" fmla="*/ 8192 h 8218"/>
                    <a:gd name="connsiteX2" fmla="*/ 140 w 6426"/>
                    <a:gd name="connsiteY2" fmla="*/ 0 h 8218"/>
                    <a:gd name="connsiteX3" fmla="*/ 6427 w 6426"/>
                    <a:gd name="connsiteY3" fmla="*/ 3143 h 8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6" h="8218">
                      <a:moveTo>
                        <a:pt x="6427" y="3143"/>
                      </a:moveTo>
                      <a:cubicBezTo>
                        <a:pt x="5569" y="4858"/>
                        <a:pt x="7379" y="8572"/>
                        <a:pt x="3855" y="8192"/>
                      </a:cubicBezTo>
                      <a:cubicBezTo>
                        <a:pt x="-1289" y="7620"/>
                        <a:pt x="235" y="3238"/>
                        <a:pt x="140" y="0"/>
                      </a:cubicBezTo>
                      <a:cubicBezTo>
                        <a:pt x="2521" y="476"/>
                        <a:pt x="4712" y="1333"/>
                        <a:pt x="6427" y="314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C14DD000-244C-40F9-ACC2-35E4507F8CEB}"/>
                    </a:ext>
                  </a:extLst>
                </p:cNvPr>
                <p:cNvSpPr/>
                <p:nvPr/>
              </p:nvSpPr>
              <p:spPr>
                <a:xfrm>
                  <a:off x="6234408" y="4056507"/>
                  <a:ext cx="6322" cy="6959"/>
                </a:xfrm>
                <a:custGeom>
                  <a:avLst/>
                  <a:gdLst>
                    <a:gd name="connsiteX0" fmla="*/ 6181 w 6322"/>
                    <a:gd name="connsiteY0" fmla="*/ 0 h 6959"/>
                    <a:gd name="connsiteX1" fmla="*/ 6181 w 6322"/>
                    <a:gd name="connsiteY1" fmla="*/ 571 h 6959"/>
                    <a:gd name="connsiteX2" fmla="*/ 3228 w 6322"/>
                    <a:gd name="connsiteY2" fmla="*/ 6953 h 6959"/>
                    <a:gd name="connsiteX3" fmla="*/ 85 w 6322"/>
                    <a:gd name="connsiteY3" fmla="*/ 857 h 6959"/>
                    <a:gd name="connsiteX4" fmla="*/ 6181 w 6322"/>
                    <a:gd name="connsiteY4" fmla="*/ 0 h 6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22" h="6959">
                      <a:moveTo>
                        <a:pt x="6181" y="0"/>
                      </a:moveTo>
                      <a:cubicBezTo>
                        <a:pt x="6181" y="190"/>
                        <a:pt x="6276" y="381"/>
                        <a:pt x="6181" y="571"/>
                      </a:cubicBezTo>
                      <a:cubicBezTo>
                        <a:pt x="5705" y="2953"/>
                        <a:pt x="7991" y="6763"/>
                        <a:pt x="3228" y="6953"/>
                      </a:cubicBezTo>
                      <a:cubicBezTo>
                        <a:pt x="-1725" y="7144"/>
                        <a:pt x="656" y="3143"/>
                        <a:pt x="85" y="857"/>
                      </a:cubicBezTo>
                      <a:cubicBezTo>
                        <a:pt x="2180" y="571"/>
                        <a:pt x="4181" y="286"/>
                        <a:pt x="618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71B708BD-43E3-4386-9018-A349EB8EE430}"/>
                    </a:ext>
                  </a:extLst>
                </p:cNvPr>
                <p:cNvSpPr/>
                <p:nvPr/>
              </p:nvSpPr>
              <p:spPr>
                <a:xfrm>
                  <a:off x="6190582" y="4073556"/>
                  <a:ext cx="5454" cy="8684"/>
                </a:xfrm>
                <a:custGeom>
                  <a:avLst/>
                  <a:gdLst>
                    <a:gd name="connsiteX0" fmla="*/ 5429 w 5454"/>
                    <a:gd name="connsiteY0" fmla="*/ 0 h 8684"/>
                    <a:gd name="connsiteX1" fmla="*/ 5429 w 5454"/>
                    <a:gd name="connsiteY1" fmla="*/ 3620 h 8684"/>
                    <a:gd name="connsiteX2" fmla="*/ 2191 w 5454"/>
                    <a:gd name="connsiteY2" fmla="*/ 8668 h 8684"/>
                    <a:gd name="connsiteX3" fmla="*/ 0 w 5454"/>
                    <a:gd name="connsiteY3" fmla="*/ 4191 h 8684"/>
                    <a:gd name="connsiteX4" fmla="*/ 5429 w 5454"/>
                    <a:gd name="connsiteY4" fmla="*/ 0 h 8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54" h="8684">
                      <a:moveTo>
                        <a:pt x="5429" y="0"/>
                      </a:moveTo>
                      <a:cubicBezTo>
                        <a:pt x="5429" y="1238"/>
                        <a:pt x="5334" y="2476"/>
                        <a:pt x="5429" y="3620"/>
                      </a:cubicBezTo>
                      <a:cubicBezTo>
                        <a:pt x="5620" y="6096"/>
                        <a:pt x="4763" y="8477"/>
                        <a:pt x="2191" y="8668"/>
                      </a:cubicBezTo>
                      <a:cubicBezTo>
                        <a:pt x="-1238" y="8954"/>
                        <a:pt x="1238" y="5525"/>
                        <a:pt x="0" y="4191"/>
                      </a:cubicBezTo>
                      <a:cubicBezTo>
                        <a:pt x="1333" y="2286"/>
                        <a:pt x="3048" y="667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346C0A3D-11CE-4F60-9531-C559BA0B6A8B}"/>
                    </a:ext>
                  </a:extLst>
                </p:cNvPr>
                <p:cNvSpPr/>
                <p:nvPr/>
              </p:nvSpPr>
              <p:spPr>
                <a:xfrm>
                  <a:off x="6298976" y="4069461"/>
                  <a:ext cx="5145" cy="8313"/>
                </a:xfrm>
                <a:custGeom>
                  <a:avLst/>
                  <a:gdLst>
                    <a:gd name="connsiteX0" fmla="*/ 5144 w 5145"/>
                    <a:gd name="connsiteY0" fmla="*/ 3048 h 8313"/>
                    <a:gd name="connsiteX1" fmla="*/ 3430 w 5145"/>
                    <a:gd name="connsiteY1" fmla="*/ 8287 h 8313"/>
                    <a:gd name="connsiteX2" fmla="*/ 382 w 5145"/>
                    <a:gd name="connsiteY2" fmla="*/ 0 h 8313"/>
                    <a:gd name="connsiteX3" fmla="*/ 5144 w 5145"/>
                    <a:gd name="connsiteY3" fmla="*/ 3048 h 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45" h="8313">
                      <a:moveTo>
                        <a:pt x="5144" y="3048"/>
                      </a:moveTo>
                      <a:cubicBezTo>
                        <a:pt x="4477" y="4858"/>
                        <a:pt x="6382" y="8668"/>
                        <a:pt x="3430" y="8287"/>
                      </a:cubicBezTo>
                      <a:cubicBezTo>
                        <a:pt x="-1333" y="7715"/>
                        <a:pt x="191" y="3238"/>
                        <a:pt x="382" y="0"/>
                      </a:cubicBezTo>
                      <a:cubicBezTo>
                        <a:pt x="2287" y="476"/>
                        <a:pt x="3715" y="1714"/>
                        <a:pt x="5144" y="3048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9CD29FC0-35C7-4868-82C7-6FD1F4BF3B18}"/>
                    </a:ext>
                  </a:extLst>
                </p:cNvPr>
                <p:cNvSpPr/>
                <p:nvPr/>
              </p:nvSpPr>
              <p:spPr>
                <a:xfrm>
                  <a:off x="6200488" y="4067365"/>
                  <a:ext cx="5461" cy="8016"/>
                </a:xfrm>
                <a:custGeom>
                  <a:avLst/>
                  <a:gdLst>
                    <a:gd name="connsiteX0" fmla="*/ 5429 w 5461"/>
                    <a:gd name="connsiteY0" fmla="*/ 0 h 8016"/>
                    <a:gd name="connsiteX1" fmla="*/ 5429 w 5461"/>
                    <a:gd name="connsiteY1" fmla="*/ 2381 h 8016"/>
                    <a:gd name="connsiteX2" fmla="*/ 2477 w 5461"/>
                    <a:gd name="connsiteY2" fmla="*/ 8001 h 8016"/>
                    <a:gd name="connsiteX3" fmla="*/ 0 w 5461"/>
                    <a:gd name="connsiteY3" fmla="*/ 3143 h 8016"/>
                    <a:gd name="connsiteX4" fmla="*/ 5429 w 5461"/>
                    <a:gd name="connsiteY4" fmla="*/ 0 h 8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61" h="8016">
                      <a:moveTo>
                        <a:pt x="5429" y="0"/>
                      </a:moveTo>
                      <a:cubicBezTo>
                        <a:pt x="5429" y="762"/>
                        <a:pt x="5429" y="1619"/>
                        <a:pt x="5429" y="2381"/>
                      </a:cubicBezTo>
                      <a:cubicBezTo>
                        <a:pt x="5525" y="4858"/>
                        <a:pt x="5620" y="7810"/>
                        <a:pt x="2477" y="8001"/>
                      </a:cubicBezTo>
                      <a:cubicBezTo>
                        <a:pt x="-1143" y="8287"/>
                        <a:pt x="1143" y="4667"/>
                        <a:pt x="0" y="3143"/>
                      </a:cubicBezTo>
                      <a:cubicBezTo>
                        <a:pt x="1524" y="1524"/>
                        <a:pt x="3238" y="286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38829BA7-768C-4F38-936F-CFCAFB39E639}"/>
                    </a:ext>
                  </a:extLst>
                </p:cNvPr>
                <p:cNvSpPr/>
                <p:nvPr/>
              </p:nvSpPr>
              <p:spPr>
                <a:xfrm>
                  <a:off x="6308340" y="4076223"/>
                  <a:ext cx="5590" cy="8858"/>
                </a:xfrm>
                <a:custGeom>
                  <a:avLst/>
                  <a:gdLst>
                    <a:gd name="connsiteX0" fmla="*/ 5591 w 5590"/>
                    <a:gd name="connsiteY0" fmla="*/ 4572 h 8858"/>
                    <a:gd name="connsiteX1" fmla="*/ 3876 w 5590"/>
                    <a:gd name="connsiteY1" fmla="*/ 8858 h 8858"/>
                    <a:gd name="connsiteX2" fmla="*/ 733 w 5590"/>
                    <a:gd name="connsiteY2" fmla="*/ 0 h 8858"/>
                    <a:gd name="connsiteX3" fmla="*/ 5591 w 5590"/>
                    <a:gd name="connsiteY3" fmla="*/ 4572 h 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90" h="8858">
                      <a:moveTo>
                        <a:pt x="5591" y="4572"/>
                      </a:moveTo>
                      <a:cubicBezTo>
                        <a:pt x="5019" y="6001"/>
                        <a:pt x="4448" y="7429"/>
                        <a:pt x="3876" y="8858"/>
                      </a:cubicBezTo>
                      <a:cubicBezTo>
                        <a:pt x="-600" y="7144"/>
                        <a:pt x="-505" y="3810"/>
                        <a:pt x="733" y="0"/>
                      </a:cubicBezTo>
                      <a:cubicBezTo>
                        <a:pt x="2733" y="1143"/>
                        <a:pt x="4543" y="2381"/>
                        <a:pt x="5591" y="457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6A17D118-3B4B-4A35-8499-CBC3CD209166}"/>
                    </a:ext>
                  </a:extLst>
                </p:cNvPr>
                <p:cNvSpPr/>
                <p:nvPr/>
              </p:nvSpPr>
              <p:spPr>
                <a:xfrm>
                  <a:off x="6316789" y="4083367"/>
                  <a:ext cx="4857" cy="9345"/>
                </a:xfrm>
                <a:custGeom>
                  <a:avLst/>
                  <a:gdLst>
                    <a:gd name="connsiteX0" fmla="*/ 4858 w 4857"/>
                    <a:gd name="connsiteY0" fmla="*/ 4953 h 9345"/>
                    <a:gd name="connsiteX1" fmla="*/ 3334 w 4857"/>
                    <a:gd name="connsiteY1" fmla="*/ 9334 h 9345"/>
                    <a:gd name="connsiteX2" fmla="*/ 286 w 4857"/>
                    <a:gd name="connsiteY2" fmla="*/ 5334 h 9345"/>
                    <a:gd name="connsiteX3" fmla="*/ 0 w 4857"/>
                    <a:gd name="connsiteY3" fmla="*/ 0 h 9345"/>
                    <a:gd name="connsiteX4" fmla="*/ 4858 w 4857"/>
                    <a:gd name="connsiteY4" fmla="*/ 4953 h 9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7" h="9345">
                      <a:moveTo>
                        <a:pt x="4858" y="4953"/>
                      </a:moveTo>
                      <a:cubicBezTo>
                        <a:pt x="4286" y="6477"/>
                        <a:pt x="5810" y="9144"/>
                        <a:pt x="3334" y="9334"/>
                      </a:cubicBezTo>
                      <a:cubicBezTo>
                        <a:pt x="1429" y="9525"/>
                        <a:pt x="667" y="7144"/>
                        <a:pt x="286" y="5334"/>
                      </a:cubicBezTo>
                      <a:cubicBezTo>
                        <a:pt x="-95" y="3620"/>
                        <a:pt x="95" y="1715"/>
                        <a:pt x="0" y="0"/>
                      </a:cubicBezTo>
                      <a:cubicBezTo>
                        <a:pt x="2096" y="1048"/>
                        <a:pt x="3619" y="2858"/>
                        <a:pt x="4858" y="495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3EF43BB4-2671-4FC9-8F9E-BF111FE8458C}"/>
                    </a:ext>
                  </a:extLst>
                </p:cNvPr>
                <p:cNvSpPr/>
                <p:nvPr/>
              </p:nvSpPr>
              <p:spPr>
                <a:xfrm>
                  <a:off x="6325266" y="4092987"/>
                  <a:ext cx="4191" cy="9603"/>
                </a:xfrm>
                <a:custGeom>
                  <a:avLst/>
                  <a:gdLst>
                    <a:gd name="connsiteX0" fmla="*/ 4191 w 4191"/>
                    <a:gd name="connsiteY0" fmla="*/ 6477 h 9603"/>
                    <a:gd name="connsiteX1" fmla="*/ 2667 w 4191"/>
                    <a:gd name="connsiteY1" fmla="*/ 9525 h 9603"/>
                    <a:gd name="connsiteX2" fmla="*/ 476 w 4191"/>
                    <a:gd name="connsiteY2" fmla="*/ 7239 h 9603"/>
                    <a:gd name="connsiteX3" fmla="*/ 0 w 4191"/>
                    <a:gd name="connsiteY3" fmla="*/ 0 h 9603"/>
                    <a:gd name="connsiteX4" fmla="*/ 4191 w 4191"/>
                    <a:gd name="connsiteY4" fmla="*/ 6477 h 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1" h="9603">
                      <a:moveTo>
                        <a:pt x="4191" y="6477"/>
                      </a:moveTo>
                      <a:cubicBezTo>
                        <a:pt x="3715" y="7525"/>
                        <a:pt x="3429" y="9239"/>
                        <a:pt x="2667" y="9525"/>
                      </a:cubicBezTo>
                      <a:cubicBezTo>
                        <a:pt x="1238" y="10001"/>
                        <a:pt x="667" y="8192"/>
                        <a:pt x="476" y="7239"/>
                      </a:cubicBezTo>
                      <a:cubicBezTo>
                        <a:pt x="95" y="4858"/>
                        <a:pt x="95" y="2476"/>
                        <a:pt x="0" y="0"/>
                      </a:cubicBezTo>
                      <a:cubicBezTo>
                        <a:pt x="2191" y="1619"/>
                        <a:pt x="3334" y="3905"/>
                        <a:pt x="4191" y="6477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1A1383D4-D697-48C3-8680-B8879D6B89C6}"/>
                    </a:ext>
                  </a:extLst>
                </p:cNvPr>
                <p:cNvSpPr/>
                <p:nvPr/>
              </p:nvSpPr>
              <p:spPr>
                <a:xfrm>
                  <a:off x="6182105" y="4081557"/>
                  <a:ext cx="4221" cy="9715"/>
                </a:xfrm>
                <a:custGeom>
                  <a:avLst/>
                  <a:gdLst>
                    <a:gd name="connsiteX0" fmla="*/ 4000 w 4221"/>
                    <a:gd name="connsiteY0" fmla="*/ 0 h 9715"/>
                    <a:gd name="connsiteX1" fmla="*/ 571 w 4221"/>
                    <a:gd name="connsiteY1" fmla="*/ 9716 h 9715"/>
                    <a:gd name="connsiteX2" fmla="*/ 0 w 4221"/>
                    <a:gd name="connsiteY2" fmla="*/ 4096 h 9715"/>
                    <a:gd name="connsiteX3" fmla="*/ 4000 w 4221"/>
                    <a:gd name="connsiteY3" fmla="*/ 0 h 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1" h="9715">
                      <a:moveTo>
                        <a:pt x="4000" y="0"/>
                      </a:moveTo>
                      <a:cubicBezTo>
                        <a:pt x="4000" y="3524"/>
                        <a:pt x="5525" y="7525"/>
                        <a:pt x="571" y="9716"/>
                      </a:cubicBezTo>
                      <a:cubicBezTo>
                        <a:pt x="381" y="7715"/>
                        <a:pt x="190" y="5906"/>
                        <a:pt x="0" y="4096"/>
                      </a:cubicBezTo>
                      <a:cubicBezTo>
                        <a:pt x="1333" y="2667"/>
                        <a:pt x="2667" y="1333"/>
                        <a:pt x="4000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FF68362A-BB31-4107-BBF8-635D137FB64A}"/>
                    </a:ext>
                  </a:extLst>
                </p:cNvPr>
                <p:cNvSpPr/>
                <p:nvPr/>
              </p:nvSpPr>
              <p:spPr>
                <a:xfrm>
                  <a:off x="6174771" y="4089749"/>
                  <a:ext cx="3947" cy="8765"/>
                </a:xfrm>
                <a:custGeom>
                  <a:avLst/>
                  <a:gdLst>
                    <a:gd name="connsiteX0" fmla="*/ 3905 w 3947"/>
                    <a:gd name="connsiteY0" fmla="*/ 0 h 8765"/>
                    <a:gd name="connsiteX1" fmla="*/ 3905 w 3947"/>
                    <a:gd name="connsiteY1" fmla="*/ 4763 h 8765"/>
                    <a:gd name="connsiteX2" fmla="*/ 1143 w 3947"/>
                    <a:gd name="connsiteY2" fmla="*/ 8763 h 8765"/>
                    <a:gd name="connsiteX3" fmla="*/ 0 w 3947"/>
                    <a:gd name="connsiteY3" fmla="*/ 4763 h 8765"/>
                    <a:gd name="connsiteX4" fmla="*/ 3905 w 3947"/>
                    <a:gd name="connsiteY4" fmla="*/ 0 h 8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7" h="8765">
                      <a:moveTo>
                        <a:pt x="3905" y="0"/>
                      </a:moveTo>
                      <a:cubicBezTo>
                        <a:pt x="3905" y="1619"/>
                        <a:pt x="4001" y="3239"/>
                        <a:pt x="3905" y="4763"/>
                      </a:cubicBezTo>
                      <a:cubicBezTo>
                        <a:pt x="3810" y="6668"/>
                        <a:pt x="3048" y="8858"/>
                        <a:pt x="1143" y="8763"/>
                      </a:cubicBezTo>
                      <a:cubicBezTo>
                        <a:pt x="-762" y="8573"/>
                        <a:pt x="572" y="6096"/>
                        <a:pt x="0" y="4763"/>
                      </a:cubicBezTo>
                      <a:cubicBezTo>
                        <a:pt x="953" y="2953"/>
                        <a:pt x="1905" y="1143"/>
                        <a:pt x="390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0FEF96C7-175F-48BE-91FC-54E80EB725A7}"/>
                    </a:ext>
                  </a:extLst>
                </p:cNvPr>
                <p:cNvSpPr/>
                <p:nvPr/>
              </p:nvSpPr>
              <p:spPr>
                <a:xfrm>
                  <a:off x="6168675" y="4098893"/>
                  <a:ext cx="3746" cy="10953"/>
                </a:xfrm>
                <a:custGeom>
                  <a:avLst/>
                  <a:gdLst>
                    <a:gd name="connsiteX0" fmla="*/ 3715 w 3746"/>
                    <a:gd name="connsiteY0" fmla="*/ 0 h 10953"/>
                    <a:gd name="connsiteX1" fmla="*/ 476 w 3746"/>
                    <a:gd name="connsiteY1" fmla="*/ 10954 h 10953"/>
                    <a:gd name="connsiteX2" fmla="*/ 0 w 3746"/>
                    <a:gd name="connsiteY2" fmla="*/ 5620 h 10953"/>
                    <a:gd name="connsiteX3" fmla="*/ 3715 w 3746"/>
                    <a:gd name="connsiteY3" fmla="*/ 0 h 10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46" h="10953">
                      <a:moveTo>
                        <a:pt x="3715" y="0"/>
                      </a:moveTo>
                      <a:cubicBezTo>
                        <a:pt x="3810" y="3715"/>
                        <a:pt x="3905" y="7429"/>
                        <a:pt x="476" y="10954"/>
                      </a:cubicBezTo>
                      <a:cubicBezTo>
                        <a:pt x="286" y="8858"/>
                        <a:pt x="95" y="7239"/>
                        <a:pt x="0" y="5620"/>
                      </a:cubicBezTo>
                      <a:cubicBezTo>
                        <a:pt x="667" y="3429"/>
                        <a:pt x="1715" y="1429"/>
                        <a:pt x="371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FEC12B83-8952-41DC-ADAB-1D5B08468500}"/>
                    </a:ext>
                  </a:extLst>
                </p:cNvPr>
                <p:cNvSpPr/>
                <p:nvPr/>
              </p:nvSpPr>
              <p:spPr>
                <a:xfrm>
                  <a:off x="6247023" y="4056125"/>
                  <a:ext cx="3704" cy="5915"/>
                </a:xfrm>
                <a:custGeom>
                  <a:avLst/>
                  <a:gdLst>
                    <a:gd name="connsiteX0" fmla="*/ 3662 w 3704"/>
                    <a:gd name="connsiteY0" fmla="*/ 0 h 5915"/>
                    <a:gd name="connsiteX1" fmla="*/ 3662 w 3704"/>
                    <a:gd name="connsiteY1" fmla="*/ 1810 h 5915"/>
                    <a:gd name="connsiteX2" fmla="*/ 1566 w 3704"/>
                    <a:gd name="connsiteY2" fmla="*/ 5906 h 5915"/>
                    <a:gd name="connsiteX3" fmla="*/ 42 w 3704"/>
                    <a:gd name="connsiteY3" fmla="*/ 1810 h 5915"/>
                    <a:gd name="connsiteX4" fmla="*/ 42 w 3704"/>
                    <a:gd name="connsiteY4" fmla="*/ 0 h 5915"/>
                    <a:gd name="connsiteX5" fmla="*/ 3662 w 3704"/>
                    <a:gd name="connsiteY5" fmla="*/ 0 h 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04" h="5915">
                      <a:moveTo>
                        <a:pt x="3662" y="0"/>
                      </a:moveTo>
                      <a:cubicBezTo>
                        <a:pt x="3662" y="571"/>
                        <a:pt x="3757" y="1238"/>
                        <a:pt x="3662" y="1810"/>
                      </a:cubicBezTo>
                      <a:cubicBezTo>
                        <a:pt x="3376" y="3429"/>
                        <a:pt x="4519" y="6096"/>
                        <a:pt x="1566" y="5906"/>
                      </a:cubicBezTo>
                      <a:cubicBezTo>
                        <a:pt x="-720" y="5715"/>
                        <a:pt x="233" y="3334"/>
                        <a:pt x="42" y="1810"/>
                      </a:cubicBezTo>
                      <a:cubicBezTo>
                        <a:pt x="-53" y="1238"/>
                        <a:pt x="42" y="571"/>
                        <a:pt x="42" y="0"/>
                      </a:cubicBezTo>
                      <a:cubicBezTo>
                        <a:pt x="1185" y="0"/>
                        <a:pt x="2424" y="0"/>
                        <a:pt x="3662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330ABDD1-8483-47F1-A522-1033E7B91144}"/>
                    </a:ext>
                  </a:extLst>
                </p:cNvPr>
                <p:cNvSpPr/>
                <p:nvPr/>
              </p:nvSpPr>
              <p:spPr>
                <a:xfrm>
                  <a:off x="6158384" y="4056030"/>
                  <a:ext cx="184481" cy="184908"/>
                </a:xfrm>
                <a:custGeom>
                  <a:avLst/>
                  <a:gdLst>
                    <a:gd name="connsiteX0" fmla="*/ 184408 w 184481"/>
                    <a:gd name="connsiteY0" fmla="*/ 93345 h 184908"/>
                    <a:gd name="connsiteX1" fmla="*/ 180122 w 184481"/>
                    <a:gd name="connsiteY1" fmla="*/ 63151 h 184908"/>
                    <a:gd name="connsiteX2" fmla="*/ 171073 w 184481"/>
                    <a:gd name="connsiteY2" fmla="*/ 43434 h 184908"/>
                    <a:gd name="connsiteX3" fmla="*/ 169549 w 184481"/>
                    <a:gd name="connsiteY3" fmla="*/ 46482 h 184908"/>
                    <a:gd name="connsiteX4" fmla="*/ 167358 w 184481"/>
                    <a:gd name="connsiteY4" fmla="*/ 44196 h 184908"/>
                    <a:gd name="connsiteX5" fmla="*/ 166882 w 184481"/>
                    <a:gd name="connsiteY5" fmla="*/ 36957 h 184908"/>
                    <a:gd name="connsiteX6" fmla="*/ 163262 w 184481"/>
                    <a:gd name="connsiteY6" fmla="*/ 32290 h 184908"/>
                    <a:gd name="connsiteX7" fmla="*/ 161738 w 184481"/>
                    <a:gd name="connsiteY7" fmla="*/ 36671 h 184908"/>
                    <a:gd name="connsiteX8" fmla="*/ 158690 w 184481"/>
                    <a:gd name="connsiteY8" fmla="*/ 32671 h 184908"/>
                    <a:gd name="connsiteX9" fmla="*/ 158405 w 184481"/>
                    <a:gd name="connsiteY9" fmla="*/ 27337 h 184908"/>
                    <a:gd name="connsiteX10" fmla="*/ 155642 w 184481"/>
                    <a:gd name="connsiteY10" fmla="*/ 24765 h 184908"/>
                    <a:gd name="connsiteX11" fmla="*/ 153928 w 184481"/>
                    <a:gd name="connsiteY11" fmla="*/ 29051 h 184908"/>
                    <a:gd name="connsiteX12" fmla="*/ 150785 w 184481"/>
                    <a:gd name="connsiteY12" fmla="*/ 20193 h 184908"/>
                    <a:gd name="connsiteX13" fmla="*/ 145832 w 184481"/>
                    <a:gd name="connsiteY13" fmla="*/ 16478 h 184908"/>
                    <a:gd name="connsiteX14" fmla="*/ 144117 w 184481"/>
                    <a:gd name="connsiteY14" fmla="*/ 21717 h 184908"/>
                    <a:gd name="connsiteX15" fmla="*/ 141069 w 184481"/>
                    <a:gd name="connsiteY15" fmla="*/ 13430 h 184908"/>
                    <a:gd name="connsiteX16" fmla="*/ 136116 w 184481"/>
                    <a:gd name="connsiteY16" fmla="*/ 10858 h 184908"/>
                    <a:gd name="connsiteX17" fmla="*/ 133544 w 184481"/>
                    <a:gd name="connsiteY17" fmla="*/ 15907 h 184908"/>
                    <a:gd name="connsiteX18" fmla="*/ 129830 w 184481"/>
                    <a:gd name="connsiteY18" fmla="*/ 7715 h 184908"/>
                    <a:gd name="connsiteX19" fmla="*/ 124972 w 184481"/>
                    <a:gd name="connsiteY19" fmla="*/ 5905 h 184908"/>
                    <a:gd name="connsiteX20" fmla="*/ 122305 w 184481"/>
                    <a:gd name="connsiteY20" fmla="*/ 11716 h 184908"/>
                    <a:gd name="connsiteX21" fmla="*/ 118590 w 184481"/>
                    <a:gd name="connsiteY21" fmla="*/ 3810 h 184908"/>
                    <a:gd name="connsiteX22" fmla="*/ 113447 w 184481"/>
                    <a:gd name="connsiteY22" fmla="*/ 2572 h 184908"/>
                    <a:gd name="connsiteX23" fmla="*/ 112494 w 184481"/>
                    <a:gd name="connsiteY23" fmla="*/ 6096 h 184908"/>
                    <a:gd name="connsiteX24" fmla="*/ 109922 w 184481"/>
                    <a:gd name="connsiteY24" fmla="*/ 8668 h 184908"/>
                    <a:gd name="connsiteX25" fmla="*/ 106398 w 184481"/>
                    <a:gd name="connsiteY25" fmla="*/ 6001 h 184908"/>
                    <a:gd name="connsiteX26" fmla="*/ 106208 w 184481"/>
                    <a:gd name="connsiteY26" fmla="*/ 1143 h 184908"/>
                    <a:gd name="connsiteX27" fmla="*/ 100016 w 184481"/>
                    <a:gd name="connsiteY27" fmla="*/ 191 h 184908"/>
                    <a:gd name="connsiteX28" fmla="*/ 100016 w 184481"/>
                    <a:gd name="connsiteY28" fmla="*/ 4477 h 184908"/>
                    <a:gd name="connsiteX29" fmla="*/ 96873 w 184481"/>
                    <a:gd name="connsiteY29" fmla="*/ 7239 h 184908"/>
                    <a:gd name="connsiteX30" fmla="*/ 93825 w 184481"/>
                    <a:gd name="connsiteY30" fmla="*/ 4286 h 184908"/>
                    <a:gd name="connsiteX31" fmla="*/ 93825 w 184481"/>
                    <a:gd name="connsiteY31" fmla="*/ 0 h 184908"/>
                    <a:gd name="connsiteX32" fmla="*/ 92587 w 184481"/>
                    <a:gd name="connsiteY32" fmla="*/ 0 h 184908"/>
                    <a:gd name="connsiteX33" fmla="*/ 92587 w 184481"/>
                    <a:gd name="connsiteY33" fmla="*/ 1810 h 184908"/>
                    <a:gd name="connsiteX34" fmla="*/ 90491 w 184481"/>
                    <a:gd name="connsiteY34" fmla="*/ 5905 h 184908"/>
                    <a:gd name="connsiteX35" fmla="*/ 88967 w 184481"/>
                    <a:gd name="connsiteY35" fmla="*/ 1810 h 184908"/>
                    <a:gd name="connsiteX36" fmla="*/ 88967 w 184481"/>
                    <a:gd name="connsiteY36" fmla="*/ 0 h 184908"/>
                    <a:gd name="connsiteX37" fmla="*/ 82586 w 184481"/>
                    <a:gd name="connsiteY37" fmla="*/ 381 h 184908"/>
                    <a:gd name="connsiteX38" fmla="*/ 82586 w 184481"/>
                    <a:gd name="connsiteY38" fmla="*/ 952 h 184908"/>
                    <a:gd name="connsiteX39" fmla="*/ 79633 w 184481"/>
                    <a:gd name="connsiteY39" fmla="*/ 7334 h 184908"/>
                    <a:gd name="connsiteX40" fmla="*/ 76490 w 184481"/>
                    <a:gd name="connsiteY40" fmla="*/ 1238 h 184908"/>
                    <a:gd name="connsiteX41" fmla="*/ 70203 w 184481"/>
                    <a:gd name="connsiteY41" fmla="*/ 2476 h 184908"/>
                    <a:gd name="connsiteX42" fmla="*/ 70298 w 184481"/>
                    <a:gd name="connsiteY42" fmla="*/ 3715 h 184908"/>
                    <a:gd name="connsiteX43" fmla="*/ 66869 w 184481"/>
                    <a:gd name="connsiteY43" fmla="*/ 10287 h 184908"/>
                    <a:gd name="connsiteX44" fmla="*/ 63345 w 184481"/>
                    <a:gd name="connsiteY44" fmla="*/ 4858 h 184908"/>
                    <a:gd name="connsiteX45" fmla="*/ 59059 w 184481"/>
                    <a:gd name="connsiteY45" fmla="*/ 6096 h 184908"/>
                    <a:gd name="connsiteX46" fmla="*/ 59059 w 184481"/>
                    <a:gd name="connsiteY46" fmla="*/ 8572 h 184908"/>
                    <a:gd name="connsiteX47" fmla="*/ 55249 w 184481"/>
                    <a:gd name="connsiteY47" fmla="*/ 14288 h 184908"/>
                    <a:gd name="connsiteX48" fmla="*/ 52963 w 184481"/>
                    <a:gd name="connsiteY48" fmla="*/ 8572 h 184908"/>
                    <a:gd name="connsiteX49" fmla="*/ 47915 w 184481"/>
                    <a:gd name="connsiteY49" fmla="*/ 11144 h 184908"/>
                    <a:gd name="connsiteX50" fmla="*/ 47915 w 184481"/>
                    <a:gd name="connsiteY50" fmla="*/ 13525 h 184908"/>
                    <a:gd name="connsiteX51" fmla="*/ 44962 w 184481"/>
                    <a:gd name="connsiteY51" fmla="*/ 19145 h 184908"/>
                    <a:gd name="connsiteX52" fmla="*/ 42485 w 184481"/>
                    <a:gd name="connsiteY52" fmla="*/ 14288 h 184908"/>
                    <a:gd name="connsiteX53" fmla="*/ 38009 w 184481"/>
                    <a:gd name="connsiteY53" fmla="*/ 17335 h 184908"/>
                    <a:gd name="connsiteX54" fmla="*/ 38009 w 184481"/>
                    <a:gd name="connsiteY54" fmla="*/ 20955 h 184908"/>
                    <a:gd name="connsiteX55" fmla="*/ 34770 w 184481"/>
                    <a:gd name="connsiteY55" fmla="*/ 26003 h 184908"/>
                    <a:gd name="connsiteX56" fmla="*/ 32579 w 184481"/>
                    <a:gd name="connsiteY56" fmla="*/ 21526 h 184908"/>
                    <a:gd name="connsiteX57" fmla="*/ 28007 w 184481"/>
                    <a:gd name="connsiteY57" fmla="*/ 25241 h 184908"/>
                    <a:gd name="connsiteX58" fmla="*/ 24578 w 184481"/>
                    <a:gd name="connsiteY58" fmla="*/ 34957 h 184908"/>
                    <a:gd name="connsiteX59" fmla="*/ 24007 w 184481"/>
                    <a:gd name="connsiteY59" fmla="*/ 29337 h 184908"/>
                    <a:gd name="connsiteX60" fmla="*/ 20483 w 184481"/>
                    <a:gd name="connsiteY60" fmla="*/ 33528 h 184908"/>
                    <a:gd name="connsiteX61" fmla="*/ 20483 w 184481"/>
                    <a:gd name="connsiteY61" fmla="*/ 38291 h 184908"/>
                    <a:gd name="connsiteX62" fmla="*/ 17720 w 184481"/>
                    <a:gd name="connsiteY62" fmla="*/ 42291 h 184908"/>
                    <a:gd name="connsiteX63" fmla="*/ 16577 w 184481"/>
                    <a:gd name="connsiteY63" fmla="*/ 38291 h 184908"/>
                    <a:gd name="connsiteX64" fmla="*/ 14101 w 184481"/>
                    <a:gd name="connsiteY64" fmla="*/ 42577 h 184908"/>
                    <a:gd name="connsiteX65" fmla="*/ 10862 w 184481"/>
                    <a:gd name="connsiteY65" fmla="*/ 53530 h 184908"/>
                    <a:gd name="connsiteX66" fmla="*/ 10386 w 184481"/>
                    <a:gd name="connsiteY66" fmla="*/ 48196 h 184908"/>
                    <a:gd name="connsiteX67" fmla="*/ 1052 w 184481"/>
                    <a:gd name="connsiteY67" fmla="*/ 77438 h 184908"/>
                    <a:gd name="connsiteX68" fmla="*/ 3814 w 184481"/>
                    <a:gd name="connsiteY68" fmla="*/ 120491 h 184908"/>
                    <a:gd name="connsiteX69" fmla="*/ 110303 w 184481"/>
                    <a:gd name="connsiteY69" fmla="*/ 183166 h 184908"/>
                    <a:gd name="connsiteX70" fmla="*/ 184408 w 184481"/>
                    <a:gd name="connsiteY70" fmla="*/ 93345 h 184908"/>
                    <a:gd name="connsiteX71" fmla="*/ 142593 w 184481"/>
                    <a:gd name="connsiteY71" fmla="*/ 94488 h 184908"/>
                    <a:gd name="connsiteX72" fmla="*/ 97254 w 184481"/>
                    <a:gd name="connsiteY72" fmla="*/ 52388 h 184908"/>
                    <a:gd name="connsiteX73" fmla="*/ 95159 w 184481"/>
                    <a:gd name="connsiteY73" fmla="*/ 44577 h 184908"/>
                    <a:gd name="connsiteX74" fmla="*/ 100588 w 184481"/>
                    <a:gd name="connsiteY74" fmla="*/ 41434 h 184908"/>
                    <a:gd name="connsiteX75" fmla="*/ 104493 w 184481"/>
                    <a:gd name="connsiteY75" fmla="*/ 43720 h 184908"/>
                    <a:gd name="connsiteX76" fmla="*/ 150308 w 184481"/>
                    <a:gd name="connsiteY76" fmla="*/ 86201 h 184908"/>
                    <a:gd name="connsiteX77" fmla="*/ 151261 w 184481"/>
                    <a:gd name="connsiteY77" fmla="*/ 94297 h 184908"/>
                    <a:gd name="connsiteX78" fmla="*/ 142593 w 184481"/>
                    <a:gd name="connsiteY78" fmla="*/ 94488 h 184908"/>
                    <a:gd name="connsiteX79" fmla="*/ 145451 w 184481"/>
                    <a:gd name="connsiteY79" fmla="*/ 107061 h 184908"/>
                    <a:gd name="connsiteX80" fmla="*/ 142117 w 184481"/>
                    <a:gd name="connsiteY80" fmla="*/ 112204 h 184908"/>
                    <a:gd name="connsiteX81" fmla="*/ 136402 w 184481"/>
                    <a:gd name="connsiteY81" fmla="*/ 111728 h 184908"/>
                    <a:gd name="connsiteX82" fmla="*/ 123638 w 184481"/>
                    <a:gd name="connsiteY82" fmla="*/ 100013 h 184908"/>
                    <a:gd name="connsiteX83" fmla="*/ 123162 w 184481"/>
                    <a:gd name="connsiteY83" fmla="*/ 92678 h 184908"/>
                    <a:gd name="connsiteX84" fmla="*/ 129734 w 184481"/>
                    <a:gd name="connsiteY84" fmla="*/ 91059 h 184908"/>
                    <a:gd name="connsiteX85" fmla="*/ 144593 w 184481"/>
                    <a:gd name="connsiteY85" fmla="*/ 104775 h 184908"/>
                    <a:gd name="connsiteX86" fmla="*/ 145451 w 184481"/>
                    <a:gd name="connsiteY86" fmla="*/ 107061 h 184908"/>
                    <a:gd name="connsiteX87" fmla="*/ 106589 w 184481"/>
                    <a:gd name="connsiteY87" fmla="*/ 31528 h 184908"/>
                    <a:gd name="connsiteX88" fmla="*/ 114399 w 184481"/>
                    <a:gd name="connsiteY88" fmla="*/ 31433 h 184908"/>
                    <a:gd name="connsiteX89" fmla="*/ 126686 w 184481"/>
                    <a:gd name="connsiteY89" fmla="*/ 42672 h 184908"/>
                    <a:gd name="connsiteX90" fmla="*/ 127734 w 184481"/>
                    <a:gd name="connsiteY90" fmla="*/ 49435 h 184908"/>
                    <a:gd name="connsiteX91" fmla="*/ 122019 w 184481"/>
                    <a:gd name="connsiteY91" fmla="*/ 52197 h 184908"/>
                    <a:gd name="connsiteX92" fmla="*/ 119733 w 184481"/>
                    <a:gd name="connsiteY92" fmla="*/ 51340 h 184908"/>
                    <a:gd name="connsiteX93" fmla="*/ 106589 w 184481"/>
                    <a:gd name="connsiteY93" fmla="*/ 39243 h 184908"/>
                    <a:gd name="connsiteX94" fmla="*/ 106589 w 184481"/>
                    <a:gd name="connsiteY94" fmla="*/ 31528 h 184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84481" h="184908">
                      <a:moveTo>
                        <a:pt x="184408" y="93345"/>
                      </a:moveTo>
                      <a:cubicBezTo>
                        <a:pt x="184027" y="83153"/>
                        <a:pt x="184122" y="73247"/>
                        <a:pt x="180122" y="63151"/>
                      </a:cubicBezTo>
                      <a:cubicBezTo>
                        <a:pt x="177455" y="56388"/>
                        <a:pt x="175645" y="49339"/>
                        <a:pt x="171073" y="43434"/>
                      </a:cubicBezTo>
                      <a:cubicBezTo>
                        <a:pt x="170597" y="44482"/>
                        <a:pt x="170311" y="46196"/>
                        <a:pt x="169549" y="46482"/>
                      </a:cubicBezTo>
                      <a:cubicBezTo>
                        <a:pt x="168120" y="46958"/>
                        <a:pt x="167549" y="45149"/>
                        <a:pt x="167358" y="44196"/>
                      </a:cubicBezTo>
                      <a:cubicBezTo>
                        <a:pt x="166977" y="41815"/>
                        <a:pt x="166977" y="39433"/>
                        <a:pt x="166882" y="36957"/>
                      </a:cubicBezTo>
                      <a:cubicBezTo>
                        <a:pt x="166310" y="34862"/>
                        <a:pt x="164882" y="33528"/>
                        <a:pt x="163262" y="32290"/>
                      </a:cubicBezTo>
                      <a:cubicBezTo>
                        <a:pt x="162691" y="33814"/>
                        <a:pt x="164215" y="36481"/>
                        <a:pt x="161738" y="36671"/>
                      </a:cubicBezTo>
                      <a:cubicBezTo>
                        <a:pt x="159833" y="36862"/>
                        <a:pt x="159071" y="34480"/>
                        <a:pt x="158690" y="32671"/>
                      </a:cubicBezTo>
                      <a:cubicBezTo>
                        <a:pt x="158309" y="30956"/>
                        <a:pt x="158500" y="29051"/>
                        <a:pt x="158405" y="27337"/>
                      </a:cubicBezTo>
                      <a:cubicBezTo>
                        <a:pt x="158119" y="25813"/>
                        <a:pt x="157166" y="24955"/>
                        <a:pt x="155642" y="24765"/>
                      </a:cubicBezTo>
                      <a:cubicBezTo>
                        <a:pt x="155071" y="26194"/>
                        <a:pt x="154499" y="27622"/>
                        <a:pt x="153928" y="29051"/>
                      </a:cubicBezTo>
                      <a:cubicBezTo>
                        <a:pt x="149451" y="27337"/>
                        <a:pt x="149546" y="24003"/>
                        <a:pt x="150785" y="20193"/>
                      </a:cubicBezTo>
                      <a:cubicBezTo>
                        <a:pt x="149165" y="18955"/>
                        <a:pt x="147451" y="17717"/>
                        <a:pt x="145832" y="16478"/>
                      </a:cubicBezTo>
                      <a:cubicBezTo>
                        <a:pt x="145165" y="18288"/>
                        <a:pt x="147070" y="22098"/>
                        <a:pt x="144117" y="21717"/>
                      </a:cubicBezTo>
                      <a:cubicBezTo>
                        <a:pt x="139355" y="21146"/>
                        <a:pt x="140879" y="16669"/>
                        <a:pt x="141069" y="13430"/>
                      </a:cubicBezTo>
                      <a:cubicBezTo>
                        <a:pt x="139450" y="12573"/>
                        <a:pt x="137831" y="11716"/>
                        <a:pt x="136116" y="10858"/>
                      </a:cubicBezTo>
                      <a:cubicBezTo>
                        <a:pt x="135259" y="12573"/>
                        <a:pt x="137069" y="16288"/>
                        <a:pt x="133544" y="15907"/>
                      </a:cubicBezTo>
                      <a:cubicBezTo>
                        <a:pt x="128401" y="15335"/>
                        <a:pt x="129925" y="10954"/>
                        <a:pt x="129830" y="7715"/>
                      </a:cubicBezTo>
                      <a:cubicBezTo>
                        <a:pt x="128210" y="7144"/>
                        <a:pt x="126591" y="6477"/>
                        <a:pt x="124972" y="5905"/>
                      </a:cubicBezTo>
                      <a:cubicBezTo>
                        <a:pt x="123638" y="7620"/>
                        <a:pt x="126877" y="11906"/>
                        <a:pt x="122305" y="11716"/>
                      </a:cubicBezTo>
                      <a:cubicBezTo>
                        <a:pt x="116971" y="11430"/>
                        <a:pt x="118876" y="6953"/>
                        <a:pt x="118590" y="3810"/>
                      </a:cubicBezTo>
                      <a:cubicBezTo>
                        <a:pt x="117066" y="2476"/>
                        <a:pt x="115256" y="2381"/>
                        <a:pt x="113447" y="2572"/>
                      </a:cubicBezTo>
                      <a:cubicBezTo>
                        <a:pt x="113161" y="3715"/>
                        <a:pt x="112685" y="4858"/>
                        <a:pt x="112494" y="6096"/>
                      </a:cubicBezTo>
                      <a:cubicBezTo>
                        <a:pt x="112304" y="7715"/>
                        <a:pt x="111732" y="8763"/>
                        <a:pt x="109922" y="8668"/>
                      </a:cubicBezTo>
                      <a:cubicBezTo>
                        <a:pt x="108113" y="8572"/>
                        <a:pt x="106684" y="8001"/>
                        <a:pt x="106398" y="6001"/>
                      </a:cubicBezTo>
                      <a:cubicBezTo>
                        <a:pt x="106208" y="4381"/>
                        <a:pt x="106303" y="2762"/>
                        <a:pt x="106208" y="1143"/>
                      </a:cubicBezTo>
                      <a:cubicBezTo>
                        <a:pt x="104303" y="-191"/>
                        <a:pt x="102112" y="191"/>
                        <a:pt x="100016" y="191"/>
                      </a:cubicBezTo>
                      <a:cubicBezTo>
                        <a:pt x="100016" y="1619"/>
                        <a:pt x="100016" y="3048"/>
                        <a:pt x="100016" y="4477"/>
                      </a:cubicBezTo>
                      <a:cubicBezTo>
                        <a:pt x="100016" y="6667"/>
                        <a:pt x="98778" y="7239"/>
                        <a:pt x="96873" y="7239"/>
                      </a:cubicBezTo>
                      <a:cubicBezTo>
                        <a:pt x="94873" y="7239"/>
                        <a:pt x="93825" y="6382"/>
                        <a:pt x="93825" y="4286"/>
                      </a:cubicBezTo>
                      <a:cubicBezTo>
                        <a:pt x="93825" y="2858"/>
                        <a:pt x="93825" y="1429"/>
                        <a:pt x="93825" y="0"/>
                      </a:cubicBezTo>
                      <a:cubicBezTo>
                        <a:pt x="93444" y="0"/>
                        <a:pt x="92968" y="0"/>
                        <a:pt x="92587" y="0"/>
                      </a:cubicBezTo>
                      <a:cubicBezTo>
                        <a:pt x="92587" y="571"/>
                        <a:pt x="92682" y="1238"/>
                        <a:pt x="92587" y="1810"/>
                      </a:cubicBezTo>
                      <a:cubicBezTo>
                        <a:pt x="92301" y="3429"/>
                        <a:pt x="93444" y="6096"/>
                        <a:pt x="90491" y="5905"/>
                      </a:cubicBezTo>
                      <a:cubicBezTo>
                        <a:pt x="88205" y="5715"/>
                        <a:pt x="89158" y="3334"/>
                        <a:pt x="88967" y="1810"/>
                      </a:cubicBezTo>
                      <a:cubicBezTo>
                        <a:pt x="88872" y="1238"/>
                        <a:pt x="88967" y="571"/>
                        <a:pt x="88967" y="0"/>
                      </a:cubicBezTo>
                      <a:cubicBezTo>
                        <a:pt x="86872" y="95"/>
                        <a:pt x="84681" y="191"/>
                        <a:pt x="82586" y="381"/>
                      </a:cubicBezTo>
                      <a:cubicBezTo>
                        <a:pt x="82586" y="571"/>
                        <a:pt x="82681" y="762"/>
                        <a:pt x="82586" y="952"/>
                      </a:cubicBezTo>
                      <a:cubicBezTo>
                        <a:pt x="82109" y="3334"/>
                        <a:pt x="84395" y="7144"/>
                        <a:pt x="79633" y="7334"/>
                      </a:cubicBezTo>
                      <a:cubicBezTo>
                        <a:pt x="74680" y="7525"/>
                        <a:pt x="77061" y="3524"/>
                        <a:pt x="76490" y="1238"/>
                      </a:cubicBezTo>
                      <a:cubicBezTo>
                        <a:pt x="74299" y="1048"/>
                        <a:pt x="72203" y="1524"/>
                        <a:pt x="70203" y="2476"/>
                      </a:cubicBezTo>
                      <a:cubicBezTo>
                        <a:pt x="70203" y="2858"/>
                        <a:pt x="70298" y="3334"/>
                        <a:pt x="70298" y="3715"/>
                      </a:cubicBezTo>
                      <a:cubicBezTo>
                        <a:pt x="70298" y="6477"/>
                        <a:pt x="71156" y="9620"/>
                        <a:pt x="66869" y="10287"/>
                      </a:cubicBezTo>
                      <a:cubicBezTo>
                        <a:pt x="61631" y="11049"/>
                        <a:pt x="65631" y="6001"/>
                        <a:pt x="63345" y="4858"/>
                      </a:cubicBezTo>
                      <a:cubicBezTo>
                        <a:pt x="61726" y="4572"/>
                        <a:pt x="60202" y="4858"/>
                        <a:pt x="59059" y="6096"/>
                      </a:cubicBezTo>
                      <a:cubicBezTo>
                        <a:pt x="59059" y="6953"/>
                        <a:pt x="58964" y="7715"/>
                        <a:pt x="59059" y="8572"/>
                      </a:cubicBezTo>
                      <a:cubicBezTo>
                        <a:pt x="59345" y="11621"/>
                        <a:pt x="58583" y="14383"/>
                        <a:pt x="55249" y="14288"/>
                      </a:cubicBezTo>
                      <a:cubicBezTo>
                        <a:pt x="51153" y="14192"/>
                        <a:pt x="53820" y="10477"/>
                        <a:pt x="52963" y="8572"/>
                      </a:cubicBezTo>
                      <a:cubicBezTo>
                        <a:pt x="51058" y="8954"/>
                        <a:pt x="49343" y="9716"/>
                        <a:pt x="47915" y="11144"/>
                      </a:cubicBezTo>
                      <a:cubicBezTo>
                        <a:pt x="47915" y="11906"/>
                        <a:pt x="47915" y="12763"/>
                        <a:pt x="47915" y="13525"/>
                      </a:cubicBezTo>
                      <a:cubicBezTo>
                        <a:pt x="48010" y="16002"/>
                        <a:pt x="48105" y="18955"/>
                        <a:pt x="44962" y="19145"/>
                      </a:cubicBezTo>
                      <a:cubicBezTo>
                        <a:pt x="41342" y="19431"/>
                        <a:pt x="43628" y="15812"/>
                        <a:pt x="42485" y="14288"/>
                      </a:cubicBezTo>
                      <a:cubicBezTo>
                        <a:pt x="40676" y="14859"/>
                        <a:pt x="39152" y="15812"/>
                        <a:pt x="38009" y="17335"/>
                      </a:cubicBezTo>
                      <a:cubicBezTo>
                        <a:pt x="38009" y="18574"/>
                        <a:pt x="37913" y="19812"/>
                        <a:pt x="38009" y="20955"/>
                      </a:cubicBezTo>
                      <a:cubicBezTo>
                        <a:pt x="38199" y="23431"/>
                        <a:pt x="37342" y="25813"/>
                        <a:pt x="34770" y="26003"/>
                      </a:cubicBezTo>
                      <a:cubicBezTo>
                        <a:pt x="31341" y="26289"/>
                        <a:pt x="33818" y="22860"/>
                        <a:pt x="32579" y="21526"/>
                      </a:cubicBezTo>
                      <a:cubicBezTo>
                        <a:pt x="30674" y="22288"/>
                        <a:pt x="29246" y="23622"/>
                        <a:pt x="28007" y="25241"/>
                      </a:cubicBezTo>
                      <a:cubicBezTo>
                        <a:pt x="28007" y="28766"/>
                        <a:pt x="29531" y="32766"/>
                        <a:pt x="24578" y="34957"/>
                      </a:cubicBezTo>
                      <a:cubicBezTo>
                        <a:pt x="24388" y="32956"/>
                        <a:pt x="24197" y="31147"/>
                        <a:pt x="24007" y="29337"/>
                      </a:cubicBezTo>
                      <a:cubicBezTo>
                        <a:pt x="22483" y="30480"/>
                        <a:pt x="21054" y="31623"/>
                        <a:pt x="20483" y="33528"/>
                      </a:cubicBezTo>
                      <a:cubicBezTo>
                        <a:pt x="20483" y="35147"/>
                        <a:pt x="20578" y="36767"/>
                        <a:pt x="20483" y="38291"/>
                      </a:cubicBezTo>
                      <a:cubicBezTo>
                        <a:pt x="20387" y="40196"/>
                        <a:pt x="19625" y="42386"/>
                        <a:pt x="17720" y="42291"/>
                      </a:cubicBezTo>
                      <a:cubicBezTo>
                        <a:pt x="15815" y="42100"/>
                        <a:pt x="17149" y="39624"/>
                        <a:pt x="16577" y="38291"/>
                      </a:cubicBezTo>
                      <a:cubicBezTo>
                        <a:pt x="15339" y="39433"/>
                        <a:pt x="14291" y="40767"/>
                        <a:pt x="14101" y="42577"/>
                      </a:cubicBezTo>
                      <a:cubicBezTo>
                        <a:pt x="14196" y="46292"/>
                        <a:pt x="14291" y="50006"/>
                        <a:pt x="10862" y="53530"/>
                      </a:cubicBezTo>
                      <a:cubicBezTo>
                        <a:pt x="10672" y="51435"/>
                        <a:pt x="10481" y="49816"/>
                        <a:pt x="10386" y="48196"/>
                      </a:cubicBezTo>
                      <a:cubicBezTo>
                        <a:pt x="4957" y="57150"/>
                        <a:pt x="2290" y="67342"/>
                        <a:pt x="1052" y="77438"/>
                      </a:cubicBezTo>
                      <a:cubicBezTo>
                        <a:pt x="-758" y="91726"/>
                        <a:pt x="-472" y="106299"/>
                        <a:pt x="3814" y="120491"/>
                      </a:cubicBezTo>
                      <a:cubicBezTo>
                        <a:pt x="16958" y="164592"/>
                        <a:pt x="64202" y="192310"/>
                        <a:pt x="110303" y="183166"/>
                      </a:cubicBezTo>
                      <a:cubicBezTo>
                        <a:pt x="154499" y="174784"/>
                        <a:pt x="186218" y="136303"/>
                        <a:pt x="184408" y="93345"/>
                      </a:cubicBezTo>
                      <a:close/>
                      <a:moveTo>
                        <a:pt x="142593" y="94488"/>
                      </a:moveTo>
                      <a:cubicBezTo>
                        <a:pt x="127544" y="80391"/>
                        <a:pt x="112399" y="66389"/>
                        <a:pt x="97254" y="52388"/>
                      </a:cubicBezTo>
                      <a:cubicBezTo>
                        <a:pt x="94873" y="50197"/>
                        <a:pt x="93920" y="47625"/>
                        <a:pt x="95159" y="44577"/>
                      </a:cubicBezTo>
                      <a:cubicBezTo>
                        <a:pt x="96016" y="42481"/>
                        <a:pt x="98016" y="41815"/>
                        <a:pt x="100588" y="41434"/>
                      </a:cubicBezTo>
                      <a:cubicBezTo>
                        <a:pt x="101731" y="42100"/>
                        <a:pt x="103350" y="42672"/>
                        <a:pt x="104493" y="43720"/>
                      </a:cubicBezTo>
                      <a:cubicBezTo>
                        <a:pt x="119828" y="57817"/>
                        <a:pt x="135068" y="72009"/>
                        <a:pt x="150308" y="86201"/>
                      </a:cubicBezTo>
                      <a:cubicBezTo>
                        <a:pt x="152975" y="88678"/>
                        <a:pt x="153833" y="91535"/>
                        <a:pt x="151261" y="94297"/>
                      </a:cubicBezTo>
                      <a:cubicBezTo>
                        <a:pt x="148594" y="97250"/>
                        <a:pt x="145641" y="97441"/>
                        <a:pt x="142593" y="94488"/>
                      </a:cubicBezTo>
                      <a:close/>
                      <a:moveTo>
                        <a:pt x="145451" y="107061"/>
                      </a:moveTo>
                      <a:cubicBezTo>
                        <a:pt x="145355" y="109633"/>
                        <a:pt x="143927" y="111062"/>
                        <a:pt x="142117" y="112204"/>
                      </a:cubicBezTo>
                      <a:cubicBezTo>
                        <a:pt x="140117" y="113538"/>
                        <a:pt x="138116" y="113252"/>
                        <a:pt x="136402" y="111728"/>
                      </a:cubicBezTo>
                      <a:cubicBezTo>
                        <a:pt x="132116" y="107918"/>
                        <a:pt x="127829" y="104013"/>
                        <a:pt x="123638" y="100013"/>
                      </a:cubicBezTo>
                      <a:cubicBezTo>
                        <a:pt x="121448" y="97822"/>
                        <a:pt x="121352" y="95155"/>
                        <a:pt x="123162" y="92678"/>
                      </a:cubicBezTo>
                      <a:cubicBezTo>
                        <a:pt x="124877" y="90297"/>
                        <a:pt x="127639" y="89630"/>
                        <a:pt x="129734" y="91059"/>
                      </a:cubicBezTo>
                      <a:cubicBezTo>
                        <a:pt x="135259" y="94964"/>
                        <a:pt x="140117" y="99727"/>
                        <a:pt x="144593" y="104775"/>
                      </a:cubicBezTo>
                      <a:cubicBezTo>
                        <a:pt x="145165" y="105442"/>
                        <a:pt x="145260" y="106394"/>
                        <a:pt x="145451" y="107061"/>
                      </a:cubicBezTo>
                      <a:close/>
                      <a:moveTo>
                        <a:pt x="106589" y="31528"/>
                      </a:moveTo>
                      <a:cubicBezTo>
                        <a:pt x="109065" y="29242"/>
                        <a:pt x="111923" y="29337"/>
                        <a:pt x="114399" y="31433"/>
                      </a:cubicBezTo>
                      <a:cubicBezTo>
                        <a:pt x="118590" y="35052"/>
                        <a:pt x="122591" y="38862"/>
                        <a:pt x="126686" y="42672"/>
                      </a:cubicBezTo>
                      <a:cubicBezTo>
                        <a:pt x="128782" y="44577"/>
                        <a:pt x="129068" y="47054"/>
                        <a:pt x="127734" y="49435"/>
                      </a:cubicBezTo>
                      <a:cubicBezTo>
                        <a:pt x="126686" y="51340"/>
                        <a:pt x="124877" y="52292"/>
                        <a:pt x="122019" y="52197"/>
                      </a:cubicBezTo>
                      <a:cubicBezTo>
                        <a:pt x="121638" y="52006"/>
                        <a:pt x="120400" y="51911"/>
                        <a:pt x="119733" y="51340"/>
                      </a:cubicBezTo>
                      <a:cubicBezTo>
                        <a:pt x="115256" y="47434"/>
                        <a:pt x="110780" y="43434"/>
                        <a:pt x="106589" y="39243"/>
                      </a:cubicBezTo>
                      <a:cubicBezTo>
                        <a:pt x="104398" y="36957"/>
                        <a:pt x="103922" y="33909"/>
                        <a:pt x="106589" y="31528"/>
                      </a:cubicBezTo>
                      <a:close/>
                    </a:path>
                  </a:pathLst>
                </a:custGeom>
                <a:solidFill>
                  <a:srgbClr val="FFC4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AE056C05-1A38-4E64-B9F9-186C3BB4B9C8}"/>
                    </a:ext>
                  </a:extLst>
                </p:cNvPr>
                <p:cNvSpPr/>
                <p:nvPr/>
              </p:nvSpPr>
              <p:spPr>
                <a:xfrm>
                  <a:off x="6253094" y="4097464"/>
                  <a:ext cx="58096" cy="55091"/>
                </a:xfrm>
                <a:custGeom>
                  <a:avLst/>
                  <a:gdLst>
                    <a:gd name="connsiteX0" fmla="*/ 5878 w 58096"/>
                    <a:gd name="connsiteY0" fmla="*/ 0 h 55091"/>
                    <a:gd name="connsiteX1" fmla="*/ 9783 w 58096"/>
                    <a:gd name="connsiteY1" fmla="*/ 2286 h 55091"/>
                    <a:gd name="connsiteX2" fmla="*/ 55598 w 58096"/>
                    <a:gd name="connsiteY2" fmla="*/ 44768 h 55091"/>
                    <a:gd name="connsiteX3" fmla="*/ 56551 w 58096"/>
                    <a:gd name="connsiteY3" fmla="*/ 52864 h 55091"/>
                    <a:gd name="connsiteX4" fmla="*/ 47978 w 58096"/>
                    <a:gd name="connsiteY4" fmla="*/ 52959 h 55091"/>
                    <a:gd name="connsiteX5" fmla="*/ 2639 w 58096"/>
                    <a:gd name="connsiteY5" fmla="*/ 10859 h 55091"/>
                    <a:gd name="connsiteX6" fmla="*/ 544 w 58096"/>
                    <a:gd name="connsiteY6" fmla="*/ 3048 h 55091"/>
                    <a:gd name="connsiteX7" fmla="*/ 5878 w 58096"/>
                    <a:gd name="connsiteY7" fmla="*/ 0 h 55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096" h="55091">
                      <a:moveTo>
                        <a:pt x="5878" y="0"/>
                      </a:moveTo>
                      <a:cubicBezTo>
                        <a:pt x="7021" y="667"/>
                        <a:pt x="8640" y="1238"/>
                        <a:pt x="9783" y="2286"/>
                      </a:cubicBezTo>
                      <a:cubicBezTo>
                        <a:pt x="25118" y="16383"/>
                        <a:pt x="40358" y="30575"/>
                        <a:pt x="55598" y="44768"/>
                      </a:cubicBezTo>
                      <a:cubicBezTo>
                        <a:pt x="58265" y="47244"/>
                        <a:pt x="59122" y="50102"/>
                        <a:pt x="56551" y="52864"/>
                      </a:cubicBezTo>
                      <a:cubicBezTo>
                        <a:pt x="53979" y="55721"/>
                        <a:pt x="51026" y="55912"/>
                        <a:pt x="47978" y="52959"/>
                      </a:cubicBezTo>
                      <a:cubicBezTo>
                        <a:pt x="32928" y="38862"/>
                        <a:pt x="17784" y="24860"/>
                        <a:pt x="2639" y="10859"/>
                      </a:cubicBezTo>
                      <a:cubicBezTo>
                        <a:pt x="258" y="8668"/>
                        <a:pt x="-695" y="6096"/>
                        <a:pt x="544" y="3048"/>
                      </a:cubicBezTo>
                      <a:cubicBezTo>
                        <a:pt x="1305" y="1048"/>
                        <a:pt x="3306" y="381"/>
                        <a:pt x="5878" y="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6592FA3D-FAED-4BB3-BCC8-D991A2FAB319}"/>
                    </a:ext>
                  </a:extLst>
                </p:cNvPr>
                <p:cNvSpPr/>
                <p:nvPr/>
              </p:nvSpPr>
              <p:spPr>
                <a:xfrm>
                  <a:off x="6178200" y="4177855"/>
                  <a:ext cx="147161" cy="53775"/>
                </a:xfrm>
                <a:custGeom>
                  <a:avLst/>
                  <a:gdLst>
                    <a:gd name="connsiteX0" fmla="*/ 762 w 147161"/>
                    <a:gd name="connsiteY0" fmla="*/ 5525 h 53775"/>
                    <a:gd name="connsiteX1" fmla="*/ 39338 w 147161"/>
                    <a:gd name="connsiteY1" fmla="*/ 42577 h 53775"/>
                    <a:gd name="connsiteX2" fmla="*/ 143161 w 147161"/>
                    <a:gd name="connsiteY2" fmla="*/ 6763 h 53775"/>
                    <a:gd name="connsiteX3" fmla="*/ 147161 w 147161"/>
                    <a:gd name="connsiteY3" fmla="*/ 0 h 53775"/>
                    <a:gd name="connsiteX4" fmla="*/ 147161 w 147161"/>
                    <a:gd name="connsiteY4" fmla="*/ 0 h 53775"/>
                    <a:gd name="connsiteX5" fmla="*/ 122206 w 147161"/>
                    <a:gd name="connsiteY5" fmla="*/ 36576 h 53775"/>
                    <a:gd name="connsiteX6" fmla="*/ 3143 w 147161"/>
                    <a:gd name="connsiteY6" fmla="*/ 13621 h 53775"/>
                    <a:gd name="connsiteX7" fmla="*/ 0 w 147161"/>
                    <a:gd name="connsiteY7" fmla="*/ 6287 h 53775"/>
                    <a:gd name="connsiteX8" fmla="*/ 762 w 147161"/>
                    <a:gd name="connsiteY8" fmla="*/ 5525 h 53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161" h="53775">
                      <a:moveTo>
                        <a:pt x="762" y="5525"/>
                      </a:moveTo>
                      <a:cubicBezTo>
                        <a:pt x="9716" y="21908"/>
                        <a:pt x="22193" y="34576"/>
                        <a:pt x="39338" y="42577"/>
                      </a:cubicBezTo>
                      <a:cubicBezTo>
                        <a:pt x="77343" y="60389"/>
                        <a:pt x="124301" y="44291"/>
                        <a:pt x="143161" y="6763"/>
                      </a:cubicBezTo>
                      <a:cubicBezTo>
                        <a:pt x="144304" y="4477"/>
                        <a:pt x="144780" y="1619"/>
                        <a:pt x="147161" y="0"/>
                      </a:cubicBezTo>
                      <a:cubicBezTo>
                        <a:pt x="147161" y="0"/>
                        <a:pt x="147161" y="0"/>
                        <a:pt x="147161" y="0"/>
                      </a:cubicBezTo>
                      <a:cubicBezTo>
                        <a:pt x="143637" y="15431"/>
                        <a:pt x="134207" y="26956"/>
                        <a:pt x="122206" y="36576"/>
                      </a:cubicBezTo>
                      <a:cubicBezTo>
                        <a:pt x="84677" y="66961"/>
                        <a:pt x="26765" y="55721"/>
                        <a:pt x="3143" y="13621"/>
                      </a:cubicBezTo>
                      <a:cubicBezTo>
                        <a:pt x="1810" y="11335"/>
                        <a:pt x="1048" y="8668"/>
                        <a:pt x="0" y="6287"/>
                      </a:cubicBezTo>
                      <a:cubicBezTo>
                        <a:pt x="286" y="6191"/>
                        <a:pt x="572" y="5906"/>
                        <a:pt x="762" y="5525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6DA240D4-CA7E-48AD-AF57-092BA918ECA6}"/>
                    </a:ext>
                  </a:extLst>
                </p:cNvPr>
                <p:cNvSpPr/>
                <p:nvPr/>
              </p:nvSpPr>
              <p:spPr>
                <a:xfrm>
                  <a:off x="6179247" y="4072391"/>
                  <a:ext cx="141160" cy="46408"/>
                </a:xfrm>
                <a:custGeom>
                  <a:avLst/>
                  <a:gdLst>
                    <a:gd name="connsiteX0" fmla="*/ 140875 w 141160"/>
                    <a:gd name="connsiteY0" fmla="*/ 43742 h 46408"/>
                    <a:gd name="connsiteX1" fmla="*/ 110681 w 141160"/>
                    <a:gd name="connsiteY1" fmla="*/ 14214 h 46408"/>
                    <a:gd name="connsiteX2" fmla="*/ 23146 w 141160"/>
                    <a:gd name="connsiteY2" fmla="*/ 20024 h 46408"/>
                    <a:gd name="connsiteX3" fmla="*/ 0 w 141160"/>
                    <a:gd name="connsiteY3" fmla="*/ 46409 h 46408"/>
                    <a:gd name="connsiteX4" fmla="*/ 10192 w 141160"/>
                    <a:gd name="connsiteY4" fmla="*/ 28311 h 46408"/>
                    <a:gd name="connsiteX5" fmla="*/ 74200 w 141160"/>
                    <a:gd name="connsiteY5" fmla="*/ 117 h 46408"/>
                    <a:gd name="connsiteX6" fmla="*/ 141161 w 141160"/>
                    <a:gd name="connsiteY6" fmla="*/ 41932 h 46408"/>
                    <a:gd name="connsiteX7" fmla="*/ 140875 w 141160"/>
                    <a:gd name="connsiteY7" fmla="*/ 43742 h 46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160" h="46408">
                      <a:moveTo>
                        <a:pt x="140875" y="43742"/>
                      </a:moveTo>
                      <a:cubicBezTo>
                        <a:pt x="132683" y="31931"/>
                        <a:pt x="123539" y="21453"/>
                        <a:pt x="110681" y="14214"/>
                      </a:cubicBezTo>
                      <a:cubicBezTo>
                        <a:pt x="83820" y="-1121"/>
                        <a:pt x="48101" y="1165"/>
                        <a:pt x="23146" y="20024"/>
                      </a:cubicBezTo>
                      <a:cubicBezTo>
                        <a:pt x="13621" y="27263"/>
                        <a:pt x="6668" y="36598"/>
                        <a:pt x="0" y="46409"/>
                      </a:cubicBezTo>
                      <a:cubicBezTo>
                        <a:pt x="1429" y="39265"/>
                        <a:pt x="5715" y="33550"/>
                        <a:pt x="10192" y="28311"/>
                      </a:cubicBezTo>
                      <a:cubicBezTo>
                        <a:pt x="27051" y="8880"/>
                        <a:pt x="48577" y="-1216"/>
                        <a:pt x="74200" y="117"/>
                      </a:cubicBezTo>
                      <a:cubicBezTo>
                        <a:pt x="103918" y="1641"/>
                        <a:pt x="126968" y="14881"/>
                        <a:pt x="141161" y="41932"/>
                      </a:cubicBezTo>
                      <a:cubicBezTo>
                        <a:pt x="141161" y="42503"/>
                        <a:pt x="141065" y="43170"/>
                        <a:pt x="140875" y="4374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09EA7376-0711-4BE6-B7E8-77520CA71217}"/>
                    </a:ext>
                  </a:extLst>
                </p:cNvPr>
                <p:cNvSpPr/>
                <p:nvPr/>
              </p:nvSpPr>
              <p:spPr>
                <a:xfrm>
                  <a:off x="6263088" y="4085867"/>
                  <a:ext cx="23745" cy="22366"/>
                </a:xfrm>
                <a:custGeom>
                  <a:avLst/>
                  <a:gdLst>
                    <a:gd name="connsiteX0" fmla="*/ 17219 w 23745"/>
                    <a:gd name="connsiteY0" fmla="*/ 22360 h 22366"/>
                    <a:gd name="connsiteX1" fmla="*/ 14933 w 23745"/>
                    <a:gd name="connsiteY1" fmla="*/ 21503 h 22366"/>
                    <a:gd name="connsiteX2" fmla="*/ 1789 w 23745"/>
                    <a:gd name="connsiteY2" fmla="*/ 9406 h 22366"/>
                    <a:gd name="connsiteX3" fmla="*/ 1789 w 23745"/>
                    <a:gd name="connsiteY3" fmla="*/ 1691 h 22366"/>
                    <a:gd name="connsiteX4" fmla="*/ 9599 w 23745"/>
                    <a:gd name="connsiteY4" fmla="*/ 1595 h 22366"/>
                    <a:gd name="connsiteX5" fmla="*/ 21886 w 23745"/>
                    <a:gd name="connsiteY5" fmla="*/ 12835 h 22366"/>
                    <a:gd name="connsiteX6" fmla="*/ 22934 w 23745"/>
                    <a:gd name="connsiteY6" fmla="*/ 19598 h 22366"/>
                    <a:gd name="connsiteX7" fmla="*/ 17219 w 23745"/>
                    <a:gd name="connsiteY7" fmla="*/ 22360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745" h="22366">
                      <a:moveTo>
                        <a:pt x="17219" y="22360"/>
                      </a:moveTo>
                      <a:cubicBezTo>
                        <a:pt x="16838" y="22169"/>
                        <a:pt x="15600" y="22074"/>
                        <a:pt x="14933" y="21503"/>
                      </a:cubicBezTo>
                      <a:cubicBezTo>
                        <a:pt x="10457" y="17597"/>
                        <a:pt x="5980" y="13597"/>
                        <a:pt x="1789" y="9406"/>
                      </a:cubicBezTo>
                      <a:cubicBezTo>
                        <a:pt x="-402" y="7120"/>
                        <a:pt x="-783" y="4167"/>
                        <a:pt x="1789" y="1691"/>
                      </a:cubicBezTo>
                      <a:cubicBezTo>
                        <a:pt x="4265" y="-595"/>
                        <a:pt x="7123" y="-500"/>
                        <a:pt x="9599" y="1595"/>
                      </a:cubicBezTo>
                      <a:cubicBezTo>
                        <a:pt x="13790" y="5215"/>
                        <a:pt x="17791" y="9025"/>
                        <a:pt x="21886" y="12835"/>
                      </a:cubicBezTo>
                      <a:cubicBezTo>
                        <a:pt x="23982" y="14740"/>
                        <a:pt x="24268" y="17216"/>
                        <a:pt x="22934" y="19598"/>
                      </a:cubicBezTo>
                      <a:cubicBezTo>
                        <a:pt x="21886" y="21503"/>
                        <a:pt x="20077" y="22455"/>
                        <a:pt x="17219" y="2236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19D861EE-5D93-475A-81D4-36333CFF3C79}"/>
                    </a:ext>
                  </a:extLst>
                </p:cNvPr>
                <p:cNvSpPr/>
                <p:nvPr/>
              </p:nvSpPr>
              <p:spPr>
                <a:xfrm>
                  <a:off x="6280276" y="4146343"/>
                  <a:ext cx="23558" cy="22744"/>
                </a:xfrm>
                <a:custGeom>
                  <a:avLst/>
                  <a:gdLst>
                    <a:gd name="connsiteX0" fmla="*/ 23558 w 23558"/>
                    <a:gd name="connsiteY0" fmla="*/ 16749 h 22744"/>
                    <a:gd name="connsiteX1" fmla="*/ 20224 w 23558"/>
                    <a:gd name="connsiteY1" fmla="*/ 21892 h 22744"/>
                    <a:gd name="connsiteX2" fmla="*/ 14509 w 23558"/>
                    <a:gd name="connsiteY2" fmla="*/ 21416 h 22744"/>
                    <a:gd name="connsiteX3" fmla="*/ 1746 w 23558"/>
                    <a:gd name="connsiteY3" fmla="*/ 9700 h 22744"/>
                    <a:gd name="connsiteX4" fmla="*/ 1270 w 23558"/>
                    <a:gd name="connsiteY4" fmla="*/ 2366 h 22744"/>
                    <a:gd name="connsiteX5" fmla="*/ 7842 w 23558"/>
                    <a:gd name="connsiteY5" fmla="*/ 746 h 22744"/>
                    <a:gd name="connsiteX6" fmla="*/ 22701 w 23558"/>
                    <a:gd name="connsiteY6" fmla="*/ 14462 h 22744"/>
                    <a:gd name="connsiteX7" fmla="*/ 23558 w 23558"/>
                    <a:gd name="connsiteY7" fmla="*/ 16749 h 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558" h="22744">
                      <a:moveTo>
                        <a:pt x="23558" y="16749"/>
                      </a:moveTo>
                      <a:cubicBezTo>
                        <a:pt x="23463" y="19320"/>
                        <a:pt x="22034" y="20749"/>
                        <a:pt x="20224" y="21892"/>
                      </a:cubicBezTo>
                      <a:cubicBezTo>
                        <a:pt x="18224" y="23225"/>
                        <a:pt x="16224" y="22940"/>
                        <a:pt x="14509" y="21416"/>
                      </a:cubicBezTo>
                      <a:cubicBezTo>
                        <a:pt x="10223" y="17606"/>
                        <a:pt x="5937" y="13700"/>
                        <a:pt x="1746" y="9700"/>
                      </a:cubicBezTo>
                      <a:cubicBezTo>
                        <a:pt x="-445" y="7509"/>
                        <a:pt x="-540" y="4842"/>
                        <a:pt x="1270" y="2366"/>
                      </a:cubicBezTo>
                      <a:cubicBezTo>
                        <a:pt x="2984" y="-16"/>
                        <a:pt x="5746" y="-682"/>
                        <a:pt x="7842" y="746"/>
                      </a:cubicBezTo>
                      <a:cubicBezTo>
                        <a:pt x="13366" y="4652"/>
                        <a:pt x="18224" y="9414"/>
                        <a:pt x="22701" y="14462"/>
                      </a:cubicBezTo>
                      <a:cubicBezTo>
                        <a:pt x="23272" y="15129"/>
                        <a:pt x="23368" y="16082"/>
                        <a:pt x="23558" y="16749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72" name="Graphic 71">
                <a:extLst>
                  <a:ext uri="{FF2B5EF4-FFF2-40B4-BE49-F238E27FC236}">
                    <a16:creationId xmlns:a16="http://schemas.microsoft.com/office/drawing/2014/main" id="{77ADFD73-D2EF-45EF-88C4-6C27449C005E}"/>
                  </a:ext>
                </a:extLst>
              </p:cNvPr>
              <p:cNvGrpSpPr/>
              <p:nvPr/>
            </p:nvGrpSpPr>
            <p:grpSpPr>
              <a:xfrm>
                <a:off x="5926926" y="4092225"/>
                <a:ext cx="184474" cy="184908"/>
                <a:chOff x="5926926" y="4092225"/>
                <a:chExt cx="184474" cy="184908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7D622A90-4DF7-4152-84D4-FC8ADD105B26}"/>
                    </a:ext>
                  </a:extLst>
                </p:cNvPr>
                <p:cNvSpPr/>
                <p:nvPr/>
              </p:nvSpPr>
              <p:spPr>
                <a:xfrm>
                  <a:off x="6045220" y="4096027"/>
                  <a:ext cx="6487" cy="7919"/>
                </a:xfrm>
                <a:custGeom>
                  <a:avLst/>
                  <a:gdLst>
                    <a:gd name="connsiteX0" fmla="*/ 6488 w 6487"/>
                    <a:gd name="connsiteY0" fmla="*/ 2103 h 7919"/>
                    <a:gd name="connsiteX1" fmla="*/ 3821 w 6487"/>
                    <a:gd name="connsiteY1" fmla="*/ 7914 h 7919"/>
                    <a:gd name="connsiteX2" fmla="*/ 106 w 6487"/>
                    <a:gd name="connsiteY2" fmla="*/ 8 h 7919"/>
                    <a:gd name="connsiteX3" fmla="*/ 6488 w 6487"/>
                    <a:gd name="connsiteY3" fmla="*/ 2103 h 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87" h="7919">
                      <a:moveTo>
                        <a:pt x="6488" y="2103"/>
                      </a:moveTo>
                      <a:cubicBezTo>
                        <a:pt x="5154" y="3818"/>
                        <a:pt x="8393" y="8104"/>
                        <a:pt x="3821" y="7914"/>
                      </a:cubicBezTo>
                      <a:cubicBezTo>
                        <a:pt x="-1513" y="7628"/>
                        <a:pt x="392" y="3151"/>
                        <a:pt x="106" y="8"/>
                      </a:cubicBezTo>
                      <a:cubicBezTo>
                        <a:pt x="2487" y="-87"/>
                        <a:pt x="4583" y="675"/>
                        <a:pt x="6488" y="210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26BD12DB-CDB3-4441-A7D8-6D4D50FC2210}"/>
                    </a:ext>
                  </a:extLst>
                </p:cNvPr>
                <p:cNvSpPr/>
                <p:nvPr/>
              </p:nvSpPr>
              <p:spPr>
                <a:xfrm>
                  <a:off x="5979433" y="4098512"/>
                  <a:ext cx="6226" cy="8193"/>
                </a:xfrm>
                <a:custGeom>
                  <a:avLst/>
                  <a:gdLst>
                    <a:gd name="connsiteX0" fmla="*/ 6171 w 6226"/>
                    <a:gd name="connsiteY0" fmla="*/ 0 h 8193"/>
                    <a:gd name="connsiteX1" fmla="*/ 6171 w 6226"/>
                    <a:gd name="connsiteY1" fmla="*/ 2477 h 8193"/>
                    <a:gd name="connsiteX2" fmla="*/ 2361 w 6226"/>
                    <a:gd name="connsiteY2" fmla="*/ 8192 h 8193"/>
                    <a:gd name="connsiteX3" fmla="*/ 75 w 6226"/>
                    <a:gd name="connsiteY3" fmla="*/ 2477 h 8193"/>
                    <a:gd name="connsiteX4" fmla="*/ 6171 w 6226"/>
                    <a:gd name="connsiteY4" fmla="*/ 0 h 8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26" h="8193">
                      <a:moveTo>
                        <a:pt x="6171" y="0"/>
                      </a:moveTo>
                      <a:cubicBezTo>
                        <a:pt x="6171" y="857"/>
                        <a:pt x="6076" y="1619"/>
                        <a:pt x="6171" y="2477"/>
                      </a:cubicBezTo>
                      <a:cubicBezTo>
                        <a:pt x="6457" y="5525"/>
                        <a:pt x="5695" y="8287"/>
                        <a:pt x="2361" y="8192"/>
                      </a:cubicBezTo>
                      <a:cubicBezTo>
                        <a:pt x="-1734" y="8096"/>
                        <a:pt x="933" y="4382"/>
                        <a:pt x="75" y="2477"/>
                      </a:cubicBezTo>
                      <a:cubicBezTo>
                        <a:pt x="1790" y="1048"/>
                        <a:pt x="3790" y="95"/>
                        <a:pt x="617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BCA33FDF-55CC-4C83-A6D5-F30506CFE9C3}"/>
                    </a:ext>
                  </a:extLst>
                </p:cNvPr>
                <p:cNvSpPr/>
                <p:nvPr/>
              </p:nvSpPr>
              <p:spPr>
                <a:xfrm>
                  <a:off x="5989986" y="4094892"/>
                  <a:ext cx="7023" cy="7888"/>
                </a:xfrm>
                <a:custGeom>
                  <a:avLst/>
                  <a:gdLst>
                    <a:gd name="connsiteX0" fmla="*/ 6858 w 7023"/>
                    <a:gd name="connsiteY0" fmla="*/ 0 h 7888"/>
                    <a:gd name="connsiteX1" fmla="*/ 6953 w 7023"/>
                    <a:gd name="connsiteY1" fmla="*/ 1238 h 7888"/>
                    <a:gd name="connsiteX2" fmla="*/ 3524 w 7023"/>
                    <a:gd name="connsiteY2" fmla="*/ 7810 h 7888"/>
                    <a:gd name="connsiteX3" fmla="*/ 0 w 7023"/>
                    <a:gd name="connsiteY3" fmla="*/ 2381 h 7888"/>
                    <a:gd name="connsiteX4" fmla="*/ 6858 w 7023"/>
                    <a:gd name="connsiteY4" fmla="*/ 0 h 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23" h="7888">
                      <a:moveTo>
                        <a:pt x="6858" y="0"/>
                      </a:moveTo>
                      <a:cubicBezTo>
                        <a:pt x="6858" y="381"/>
                        <a:pt x="6953" y="857"/>
                        <a:pt x="6953" y="1238"/>
                      </a:cubicBezTo>
                      <a:cubicBezTo>
                        <a:pt x="6953" y="4000"/>
                        <a:pt x="7810" y="7144"/>
                        <a:pt x="3524" y="7810"/>
                      </a:cubicBezTo>
                      <a:cubicBezTo>
                        <a:pt x="-1715" y="8572"/>
                        <a:pt x="2286" y="3524"/>
                        <a:pt x="0" y="2381"/>
                      </a:cubicBezTo>
                      <a:cubicBezTo>
                        <a:pt x="1905" y="571"/>
                        <a:pt x="4286" y="95"/>
                        <a:pt x="6858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920AAD27-674D-4FAF-803B-344867EC7332}"/>
                    </a:ext>
                  </a:extLst>
                </p:cNvPr>
                <p:cNvSpPr/>
                <p:nvPr/>
              </p:nvSpPr>
              <p:spPr>
                <a:xfrm>
                  <a:off x="6032943" y="4093367"/>
                  <a:ext cx="7239" cy="7531"/>
                </a:xfrm>
                <a:custGeom>
                  <a:avLst/>
                  <a:gdLst>
                    <a:gd name="connsiteX0" fmla="*/ 7239 w 7239"/>
                    <a:gd name="connsiteY0" fmla="*/ 1430 h 7531"/>
                    <a:gd name="connsiteX1" fmla="*/ 6287 w 7239"/>
                    <a:gd name="connsiteY1" fmla="*/ 4954 h 7531"/>
                    <a:gd name="connsiteX2" fmla="*/ 3715 w 7239"/>
                    <a:gd name="connsiteY2" fmla="*/ 7526 h 7531"/>
                    <a:gd name="connsiteX3" fmla="*/ 191 w 7239"/>
                    <a:gd name="connsiteY3" fmla="*/ 4859 h 7531"/>
                    <a:gd name="connsiteX4" fmla="*/ 0 w 7239"/>
                    <a:gd name="connsiteY4" fmla="*/ 1 h 7531"/>
                    <a:gd name="connsiteX5" fmla="*/ 7239 w 7239"/>
                    <a:gd name="connsiteY5" fmla="*/ 1430 h 7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39" h="7531">
                      <a:moveTo>
                        <a:pt x="7239" y="1430"/>
                      </a:moveTo>
                      <a:cubicBezTo>
                        <a:pt x="6953" y="2573"/>
                        <a:pt x="6477" y="3716"/>
                        <a:pt x="6287" y="4954"/>
                      </a:cubicBezTo>
                      <a:cubicBezTo>
                        <a:pt x="6096" y="6573"/>
                        <a:pt x="5525" y="7621"/>
                        <a:pt x="3715" y="7526"/>
                      </a:cubicBezTo>
                      <a:cubicBezTo>
                        <a:pt x="1905" y="7431"/>
                        <a:pt x="476" y="6859"/>
                        <a:pt x="191" y="4859"/>
                      </a:cubicBezTo>
                      <a:cubicBezTo>
                        <a:pt x="0" y="3240"/>
                        <a:pt x="95" y="1620"/>
                        <a:pt x="0" y="1"/>
                      </a:cubicBezTo>
                      <a:cubicBezTo>
                        <a:pt x="2477" y="1"/>
                        <a:pt x="5048" y="-94"/>
                        <a:pt x="7239" y="143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37DB5874-9D45-4EC1-ABE0-1DEBAA68061C}"/>
                    </a:ext>
                  </a:extLst>
                </p:cNvPr>
                <p:cNvSpPr/>
                <p:nvPr/>
              </p:nvSpPr>
              <p:spPr>
                <a:xfrm>
                  <a:off x="6020561" y="4092320"/>
                  <a:ext cx="6191" cy="7238"/>
                </a:xfrm>
                <a:custGeom>
                  <a:avLst/>
                  <a:gdLst>
                    <a:gd name="connsiteX0" fmla="*/ 6191 w 6191"/>
                    <a:gd name="connsiteY0" fmla="*/ 191 h 7238"/>
                    <a:gd name="connsiteX1" fmla="*/ 6191 w 6191"/>
                    <a:gd name="connsiteY1" fmla="*/ 4477 h 7238"/>
                    <a:gd name="connsiteX2" fmla="*/ 3048 w 6191"/>
                    <a:gd name="connsiteY2" fmla="*/ 7239 h 7238"/>
                    <a:gd name="connsiteX3" fmla="*/ 0 w 6191"/>
                    <a:gd name="connsiteY3" fmla="*/ 4286 h 7238"/>
                    <a:gd name="connsiteX4" fmla="*/ 0 w 6191"/>
                    <a:gd name="connsiteY4" fmla="*/ 0 h 7238"/>
                    <a:gd name="connsiteX5" fmla="*/ 6191 w 6191"/>
                    <a:gd name="connsiteY5" fmla="*/ 191 h 7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1" h="7238">
                      <a:moveTo>
                        <a:pt x="6191" y="191"/>
                      </a:moveTo>
                      <a:cubicBezTo>
                        <a:pt x="6191" y="1619"/>
                        <a:pt x="6191" y="3048"/>
                        <a:pt x="6191" y="4477"/>
                      </a:cubicBezTo>
                      <a:cubicBezTo>
                        <a:pt x="6191" y="6667"/>
                        <a:pt x="4953" y="7239"/>
                        <a:pt x="3048" y="7239"/>
                      </a:cubicBezTo>
                      <a:cubicBezTo>
                        <a:pt x="1048" y="7239"/>
                        <a:pt x="0" y="6382"/>
                        <a:pt x="0" y="4286"/>
                      </a:cubicBezTo>
                      <a:cubicBezTo>
                        <a:pt x="0" y="2858"/>
                        <a:pt x="0" y="1429"/>
                        <a:pt x="0" y="0"/>
                      </a:cubicBezTo>
                      <a:cubicBezTo>
                        <a:pt x="2000" y="95"/>
                        <a:pt x="4096" y="95"/>
                        <a:pt x="6191" y="191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1BC6AEAA-53C5-4023-A9F8-37F961D2BB8D}"/>
                    </a:ext>
                  </a:extLst>
                </p:cNvPr>
                <p:cNvSpPr/>
                <p:nvPr/>
              </p:nvSpPr>
              <p:spPr>
                <a:xfrm>
                  <a:off x="6056425" y="4099941"/>
                  <a:ext cx="6426" cy="8218"/>
                </a:xfrm>
                <a:custGeom>
                  <a:avLst/>
                  <a:gdLst>
                    <a:gd name="connsiteX0" fmla="*/ 6427 w 6426"/>
                    <a:gd name="connsiteY0" fmla="*/ 3143 h 8218"/>
                    <a:gd name="connsiteX1" fmla="*/ 3855 w 6426"/>
                    <a:gd name="connsiteY1" fmla="*/ 8192 h 8218"/>
                    <a:gd name="connsiteX2" fmla="*/ 140 w 6426"/>
                    <a:gd name="connsiteY2" fmla="*/ 0 h 8218"/>
                    <a:gd name="connsiteX3" fmla="*/ 6427 w 6426"/>
                    <a:gd name="connsiteY3" fmla="*/ 3143 h 8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26" h="8218">
                      <a:moveTo>
                        <a:pt x="6427" y="3143"/>
                      </a:moveTo>
                      <a:cubicBezTo>
                        <a:pt x="5569" y="4858"/>
                        <a:pt x="7379" y="8572"/>
                        <a:pt x="3855" y="8192"/>
                      </a:cubicBezTo>
                      <a:cubicBezTo>
                        <a:pt x="-1289" y="7620"/>
                        <a:pt x="235" y="3238"/>
                        <a:pt x="140" y="0"/>
                      </a:cubicBezTo>
                      <a:cubicBezTo>
                        <a:pt x="2521" y="571"/>
                        <a:pt x="4712" y="1333"/>
                        <a:pt x="6427" y="314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7FB98CA7-4BDB-42C8-8606-E727C77F5A6D}"/>
                    </a:ext>
                  </a:extLst>
                </p:cNvPr>
                <p:cNvSpPr/>
                <p:nvPr/>
              </p:nvSpPr>
              <p:spPr>
                <a:xfrm>
                  <a:off x="6002950" y="4092701"/>
                  <a:ext cx="6322" cy="6959"/>
                </a:xfrm>
                <a:custGeom>
                  <a:avLst/>
                  <a:gdLst>
                    <a:gd name="connsiteX0" fmla="*/ 6181 w 6322"/>
                    <a:gd name="connsiteY0" fmla="*/ 0 h 6959"/>
                    <a:gd name="connsiteX1" fmla="*/ 6181 w 6322"/>
                    <a:gd name="connsiteY1" fmla="*/ 572 h 6959"/>
                    <a:gd name="connsiteX2" fmla="*/ 3228 w 6322"/>
                    <a:gd name="connsiteY2" fmla="*/ 6953 h 6959"/>
                    <a:gd name="connsiteX3" fmla="*/ 85 w 6322"/>
                    <a:gd name="connsiteY3" fmla="*/ 857 h 6959"/>
                    <a:gd name="connsiteX4" fmla="*/ 6181 w 6322"/>
                    <a:gd name="connsiteY4" fmla="*/ 0 h 6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22" h="6959">
                      <a:moveTo>
                        <a:pt x="6181" y="0"/>
                      </a:moveTo>
                      <a:cubicBezTo>
                        <a:pt x="6181" y="191"/>
                        <a:pt x="6276" y="381"/>
                        <a:pt x="6181" y="572"/>
                      </a:cubicBezTo>
                      <a:cubicBezTo>
                        <a:pt x="5705" y="2953"/>
                        <a:pt x="7991" y="6763"/>
                        <a:pt x="3228" y="6953"/>
                      </a:cubicBezTo>
                      <a:cubicBezTo>
                        <a:pt x="-1725" y="7144"/>
                        <a:pt x="656" y="3143"/>
                        <a:pt x="85" y="857"/>
                      </a:cubicBezTo>
                      <a:cubicBezTo>
                        <a:pt x="2085" y="667"/>
                        <a:pt x="4181" y="381"/>
                        <a:pt x="6181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BAF97D8E-CB66-48F9-AAFC-3D8A6F878407}"/>
                    </a:ext>
                  </a:extLst>
                </p:cNvPr>
                <p:cNvSpPr/>
                <p:nvPr/>
              </p:nvSpPr>
              <p:spPr>
                <a:xfrm>
                  <a:off x="5959125" y="4109846"/>
                  <a:ext cx="5454" cy="8684"/>
                </a:xfrm>
                <a:custGeom>
                  <a:avLst/>
                  <a:gdLst>
                    <a:gd name="connsiteX0" fmla="*/ 5429 w 5454"/>
                    <a:gd name="connsiteY0" fmla="*/ 0 h 8684"/>
                    <a:gd name="connsiteX1" fmla="*/ 5429 w 5454"/>
                    <a:gd name="connsiteY1" fmla="*/ 3620 h 8684"/>
                    <a:gd name="connsiteX2" fmla="*/ 2191 w 5454"/>
                    <a:gd name="connsiteY2" fmla="*/ 8668 h 8684"/>
                    <a:gd name="connsiteX3" fmla="*/ 0 w 5454"/>
                    <a:gd name="connsiteY3" fmla="*/ 4191 h 8684"/>
                    <a:gd name="connsiteX4" fmla="*/ 5429 w 5454"/>
                    <a:gd name="connsiteY4" fmla="*/ 0 h 8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54" h="8684">
                      <a:moveTo>
                        <a:pt x="5429" y="0"/>
                      </a:moveTo>
                      <a:cubicBezTo>
                        <a:pt x="5429" y="1238"/>
                        <a:pt x="5334" y="2477"/>
                        <a:pt x="5429" y="3620"/>
                      </a:cubicBezTo>
                      <a:cubicBezTo>
                        <a:pt x="5620" y="6096"/>
                        <a:pt x="4763" y="8477"/>
                        <a:pt x="2191" y="8668"/>
                      </a:cubicBezTo>
                      <a:cubicBezTo>
                        <a:pt x="-1238" y="8954"/>
                        <a:pt x="1238" y="5525"/>
                        <a:pt x="0" y="4191"/>
                      </a:cubicBezTo>
                      <a:cubicBezTo>
                        <a:pt x="1333" y="2191"/>
                        <a:pt x="3048" y="667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5DAD2B79-5622-4D6F-88EC-F60CDAEF4EBE}"/>
                    </a:ext>
                  </a:extLst>
                </p:cNvPr>
                <p:cNvSpPr/>
                <p:nvPr/>
              </p:nvSpPr>
              <p:spPr>
                <a:xfrm>
                  <a:off x="6067423" y="4105655"/>
                  <a:ext cx="5145" cy="8313"/>
                </a:xfrm>
                <a:custGeom>
                  <a:avLst/>
                  <a:gdLst>
                    <a:gd name="connsiteX0" fmla="*/ 5144 w 5145"/>
                    <a:gd name="connsiteY0" fmla="*/ 3048 h 8313"/>
                    <a:gd name="connsiteX1" fmla="*/ 3430 w 5145"/>
                    <a:gd name="connsiteY1" fmla="*/ 8287 h 8313"/>
                    <a:gd name="connsiteX2" fmla="*/ 382 w 5145"/>
                    <a:gd name="connsiteY2" fmla="*/ 0 h 8313"/>
                    <a:gd name="connsiteX3" fmla="*/ 5144 w 5145"/>
                    <a:gd name="connsiteY3" fmla="*/ 3048 h 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45" h="8313">
                      <a:moveTo>
                        <a:pt x="5144" y="3048"/>
                      </a:moveTo>
                      <a:cubicBezTo>
                        <a:pt x="4477" y="4858"/>
                        <a:pt x="6382" y="8668"/>
                        <a:pt x="3430" y="8287"/>
                      </a:cubicBezTo>
                      <a:cubicBezTo>
                        <a:pt x="-1333" y="7715"/>
                        <a:pt x="191" y="3239"/>
                        <a:pt x="382" y="0"/>
                      </a:cubicBezTo>
                      <a:cubicBezTo>
                        <a:pt x="2287" y="476"/>
                        <a:pt x="3715" y="1715"/>
                        <a:pt x="5144" y="3048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E69CCE53-9731-4A3B-A7F5-695D094E5291}"/>
                    </a:ext>
                  </a:extLst>
                </p:cNvPr>
                <p:cNvSpPr/>
                <p:nvPr/>
              </p:nvSpPr>
              <p:spPr>
                <a:xfrm>
                  <a:off x="5969031" y="4103560"/>
                  <a:ext cx="5461" cy="8016"/>
                </a:xfrm>
                <a:custGeom>
                  <a:avLst/>
                  <a:gdLst>
                    <a:gd name="connsiteX0" fmla="*/ 5429 w 5461"/>
                    <a:gd name="connsiteY0" fmla="*/ 0 h 8016"/>
                    <a:gd name="connsiteX1" fmla="*/ 5429 w 5461"/>
                    <a:gd name="connsiteY1" fmla="*/ 2381 h 8016"/>
                    <a:gd name="connsiteX2" fmla="*/ 2477 w 5461"/>
                    <a:gd name="connsiteY2" fmla="*/ 8001 h 8016"/>
                    <a:gd name="connsiteX3" fmla="*/ 0 w 5461"/>
                    <a:gd name="connsiteY3" fmla="*/ 3143 h 8016"/>
                    <a:gd name="connsiteX4" fmla="*/ 5429 w 5461"/>
                    <a:gd name="connsiteY4" fmla="*/ 0 h 8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61" h="8016">
                      <a:moveTo>
                        <a:pt x="5429" y="0"/>
                      </a:moveTo>
                      <a:cubicBezTo>
                        <a:pt x="5429" y="762"/>
                        <a:pt x="5429" y="1619"/>
                        <a:pt x="5429" y="2381"/>
                      </a:cubicBezTo>
                      <a:cubicBezTo>
                        <a:pt x="5525" y="4858"/>
                        <a:pt x="5620" y="7810"/>
                        <a:pt x="2477" y="8001"/>
                      </a:cubicBezTo>
                      <a:cubicBezTo>
                        <a:pt x="-1143" y="8287"/>
                        <a:pt x="1143" y="4667"/>
                        <a:pt x="0" y="3143"/>
                      </a:cubicBezTo>
                      <a:cubicBezTo>
                        <a:pt x="1524" y="1619"/>
                        <a:pt x="3143" y="381"/>
                        <a:pt x="5429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189D8DDF-A830-4B00-8F61-DEA84BB25835}"/>
                    </a:ext>
                  </a:extLst>
                </p:cNvPr>
                <p:cNvSpPr/>
                <p:nvPr/>
              </p:nvSpPr>
              <p:spPr>
                <a:xfrm>
                  <a:off x="6076883" y="4112418"/>
                  <a:ext cx="5590" cy="8858"/>
                </a:xfrm>
                <a:custGeom>
                  <a:avLst/>
                  <a:gdLst>
                    <a:gd name="connsiteX0" fmla="*/ 5591 w 5590"/>
                    <a:gd name="connsiteY0" fmla="*/ 4572 h 8858"/>
                    <a:gd name="connsiteX1" fmla="*/ 3876 w 5590"/>
                    <a:gd name="connsiteY1" fmla="*/ 8858 h 8858"/>
                    <a:gd name="connsiteX2" fmla="*/ 733 w 5590"/>
                    <a:gd name="connsiteY2" fmla="*/ 0 h 8858"/>
                    <a:gd name="connsiteX3" fmla="*/ 5591 w 5590"/>
                    <a:gd name="connsiteY3" fmla="*/ 4572 h 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90" h="8858">
                      <a:moveTo>
                        <a:pt x="5591" y="4572"/>
                      </a:moveTo>
                      <a:cubicBezTo>
                        <a:pt x="5019" y="6001"/>
                        <a:pt x="4448" y="7429"/>
                        <a:pt x="3876" y="8858"/>
                      </a:cubicBezTo>
                      <a:cubicBezTo>
                        <a:pt x="-600" y="7144"/>
                        <a:pt x="-505" y="3810"/>
                        <a:pt x="733" y="0"/>
                      </a:cubicBezTo>
                      <a:cubicBezTo>
                        <a:pt x="2638" y="1143"/>
                        <a:pt x="4543" y="2476"/>
                        <a:pt x="5591" y="457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D2AFC65-702F-412D-BEB2-F34D55520D15}"/>
                    </a:ext>
                  </a:extLst>
                </p:cNvPr>
                <p:cNvSpPr/>
                <p:nvPr/>
              </p:nvSpPr>
              <p:spPr>
                <a:xfrm>
                  <a:off x="6085236" y="4119562"/>
                  <a:ext cx="4857" cy="9345"/>
                </a:xfrm>
                <a:custGeom>
                  <a:avLst/>
                  <a:gdLst>
                    <a:gd name="connsiteX0" fmla="*/ 4858 w 4857"/>
                    <a:gd name="connsiteY0" fmla="*/ 4953 h 9345"/>
                    <a:gd name="connsiteX1" fmla="*/ 3334 w 4857"/>
                    <a:gd name="connsiteY1" fmla="*/ 9334 h 9345"/>
                    <a:gd name="connsiteX2" fmla="*/ 286 w 4857"/>
                    <a:gd name="connsiteY2" fmla="*/ 5334 h 9345"/>
                    <a:gd name="connsiteX3" fmla="*/ 0 w 4857"/>
                    <a:gd name="connsiteY3" fmla="*/ 0 h 9345"/>
                    <a:gd name="connsiteX4" fmla="*/ 4858 w 4857"/>
                    <a:gd name="connsiteY4" fmla="*/ 4953 h 9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7" h="9345">
                      <a:moveTo>
                        <a:pt x="4858" y="4953"/>
                      </a:moveTo>
                      <a:cubicBezTo>
                        <a:pt x="4286" y="6477"/>
                        <a:pt x="5810" y="9144"/>
                        <a:pt x="3334" y="9334"/>
                      </a:cubicBezTo>
                      <a:cubicBezTo>
                        <a:pt x="1429" y="9525"/>
                        <a:pt x="667" y="7144"/>
                        <a:pt x="286" y="5334"/>
                      </a:cubicBezTo>
                      <a:cubicBezTo>
                        <a:pt x="-95" y="3620"/>
                        <a:pt x="95" y="1714"/>
                        <a:pt x="0" y="0"/>
                      </a:cubicBezTo>
                      <a:cubicBezTo>
                        <a:pt x="2191" y="1143"/>
                        <a:pt x="3619" y="2953"/>
                        <a:pt x="4858" y="4953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5A2D01D7-4786-40A0-8ED8-33B7E3888BF6}"/>
                    </a:ext>
                  </a:extLst>
                </p:cNvPr>
                <p:cNvSpPr/>
                <p:nvPr/>
              </p:nvSpPr>
              <p:spPr>
                <a:xfrm>
                  <a:off x="6093713" y="4129278"/>
                  <a:ext cx="4190" cy="9603"/>
                </a:xfrm>
                <a:custGeom>
                  <a:avLst/>
                  <a:gdLst>
                    <a:gd name="connsiteX0" fmla="*/ 4191 w 4190"/>
                    <a:gd name="connsiteY0" fmla="*/ 6477 h 9603"/>
                    <a:gd name="connsiteX1" fmla="*/ 2667 w 4190"/>
                    <a:gd name="connsiteY1" fmla="*/ 9525 h 9603"/>
                    <a:gd name="connsiteX2" fmla="*/ 476 w 4190"/>
                    <a:gd name="connsiteY2" fmla="*/ 7239 h 9603"/>
                    <a:gd name="connsiteX3" fmla="*/ 0 w 4190"/>
                    <a:gd name="connsiteY3" fmla="*/ 0 h 9603"/>
                    <a:gd name="connsiteX4" fmla="*/ 4191 w 4190"/>
                    <a:gd name="connsiteY4" fmla="*/ 6477 h 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" h="9603">
                      <a:moveTo>
                        <a:pt x="4191" y="6477"/>
                      </a:moveTo>
                      <a:cubicBezTo>
                        <a:pt x="3715" y="7525"/>
                        <a:pt x="3429" y="9239"/>
                        <a:pt x="2667" y="9525"/>
                      </a:cubicBezTo>
                      <a:cubicBezTo>
                        <a:pt x="1238" y="10001"/>
                        <a:pt x="667" y="8192"/>
                        <a:pt x="476" y="7239"/>
                      </a:cubicBezTo>
                      <a:cubicBezTo>
                        <a:pt x="95" y="4858"/>
                        <a:pt x="95" y="2476"/>
                        <a:pt x="0" y="0"/>
                      </a:cubicBezTo>
                      <a:cubicBezTo>
                        <a:pt x="2191" y="1524"/>
                        <a:pt x="3429" y="3905"/>
                        <a:pt x="4191" y="6477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A276D369-DFE2-41E6-9A09-F056F794CDCD}"/>
                    </a:ext>
                  </a:extLst>
                </p:cNvPr>
                <p:cNvSpPr/>
                <p:nvPr/>
              </p:nvSpPr>
              <p:spPr>
                <a:xfrm>
                  <a:off x="5950552" y="4117752"/>
                  <a:ext cx="4221" cy="9715"/>
                </a:xfrm>
                <a:custGeom>
                  <a:avLst/>
                  <a:gdLst>
                    <a:gd name="connsiteX0" fmla="*/ 4000 w 4221"/>
                    <a:gd name="connsiteY0" fmla="*/ 0 h 9715"/>
                    <a:gd name="connsiteX1" fmla="*/ 571 w 4221"/>
                    <a:gd name="connsiteY1" fmla="*/ 9716 h 9715"/>
                    <a:gd name="connsiteX2" fmla="*/ 0 w 4221"/>
                    <a:gd name="connsiteY2" fmla="*/ 4096 h 9715"/>
                    <a:gd name="connsiteX3" fmla="*/ 4000 w 4221"/>
                    <a:gd name="connsiteY3" fmla="*/ 0 h 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1" h="9715">
                      <a:moveTo>
                        <a:pt x="4000" y="0"/>
                      </a:moveTo>
                      <a:cubicBezTo>
                        <a:pt x="4000" y="3524"/>
                        <a:pt x="5524" y="7525"/>
                        <a:pt x="571" y="9716"/>
                      </a:cubicBezTo>
                      <a:cubicBezTo>
                        <a:pt x="381" y="7715"/>
                        <a:pt x="190" y="5905"/>
                        <a:pt x="0" y="4096"/>
                      </a:cubicBezTo>
                      <a:cubicBezTo>
                        <a:pt x="1429" y="2762"/>
                        <a:pt x="2762" y="1429"/>
                        <a:pt x="4000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BED972E8-AA95-418A-A0CE-D08F58AE5A4A}"/>
                    </a:ext>
                  </a:extLst>
                </p:cNvPr>
                <p:cNvSpPr/>
                <p:nvPr/>
              </p:nvSpPr>
              <p:spPr>
                <a:xfrm>
                  <a:off x="5943218" y="4126039"/>
                  <a:ext cx="3947" cy="8766"/>
                </a:xfrm>
                <a:custGeom>
                  <a:avLst/>
                  <a:gdLst>
                    <a:gd name="connsiteX0" fmla="*/ 3905 w 3947"/>
                    <a:gd name="connsiteY0" fmla="*/ 0 h 8766"/>
                    <a:gd name="connsiteX1" fmla="*/ 3905 w 3947"/>
                    <a:gd name="connsiteY1" fmla="*/ 4763 h 8766"/>
                    <a:gd name="connsiteX2" fmla="*/ 1143 w 3947"/>
                    <a:gd name="connsiteY2" fmla="*/ 8763 h 8766"/>
                    <a:gd name="connsiteX3" fmla="*/ 0 w 3947"/>
                    <a:gd name="connsiteY3" fmla="*/ 4763 h 8766"/>
                    <a:gd name="connsiteX4" fmla="*/ 3905 w 3947"/>
                    <a:gd name="connsiteY4" fmla="*/ 0 h 8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7" h="8766">
                      <a:moveTo>
                        <a:pt x="3905" y="0"/>
                      </a:moveTo>
                      <a:cubicBezTo>
                        <a:pt x="3905" y="1619"/>
                        <a:pt x="4000" y="3239"/>
                        <a:pt x="3905" y="4763"/>
                      </a:cubicBezTo>
                      <a:cubicBezTo>
                        <a:pt x="3810" y="6668"/>
                        <a:pt x="3048" y="8858"/>
                        <a:pt x="1143" y="8763"/>
                      </a:cubicBezTo>
                      <a:cubicBezTo>
                        <a:pt x="-762" y="8573"/>
                        <a:pt x="571" y="6096"/>
                        <a:pt x="0" y="4763"/>
                      </a:cubicBezTo>
                      <a:cubicBezTo>
                        <a:pt x="952" y="2858"/>
                        <a:pt x="2000" y="1048"/>
                        <a:pt x="390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4A2264F7-6CDF-42A9-9D0B-78EC458BA3B0}"/>
                    </a:ext>
                  </a:extLst>
                </p:cNvPr>
                <p:cNvSpPr/>
                <p:nvPr/>
              </p:nvSpPr>
              <p:spPr>
                <a:xfrm>
                  <a:off x="5937122" y="4135088"/>
                  <a:ext cx="3746" cy="10953"/>
                </a:xfrm>
                <a:custGeom>
                  <a:avLst/>
                  <a:gdLst>
                    <a:gd name="connsiteX0" fmla="*/ 3715 w 3746"/>
                    <a:gd name="connsiteY0" fmla="*/ 0 h 10953"/>
                    <a:gd name="connsiteX1" fmla="*/ 476 w 3746"/>
                    <a:gd name="connsiteY1" fmla="*/ 10954 h 10953"/>
                    <a:gd name="connsiteX2" fmla="*/ 0 w 3746"/>
                    <a:gd name="connsiteY2" fmla="*/ 5620 h 10953"/>
                    <a:gd name="connsiteX3" fmla="*/ 3715 w 3746"/>
                    <a:gd name="connsiteY3" fmla="*/ 0 h 10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46" h="10953">
                      <a:moveTo>
                        <a:pt x="3715" y="0"/>
                      </a:moveTo>
                      <a:cubicBezTo>
                        <a:pt x="3810" y="3715"/>
                        <a:pt x="3905" y="7429"/>
                        <a:pt x="476" y="10954"/>
                      </a:cubicBezTo>
                      <a:cubicBezTo>
                        <a:pt x="286" y="8858"/>
                        <a:pt x="95" y="7239"/>
                        <a:pt x="0" y="5620"/>
                      </a:cubicBezTo>
                      <a:cubicBezTo>
                        <a:pt x="667" y="3429"/>
                        <a:pt x="1810" y="1429"/>
                        <a:pt x="3715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56429C40-9AE5-4527-A445-508E7D42154C}"/>
                    </a:ext>
                  </a:extLst>
                </p:cNvPr>
                <p:cNvSpPr/>
                <p:nvPr/>
              </p:nvSpPr>
              <p:spPr>
                <a:xfrm>
                  <a:off x="6015566" y="4092416"/>
                  <a:ext cx="3704" cy="5915"/>
                </a:xfrm>
                <a:custGeom>
                  <a:avLst/>
                  <a:gdLst>
                    <a:gd name="connsiteX0" fmla="*/ 3662 w 3704"/>
                    <a:gd name="connsiteY0" fmla="*/ 0 h 5915"/>
                    <a:gd name="connsiteX1" fmla="*/ 3662 w 3704"/>
                    <a:gd name="connsiteY1" fmla="*/ 1810 h 5915"/>
                    <a:gd name="connsiteX2" fmla="*/ 1566 w 3704"/>
                    <a:gd name="connsiteY2" fmla="*/ 5906 h 5915"/>
                    <a:gd name="connsiteX3" fmla="*/ 42 w 3704"/>
                    <a:gd name="connsiteY3" fmla="*/ 1810 h 5915"/>
                    <a:gd name="connsiteX4" fmla="*/ 42 w 3704"/>
                    <a:gd name="connsiteY4" fmla="*/ 0 h 5915"/>
                    <a:gd name="connsiteX5" fmla="*/ 3662 w 3704"/>
                    <a:gd name="connsiteY5" fmla="*/ 0 h 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04" h="5915">
                      <a:moveTo>
                        <a:pt x="3662" y="0"/>
                      </a:moveTo>
                      <a:cubicBezTo>
                        <a:pt x="3662" y="572"/>
                        <a:pt x="3757" y="1238"/>
                        <a:pt x="3662" y="1810"/>
                      </a:cubicBezTo>
                      <a:cubicBezTo>
                        <a:pt x="3376" y="3429"/>
                        <a:pt x="4519" y="6096"/>
                        <a:pt x="1566" y="5906"/>
                      </a:cubicBezTo>
                      <a:cubicBezTo>
                        <a:pt x="-720" y="5715"/>
                        <a:pt x="233" y="3334"/>
                        <a:pt x="42" y="1810"/>
                      </a:cubicBezTo>
                      <a:cubicBezTo>
                        <a:pt x="-53" y="1238"/>
                        <a:pt x="42" y="572"/>
                        <a:pt x="42" y="0"/>
                      </a:cubicBezTo>
                      <a:cubicBezTo>
                        <a:pt x="1185" y="0"/>
                        <a:pt x="2424" y="0"/>
                        <a:pt x="3662" y="0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A1108B3-1080-47E4-8B48-86BF80532E9D}"/>
                    </a:ext>
                  </a:extLst>
                </p:cNvPr>
                <p:cNvSpPr/>
                <p:nvPr/>
              </p:nvSpPr>
              <p:spPr>
                <a:xfrm>
                  <a:off x="5926926" y="4092225"/>
                  <a:ext cx="184474" cy="184908"/>
                </a:xfrm>
                <a:custGeom>
                  <a:avLst/>
                  <a:gdLst>
                    <a:gd name="connsiteX0" fmla="*/ 184408 w 184474"/>
                    <a:gd name="connsiteY0" fmla="*/ 93345 h 184908"/>
                    <a:gd name="connsiteX1" fmla="*/ 180122 w 184474"/>
                    <a:gd name="connsiteY1" fmla="*/ 63151 h 184908"/>
                    <a:gd name="connsiteX2" fmla="*/ 171073 w 184474"/>
                    <a:gd name="connsiteY2" fmla="*/ 43434 h 184908"/>
                    <a:gd name="connsiteX3" fmla="*/ 169549 w 184474"/>
                    <a:gd name="connsiteY3" fmla="*/ 46482 h 184908"/>
                    <a:gd name="connsiteX4" fmla="*/ 167358 w 184474"/>
                    <a:gd name="connsiteY4" fmla="*/ 44196 h 184908"/>
                    <a:gd name="connsiteX5" fmla="*/ 166882 w 184474"/>
                    <a:gd name="connsiteY5" fmla="*/ 36957 h 184908"/>
                    <a:gd name="connsiteX6" fmla="*/ 163262 w 184474"/>
                    <a:gd name="connsiteY6" fmla="*/ 32290 h 184908"/>
                    <a:gd name="connsiteX7" fmla="*/ 161739 w 184474"/>
                    <a:gd name="connsiteY7" fmla="*/ 36671 h 184908"/>
                    <a:gd name="connsiteX8" fmla="*/ 158691 w 184474"/>
                    <a:gd name="connsiteY8" fmla="*/ 32671 h 184908"/>
                    <a:gd name="connsiteX9" fmla="*/ 158405 w 184474"/>
                    <a:gd name="connsiteY9" fmla="*/ 27337 h 184908"/>
                    <a:gd name="connsiteX10" fmla="*/ 155642 w 184474"/>
                    <a:gd name="connsiteY10" fmla="*/ 24765 h 184908"/>
                    <a:gd name="connsiteX11" fmla="*/ 153928 w 184474"/>
                    <a:gd name="connsiteY11" fmla="*/ 29051 h 184908"/>
                    <a:gd name="connsiteX12" fmla="*/ 150785 w 184474"/>
                    <a:gd name="connsiteY12" fmla="*/ 20193 h 184908"/>
                    <a:gd name="connsiteX13" fmla="*/ 145832 w 184474"/>
                    <a:gd name="connsiteY13" fmla="*/ 16478 h 184908"/>
                    <a:gd name="connsiteX14" fmla="*/ 144117 w 184474"/>
                    <a:gd name="connsiteY14" fmla="*/ 21717 h 184908"/>
                    <a:gd name="connsiteX15" fmla="*/ 141069 w 184474"/>
                    <a:gd name="connsiteY15" fmla="*/ 13430 h 184908"/>
                    <a:gd name="connsiteX16" fmla="*/ 136116 w 184474"/>
                    <a:gd name="connsiteY16" fmla="*/ 10858 h 184908"/>
                    <a:gd name="connsiteX17" fmla="*/ 133544 w 184474"/>
                    <a:gd name="connsiteY17" fmla="*/ 15907 h 184908"/>
                    <a:gd name="connsiteX18" fmla="*/ 129830 w 184474"/>
                    <a:gd name="connsiteY18" fmla="*/ 7715 h 184908"/>
                    <a:gd name="connsiteX19" fmla="*/ 124972 w 184474"/>
                    <a:gd name="connsiteY19" fmla="*/ 5905 h 184908"/>
                    <a:gd name="connsiteX20" fmla="*/ 122305 w 184474"/>
                    <a:gd name="connsiteY20" fmla="*/ 11716 h 184908"/>
                    <a:gd name="connsiteX21" fmla="*/ 118590 w 184474"/>
                    <a:gd name="connsiteY21" fmla="*/ 3810 h 184908"/>
                    <a:gd name="connsiteX22" fmla="*/ 113447 w 184474"/>
                    <a:gd name="connsiteY22" fmla="*/ 2572 h 184908"/>
                    <a:gd name="connsiteX23" fmla="*/ 112494 w 184474"/>
                    <a:gd name="connsiteY23" fmla="*/ 6096 h 184908"/>
                    <a:gd name="connsiteX24" fmla="*/ 109922 w 184474"/>
                    <a:gd name="connsiteY24" fmla="*/ 8668 h 184908"/>
                    <a:gd name="connsiteX25" fmla="*/ 106398 w 184474"/>
                    <a:gd name="connsiteY25" fmla="*/ 6001 h 184908"/>
                    <a:gd name="connsiteX26" fmla="*/ 106208 w 184474"/>
                    <a:gd name="connsiteY26" fmla="*/ 1143 h 184908"/>
                    <a:gd name="connsiteX27" fmla="*/ 100016 w 184474"/>
                    <a:gd name="connsiteY27" fmla="*/ 190 h 184908"/>
                    <a:gd name="connsiteX28" fmla="*/ 100016 w 184474"/>
                    <a:gd name="connsiteY28" fmla="*/ 4477 h 184908"/>
                    <a:gd name="connsiteX29" fmla="*/ 96873 w 184474"/>
                    <a:gd name="connsiteY29" fmla="*/ 7239 h 184908"/>
                    <a:gd name="connsiteX30" fmla="*/ 93825 w 184474"/>
                    <a:gd name="connsiteY30" fmla="*/ 4286 h 184908"/>
                    <a:gd name="connsiteX31" fmla="*/ 93825 w 184474"/>
                    <a:gd name="connsiteY31" fmla="*/ 0 h 184908"/>
                    <a:gd name="connsiteX32" fmla="*/ 92587 w 184474"/>
                    <a:gd name="connsiteY32" fmla="*/ 0 h 184908"/>
                    <a:gd name="connsiteX33" fmla="*/ 92587 w 184474"/>
                    <a:gd name="connsiteY33" fmla="*/ 1810 h 184908"/>
                    <a:gd name="connsiteX34" fmla="*/ 90491 w 184474"/>
                    <a:gd name="connsiteY34" fmla="*/ 5905 h 184908"/>
                    <a:gd name="connsiteX35" fmla="*/ 88967 w 184474"/>
                    <a:gd name="connsiteY35" fmla="*/ 1810 h 184908"/>
                    <a:gd name="connsiteX36" fmla="*/ 88967 w 184474"/>
                    <a:gd name="connsiteY36" fmla="*/ 0 h 184908"/>
                    <a:gd name="connsiteX37" fmla="*/ 82586 w 184474"/>
                    <a:gd name="connsiteY37" fmla="*/ 381 h 184908"/>
                    <a:gd name="connsiteX38" fmla="*/ 82586 w 184474"/>
                    <a:gd name="connsiteY38" fmla="*/ 952 h 184908"/>
                    <a:gd name="connsiteX39" fmla="*/ 79633 w 184474"/>
                    <a:gd name="connsiteY39" fmla="*/ 7334 h 184908"/>
                    <a:gd name="connsiteX40" fmla="*/ 76490 w 184474"/>
                    <a:gd name="connsiteY40" fmla="*/ 1238 h 184908"/>
                    <a:gd name="connsiteX41" fmla="*/ 70203 w 184474"/>
                    <a:gd name="connsiteY41" fmla="*/ 2476 h 184908"/>
                    <a:gd name="connsiteX42" fmla="*/ 70298 w 184474"/>
                    <a:gd name="connsiteY42" fmla="*/ 3715 h 184908"/>
                    <a:gd name="connsiteX43" fmla="*/ 66869 w 184474"/>
                    <a:gd name="connsiteY43" fmla="*/ 10287 h 184908"/>
                    <a:gd name="connsiteX44" fmla="*/ 63345 w 184474"/>
                    <a:gd name="connsiteY44" fmla="*/ 4858 h 184908"/>
                    <a:gd name="connsiteX45" fmla="*/ 59059 w 184474"/>
                    <a:gd name="connsiteY45" fmla="*/ 6096 h 184908"/>
                    <a:gd name="connsiteX46" fmla="*/ 59059 w 184474"/>
                    <a:gd name="connsiteY46" fmla="*/ 8572 h 184908"/>
                    <a:gd name="connsiteX47" fmla="*/ 55249 w 184474"/>
                    <a:gd name="connsiteY47" fmla="*/ 14288 h 184908"/>
                    <a:gd name="connsiteX48" fmla="*/ 52963 w 184474"/>
                    <a:gd name="connsiteY48" fmla="*/ 8572 h 184908"/>
                    <a:gd name="connsiteX49" fmla="*/ 47915 w 184474"/>
                    <a:gd name="connsiteY49" fmla="*/ 11144 h 184908"/>
                    <a:gd name="connsiteX50" fmla="*/ 47915 w 184474"/>
                    <a:gd name="connsiteY50" fmla="*/ 13525 h 184908"/>
                    <a:gd name="connsiteX51" fmla="*/ 44962 w 184474"/>
                    <a:gd name="connsiteY51" fmla="*/ 19145 h 184908"/>
                    <a:gd name="connsiteX52" fmla="*/ 42485 w 184474"/>
                    <a:gd name="connsiteY52" fmla="*/ 14288 h 184908"/>
                    <a:gd name="connsiteX53" fmla="*/ 38009 w 184474"/>
                    <a:gd name="connsiteY53" fmla="*/ 17335 h 184908"/>
                    <a:gd name="connsiteX54" fmla="*/ 38009 w 184474"/>
                    <a:gd name="connsiteY54" fmla="*/ 20955 h 184908"/>
                    <a:gd name="connsiteX55" fmla="*/ 34770 w 184474"/>
                    <a:gd name="connsiteY55" fmla="*/ 26003 h 184908"/>
                    <a:gd name="connsiteX56" fmla="*/ 32579 w 184474"/>
                    <a:gd name="connsiteY56" fmla="*/ 21526 h 184908"/>
                    <a:gd name="connsiteX57" fmla="*/ 28007 w 184474"/>
                    <a:gd name="connsiteY57" fmla="*/ 25241 h 184908"/>
                    <a:gd name="connsiteX58" fmla="*/ 24578 w 184474"/>
                    <a:gd name="connsiteY58" fmla="*/ 34957 h 184908"/>
                    <a:gd name="connsiteX59" fmla="*/ 24007 w 184474"/>
                    <a:gd name="connsiteY59" fmla="*/ 29337 h 184908"/>
                    <a:gd name="connsiteX60" fmla="*/ 20483 w 184474"/>
                    <a:gd name="connsiteY60" fmla="*/ 33528 h 184908"/>
                    <a:gd name="connsiteX61" fmla="*/ 20483 w 184474"/>
                    <a:gd name="connsiteY61" fmla="*/ 38290 h 184908"/>
                    <a:gd name="connsiteX62" fmla="*/ 17720 w 184474"/>
                    <a:gd name="connsiteY62" fmla="*/ 42291 h 184908"/>
                    <a:gd name="connsiteX63" fmla="*/ 16577 w 184474"/>
                    <a:gd name="connsiteY63" fmla="*/ 38290 h 184908"/>
                    <a:gd name="connsiteX64" fmla="*/ 14101 w 184474"/>
                    <a:gd name="connsiteY64" fmla="*/ 42577 h 184908"/>
                    <a:gd name="connsiteX65" fmla="*/ 10862 w 184474"/>
                    <a:gd name="connsiteY65" fmla="*/ 53530 h 184908"/>
                    <a:gd name="connsiteX66" fmla="*/ 10386 w 184474"/>
                    <a:gd name="connsiteY66" fmla="*/ 48196 h 184908"/>
                    <a:gd name="connsiteX67" fmla="*/ 1052 w 184474"/>
                    <a:gd name="connsiteY67" fmla="*/ 77438 h 184908"/>
                    <a:gd name="connsiteX68" fmla="*/ 3814 w 184474"/>
                    <a:gd name="connsiteY68" fmla="*/ 120491 h 184908"/>
                    <a:gd name="connsiteX69" fmla="*/ 110303 w 184474"/>
                    <a:gd name="connsiteY69" fmla="*/ 183166 h 184908"/>
                    <a:gd name="connsiteX70" fmla="*/ 184408 w 184474"/>
                    <a:gd name="connsiteY70" fmla="*/ 93345 h 184908"/>
                    <a:gd name="connsiteX71" fmla="*/ 142498 w 184474"/>
                    <a:gd name="connsiteY71" fmla="*/ 94583 h 184908"/>
                    <a:gd name="connsiteX72" fmla="*/ 97159 w 184474"/>
                    <a:gd name="connsiteY72" fmla="*/ 52483 h 184908"/>
                    <a:gd name="connsiteX73" fmla="*/ 95064 w 184474"/>
                    <a:gd name="connsiteY73" fmla="*/ 44672 h 184908"/>
                    <a:gd name="connsiteX74" fmla="*/ 100493 w 184474"/>
                    <a:gd name="connsiteY74" fmla="*/ 41529 h 184908"/>
                    <a:gd name="connsiteX75" fmla="*/ 104398 w 184474"/>
                    <a:gd name="connsiteY75" fmla="*/ 43815 h 184908"/>
                    <a:gd name="connsiteX76" fmla="*/ 150213 w 184474"/>
                    <a:gd name="connsiteY76" fmla="*/ 86296 h 184908"/>
                    <a:gd name="connsiteX77" fmla="*/ 151166 w 184474"/>
                    <a:gd name="connsiteY77" fmla="*/ 94393 h 184908"/>
                    <a:gd name="connsiteX78" fmla="*/ 142498 w 184474"/>
                    <a:gd name="connsiteY78" fmla="*/ 94583 h 184908"/>
                    <a:gd name="connsiteX79" fmla="*/ 145451 w 184474"/>
                    <a:gd name="connsiteY79" fmla="*/ 107061 h 184908"/>
                    <a:gd name="connsiteX80" fmla="*/ 142117 w 184474"/>
                    <a:gd name="connsiteY80" fmla="*/ 112204 h 184908"/>
                    <a:gd name="connsiteX81" fmla="*/ 136402 w 184474"/>
                    <a:gd name="connsiteY81" fmla="*/ 111728 h 184908"/>
                    <a:gd name="connsiteX82" fmla="*/ 123639 w 184474"/>
                    <a:gd name="connsiteY82" fmla="*/ 100013 h 184908"/>
                    <a:gd name="connsiteX83" fmla="*/ 123162 w 184474"/>
                    <a:gd name="connsiteY83" fmla="*/ 92678 h 184908"/>
                    <a:gd name="connsiteX84" fmla="*/ 129735 w 184474"/>
                    <a:gd name="connsiteY84" fmla="*/ 91059 h 184908"/>
                    <a:gd name="connsiteX85" fmla="*/ 144593 w 184474"/>
                    <a:gd name="connsiteY85" fmla="*/ 104775 h 184908"/>
                    <a:gd name="connsiteX86" fmla="*/ 145451 w 184474"/>
                    <a:gd name="connsiteY86" fmla="*/ 107061 h 184908"/>
                    <a:gd name="connsiteX87" fmla="*/ 106493 w 184474"/>
                    <a:gd name="connsiteY87" fmla="*/ 31528 h 184908"/>
                    <a:gd name="connsiteX88" fmla="*/ 114304 w 184474"/>
                    <a:gd name="connsiteY88" fmla="*/ 31432 h 184908"/>
                    <a:gd name="connsiteX89" fmla="*/ 126591 w 184474"/>
                    <a:gd name="connsiteY89" fmla="*/ 42672 h 184908"/>
                    <a:gd name="connsiteX90" fmla="*/ 127639 w 184474"/>
                    <a:gd name="connsiteY90" fmla="*/ 49435 h 184908"/>
                    <a:gd name="connsiteX91" fmla="*/ 121924 w 184474"/>
                    <a:gd name="connsiteY91" fmla="*/ 52197 h 184908"/>
                    <a:gd name="connsiteX92" fmla="*/ 119638 w 184474"/>
                    <a:gd name="connsiteY92" fmla="*/ 51340 h 184908"/>
                    <a:gd name="connsiteX93" fmla="*/ 106493 w 184474"/>
                    <a:gd name="connsiteY93" fmla="*/ 39243 h 184908"/>
                    <a:gd name="connsiteX94" fmla="*/ 106493 w 184474"/>
                    <a:gd name="connsiteY94" fmla="*/ 31528 h 184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84474" h="184908">
                      <a:moveTo>
                        <a:pt x="184408" y="93345"/>
                      </a:moveTo>
                      <a:cubicBezTo>
                        <a:pt x="184027" y="83153"/>
                        <a:pt x="184122" y="73247"/>
                        <a:pt x="180122" y="63151"/>
                      </a:cubicBezTo>
                      <a:cubicBezTo>
                        <a:pt x="177455" y="56388"/>
                        <a:pt x="175645" y="49339"/>
                        <a:pt x="171073" y="43434"/>
                      </a:cubicBezTo>
                      <a:cubicBezTo>
                        <a:pt x="170597" y="44482"/>
                        <a:pt x="170311" y="46196"/>
                        <a:pt x="169549" y="46482"/>
                      </a:cubicBezTo>
                      <a:cubicBezTo>
                        <a:pt x="168120" y="46958"/>
                        <a:pt x="167549" y="45148"/>
                        <a:pt x="167358" y="44196"/>
                      </a:cubicBezTo>
                      <a:cubicBezTo>
                        <a:pt x="166977" y="41815"/>
                        <a:pt x="166977" y="39433"/>
                        <a:pt x="166882" y="36957"/>
                      </a:cubicBezTo>
                      <a:cubicBezTo>
                        <a:pt x="166310" y="34861"/>
                        <a:pt x="164882" y="33528"/>
                        <a:pt x="163262" y="32290"/>
                      </a:cubicBezTo>
                      <a:cubicBezTo>
                        <a:pt x="162691" y="33814"/>
                        <a:pt x="164215" y="36481"/>
                        <a:pt x="161739" y="36671"/>
                      </a:cubicBezTo>
                      <a:cubicBezTo>
                        <a:pt x="159833" y="36862"/>
                        <a:pt x="159071" y="34480"/>
                        <a:pt x="158691" y="32671"/>
                      </a:cubicBezTo>
                      <a:cubicBezTo>
                        <a:pt x="158310" y="30956"/>
                        <a:pt x="158500" y="29051"/>
                        <a:pt x="158405" y="27337"/>
                      </a:cubicBezTo>
                      <a:cubicBezTo>
                        <a:pt x="158119" y="25813"/>
                        <a:pt x="157166" y="24955"/>
                        <a:pt x="155642" y="24765"/>
                      </a:cubicBezTo>
                      <a:cubicBezTo>
                        <a:pt x="155071" y="26194"/>
                        <a:pt x="154499" y="27622"/>
                        <a:pt x="153928" y="29051"/>
                      </a:cubicBezTo>
                      <a:cubicBezTo>
                        <a:pt x="149451" y="27337"/>
                        <a:pt x="149546" y="24003"/>
                        <a:pt x="150785" y="20193"/>
                      </a:cubicBezTo>
                      <a:cubicBezTo>
                        <a:pt x="149166" y="18955"/>
                        <a:pt x="147451" y="17717"/>
                        <a:pt x="145832" y="16478"/>
                      </a:cubicBezTo>
                      <a:cubicBezTo>
                        <a:pt x="145165" y="18288"/>
                        <a:pt x="147070" y="22098"/>
                        <a:pt x="144117" y="21717"/>
                      </a:cubicBezTo>
                      <a:cubicBezTo>
                        <a:pt x="139355" y="21146"/>
                        <a:pt x="140879" y="16669"/>
                        <a:pt x="141069" y="13430"/>
                      </a:cubicBezTo>
                      <a:cubicBezTo>
                        <a:pt x="139450" y="12573"/>
                        <a:pt x="137831" y="11716"/>
                        <a:pt x="136116" y="10858"/>
                      </a:cubicBezTo>
                      <a:cubicBezTo>
                        <a:pt x="135259" y="12573"/>
                        <a:pt x="137069" y="16288"/>
                        <a:pt x="133544" y="15907"/>
                      </a:cubicBezTo>
                      <a:cubicBezTo>
                        <a:pt x="128401" y="15335"/>
                        <a:pt x="129925" y="10954"/>
                        <a:pt x="129830" y="7715"/>
                      </a:cubicBezTo>
                      <a:cubicBezTo>
                        <a:pt x="128210" y="7144"/>
                        <a:pt x="126591" y="6477"/>
                        <a:pt x="124972" y="5905"/>
                      </a:cubicBezTo>
                      <a:cubicBezTo>
                        <a:pt x="123639" y="7620"/>
                        <a:pt x="126877" y="11906"/>
                        <a:pt x="122305" y="11716"/>
                      </a:cubicBezTo>
                      <a:cubicBezTo>
                        <a:pt x="116971" y="11430"/>
                        <a:pt x="118876" y="6953"/>
                        <a:pt x="118590" y="3810"/>
                      </a:cubicBezTo>
                      <a:cubicBezTo>
                        <a:pt x="117066" y="2476"/>
                        <a:pt x="115256" y="2381"/>
                        <a:pt x="113447" y="2572"/>
                      </a:cubicBezTo>
                      <a:cubicBezTo>
                        <a:pt x="113161" y="3715"/>
                        <a:pt x="112685" y="4858"/>
                        <a:pt x="112494" y="6096"/>
                      </a:cubicBezTo>
                      <a:cubicBezTo>
                        <a:pt x="112304" y="7715"/>
                        <a:pt x="111732" y="8763"/>
                        <a:pt x="109922" y="8668"/>
                      </a:cubicBezTo>
                      <a:cubicBezTo>
                        <a:pt x="108113" y="8572"/>
                        <a:pt x="106684" y="8001"/>
                        <a:pt x="106398" y="6001"/>
                      </a:cubicBezTo>
                      <a:cubicBezTo>
                        <a:pt x="106208" y="4381"/>
                        <a:pt x="106303" y="2762"/>
                        <a:pt x="106208" y="1143"/>
                      </a:cubicBezTo>
                      <a:cubicBezTo>
                        <a:pt x="104303" y="-191"/>
                        <a:pt x="102112" y="190"/>
                        <a:pt x="100016" y="190"/>
                      </a:cubicBezTo>
                      <a:cubicBezTo>
                        <a:pt x="100016" y="1619"/>
                        <a:pt x="100016" y="3048"/>
                        <a:pt x="100016" y="4477"/>
                      </a:cubicBezTo>
                      <a:cubicBezTo>
                        <a:pt x="100016" y="6667"/>
                        <a:pt x="98778" y="7239"/>
                        <a:pt x="96873" y="7239"/>
                      </a:cubicBezTo>
                      <a:cubicBezTo>
                        <a:pt x="94873" y="7239"/>
                        <a:pt x="93825" y="6382"/>
                        <a:pt x="93825" y="4286"/>
                      </a:cubicBezTo>
                      <a:cubicBezTo>
                        <a:pt x="93825" y="2857"/>
                        <a:pt x="93825" y="1429"/>
                        <a:pt x="93825" y="0"/>
                      </a:cubicBezTo>
                      <a:cubicBezTo>
                        <a:pt x="93444" y="0"/>
                        <a:pt x="92968" y="0"/>
                        <a:pt x="92587" y="0"/>
                      </a:cubicBezTo>
                      <a:cubicBezTo>
                        <a:pt x="92587" y="571"/>
                        <a:pt x="92682" y="1238"/>
                        <a:pt x="92587" y="1810"/>
                      </a:cubicBezTo>
                      <a:cubicBezTo>
                        <a:pt x="92301" y="3429"/>
                        <a:pt x="93444" y="6096"/>
                        <a:pt x="90491" y="5905"/>
                      </a:cubicBezTo>
                      <a:cubicBezTo>
                        <a:pt x="88205" y="5715"/>
                        <a:pt x="89158" y="3334"/>
                        <a:pt x="88967" y="1810"/>
                      </a:cubicBezTo>
                      <a:cubicBezTo>
                        <a:pt x="88872" y="1238"/>
                        <a:pt x="88967" y="571"/>
                        <a:pt x="88967" y="0"/>
                      </a:cubicBezTo>
                      <a:cubicBezTo>
                        <a:pt x="86872" y="95"/>
                        <a:pt x="84681" y="190"/>
                        <a:pt x="82586" y="381"/>
                      </a:cubicBezTo>
                      <a:cubicBezTo>
                        <a:pt x="82586" y="571"/>
                        <a:pt x="82681" y="762"/>
                        <a:pt x="82586" y="952"/>
                      </a:cubicBezTo>
                      <a:cubicBezTo>
                        <a:pt x="82110" y="3334"/>
                        <a:pt x="84395" y="7144"/>
                        <a:pt x="79633" y="7334"/>
                      </a:cubicBezTo>
                      <a:cubicBezTo>
                        <a:pt x="74680" y="7525"/>
                        <a:pt x="77061" y="3524"/>
                        <a:pt x="76490" y="1238"/>
                      </a:cubicBezTo>
                      <a:cubicBezTo>
                        <a:pt x="74299" y="1048"/>
                        <a:pt x="72203" y="1524"/>
                        <a:pt x="70203" y="2476"/>
                      </a:cubicBezTo>
                      <a:cubicBezTo>
                        <a:pt x="70203" y="2857"/>
                        <a:pt x="70298" y="3334"/>
                        <a:pt x="70298" y="3715"/>
                      </a:cubicBezTo>
                      <a:cubicBezTo>
                        <a:pt x="70298" y="6477"/>
                        <a:pt x="71156" y="9620"/>
                        <a:pt x="66869" y="10287"/>
                      </a:cubicBezTo>
                      <a:cubicBezTo>
                        <a:pt x="61631" y="11049"/>
                        <a:pt x="65631" y="6001"/>
                        <a:pt x="63345" y="4858"/>
                      </a:cubicBezTo>
                      <a:cubicBezTo>
                        <a:pt x="61726" y="4572"/>
                        <a:pt x="60202" y="4858"/>
                        <a:pt x="59059" y="6096"/>
                      </a:cubicBezTo>
                      <a:cubicBezTo>
                        <a:pt x="59059" y="6953"/>
                        <a:pt x="58964" y="7715"/>
                        <a:pt x="59059" y="8572"/>
                      </a:cubicBezTo>
                      <a:cubicBezTo>
                        <a:pt x="59345" y="11621"/>
                        <a:pt x="58583" y="14383"/>
                        <a:pt x="55249" y="14288"/>
                      </a:cubicBezTo>
                      <a:cubicBezTo>
                        <a:pt x="51153" y="14192"/>
                        <a:pt x="53820" y="10477"/>
                        <a:pt x="52963" y="8572"/>
                      </a:cubicBezTo>
                      <a:cubicBezTo>
                        <a:pt x="51058" y="8954"/>
                        <a:pt x="49343" y="9715"/>
                        <a:pt x="47915" y="11144"/>
                      </a:cubicBezTo>
                      <a:cubicBezTo>
                        <a:pt x="47915" y="11906"/>
                        <a:pt x="47915" y="12763"/>
                        <a:pt x="47915" y="13525"/>
                      </a:cubicBezTo>
                      <a:cubicBezTo>
                        <a:pt x="48010" y="16002"/>
                        <a:pt x="48105" y="18955"/>
                        <a:pt x="44962" y="19145"/>
                      </a:cubicBezTo>
                      <a:cubicBezTo>
                        <a:pt x="41342" y="19431"/>
                        <a:pt x="43628" y="15811"/>
                        <a:pt x="42485" y="14288"/>
                      </a:cubicBezTo>
                      <a:cubicBezTo>
                        <a:pt x="40676" y="14859"/>
                        <a:pt x="39152" y="15811"/>
                        <a:pt x="38009" y="17335"/>
                      </a:cubicBezTo>
                      <a:cubicBezTo>
                        <a:pt x="38009" y="18574"/>
                        <a:pt x="37914" y="19812"/>
                        <a:pt x="38009" y="20955"/>
                      </a:cubicBezTo>
                      <a:cubicBezTo>
                        <a:pt x="38199" y="23431"/>
                        <a:pt x="37342" y="25813"/>
                        <a:pt x="34770" y="26003"/>
                      </a:cubicBezTo>
                      <a:cubicBezTo>
                        <a:pt x="31341" y="26289"/>
                        <a:pt x="33818" y="22860"/>
                        <a:pt x="32579" y="21526"/>
                      </a:cubicBezTo>
                      <a:cubicBezTo>
                        <a:pt x="30674" y="22288"/>
                        <a:pt x="29246" y="23622"/>
                        <a:pt x="28007" y="25241"/>
                      </a:cubicBezTo>
                      <a:cubicBezTo>
                        <a:pt x="28007" y="28765"/>
                        <a:pt x="29531" y="32766"/>
                        <a:pt x="24578" y="34957"/>
                      </a:cubicBezTo>
                      <a:cubicBezTo>
                        <a:pt x="24388" y="32956"/>
                        <a:pt x="24197" y="31147"/>
                        <a:pt x="24007" y="29337"/>
                      </a:cubicBezTo>
                      <a:cubicBezTo>
                        <a:pt x="22483" y="30480"/>
                        <a:pt x="21054" y="31623"/>
                        <a:pt x="20483" y="33528"/>
                      </a:cubicBezTo>
                      <a:cubicBezTo>
                        <a:pt x="20483" y="35147"/>
                        <a:pt x="20578" y="36767"/>
                        <a:pt x="20483" y="38290"/>
                      </a:cubicBezTo>
                      <a:cubicBezTo>
                        <a:pt x="20387" y="40196"/>
                        <a:pt x="19625" y="42386"/>
                        <a:pt x="17720" y="42291"/>
                      </a:cubicBezTo>
                      <a:cubicBezTo>
                        <a:pt x="15816" y="42100"/>
                        <a:pt x="17149" y="39624"/>
                        <a:pt x="16577" y="38290"/>
                      </a:cubicBezTo>
                      <a:cubicBezTo>
                        <a:pt x="15339" y="39433"/>
                        <a:pt x="14291" y="40767"/>
                        <a:pt x="14101" y="42577"/>
                      </a:cubicBezTo>
                      <a:cubicBezTo>
                        <a:pt x="14196" y="46292"/>
                        <a:pt x="14291" y="50006"/>
                        <a:pt x="10862" y="53530"/>
                      </a:cubicBezTo>
                      <a:cubicBezTo>
                        <a:pt x="10672" y="51435"/>
                        <a:pt x="10481" y="49816"/>
                        <a:pt x="10386" y="48196"/>
                      </a:cubicBezTo>
                      <a:cubicBezTo>
                        <a:pt x="4957" y="57150"/>
                        <a:pt x="2290" y="67342"/>
                        <a:pt x="1052" y="77438"/>
                      </a:cubicBezTo>
                      <a:cubicBezTo>
                        <a:pt x="-758" y="91726"/>
                        <a:pt x="-472" y="106299"/>
                        <a:pt x="3814" y="120491"/>
                      </a:cubicBezTo>
                      <a:cubicBezTo>
                        <a:pt x="16958" y="164592"/>
                        <a:pt x="64202" y="192310"/>
                        <a:pt x="110303" y="183166"/>
                      </a:cubicBezTo>
                      <a:cubicBezTo>
                        <a:pt x="154404" y="174784"/>
                        <a:pt x="186122" y="136398"/>
                        <a:pt x="184408" y="93345"/>
                      </a:cubicBezTo>
                      <a:close/>
                      <a:moveTo>
                        <a:pt x="142498" y="94583"/>
                      </a:moveTo>
                      <a:cubicBezTo>
                        <a:pt x="127448" y="80486"/>
                        <a:pt x="112304" y="66484"/>
                        <a:pt x="97159" y="52483"/>
                      </a:cubicBezTo>
                      <a:cubicBezTo>
                        <a:pt x="94778" y="50292"/>
                        <a:pt x="93825" y="47720"/>
                        <a:pt x="95064" y="44672"/>
                      </a:cubicBezTo>
                      <a:cubicBezTo>
                        <a:pt x="95921" y="42577"/>
                        <a:pt x="97921" y="41910"/>
                        <a:pt x="100493" y="41529"/>
                      </a:cubicBezTo>
                      <a:cubicBezTo>
                        <a:pt x="101636" y="42196"/>
                        <a:pt x="103255" y="42767"/>
                        <a:pt x="104398" y="43815"/>
                      </a:cubicBezTo>
                      <a:cubicBezTo>
                        <a:pt x="119733" y="57912"/>
                        <a:pt x="134973" y="72104"/>
                        <a:pt x="150213" y="86296"/>
                      </a:cubicBezTo>
                      <a:cubicBezTo>
                        <a:pt x="152880" y="88773"/>
                        <a:pt x="153737" y="91630"/>
                        <a:pt x="151166" y="94393"/>
                      </a:cubicBezTo>
                      <a:cubicBezTo>
                        <a:pt x="148499" y="97250"/>
                        <a:pt x="145641" y="97441"/>
                        <a:pt x="142498" y="94583"/>
                      </a:cubicBezTo>
                      <a:close/>
                      <a:moveTo>
                        <a:pt x="145451" y="107061"/>
                      </a:moveTo>
                      <a:cubicBezTo>
                        <a:pt x="145355" y="109633"/>
                        <a:pt x="143927" y="111061"/>
                        <a:pt x="142117" y="112204"/>
                      </a:cubicBezTo>
                      <a:cubicBezTo>
                        <a:pt x="140117" y="113538"/>
                        <a:pt x="138116" y="113252"/>
                        <a:pt x="136402" y="111728"/>
                      </a:cubicBezTo>
                      <a:cubicBezTo>
                        <a:pt x="132116" y="107918"/>
                        <a:pt x="127829" y="104013"/>
                        <a:pt x="123639" y="100013"/>
                      </a:cubicBezTo>
                      <a:cubicBezTo>
                        <a:pt x="121448" y="97822"/>
                        <a:pt x="121352" y="95155"/>
                        <a:pt x="123162" y="92678"/>
                      </a:cubicBezTo>
                      <a:cubicBezTo>
                        <a:pt x="124877" y="90297"/>
                        <a:pt x="127639" y="89630"/>
                        <a:pt x="129735" y="91059"/>
                      </a:cubicBezTo>
                      <a:cubicBezTo>
                        <a:pt x="135259" y="94964"/>
                        <a:pt x="140117" y="99727"/>
                        <a:pt x="144593" y="104775"/>
                      </a:cubicBezTo>
                      <a:cubicBezTo>
                        <a:pt x="145165" y="105537"/>
                        <a:pt x="145165" y="106489"/>
                        <a:pt x="145451" y="107061"/>
                      </a:cubicBezTo>
                      <a:close/>
                      <a:moveTo>
                        <a:pt x="106493" y="31528"/>
                      </a:moveTo>
                      <a:cubicBezTo>
                        <a:pt x="108970" y="29242"/>
                        <a:pt x="111827" y="29337"/>
                        <a:pt x="114304" y="31432"/>
                      </a:cubicBezTo>
                      <a:cubicBezTo>
                        <a:pt x="118495" y="35052"/>
                        <a:pt x="122495" y="38862"/>
                        <a:pt x="126591" y="42672"/>
                      </a:cubicBezTo>
                      <a:cubicBezTo>
                        <a:pt x="128687" y="44577"/>
                        <a:pt x="128972" y="47054"/>
                        <a:pt x="127639" y="49435"/>
                      </a:cubicBezTo>
                      <a:cubicBezTo>
                        <a:pt x="126591" y="51340"/>
                        <a:pt x="124781" y="52292"/>
                        <a:pt x="121924" y="52197"/>
                      </a:cubicBezTo>
                      <a:cubicBezTo>
                        <a:pt x="121543" y="52006"/>
                        <a:pt x="120305" y="51911"/>
                        <a:pt x="119638" y="51340"/>
                      </a:cubicBezTo>
                      <a:cubicBezTo>
                        <a:pt x="115161" y="47434"/>
                        <a:pt x="110685" y="43434"/>
                        <a:pt x="106493" y="39243"/>
                      </a:cubicBezTo>
                      <a:cubicBezTo>
                        <a:pt x="104303" y="36957"/>
                        <a:pt x="103922" y="34004"/>
                        <a:pt x="106493" y="31528"/>
                      </a:cubicBezTo>
                      <a:close/>
                    </a:path>
                  </a:pathLst>
                </a:custGeom>
                <a:solidFill>
                  <a:srgbClr val="FFC4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C060B7EE-D631-46B6-9937-DBC73C12DA9E}"/>
                    </a:ext>
                  </a:extLst>
                </p:cNvPr>
                <p:cNvSpPr/>
                <p:nvPr/>
              </p:nvSpPr>
              <p:spPr>
                <a:xfrm>
                  <a:off x="6021541" y="4133659"/>
                  <a:ext cx="58096" cy="55091"/>
                </a:xfrm>
                <a:custGeom>
                  <a:avLst/>
                  <a:gdLst>
                    <a:gd name="connsiteX0" fmla="*/ 5878 w 58096"/>
                    <a:gd name="connsiteY0" fmla="*/ 0 h 55091"/>
                    <a:gd name="connsiteX1" fmla="*/ 9783 w 58096"/>
                    <a:gd name="connsiteY1" fmla="*/ 2286 h 55091"/>
                    <a:gd name="connsiteX2" fmla="*/ 55598 w 58096"/>
                    <a:gd name="connsiteY2" fmla="*/ 44767 h 55091"/>
                    <a:gd name="connsiteX3" fmla="*/ 56551 w 58096"/>
                    <a:gd name="connsiteY3" fmla="*/ 52864 h 55091"/>
                    <a:gd name="connsiteX4" fmla="*/ 47978 w 58096"/>
                    <a:gd name="connsiteY4" fmla="*/ 52959 h 55091"/>
                    <a:gd name="connsiteX5" fmla="*/ 2639 w 58096"/>
                    <a:gd name="connsiteY5" fmla="*/ 10858 h 55091"/>
                    <a:gd name="connsiteX6" fmla="*/ 544 w 58096"/>
                    <a:gd name="connsiteY6" fmla="*/ 3048 h 55091"/>
                    <a:gd name="connsiteX7" fmla="*/ 5878 w 58096"/>
                    <a:gd name="connsiteY7" fmla="*/ 0 h 55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096" h="55091">
                      <a:moveTo>
                        <a:pt x="5878" y="0"/>
                      </a:moveTo>
                      <a:cubicBezTo>
                        <a:pt x="7021" y="667"/>
                        <a:pt x="8640" y="1238"/>
                        <a:pt x="9783" y="2286"/>
                      </a:cubicBezTo>
                      <a:cubicBezTo>
                        <a:pt x="25118" y="16383"/>
                        <a:pt x="40358" y="30575"/>
                        <a:pt x="55598" y="44767"/>
                      </a:cubicBezTo>
                      <a:cubicBezTo>
                        <a:pt x="58265" y="47244"/>
                        <a:pt x="59122" y="50102"/>
                        <a:pt x="56551" y="52864"/>
                      </a:cubicBezTo>
                      <a:cubicBezTo>
                        <a:pt x="53979" y="55721"/>
                        <a:pt x="51026" y="55912"/>
                        <a:pt x="47978" y="52959"/>
                      </a:cubicBezTo>
                      <a:cubicBezTo>
                        <a:pt x="32929" y="38862"/>
                        <a:pt x="17784" y="24860"/>
                        <a:pt x="2639" y="10858"/>
                      </a:cubicBezTo>
                      <a:cubicBezTo>
                        <a:pt x="258" y="8668"/>
                        <a:pt x="-695" y="6096"/>
                        <a:pt x="544" y="3048"/>
                      </a:cubicBezTo>
                      <a:cubicBezTo>
                        <a:pt x="1306" y="1048"/>
                        <a:pt x="3306" y="381"/>
                        <a:pt x="5878" y="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35D074CB-A55F-4084-8474-E24945480873}"/>
                    </a:ext>
                  </a:extLst>
                </p:cNvPr>
                <p:cNvSpPr/>
                <p:nvPr/>
              </p:nvSpPr>
              <p:spPr>
                <a:xfrm>
                  <a:off x="5946647" y="4214050"/>
                  <a:ext cx="147161" cy="53775"/>
                </a:xfrm>
                <a:custGeom>
                  <a:avLst/>
                  <a:gdLst>
                    <a:gd name="connsiteX0" fmla="*/ 762 w 147161"/>
                    <a:gd name="connsiteY0" fmla="*/ 5525 h 53775"/>
                    <a:gd name="connsiteX1" fmla="*/ 39338 w 147161"/>
                    <a:gd name="connsiteY1" fmla="*/ 42577 h 53775"/>
                    <a:gd name="connsiteX2" fmla="*/ 143161 w 147161"/>
                    <a:gd name="connsiteY2" fmla="*/ 6763 h 53775"/>
                    <a:gd name="connsiteX3" fmla="*/ 147161 w 147161"/>
                    <a:gd name="connsiteY3" fmla="*/ 0 h 53775"/>
                    <a:gd name="connsiteX4" fmla="*/ 147161 w 147161"/>
                    <a:gd name="connsiteY4" fmla="*/ 0 h 53775"/>
                    <a:gd name="connsiteX5" fmla="*/ 122206 w 147161"/>
                    <a:gd name="connsiteY5" fmla="*/ 36576 h 53775"/>
                    <a:gd name="connsiteX6" fmla="*/ 3143 w 147161"/>
                    <a:gd name="connsiteY6" fmla="*/ 13621 h 53775"/>
                    <a:gd name="connsiteX7" fmla="*/ 0 w 147161"/>
                    <a:gd name="connsiteY7" fmla="*/ 6287 h 53775"/>
                    <a:gd name="connsiteX8" fmla="*/ 762 w 147161"/>
                    <a:gd name="connsiteY8" fmla="*/ 5525 h 53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161" h="53775">
                      <a:moveTo>
                        <a:pt x="762" y="5525"/>
                      </a:moveTo>
                      <a:cubicBezTo>
                        <a:pt x="9715" y="21908"/>
                        <a:pt x="22193" y="34576"/>
                        <a:pt x="39338" y="42577"/>
                      </a:cubicBezTo>
                      <a:cubicBezTo>
                        <a:pt x="77343" y="60388"/>
                        <a:pt x="124301" y="44291"/>
                        <a:pt x="143161" y="6763"/>
                      </a:cubicBezTo>
                      <a:cubicBezTo>
                        <a:pt x="144304" y="4477"/>
                        <a:pt x="144780" y="1619"/>
                        <a:pt x="147161" y="0"/>
                      </a:cubicBezTo>
                      <a:cubicBezTo>
                        <a:pt x="147161" y="0"/>
                        <a:pt x="147161" y="0"/>
                        <a:pt x="147161" y="0"/>
                      </a:cubicBezTo>
                      <a:cubicBezTo>
                        <a:pt x="143637" y="15430"/>
                        <a:pt x="134207" y="26956"/>
                        <a:pt x="122206" y="36576"/>
                      </a:cubicBezTo>
                      <a:cubicBezTo>
                        <a:pt x="84677" y="66961"/>
                        <a:pt x="26765" y="55721"/>
                        <a:pt x="3143" y="13621"/>
                      </a:cubicBezTo>
                      <a:cubicBezTo>
                        <a:pt x="1810" y="11335"/>
                        <a:pt x="1048" y="8668"/>
                        <a:pt x="0" y="6287"/>
                      </a:cubicBezTo>
                      <a:cubicBezTo>
                        <a:pt x="381" y="6191"/>
                        <a:pt x="667" y="5905"/>
                        <a:pt x="762" y="5525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B8ADE394-4371-47F1-B32B-9318D399F397}"/>
                    </a:ext>
                  </a:extLst>
                </p:cNvPr>
                <p:cNvSpPr/>
                <p:nvPr/>
              </p:nvSpPr>
              <p:spPr>
                <a:xfrm>
                  <a:off x="5947790" y="4108682"/>
                  <a:ext cx="141160" cy="46408"/>
                </a:xfrm>
                <a:custGeom>
                  <a:avLst/>
                  <a:gdLst>
                    <a:gd name="connsiteX0" fmla="*/ 140875 w 141160"/>
                    <a:gd name="connsiteY0" fmla="*/ 43742 h 46408"/>
                    <a:gd name="connsiteX1" fmla="*/ 110680 w 141160"/>
                    <a:gd name="connsiteY1" fmla="*/ 14214 h 46408"/>
                    <a:gd name="connsiteX2" fmla="*/ 23146 w 141160"/>
                    <a:gd name="connsiteY2" fmla="*/ 20024 h 46408"/>
                    <a:gd name="connsiteX3" fmla="*/ 0 w 141160"/>
                    <a:gd name="connsiteY3" fmla="*/ 46409 h 46408"/>
                    <a:gd name="connsiteX4" fmla="*/ 10192 w 141160"/>
                    <a:gd name="connsiteY4" fmla="*/ 28311 h 46408"/>
                    <a:gd name="connsiteX5" fmla="*/ 74200 w 141160"/>
                    <a:gd name="connsiteY5" fmla="*/ 117 h 46408"/>
                    <a:gd name="connsiteX6" fmla="*/ 141161 w 141160"/>
                    <a:gd name="connsiteY6" fmla="*/ 41932 h 46408"/>
                    <a:gd name="connsiteX7" fmla="*/ 140875 w 141160"/>
                    <a:gd name="connsiteY7" fmla="*/ 43742 h 46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160" h="46408">
                      <a:moveTo>
                        <a:pt x="140875" y="43742"/>
                      </a:moveTo>
                      <a:cubicBezTo>
                        <a:pt x="132683" y="31931"/>
                        <a:pt x="123539" y="21453"/>
                        <a:pt x="110680" y="14214"/>
                      </a:cubicBezTo>
                      <a:cubicBezTo>
                        <a:pt x="83820" y="-1121"/>
                        <a:pt x="48101" y="1165"/>
                        <a:pt x="23146" y="20024"/>
                      </a:cubicBezTo>
                      <a:cubicBezTo>
                        <a:pt x="13621" y="27263"/>
                        <a:pt x="6667" y="36598"/>
                        <a:pt x="0" y="46409"/>
                      </a:cubicBezTo>
                      <a:cubicBezTo>
                        <a:pt x="1429" y="39265"/>
                        <a:pt x="5715" y="33550"/>
                        <a:pt x="10192" y="28311"/>
                      </a:cubicBezTo>
                      <a:cubicBezTo>
                        <a:pt x="27051" y="8880"/>
                        <a:pt x="48577" y="-1216"/>
                        <a:pt x="74200" y="117"/>
                      </a:cubicBezTo>
                      <a:cubicBezTo>
                        <a:pt x="103918" y="1641"/>
                        <a:pt x="126968" y="14881"/>
                        <a:pt x="141161" y="41932"/>
                      </a:cubicBezTo>
                      <a:cubicBezTo>
                        <a:pt x="141065" y="42408"/>
                        <a:pt x="140970" y="43075"/>
                        <a:pt x="140875" y="43742"/>
                      </a:cubicBezTo>
                      <a:close/>
                    </a:path>
                  </a:pathLst>
                </a:custGeom>
                <a:solidFill>
                  <a:srgbClr val="BF93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E9294743-9BD7-4A08-88E5-C689726E0E42}"/>
                    </a:ext>
                  </a:extLst>
                </p:cNvPr>
                <p:cNvSpPr/>
                <p:nvPr/>
              </p:nvSpPr>
              <p:spPr>
                <a:xfrm>
                  <a:off x="6031631" y="4122062"/>
                  <a:ext cx="23745" cy="22366"/>
                </a:xfrm>
                <a:custGeom>
                  <a:avLst/>
                  <a:gdLst>
                    <a:gd name="connsiteX0" fmla="*/ 17219 w 23745"/>
                    <a:gd name="connsiteY0" fmla="*/ 22360 h 22366"/>
                    <a:gd name="connsiteX1" fmla="*/ 14933 w 23745"/>
                    <a:gd name="connsiteY1" fmla="*/ 21503 h 22366"/>
                    <a:gd name="connsiteX2" fmla="*/ 1789 w 23745"/>
                    <a:gd name="connsiteY2" fmla="*/ 9406 h 22366"/>
                    <a:gd name="connsiteX3" fmla="*/ 1789 w 23745"/>
                    <a:gd name="connsiteY3" fmla="*/ 1691 h 22366"/>
                    <a:gd name="connsiteX4" fmla="*/ 9599 w 23745"/>
                    <a:gd name="connsiteY4" fmla="*/ 1595 h 22366"/>
                    <a:gd name="connsiteX5" fmla="*/ 21887 w 23745"/>
                    <a:gd name="connsiteY5" fmla="*/ 12835 h 22366"/>
                    <a:gd name="connsiteX6" fmla="*/ 22934 w 23745"/>
                    <a:gd name="connsiteY6" fmla="*/ 19598 h 22366"/>
                    <a:gd name="connsiteX7" fmla="*/ 17219 w 23745"/>
                    <a:gd name="connsiteY7" fmla="*/ 22360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745" h="22366">
                      <a:moveTo>
                        <a:pt x="17219" y="22360"/>
                      </a:moveTo>
                      <a:cubicBezTo>
                        <a:pt x="16838" y="22169"/>
                        <a:pt x="15600" y="22074"/>
                        <a:pt x="14933" y="21503"/>
                      </a:cubicBezTo>
                      <a:cubicBezTo>
                        <a:pt x="10456" y="17597"/>
                        <a:pt x="5980" y="13597"/>
                        <a:pt x="1789" y="9406"/>
                      </a:cubicBezTo>
                      <a:cubicBezTo>
                        <a:pt x="-402" y="7120"/>
                        <a:pt x="-783" y="4167"/>
                        <a:pt x="1789" y="1691"/>
                      </a:cubicBezTo>
                      <a:cubicBezTo>
                        <a:pt x="4265" y="-595"/>
                        <a:pt x="7123" y="-500"/>
                        <a:pt x="9599" y="1595"/>
                      </a:cubicBezTo>
                      <a:cubicBezTo>
                        <a:pt x="13790" y="5215"/>
                        <a:pt x="17791" y="9025"/>
                        <a:pt x="21887" y="12835"/>
                      </a:cubicBezTo>
                      <a:cubicBezTo>
                        <a:pt x="23982" y="14740"/>
                        <a:pt x="24268" y="17217"/>
                        <a:pt x="22934" y="19598"/>
                      </a:cubicBezTo>
                      <a:cubicBezTo>
                        <a:pt x="21887" y="21503"/>
                        <a:pt x="20077" y="22455"/>
                        <a:pt x="17219" y="22360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3A3F857E-0E92-4B82-804B-1DF61BA6750D}"/>
                    </a:ext>
                  </a:extLst>
                </p:cNvPr>
                <p:cNvSpPr/>
                <p:nvPr/>
              </p:nvSpPr>
              <p:spPr>
                <a:xfrm>
                  <a:off x="6048819" y="4182538"/>
                  <a:ext cx="23558" cy="22744"/>
                </a:xfrm>
                <a:custGeom>
                  <a:avLst/>
                  <a:gdLst>
                    <a:gd name="connsiteX0" fmla="*/ 23558 w 23558"/>
                    <a:gd name="connsiteY0" fmla="*/ 16748 h 22744"/>
                    <a:gd name="connsiteX1" fmla="*/ 20224 w 23558"/>
                    <a:gd name="connsiteY1" fmla="*/ 21892 h 22744"/>
                    <a:gd name="connsiteX2" fmla="*/ 14509 w 23558"/>
                    <a:gd name="connsiteY2" fmla="*/ 21416 h 22744"/>
                    <a:gd name="connsiteX3" fmla="*/ 1746 w 23558"/>
                    <a:gd name="connsiteY3" fmla="*/ 9700 h 22744"/>
                    <a:gd name="connsiteX4" fmla="*/ 1270 w 23558"/>
                    <a:gd name="connsiteY4" fmla="*/ 2366 h 22744"/>
                    <a:gd name="connsiteX5" fmla="*/ 7842 w 23558"/>
                    <a:gd name="connsiteY5" fmla="*/ 746 h 22744"/>
                    <a:gd name="connsiteX6" fmla="*/ 22701 w 23558"/>
                    <a:gd name="connsiteY6" fmla="*/ 14463 h 22744"/>
                    <a:gd name="connsiteX7" fmla="*/ 23558 w 23558"/>
                    <a:gd name="connsiteY7" fmla="*/ 16748 h 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558" h="22744">
                      <a:moveTo>
                        <a:pt x="23558" y="16748"/>
                      </a:moveTo>
                      <a:cubicBezTo>
                        <a:pt x="23463" y="19320"/>
                        <a:pt x="22034" y="20749"/>
                        <a:pt x="20224" y="21892"/>
                      </a:cubicBezTo>
                      <a:cubicBezTo>
                        <a:pt x="18224" y="23226"/>
                        <a:pt x="16224" y="22940"/>
                        <a:pt x="14509" y="21416"/>
                      </a:cubicBezTo>
                      <a:cubicBezTo>
                        <a:pt x="10223" y="17606"/>
                        <a:pt x="5937" y="13701"/>
                        <a:pt x="1746" y="9700"/>
                      </a:cubicBezTo>
                      <a:cubicBezTo>
                        <a:pt x="-445" y="7509"/>
                        <a:pt x="-540" y="4842"/>
                        <a:pt x="1270" y="2366"/>
                      </a:cubicBezTo>
                      <a:cubicBezTo>
                        <a:pt x="2984" y="-16"/>
                        <a:pt x="5746" y="-682"/>
                        <a:pt x="7842" y="746"/>
                      </a:cubicBezTo>
                      <a:cubicBezTo>
                        <a:pt x="13366" y="4652"/>
                        <a:pt x="18224" y="9414"/>
                        <a:pt x="22701" y="14463"/>
                      </a:cubicBezTo>
                      <a:cubicBezTo>
                        <a:pt x="23272" y="15225"/>
                        <a:pt x="23272" y="16177"/>
                        <a:pt x="23558" y="16748"/>
                      </a:cubicBezTo>
                      <a:close/>
                    </a:path>
                  </a:pathLst>
                </a:custGeom>
                <a:solidFill>
                  <a:srgbClr val="FFEF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F1DEC5F7-0876-4FDC-B7A0-59F837BBDBBF}"/>
              </a:ext>
            </a:extLst>
          </p:cNvPr>
          <p:cNvSpPr txBox="1"/>
          <p:nvPr/>
        </p:nvSpPr>
        <p:spPr>
          <a:xfrm>
            <a:off x="2747592" y="3202045"/>
            <a:ext cx="320058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endParaRPr lang="th-TH" sz="1800" dirty="0"/>
          </a:p>
        </p:txBody>
      </p:sp>
      <p:grpSp>
        <p:nvGrpSpPr>
          <p:cNvPr id="513" name="Graphic 511">
            <a:extLst>
              <a:ext uri="{FF2B5EF4-FFF2-40B4-BE49-F238E27FC236}">
                <a16:creationId xmlns:a16="http://schemas.microsoft.com/office/drawing/2014/main" id="{F3C0368E-469C-41B2-A2AE-5EBC46503E32}"/>
              </a:ext>
            </a:extLst>
          </p:cNvPr>
          <p:cNvGrpSpPr/>
          <p:nvPr/>
        </p:nvGrpSpPr>
        <p:grpSpPr>
          <a:xfrm>
            <a:off x="1691170" y="2643327"/>
            <a:ext cx="935111" cy="1532831"/>
            <a:chOff x="1663085" y="2847372"/>
            <a:chExt cx="935111" cy="1532831"/>
          </a:xfrm>
        </p:grpSpPr>
        <p:grpSp>
          <p:nvGrpSpPr>
            <p:cNvPr id="514" name="Graphic 511">
              <a:extLst>
                <a:ext uri="{FF2B5EF4-FFF2-40B4-BE49-F238E27FC236}">
                  <a16:creationId xmlns:a16="http://schemas.microsoft.com/office/drawing/2014/main" id="{F3C0368E-469C-41B2-A2AE-5EBC46503E32}"/>
                </a:ext>
              </a:extLst>
            </p:cNvPr>
            <p:cNvGrpSpPr/>
            <p:nvPr/>
          </p:nvGrpSpPr>
          <p:grpSpPr>
            <a:xfrm>
              <a:off x="1663085" y="2847372"/>
              <a:ext cx="935111" cy="1532831"/>
              <a:chOff x="1663085" y="2847372"/>
              <a:chExt cx="935111" cy="1532831"/>
            </a:xfrm>
          </p:grpSpPr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556D3574-BB00-4F02-BE04-6C9880B6B5F9}"/>
                  </a:ext>
                </a:extLst>
              </p:cNvPr>
              <p:cNvSpPr/>
              <p:nvPr/>
            </p:nvSpPr>
            <p:spPr>
              <a:xfrm>
                <a:off x="2101117" y="3121845"/>
                <a:ext cx="119" cy="59"/>
              </a:xfrm>
              <a:custGeom>
                <a:avLst/>
                <a:gdLst>
                  <a:gd name="connsiteX0" fmla="*/ 0 w 119"/>
                  <a:gd name="connsiteY0" fmla="*/ 0 h 59"/>
                  <a:gd name="connsiteX1" fmla="*/ 0 w 119"/>
                  <a:gd name="connsiteY1" fmla="*/ 0 h 59"/>
                  <a:gd name="connsiteX2" fmla="*/ 0 w 119"/>
                  <a:gd name="connsiteY2" fmla="*/ 0 h 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" h="59">
                    <a:moveTo>
                      <a:pt x="0" y="0"/>
                    </a:moveTo>
                    <a:cubicBezTo>
                      <a:pt x="0" y="135"/>
                      <a:pt x="27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3C8B98C4-4BD7-485A-94E7-9466661B566F}"/>
                  </a:ext>
                </a:extLst>
              </p:cNvPr>
              <p:cNvSpPr/>
              <p:nvPr/>
            </p:nvSpPr>
            <p:spPr>
              <a:xfrm>
                <a:off x="1745558" y="2847372"/>
                <a:ext cx="779872" cy="331510"/>
              </a:xfrm>
              <a:custGeom>
                <a:avLst/>
                <a:gdLst>
                  <a:gd name="connsiteX0" fmla="*/ 777564 w 779872"/>
                  <a:gd name="connsiteY0" fmla="*/ 156268 h 331510"/>
                  <a:gd name="connsiteX1" fmla="*/ 777699 w 779872"/>
                  <a:gd name="connsiteY1" fmla="*/ 116103 h 331510"/>
                  <a:gd name="connsiteX2" fmla="*/ 730660 w 779872"/>
                  <a:gd name="connsiteY2" fmla="*/ 47768 h 331510"/>
                  <a:gd name="connsiteX3" fmla="*/ 676881 w 779872"/>
                  <a:gd name="connsiteY3" fmla="*/ 31864 h 331510"/>
                  <a:gd name="connsiteX4" fmla="*/ 621755 w 779872"/>
                  <a:gd name="connsiteY4" fmla="*/ 18116 h 331510"/>
                  <a:gd name="connsiteX5" fmla="*/ 541155 w 779872"/>
                  <a:gd name="connsiteY5" fmla="*/ 8007 h 331510"/>
                  <a:gd name="connsiteX6" fmla="*/ 435081 w 779872"/>
                  <a:gd name="connsiteY6" fmla="*/ 2077 h 331510"/>
                  <a:gd name="connsiteX7" fmla="*/ 319842 w 779872"/>
                  <a:gd name="connsiteY7" fmla="*/ 190 h 331510"/>
                  <a:gd name="connsiteX8" fmla="*/ 281294 w 779872"/>
                  <a:gd name="connsiteY8" fmla="*/ 2346 h 331510"/>
                  <a:gd name="connsiteX9" fmla="*/ 175894 w 779872"/>
                  <a:gd name="connsiteY9" fmla="*/ 16633 h 331510"/>
                  <a:gd name="connsiteX10" fmla="*/ 114298 w 779872"/>
                  <a:gd name="connsiteY10" fmla="*/ 28359 h 331510"/>
                  <a:gd name="connsiteX11" fmla="*/ 64833 w 779872"/>
                  <a:gd name="connsiteY11" fmla="*/ 41838 h 331510"/>
                  <a:gd name="connsiteX12" fmla="*/ 7550 w 779872"/>
                  <a:gd name="connsiteY12" fmla="*/ 113946 h 331510"/>
                  <a:gd name="connsiteX13" fmla="*/ 1350 w 779872"/>
                  <a:gd name="connsiteY13" fmla="*/ 191042 h 331510"/>
                  <a:gd name="connsiteX14" fmla="*/ 31272 w 779872"/>
                  <a:gd name="connsiteY14" fmla="*/ 256007 h 331510"/>
                  <a:gd name="connsiteX15" fmla="*/ 43537 w 779872"/>
                  <a:gd name="connsiteY15" fmla="*/ 274742 h 331510"/>
                  <a:gd name="connsiteX16" fmla="*/ 249620 w 779872"/>
                  <a:gd name="connsiteY16" fmla="*/ 323668 h 331510"/>
                  <a:gd name="connsiteX17" fmla="*/ 434407 w 779872"/>
                  <a:gd name="connsiteY17" fmla="*/ 331216 h 331510"/>
                  <a:gd name="connsiteX18" fmla="*/ 586038 w 779872"/>
                  <a:gd name="connsiteY18" fmla="*/ 316121 h 331510"/>
                  <a:gd name="connsiteX19" fmla="*/ 627281 w 779872"/>
                  <a:gd name="connsiteY19" fmla="*/ 308708 h 331510"/>
                  <a:gd name="connsiteX20" fmla="*/ 650194 w 779872"/>
                  <a:gd name="connsiteY20" fmla="*/ 297925 h 331510"/>
                  <a:gd name="connsiteX21" fmla="*/ 634290 w 779872"/>
                  <a:gd name="connsiteY21" fmla="*/ 281886 h 331510"/>
                  <a:gd name="connsiteX22" fmla="*/ 602077 w 779872"/>
                  <a:gd name="connsiteY22" fmla="*/ 285660 h 331510"/>
                  <a:gd name="connsiteX23" fmla="*/ 562451 w 779872"/>
                  <a:gd name="connsiteY23" fmla="*/ 294421 h 331510"/>
                  <a:gd name="connsiteX24" fmla="*/ 326716 w 779872"/>
                  <a:gd name="connsiteY24" fmla="*/ 304529 h 331510"/>
                  <a:gd name="connsiteX25" fmla="*/ 212150 w 779872"/>
                  <a:gd name="connsiteY25" fmla="*/ 292264 h 331510"/>
                  <a:gd name="connsiteX26" fmla="*/ 89363 w 779872"/>
                  <a:gd name="connsiteY26" fmla="*/ 261264 h 331510"/>
                  <a:gd name="connsiteX27" fmla="*/ 28711 w 779872"/>
                  <a:gd name="connsiteY27" fmla="*/ 219077 h 331510"/>
                  <a:gd name="connsiteX28" fmla="*/ 69415 w 779872"/>
                  <a:gd name="connsiteY28" fmla="*/ 238486 h 331510"/>
                  <a:gd name="connsiteX29" fmla="*/ 201907 w 779872"/>
                  <a:gd name="connsiteY29" fmla="*/ 270834 h 331510"/>
                  <a:gd name="connsiteX30" fmla="*/ 354616 w 779872"/>
                  <a:gd name="connsiteY30" fmla="*/ 274473 h 331510"/>
                  <a:gd name="connsiteX31" fmla="*/ 355424 w 779872"/>
                  <a:gd name="connsiteY31" fmla="*/ 274473 h 331510"/>
                  <a:gd name="connsiteX32" fmla="*/ 356233 w 779872"/>
                  <a:gd name="connsiteY32" fmla="*/ 274203 h 331510"/>
                  <a:gd name="connsiteX33" fmla="*/ 369576 w 779872"/>
                  <a:gd name="connsiteY33" fmla="*/ 262342 h 331510"/>
                  <a:gd name="connsiteX34" fmla="*/ 354481 w 779872"/>
                  <a:gd name="connsiteY34" fmla="*/ 255738 h 331510"/>
                  <a:gd name="connsiteX35" fmla="*/ 346394 w 779872"/>
                  <a:gd name="connsiteY35" fmla="*/ 255468 h 331510"/>
                  <a:gd name="connsiteX36" fmla="*/ 192742 w 779872"/>
                  <a:gd name="connsiteY36" fmla="*/ 243068 h 331510"/>
                  <a:gd name="connsiteX37" fmla="*/ 157698 w 779872"/>
                  <a:gd name="connsiteY37" fmla="*/ 235655 h 331510"/>
                  <a:gd name="connsiteX38" fmla="*/ 37067 w 779872"/>
                  <a:gd name="connsiteY38" fmla="*/ 192794 h 331510"/>
                  <a:gd name="connsiteX39" fmla="*/ 23859 w 779872"/>
                  <a:gd name="connsiteY39" fmla="*/ 177564 h 331510"/>
                  <a:gd name="connsiteX40" fmla="*/ 25746 w 779872"/>
                  <a:gd name="connsiteY40" fmla="*/ 135107 h 331510"/>
                  <a:gd name="connsiteX41" fmla="*/ 54724 w 779872"/>
                  <a:gd name="connsiteY41" fmla="*/ 150338 h 331510"/>
                  <a:gd name="connsiteX42" fmla="*/ 107289 w 779872"/>
                  <a:gd name="connsiteY42" fmla="*/ 166916 h 331510"/>
                  <a:gd name="connsiteX43" fmla="*/ 202176 w 779872"/>
                  <a:gd name="connsiteY43" fmla="*/ 186864 h 331510"/>
                  <a:gd name="connsiteX44" fmla="*/ 281024 w 779872"/>
                  <a:gd name="connsiteY44" fmla="*/ 195894 h 331510"/>
                  <a:gd name="connsiteX45" fmla="*/ 300433 w 779872"/>
                  <a:gd name="connsiteY45" fmla="*/ 197647 h 331510"/>
                  <a:gd name="connsiteX46" fmla="*/ 610299 w 779872"/>
                  <a:gd name="connsiteY46" fmla="*/ 182686 h 331510"/>
                  <a:gd name="connsiteX47" fmla="*/ 742116 w 779872"/>
                  <a:gd name="connsiteY47" fmla="*/ 144677 h 331510"/>
                  <a:gd name="connsiteX48" fmla="*/ 758425 w 779872"/>
                  <a:gd name="connsiteY48" fmla="*/ 149260 h 331510"/>
                  <a:gd name="connsiteX49" fmla="*/ 758155 w 779872"/>
                  <a:gd name="connsiteY49" fmla="*/ 157212 h 331510"/>
                  <a:gd name="connsiteX50" fmla="*/ 762333 w 779872"/>
                  <a:gd name="connsiteY50" fmla="*/ 172712 h 331510"/>
                  <a:gd name="connsiteX51" fmla="*/ 775812 w 779872"/>
                  <a:gd name="connsiteY51" fmla="*/ 172847 h 331510"/>
                  <a:gd name="connsiteX52" fmla="*/ 777564 w 779872"/>
                  <a:gd name="connsiteY52" fmla="*/ 156268 h 33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9872" h="331510">
                    <a:moveTo>
                      <a:pt x="777564" y="156268"/>
                    </a:moveTo>
                    <a:cubicBezTo>
                      <a:pt x="777294" y="142925"/>
                      <a:pt x="779046" y="129581"/>
                      <a:pt x="777699" y="116103"/>
                    </a:cubicBezTo>
                    <a:cubicBezTo>
                      <a:pt x="774599" y="84294"/>
                      <a:pt x="759368" y="62055"/>
                      <a:pt x="730660" y="47768"/>
                    </a:cubicBezTo>
                    <a:cubicBezTo>
                      <a:pt x="713407" y="39142"/>
                      <a:pt x="693999" y="38603"/>
                      <a:pt x="676881" y="31864"/>
                    </a:cubicBezTo>
                    <a:cubicBezTo>
                      <a:pt x="658820" y="24586"/>
                      <a:pt x="638872" y="18925"/>
                      <a:pt x="621755" y="18116"/>
                    </a:cubicBezTo>
                    <a:cubicBezTo>
                      <a:pt x="594529" y="16768"/>
                      <a:pt x="569190" y="6929"/>
                      <a:pt x="541155" y="8007"/>
                    </a:cubicBezTo>
                    <a:cubicBezTo>
                      <a:pt x="506246" y="9355"/>
                      <a:pt x="470529" y="3964"/>
                      <a:pt x="435081" y="2077"/>
                    </a:cubicBezTo>
                    <a:cubicBezTo>
                      <a:pt x="396533" y="55"/>
                      <a:pt x="358255" y="1133"/>
                      <a:pt x="319842" y="190"/>
                    </a:cubicBezTo>
                    <a:cubicBezTo>
                      <a:pt x="307037" y="-80"/>
                      <a:pt x="293694" y="-484"/>
                      <a:pt x="281294" y="2346"/>
                    </a:cubicBezTo>
                    <a:cubicBezTo>
                      <a:pt x="246520" y="10299"/>
                      <a:pt x="210668" y="10029"/>
                      <a:pt x="175894" y="16633"/>
                    </a:cubicBezTo>
                    <a:cubicBezTo>
                      <a:pt x="155407" y="20542"/>
                      <a:pt x="134920" y="24720"/>
                      <a:pt x="114298" y="28359"/>
                    </a:cubicBezTo>
                    <a:cubicBezTo>
                      <a:pt x="97854" y="31190"/>
                      <a:pt x="79794" y="34829"/>
                      <a:pt x="64833" y="41838"/>
                    </a:cubicBezTo>
                    <a:cubicBezTo>
                      <a:pt x="35046" y="55855"/>
                      <a:pt x="13480" y="78768"/>
                      <a:pt x="7550" y="113946"/>
                    </a:cubicBezTo>
                    <a:cubicBezTo>
                      <a:pt x="3237" y="139690"/>
                      <a:pt x="5933" y="165838"/>
                      <a:pt x="1350" y="191042"/>
                    </a:cubicBezTo>
                    <a:cubicBezTo>
                      <a:pt x="-4176" y="221503"/>
                      <a:pt x="7550" y="240507"/>
                      <a:pt x="31272" y="256007"/>
                    </a:cubicBezTo>
                    <a:cubicBezTo>
                      <a:pt x="37741" y="260186"/>
                      <a:pt x="44750" y="267060"/>
                      <a:pt x="43537" y="274742"/>
                    </a:cubicBezTo>
                    <a:cubicBezTo>
                      <a:pt x="48794" y="282694"/>
                      <a:pt x="194359" y="317468"/>
                      <a:pt x="249620" y="323668"/>
                    </a:cubicBezTo>
                    <a:cubicBezTo>
                      <a:pt x="310946" y="330542"/>
                      <a:pt x="372676" y="332294"/>
                      <a:pt x="434407" y="331216"/>
                    </a:cubicBezTo>
                    <a:cubicBezTo>
                      <a:pt x="485490" y="330273"/>
                      <a:pt x="535494" y="321647"/>
                      <a:pt x="586038" y="316121"/>
                    </a:cubicBezTo>
                    <a:cubicBezTo>
                      <a:pt x="599785" y="314638"/>
                      <a:pt x="612994" y="309381"/>
                      <a:pt x="627281" y="308708"/>
                    </a:cubicBezTo>
                    <a:cubicBezTo>
                      <a:pt x="635638" y="308303"/>
                      <a:pt x="644399" y="305203"/>
                      <a:pt x="650194" y="297925"/>
                    </a:cubicBezTo>
                    <a:cubicBezTo>
                      <a:pt x="656529" y="281077"/>
                      <a:pt x="643320" y="283638"/>
                      <a:pt x="634290" y="281886"/>
                    </a:cubicBezTo>
                    <a:cubicBezTo>
                      <a:pt x="623372" y="281077"/>
                      <a:pt x="612859" y="282829"/>
                      <a:pt x="602077" y="285660"/>
                    </a:cubicBezTo>
                    <a:cubicBezTo>
                      <a:pt x="589003" y="289029"/>
                      <a:pt x="575929" y="293073"/>
                      <a:pt x="562451" y="294421"/>
                    </a:cubicBezTo>
                    <a:cubicBezTo>
                      <a:pt x="484142" y="301968"/>
                      <a:pt x="405563" y="306955"/>
                      <a:pt x="326716" y="304529"/>
                    </a:cubicBezTo>
                    <a:cubicBezTo>
                      <a:pt x="288168" y="303316"/>
                      <a:pt x="250429" y="295499"/>
                      <a:pt x="212150" y="292264"/>
                    </a:cubicBezTo>
                    <a:cubicBezTo>
                      <a:pt x="170233" y="288760"/>
                      <a:pt x="129259" y="275821"/>
                      <a:pt x="89363" y="261264"/>
                    </a:cubicBezTo>
                    <a:cubicBezTo>
                      <a:pt x="65372" y="252503"/>
                      <a:pt x="44211" y="240103"/>
                      <a:pt x="28711" y="219077"/>
                    </a:cubicBezTo>
                    <a:cubicBezTo>
                      <a:pt x="43672" y="222986"/>
                      <a:pt x="54589" y="235251"/>
                      <a:pt x="69415" y="238486"/>
                    </a:cubicBezTo>
                    <a:cubicBezTo>
                      <a:pt x="113759" y="248190"/>
                      <a:pt x="156755" y="263555"/>
                      <a:pt x="201907" y="270834"/>
                    </a:cubicBezTo>
                    <a:cubicBezTo>
                      <a:pt x="252720" y="279055"/>
                      <a:pt x="303668" y="274742"/>
                      <a:pt x="354616" y="274473"/>
                    </a:cubicBezTo>
                    <a:cubicBezTo>
                      <a:pt x="355155" y="274473"/>
                      <a:pt x="355290" y="274473"/>
                      <a:pt x="355424" y="274473"/>
                    </a:cubicBezTo>
                    <a:cubicBezTo>
                      <a:pt x="355424" y="274473"/>
                      <a:pt x="355559" y="274338"/>
                      <a:pt x="356233" y="274203"/>
                    </a:cubicBezTo>
                    <a:cubicBezTo>
                      <a:pt x="362703" y="272316"/>
                      <a:pt x="370520" y="269755"/>
                      <a:pt x="369576" y="262342"/>
                    </a:cubicBezTo>
                    <a:cubicBezTo>
                      <a:pt x="368768" y="255603"/>
                      <a:pt x="360411" y="256412"/>
                      <a:pt x="354481" y="255738"/>
                    </a:cubicBezTo>
                    <a:cubicBezTo>
                      <a:pt x="351785" y="255468"/>
                      <a:pt x="349090" y="255468"/>
                      <a:pt x="346394" y="255468"/>
                    </a:cubicBezTo>
                    <a:cubicBezTo>
                      <a:pt x="294772" y="256007"/>
                      <a:pt x="243555" y="253581"/>
                      <a:pt x="192742" y="243068"/>
                    </a:cubicBezTo>
                    <a:cubicBezTo>
                      <a:pt x="181015" y="240642"/>
                      <a:pt x="169559" y="237677"/>
                      <a:pt x="157698" y="235655"/>
                    </a:cubicBezTo>
                    <a:cubicBezTo>
                      <a:pt x="115107" y="228242"/>
                      <a:pt x="76424" y="209238"/>
                      <a:pt x="37067" y="192794"/>
                    </a:cubicBezTo>
                    <a:cubicBezTo>
                      <a:pt x="30463" y="190099"/>
                      <a:pt x="22915" y="184573"/>
                      <a:pt x="23859" y="177564"/>
                    </a:cubicBezTo>
                    <a:cubicBezTo>
                      <a:pt x="25880" y="163951"/>
                      <a:pt x="24128" y="150068"/>
                      <a:pt x="25746" y="135107"/>
                    </a:cubicBezTo>
                    <a:cubicBezTo>
                      <a:pt x="36393" y="141173"/>
                      <a:pt x="45694" y="145620"/>
                      <a:pt x="54724" y="150338"/>
                    </a:cubicBezTo>
                    <a:cubicBezTo>
                      <a:pt x="71437" y="159099"/>
                      <a:pt x="90576" y="159368"/>
                      <a:pt x="107289" y="166916"/>
                    </a:cubicBezTo>
                    <a:cubicBezTo>
                      <a:pt x="137615" y="180529"/>
                      <a:pt x="170233" y="183629"/>
                      <a:pt x="202176" y="186864"/>
                    </a:cubicBezTo>
                    <a:cubicBezTo>
                      <a:pt x="228459" y="189560"/>
                      <a:pt x="255146" y="189020"/>
                      <a:pt x="281024" y="195894"/>
                    </a:cubicBezTo>
                    <a:cubicBezTo>
                      <a:pt x="287359" y="197512"/>
                      <a:pt x="293963" y="197647"/>
                      <a:pt x="300433" y="197647"/>
                    </a:cubicBezTo>
                    <a:cubicBezTo>
                      <a:pt x="403946" y="198186"/>
                      <a:pt x="507459" y="199668"/>
                      <a:pt x="610299" y="182686"/>
                    </a:cubicBezTo>
                    <a:cubicBezTo>
                      <a:pt x="656125" y="175138"/>
                      <a:pt x="700738" y="166377"/>
                      <a:pt x="742116" y="144677"/>
                    </a:cubicBezTo>
                    <a:cubicBezTo>
                      <a:pt x="748046" y="141577"/>
                      <a:pt x="755864" y="137668"/>
                      <a:pt x="758425" y="149260"/>
                    </a:cubicBezTo>
                    <a:cubicBezTo>
                      <a:pt x="759099" y="151955"/>
                      <a:pt x="759233" y="154651"/>
                      <a:pt x="758155" y="157212"/>
                    </a:cubicBezTo>
                    <a:cubicBezTo>
                      <a:pt x="755729" y="163412"/>
                      <a:pt x="756268" y="168803"/>
                      <a:pt x="762333" y="172712"/>
                    </a:cubicBezTo>
                    <a:cubicBezTo>
                      <a:pt x="766781" y="175542"/>
                      <a:pt x="771364" y="176486"/>
                      <a:pt x="775812" y="172847"/>
                    </a:cubicBezTo>
                    <a:cubicBezTo>
                      <a:pt x="781742" y="167590"/>
                      <a:pt x="780125" y="161929"/>
                      <a:pt x="777564" y="156268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70DC46BE-7E09-4E16-843F-BA344733BA98}"/>
                  </a:ext>
                </a:extLst>
              </p:cNvPr>
              <p:cNvSpPr/>
              <p:nvPr/>
            </p:nvSpPr>
            <p:spPr>
              <a:xfrm>
                <a:off x="2466441" y="3107962"/>
                <a:ext cx="14224" cy="22778"/>
              </a:xfrm>
              <a:custGeom>
                <a:avLst/>
                <a:gdLst>
                  <a:gd name="connsiteX0" fmla="*/ 7755 w 14224"/>
                  <a:gd name="connsiteY0" fmla="*/ 22778 h 22778"/>
                  <a:gd name="connsiteX1" fmla="*/ 14224 w 14224"/>
                  <a:gd name="connsiteY1" fmla="*/ 0 h 22778"/>
                  <a:gd name="connsiteX2" fmla="*/ 7755 w 14224"/>
                  <a:gd name="connsiteY2" fmla="*/ 22778 h 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" h="22778">
                    <a:moveTo>
                      <a:pt x="7755" y="22778"/>
                    </a:moveTo>
                    <a:cubicBezTo>
                      <a:pt x="-3837" y="10378"/>
                      <a:pt x="-3028" y="7817"/>
                      <a:pt x="14224" y="0"/>
                    </a:cubicBezTo>
                    <a:cubicBezTo>
                      <a:pt x="8833" y="6739"/>
                      <a:pt x="2633" y="13209"/>
                      <a:pt x="7755" y="22778"/>
                    </a:cubicBezTo>
                    <a:close/>
                  </a:path>
                </a:pathLst>
              </a:custGeom>
              <a:solidFill>
                <a:srgbClr val="EAF7FD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E3FD33A8-0E0D-4B0A-9AA5-A1B09B0706A2}"/>
                  </a:ext>
                </a:extLst>
              </p:cNvPr>
              <p:cNvSpPr/>
              <p:nvPr/>
            </p:nvSpPr>
            <p:spPr>
              <a:xfrm>
                <a:off x="1663085" y="2973257"/>
                <a:ext cx="935111" cy="1406946"/>
              </a:xfrm>
              <a:custGeom>
                <a:avLst/>
                <a:gdLst>
                  <a:gd name="connsiteX0" fmla="*/ 896563 w 935111"/>
                  <a:gd name="connsiteY0" fmla="*/ 271240 h 1406946"/>
                  <a:gd name="connsiteX1" fmla="*/ 828228 w 935111"/>
                  <a:gd name="connsiteY1" fmla="*/ 130527 h 1406946"/>
                  <a:gd name="connsiteX2" fmla="*/ 859902 w 935111"/>
                  <a:gd name="connsiteY2" fmla="*/ 30249 h 1406946"/>
                  <a:gd name="connsiteX3" fmla="*/ 846828 w 935111"/>
                  <a:gd name="connsiteY3" fmla="*/ 23779 h 1406946"/>
                  <a:gd name="connsiteX4" fmla="*/ 846828 w 935111"/>
                  <a:gd name="connsiteY4" fmla="*/ 23779 h 1406946"/>
                  <a:gd name="connsiteX5" fmla="*/ 829307 w 935111"/>
                  <a:gd name="connsiteY5" fmla="*/ 9762 h 1406946"/>
                  <a:gd name="connsiteX6" fmla="*/ 804507 w 935111"/>
                  <a:gd name="connsiteY6" fmla="*/ 24318 h 1406946"/>
                  <a:gd name="connsiteX7" fmla="*/ 717572 w 935111"/>
                  <a:gd name="connsiteY7" fmla="*/ 47366 h 1406946"/>
                  <a:gd name="connsiteX8" fmla="*/ 676059 w 935111"/>
                  <a:gd name="connsiteY8" fmla="*/ 53297 h 1406946"/>
                  <a:gd name="connsiteX9" fmla="*/ 570254 w 935111"/>
                  <a:gd name="connsiteY9" fmla="*/ 65562 h 1406946"/>
                  <a:gd name="connsiteX10" fmla="*/ 379806 w 935111"/>
                  <a:gd name="connsiteY10" fmla="*/ 66101 h 1406946"/>
                  <a:gd name="connsiteX11" fmla="*/ 363767 w 935111"/>
                  <a:gd name="connsiteY11" fmla="*/ 64214 h 1406946"/>
                  <a:gd name="connsiteX12" fmla="*/ 244215 w 935111"/>
                  <a:gd name="connsiteY12" fmla="*/ 50197 h 1406946"/>
                  <a:gd name="connsiteX13" fmla="*/ 217797 w 935111"/>
                  <a:gd name="connsiteY13" fmla="*/ 44536 h 1406946"/>
                  <a:gd name="connsiteX14" fmla="*/ 176823 w 935111"/>
                  <a:gd name="connsiteY14" fmla="*/ 30923 h 1406946"/>
                  <a:gd name="connsiteX15" fmla="*/ 114689 w 935111"/>
                  <a:gd name="connsiteY15" fmla="*/ 4505 h 1406946"/>
                  <a:gd name="connsiteX16" fmla="*/ 105119 w 935111"/>
                  <a:gd name="connsiteY16" fmla="*/ 327 h 1406946"/>
                  <a:gd name="connsiteX17" fmla="*/ 100941 w 935111"/>
                  <a:gd name="connsiteY17" fmla="*/ 11514 h 1406946"/>
                  <a:gd name="connsiteX18" fmla="*/ 103771 w 935111"/>
                  <a:gd name="connsiteY18" fmla="*/ 38740 h 1406946"/>
                  <a:gd name="connsiteX19" fmla="*/ 122236 w 935111"/>
                  <a:gd name="connsiteY19" fmla="*/ 74323 h 1406946"/>
                  <a:gd name="connsiteX20" fmla="*/ 165502 w 935111"/>
                  <a:gd name="connsiteY20" fmla="*/ 90901 h 1406946"/>
                  <a:gd name="connsiteX21" fmla="*/ 208767 w 935111"/>
                  <a:gd name="connsiteY21" fmla="*/ 107479 h 1406946"/>
                  <a:gd name="connsiteX22" fmla="*/ 331150 w 935111"/>
                  <a:gd name="connsiteY22" fmla="*/ 130392 h 1406946"/>
                  <a:gd name="connsiteX23" fmla="*/ 418489 w 935111"/>
                  <a:gd name="connsiteY23" fmla="*/ 134840 h 1406946"/>
                  <a:gd name="connsiteX24" fmla="*/ 451915 w 935111"/>
                  <a:gd name="connsiteY24" fmla="*/ 134840 h 1406946"/>
                  <a:gd name="connsiteX25" fmla="*/ 429811 w 935111"/>
                  <a:gd name="connsiteY25" fmla="*/ 144679 h 1406946"/>
                  <a:gd name="connsiteX26" fmla="*/ 315919 w 935111"/>
                  <a:gd name="connsiteY26" fmla="*/ 144140 h 1406946"/>
                  <a:gd name="connsiteX27" fmla="*/ 238958 w 935111"/>
                  <a:gd name="connsiteY27" fmla="*/ 129718 h 1406946"/>
                  <a:gd name="connsiteX28" fmla="*/ 169276 w 935111"/>
                  <a:gd name="connsiteY28" fmla="*/ 110444 h 1406946"/>
                  <a:gd name="connsiteX29" fmla="*/ 117249 w 935111"/>
                  <a:gd name="connsiteY29" fmla="*/ 87531 h 1406946"/>
                  <a:gd name="connsiteX30" fmla="*/ 102962 w 935111"/>
                  <a:gd name="connsiteY30" fmla="*/ 85105 h 1406946"/>
                  <a:gd name="connsiteX31" fmla="*/ 106062 w 935111"/>
                  <a:gd name="connsiteY31" fmla="*/ 99257 h 1406946"/>
                  <a:gd name="connsiteX32" fmla="*/ 115632 w 935111"/>
                  <a:gd name="connsiteY32" fmla="*/ 108018 h 1406946"/>
                  <a:gd name="connsiteX33" fmla="*/ 185854 w 935111"/>
                  <a:gd name="connsiteY33" fmla="*/ 145218 h 1406946"/>
                  <a:gd name="connsiteX34" fmla="*/ 334115 w 935111"/>
                  <a:gd name="connsiteY34" fmla="*/ 174197 h 1406946"/>
                  <a:gd name="connsiteX35" fmla="*/ 351771 w 935111"/>
                  <a:gd name="connsiteY35" fmla="*/ 175949 h 1406946"/>
                  <a:gd name="connsiteX36" fmla="*/ 410941 w 935111"/>
                  <a:gd name="connsiteY36" fmla="*/ 183901 h 1406946"/>
                  <a:gd name="connsiteX37" fmla="*/ 605433 w 935111"/>
                  <a:gd name="connsiteY37" fmla="*/ 176758 h 1406946"/>
                  <a:gd name="connsiteX38" fmla="*/ 660020 w 935111"/>
                  <a:gd name="connsiteY38" fmla="*/ 171501 h 1406946"/>
                  <a:gd name="connsiteX39" fmla="*/ 716359 w 935111"/>
                  <a:gd name="connsiteY39" fmla="*/ 160853 h 1406946"/>
                  <a:gd name="connsiteX40" fmla="*/ 723233 w 935111"/>
                  <a:gd name="connsiteY40" fmla="*/ 157888 h 1406946"/>
                  <a:gd name="connsiteX41" fmla="*/ 730107 w 935111"/>
                  <a:gd name="connsiteY41" fmla="*/ 170962 h 1406946"/>
                  <a:gd name="connsiteX42" fmla="*/ 269689 w 935111"/>
                  <a:gd name="connsiteY42" fmla="*/ 184036 h 1406946"/>
                  <a:gd name="connsiteX43" fmla="*/ 126010 w 935111"/>
                  <a:gd name="connsiteY43" fmla="*/ 148992 h 1406946"/>
                  <a:gd name="connsiteX44" fmla="*/ 125875 w 935111"/>
                  <a:gd name="connsiteY44" fmla="*/ 150071 h 1406946"/>
                  <a:gd name="connsiteX45" fmla="*/ 90562 w 935111"/>
                  <a:gd name="connsiteY45" fmla="*/ 207758 h 1406946"/>
                  <a:gd name="connsiteX46" fmla="*/ 48645 w 935111"/>
                  <a:gd name="connsiteY46" fmla="*/ 258571 h 1406946"/>
                  <a:gd name="connsiteX47" fmla="*/ 48645 w 935111"/>
                  <a:gd name="connsiteY47" fmla="*/ 258571 h 1406946"/>
                  <a:gd name="connsiteX48" fmla="*/ 48645 w 935111"/>
                  <a:gd name="connsiteY48" fmla="*/ 258571 h 1406946"/>
                  <a:gd name="connsiteX49" fmla="*/ 2954 w 935111"/>
                  <a:gd name="connsiteY49" fmla="*/ 931136 h 1406946"/>
                  <a:gd name="connsiteX50" fmla="*/ 300554 w 935111"/>
                  <a:gd name="connsiteY50" fmla="*/ 1397485 h 1406946"/>
                  <a:gd name="connsiteX51" fmla="*/ 608937 w 935111"/>
                  <a:gd name="connsiteY51" fmla="*/ 1402202 h 1406946"/>
                  <a:gd name="connsiteX52" fmla="*/ 608937 w 935111"/>
                  <a:gd name="connsiteY52" fmla="*/ 1402202 h 1406946"/>
                  <a:gd name="connsiteX53" fmla="*/ 892520 w 935111"/>
                  <a:gd name="connsiteY53" fmla="*/ 1255828 h 1406946"/>
                  <a:gd name="connsiteX54" fmla="*/ 935111 w 935111"/>
                  <a:gd name="connsiteY54" fmla="*/ 684080 h 1406946"/>
                  <a:gd name="connsiteX55" fmla="*/ 896563 w 935111"/>
                  <a:gd name="connsiteY55" fmla="*/ 271240 h 140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35111" h="1406946">
                    <a:moveTo>
                      <a:pt x="896563" y="271240"/>
                    </a:moveTo>
                    <a:cubicBezTo>
                      <a:pt x="882681" y="229323"/>
                      <a:pt x="762724" y="146836"/>
                      <a:pt x="828228" y="130527"/>
                    </a:cubicBezTo>
                    <a:cubicBezTo>
                      <a:pt x="858689" y="107884"/>
                      <a:pt x="879985" y="66640"/>
                      <a:pt x="859902" y="30249"/>
                    </a:cubicBezTo>
                    <a:cubicBezTo>
                      <a:pt x="862733" y="50736"/>
                      <a:pt x="835372" y="51814"/>
                      <a:pt x="846828" y="23779"/>
                    </a:cubicBezTo>
                    <a:cubicBezTo>
                      <a:pt x="846828" y="23779"/>
                      <a:pt x="846828" y="23779"/>
                      <a:pt x="846828" y="23779"/>
                    </a:cubicBezTo>
                    <a:cubicBezTo>
                      <a:pt x="848446" y="9627"/>
                      <a:pt x="844133" y="5988"/>
                      <a:pt x="829307" y="9762"/>
                    </a:cubicBezTo>
                    <a:cubicBezTo>
                      <a:pt x="818928" y="12457"/>
                      <a:pt x="814615" y="22431"/>
                      <a:pt x="804507" y="24318"/>
                    </a:cubicBezTo>
                    <a:cubicBezTo>
                      <a:pt x="774989" y="29710"/>
                      <a:pt x="748437" y="46018"/>
                      <a:pt x="717572" y="47366"/>
                    </a:cubicBezTo>
                    <a:cubicBezTo>
                      <a:pt x="703689" y="47905"/>
                      <a:pt x="689941" y="51544"/>
                      <a:pt x="676059" y="53297"/>
                    </a:cubicBezTo>
                    <a:cubicBezTo>
                      <a:pt x="640880" y="57744"/>
                      <a:pt x="605702" y="64484"/>
                      <a:pt x="570254" y="65562"/>
                    </a:cubicBezTo>
                    <a:cubicBezTo>
                      <a:pt x="506772" y="67584"/>
                      <a:pt x="443289" y="66236"/>
                      <a:pt x="379806" y="66101"/>
                    </a:cubicBezTo>
                    <a:cubicBezTo>
                      <a:pt x="374415" y="66101"/>
                      <a:pt x="368889" y="65697"/>
                      <a:pt x="363767" y="64214"/>
                    </a:cubicBezTo>
                    <a:cubicBezTo>
                      <a:pt x="324680" y="53027"/>
                      <a:pt x="283706" y="58688"/>
                      <a:pt x="244215" y="50197"/>
                    </a:cubicBezTo>
                    <a:cubicBezTo>
                      <a:pt x="235454" y="48310"/>
                      <a:pt x="226693" y="48849"/>
                      <a:pt x="217797" y="44536"/>
                    </a:cubicBezTo>
                    <a:cubicBezTo>
                      <a:pt x="204993" y="38201"/>
                      <a:pt x="190976" y="33214"/>
                      <a:pt x="176823" y="30923"/>
                    </a:cubicBezTo>
                    <a:cubicBezTo>
                      <a:pt x="153506" y="27284"/>
                      <a:pt x="132749" y="19601"/>
                      <a:pt x="114689" y="4505"/>
                    </a:cubicBezTo>
                    <a:cubicBezTo>
                      <a:pt x="112128" y="2079"/>
                      <a:pt x="108893" y="-1021"/>
                      <a:pt x="105119" y="327"/>
                    </a:cubicBezTo>
                    <a:cubicBezTo>
                      <a:pt x="99997" y="1944"/>
                      <a:pt x="100671" y="7201"/>
                      <a:pt x="100941" y="11514"/>
                    </a:cubicBezTo>
                    <a:cubicBezTo>
                      <a:pt x="101345" y="20679"/>
                      <a:pt x="105928" y="29305"/>
                      <a:pt x="103771" y="38740"/>
                    </a:cubicBezTo>
                    <a:cubicBezTo>
                      <a:pt x="98784" y="59901"/>
                      <a:pt x="101884" y="63540"/>
                      <a:pt x="122236" y="74323"/>
                    </a:cubicBezTo>
                    <a:cubicBezTo>
                      <a:pt x="136119" y="81736"/>
                      <a:pt x="152428" y="82140"/>
                      <a:pt x="165502" y="90901"/>
                    </a:cubicBezTo>
                    <a:cubicBezTo>
                      <a:pt x="178710" y="99931"/>
                      <a:pt x="194076" y="104379"/>
                      <a:pt x="208767" y="107479"/>
                    </a:cubicBezTo>
                    <a:cubicBezTo>
                      <a:pt x="249336" y="115971"/>
                      <a:pt x="289232" y="127562"/>
                      <a:pt x="331150" y="130392"/>
                    </a:cubicBezTo>
                    <a:cubicBezTo>
                      <a:pt x="360263" y="132279"/>
                      <a:pt x="389241" y="134840"/>
                      <a:pt x="418489" y="134840"/>
                    </a:cubicBezTo>
                    <a:cubicBezTo>
                      <a:pt x="428867" y="134840"/>
                      <a:pt x="439380" y="134840"/>
                      <a:pt x="451915" y="134840"/>
                    </a:cubicBezTo>
                    <a:cubicBezTo>
                      <a:pt x="444906" y="144544"/>
                      <a:pt x="437358" y="144679"/>
                      <a:pt x="429811" y="144679"/>
                    </a:cubicBezTo>
                    <a:cubicBezTo>
                      <a:pt x="391802" y="144679"/>
                      <a:pt x="353793" y="146162"/>
                      <a:pt x="315919" y="144140"/>
                    </a:cubicBezTo>
                    <a:cubicBezTo>
                      <a:pt x="289906" y="142658"/>
                      <a:pt x="264297" y="136188"/>
                      <a:pt x="238958" y="129718"/>
                    </a:cubicBezTo>
                    <a:cubicBezTo>
                      <a:pt x="215506" y="123788"/>
                      <a:pt x="192458" y="114623"/>
                      <a:pt x="169276" y="110444"/>
                    </a:cubicBezTo>
                    <a:cubicBezTo>
                      <a:pt x="148789" y="106805"/>
                      <a:pt x="133693" y="96966"/>
                      <a:pt x="117249" y="87531"/>
                    </a:cubicBezTo>
                    <a:cubicBezTo>
                      <a:pt x="112397" y="84701"/>
                      <a:pt x="107680" y="80253"/>
                      <a:pt x="102962" y="85105"/>
                    </a:cubicBezTo>
                    <a:cubicBezTo>
                      <a:pt x="98245" y="89958"/>
                      <a:pt x="101884" y="95214"/>
                      <a:pt x="106062" y="99257"/>
                    </a:cubicBezTo>
                    <a:cubicBezTo>
                      <a:pt x="109162" y="102358"/>
                      <a:pt x="112532" y="105053"/>
                      <a:pt x="115632" y="108018"/>
                    </a:cubicBezTo>
                    <a:cubicBezTo>
                      <a:pt x="135580" y="127023"/>
                      <a:pt x="159976" y="136997"/>
                      <a:pt x="185854" y="145218"/>
                    </a:cubicBezTo>
                    <a:cubicBezTo>
                      <a:pt x="234241" y="160449"/>
                      <a:pt x="282628" y="174736"/>
                      <a:pt x="334115" y="174197"/>
                    </a:cubicBezTo>
                    <a:cubicBezTo>
                      <a:pt x="340045" y="174062"/>
                      <a:pt x="346245" y="174331"/>
                      <a:pt x="351771" y="175949"/>
                    </a:cubicBezTo>
                    <a:cubicBezTo>
                      <a:pt x="371045" y="182014"/>
                      <a:pt x="390724" y="183766"/>
                      <a:pt x="410941" y="183901"/>
                    </a:cubicBezTo>
                    <a:cubicBezTo>
                      <a:pt x="475906" y="184305"/>
                      <a:pt x="541006" y="185249"/>
                      <a:pt x="605433" y="176758"/>
                    </a:cubicBezTo>
                    <a:cubicBezTo>
                      <a:pt x="623628" y="174331"/>
                      <a:pt x="642093" y="176218"/>
                      <a:pt x="660020" y="171501"/>
                    </a:cubicBezTo>
                    <a:cubicBezTo>
                      <a:pt x="678485" y="166784"/>
                      <a:pt x="696680" y="159236"/>
                      <a:pt x="716359" y="160853"/>
                    </a:cubicBezTo>
                    <a:cubicBezTo>
                      <a:pt x="718650" y="159910"/>
                      <a:pt x="720941" y="158966"/>
                      <a:pt x="723233" y="157888"/>
                    </a:cubicBezTo>
                    <a:cubicBezTo>
                      <a:pt x="722559" y="161931"/>
                      <a:pt x="724580" y="166245"/>
                      <a:pt x="730107" y="170962"/>
                    </a:cubicBezTo>
                    <a:cubicBezTo>
                      <a:pt x="614598" y="197110"/>
                      <a:pt x="453937" y="216249"/>
                      <a:pt x="269689" y="184036"/>
                    </a:cubicBezTo>
                    <a:cubicBezTo>
                      <a:pt x="217528" y="174871"/>
                      <a:pt x="169545" y="162740"/>
                      <a:pt x="126010" y="148992"/>
                    </a:cubicBezTo>
                    <a:cubicBezTo>
                      <a:pt x="126010" y="149397"/>
                      <a:pt x="126010" y="149801"/>
                      <a:pt x="125875" y="150071"/>
                    </a:cubicBezTo>
                    <a:cubicBezTo>
                      <a:pt x="120080" y="172714"/>
                      <a:pt x="107275" y="194414"/>
                      <a:pt x="90562" y="207758"/>
                    </a:cubicBezTo>
                    <a:cubicBezTo>
                      <a:pt x="72232" y="222449"/>
                      <a:pt x="58754" y="238353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48645" y="258571"/>
                      <a:pt x="48645" y="258571"/>
                      <a:pt x="48645" y="258571"/>
                    </a:cubicBezTo>
                    <a:cubicBezTo>
                      <a:pt x="-20364" y="371114"/>
                      <a:pt x="12388" y="902158"/>
                      <a:pt x="2954" y="931136"/>
                    </a:cubicBezTo>
                    <a:cubicBezTo>
                      <a:pt x="-12277" y="1206363"/>
                      <a:pt x="23441" y="1388454"/>
                      <a:pt x="300554" y="1397485"/>
                    </a:cubicBezTo>
                    <a:cubicBezTo>
                      <a:pt x="398002" y="1409615"/>
                      <a:pt x="509332" y="1408806"/>
                      <a:pt x="608937" y="1402202"/>
                    </a:cubicBezTo>
                    <a:lnTo>
                      <a:pt x="608937" y="1402202"/>
                    </a:lnTo>
                    <a:cubicBezTo>
                      <a:pt x="711102" y="1382793"/>
                      <a:pt x="850468" y="1370528"/>
                      <a:pt x="892520" y="1255828"/>
                    </a:cubicBezTo>
                    <a:cubicBezTo>
                      <a:pt x="939020" y="1071984"/>
                      <a:pt x="926216" y="875336"/>
                      <a:pt x="935111" y="684080"/>
                    </a:cubicBezTo>
                    <a:cubicBezTo>
                      <a:pt x="927024" y="548893"/>
                      <a:pt x="925542" y="407775"/>
                      <a:pt x="896563" y="271240"/>
                    </a:cubicBezTo>
                    <a:close/>
                  </a:path>
                </a:pathLst>
              </a:custGeom>
              <a:solidFill>
                <a:srgbClr val="BDD7EE">
                  <a:alpha val="86000"/>
                </a:srgbClr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80DB300D-4799-4B36-ABC7-89E482F7F372}"/>
                  </a:ext>
                </a:extLst>
              </p:cNvPr>
              <p:cNvSpPr/>
              <p:nvPr/>
            </p:nvSpPr>
            <p:spPr>
              <a:xfrm>
                <a:off x="1771962" y="2862679"/>
                <a:ext cx="732146" cy="162743"/>
              </a:xfrm>
              <a:custGeom>
                <a:avLst/>
                <a:gdLst>
                  <a:gd name="connsiteX0" fmla="*/ 403017 w 732146"/>
                  <a:gd name="connsiteY0" fmla="*/ 160640 h 162743"/>
                  <a:gd name="connsiteX1" fmla="*/ 326864 w 732146"/>
                  <a:gd name="connsiteY1" fmla="*/ 162527 h 162743"/>
                  <a:gd name="connsiteX2" fmla="*/ 249364 w 732146"/>
                  <a:gd name="connsiteY2" fmla="*/ 158214 h 162743"/>
                  <a:gd name="connsiteX3" fmla="*/ 65251 w 732146"/>
                  <a:gd name="connsiteY3" fmla="*/ 126810 h 162743"/>
                  <a:gd name="connsiteX4" fmla="*/ 7294 w 732146"/>
                  <a:gd name="connsiteY4" fmla="*/ 93788 h 162743"/>
                  <a:gd name="connsiteX5" fmla="*/ 11338 w 732146"/>
                  <a:gd name="connsiteY5" fmla="*/ 63866 h 162743"/>
                  <a:gd name="connsiteX6" fmla="*/ 76842 w 732146"/>
                  <a:gd name="connsiteY6" fmla="*/ 36101 h 162743"/>
                  <a:gd name="connsiteX7" fmla="*/ 107168 w 732146"/>
                  <a:gd name="connsiteY7" fmla="*/ 26127 h 162743"/>
                  <a:gd name="connsiteX8" fmla="*/ 168495 w 732146"/>
                  <a:gd name="connsiteY8" fmla="*/ 13323 h 162743"/>
                  <a:gd name="connsiteX9" fmla="*/ 177929 w 732146"/>
                  <a:gd name="connsiteY9" fmla="*/ 10897 h 162743"/>
                  <a:gd name="connsiteX10" fmla="*/ 353686 w 732146"/>
                  <a:gd name="connsiteY10" fmla="*/ 518 h 162743"/>
                  <a:gd name="connsiteX11" fmla="*/ 488334 w 732146"/>
                  <a:gd name="connsiteY11" fmla="*/ 5370 h 162743"/>
                  <a:gd name="connsiteX12" fmla="*/ 614086 w 732146"/>
                  <a:gd name="connsiteY12" fmla="*/ 21949 h 162743"/>
                  <a:gd name="connsiteX13" fmla="*/ 697517 w 732146"/>
                  <a:gd name="connsiteY13" fmla="*/ 48231 h 162743"/>
                  <a:gd name="connsiteX14" fmla="*/ 727034 w 732146"/>
                  <a:gd name="connsiteY14" fmla="*/ 70066 h 162743"/>
                  <a:gd name="connsiteX15" fmla="*/ 725956 w 732146"/>
                  <a:gd name="connsiteY15" fmla="*/ 92844 h 162743"/>
                  <a:gd name="connsiteX16" fmla="*/ 687678 w 732146"/>
                  <a:gd name="connsiteY16" fmla="*/ 117375 h 162743"/>
                  <a:gd name="connsiteX17" fmla="*/ 629317 w 732146"/>
                  <a:gd name="connsiteY17" fmla="*/ 136244 h 162743"/>
                  <a:gd name="connsiteX18" fmla="*/ 480786 w 732146"/>
                  <a:gd name="connsiteY18" fmla="*/ 157944 h 162743"/>
                  <a:gd name="connsiteX19" fmla="*/ 403017 w 732146"/>
                  <a:gd name="connsiteY19" fmla="*/ 160640 h 162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146" h="162743">
                    <a:moveTo>
                      <a:pt x="403017" y="160640"/>
                    </a:moveTo>
                    <a:cubicBezTo>
                      <a:pt x="377543" y="161044"/>
                      <a:pt x="351934" y="163471"/>
                      <a:pt x="326864" y="162527"/>
                    </a:cubicBezTo>
                    <a:cubicBezTo>
                      <a:pt x="301256" y="161584"/>
                      <a:pt x="275108" y="159158"/>
                      <a:pt x="249364" y="158214"/>
                    </a:cubicBezTo>
                    <a:cubicBezTo>
                      <a:pt x="186286" y="156058"/>
                      <a:pt x="125094" y="144466"/>
                      <a:pt x="65251" y="126810"/>
                    </a:cubicBezTo>
                    <a:cubicBezTo>
                      <a:pt x="44494" y="120744"/>
                      <a:pt x="21851" y="113062"/>
                      <a:pt x="7294" y="93788"/>
                    </a:cubicBezTo>
                    <a:cubicBezTo>
                      <a:pt x="-3084" y="80040"/>
                      <a:pt x="-2949" y="71953"/>
                      <a:pt x="11338" y="63866"/>
                    </a:cubicBezTo>
                    <a:cubicBezTo>
                      <a:pt x="31960" y="52140"/>
                      <a:pt x="50694" y="36101"/>
                      <a:pt x="76842" y="36101"/>
                    </a:cubicBezTo>
                    <a:cubicBezTo>
                      <a:pt x="87086" y="36101"/>
                      <a:pt x="96925" y="29362"/>
                      <a:pt x="107168" y="26127"/>
                    </a:cubicBezTo>
                    <a:cubicBezTo>
                      <a:pt x="127386" y="19792"/>
                      <a:pt x="148816" y="21410"/>
                      <a:pt x="168495" y="13323"/>
                    </a:cubicBezTo>
                    <a:cubicBezTo>
                      <a:pt x="171460" y="12110"/>
                      <a:pt x="174695" y="10897"/>
                      <a:pt x="177929" y="10897"/>
                    </a:cubicBezTo>
                    <a:cubicBezTo>
                      <a:pt x="236695" y="10223"/>
                      <a:pt x="294516" y="-2717"/>
                      <a:pt x="353686" y="518"/>
                    </a:cubicBezTo>
                    <a:cubicBezTo>
                      <a:pt x="398569" y="2944"/>
                      <a:pt x="443721" y="2001"/>
                      <a:pt x="488334" y="5370"/>
                    </a:cubicBezTo>
                    <a:cubicBezTo>
                      <a:pt x="530386" y="8605"/>
                      <a:pt x="573247" y="11166"/>
                      <a:pt x="614086" y="21949"/>
                    </a:cubicBezTo>
                    <a:cubicBezTo>
                      <a:pt x="642121" y="29362"/>
                      <a:pt x="670830" y="36505"/>
                      <a:pt x="697517" y="48231"/>
                    </a:cubicBezTo>
                    <a:cubicBezTo>
                      <a:pt x="708434" y="53084"/>
                      <a:pt x="718004" y="61844"/>
                      <a:pt x="727034" y="70066"/>
                    </a:cubicBezTo>
                    <a:cubicBezTo>
                      <a:pt x="734717" y="77075"/>
                      <a:pt x="733234" y="85701"/>
                      <a:pt x="725956" y="92844"/>
                    </a:cubicBezTo>
                    <a:cubicBezTo>
                      <a:pt x="714904" y="103492"/>
                      <a:pt x="703447" y="111984"/>
                      <a:pt x="687678" y="117375"/>
                    </a:cubicBezTo>
                    <a:cubicBezTo>
                      <a:pt x="668404" y="124114"/>
                      <a:pt x="649130" y="131527"/>
                      <a:pt x="629317" y="136244"/>
                    </a:cubicBezTo>
                    <a:cubicBezTo>
                      <a:pt x="580525" y="147701"/>
                      <a:pt x="531330" y="156327"/>
                      <a:pt x="480786" y="157944"/>
                    </a:cubicBezTo>
                    <a:cubicBezTo>
                      <a:pt x="454908" y="158888"/>
                      <a:pt x="428895" y="160236"/>
                      <a:pt x="403017" y="160640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2DBD150E-ABC3-4A31-A36D-8FAA6C9A7FC1}"/>
                  </a:ext>
                </a:extLst>
              </p:cNvPr>
              <p:cNvSpPr/>
              <p:nvPr/>
            </p:nvSpPr>
            <p:spPr>
              <a:xfrm>
                <a:off x="2340053" y="3016714"/>
                <a:ext cx="157729" cy="49084"/>
              </a:xfrm>
              <a:custGeom>
                <a:avLst/>
                <a:gdLst>
                  <a:gd name="connsiteX0" fmla="*/ 153687 w 157729"/>
                  <a:gd name="connsiteY0" fmla="*/ 12939 h 49084"/>
                  <a:gd name="connsiteX1" fmla="*/ 91687 w 157729"/>
                  <a:gd name="connsiteY1" fmla="*/ 33696 h 49084"/>
                  <a:gd name="connsiteX2" fmla="*/ 11491 w 157729"/>
                  <a:gd name="connsiteY2" fmla="*/ 48926 h 49084"/>
                  <a:gd name="connsiteX3" fmla="*/ 169 w 157729"/>
                  <a:gd name="connsiteY3" fmla="*/ 45017 h 49084"/>
                  <a:gd name="connsiteX4" fmla="*/ 10009 w 157729"/>
                  <a:gd name="connsiteY4" fmla="*/ 36661 h 49084"/>
                  <a:gd name="connsiteX5" fmla="*/ 51252 w 157729"/>
                  <a:gd name="connsiteY5" fmla="*/ 28304 h 49084"/>
                  <a:gd name="connsiteX6" fmla="*/ 143983 w 157729"/>
                  <a:gd name="connsiteY6" fmla="*/ 0 h 49084"/>
                  <a:gd name="connsiteX7" fmla="*/ 153687 w 157729"/>
                  <a:gd name="connsiteY7" fmla="*/ 12939 h 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29" h="49084">
                    <a:moveTo>
                      <a:pt x="153687" y="12939"/>
                    </a:moveTo>
                    <a:cubicBezTo>
                      <a:pt x="133065" y="20083"/>
                      <a:pt x="112848" y="29113"/>
                      <a:pt x="91687" y="33696"/>
                    </a:cubicBezTo>
                    <a:cubicBezTo>
                      <a:pt x="65135" y="39357"/>
                      <a:pt x="39391" y="50544"/>
                      <a:pt x="11491" y="48926"/>
                    </a:cubicBezTo>
                    <a:cubicBezTo>
                      <a:pt x="7313" y="48657"/>
                      <a:pt x="1248" y="50004"/>
                      <a:pt x="169" y="45017"/>
                    </a:cubicBezTo>
                    <a:cubicBezTo>
                      <a:pt x="-1178" y="38548"/>
                      <a:pt x="5830" y="37604"/>
                      <a:pt x="10009" y="36661"/>
                    </a:cubicBezTo>
                    <a:cubicBezTo>
                      <a:pt x="23622" y="33291"/>
                      <a:pt x="37504" y="30865"/>
                      <a:pt x="51252" y="28304"/>
                    </a:cubicBezTo>
                    <a:cubicBezTo>
                      <a:pt x="83196" y="22239"/>
                      <a:pt x="115139" y="16174"/>
                      <a:pt x="143983" y="0"/>
                    </a:cubicBezTo>
                    <a:cubicBezTo>
                      <a:pt x="152474" y="270"/>
                      <a:pt x="163930" y="-1483"/>
                      <a:pt x="153687" y="12939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04BF4D9C-99DC-48E2-B2DB-408F3F1C0438}"/>
                  </a:ext>
                </a:extLst>
              </p:cNvPr>
              <p:cNvSpPr/>
              <p:nvPr/>
            </p:nvSpPr>
            <p:spPr>
              <a:xfrm>
                <a:off x="1803008" y="2873439"/>
                <a:ext cx="660919" cy="138122"/>
              </a:xfrm>
              <a:custGeom>
                <a:avLst/>
                <a:gdLst>
                  <a:gd name="connsiteX0" fmla="*/ 337870 w 660919"/>
                  <a:gd name="connsiteY0" fmla="*/ 135862 h 138122"/>
                  <a:gd name="connsiteX1" fmla="*/ 158340 w 660919"/>
                  <a:gd name="connsiteY1" fmla="*/ 128854 h 138122"/>
                  <a:gd name="connsiteX2" fmla="*/ 49435 w 660919"/>
                  <a:gd name="connsiteY2" fmla="*/ 106884 h 138122"/>
                  <a:gd name="connsiteX3" fmla="*/ 8596 w 660919"/>
                  <a:gd name="connsiteY3" fmla="*/ 86262 h 138122"/>
                  <a:gd name="connsiteX4" fmla="*/ 5496 w 660919"/>
                  <a:gd name="connsiteY4" fmla="*/ 54858 h 138122"/>
                  <a:gd name="connsiteX5" fmla="*/ 34879 w 660919"/>
                  <a:gd name="connsiteY5" fmla="*/ 36797 h 138122"/>
                  <a:gd name="connsiteX6" fmla="*/ 135157 w 660919"/>
                  <a:gd name="connsiteY6" fmla="*/ 14693 h 138122"/>
                  <a:gd name="connsiteX7" fmla="*/ 210096 w 660919"/>
                  <a:gd name="connsiteY7" fmla="*/ 7145 h 138122"/>
                  <a:gd name="connsiteX8" fmla="*/ 291370 w 660919"/>
                  <a:gd name="connsiteY8" fmla="*/ 1080 h 138122"/>
                  <a:gd name="connsiteX9" fmla="*/ 475753 w 660919"/>
                  <a:gd name="connsiteY9" fmla="*/ 9032 h 138122"/>
                  <a:gd name="connsiteX10" fmla="*/ 596788 w 660919"/>
                  <a:gd name="connsiteY10" fmla="*/ 27093 h 138122"/>
                  <a:gd name="connsiteX11" fmla="*/ 644771 w 660919"/>
                  <a:gd name="connsiteY11" fmla="*/ 44884 h 138122"/>
                  <a:gd name="connsiteX12" fmla="*/ 660810 w 660919"/>
                  <a:gd name="connsiteY12" fmla="*/ 74267 h 138122"/>
                  <a:gd name="connsiteX13" fmla="*/ 640323 w 660919"/>
                  <a:gd name="connsiteY13" fmla="*/ 97180 h 138122"/>
                  <a:gd name="connsiteX14" fmla="*/ 536540 w 660919"/>
                  <a:gd name="connsiteY14" fmla="*/ 124271 h 138122"/>
                  <a:gd name="connsiteX15" fmla="*/ 337870 w 660919"/>
                  <a:gd name="connsiteY15" fmla="*/ 135862 h 1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919" h="138122">
                    <a:moveTo>
                      <a:pt x="337870" y="135862"/>
                    </a:moveTo>
                    <a:cubicBezTo>
                      <a:pt x="280049" y="142332"/>
                      <a:pt x="219127" y="133302"/>
                      <a:pt x="158340" y="128854"/>
                    </a:cubicBezTo>
                    <a:cubicBezTo>
                      <a:pt x="121948" y="126158"/>
                      <a:pt x="84883" y="119149"/>
                      <a:pt x="49435" y="106884"/>
                    </a:cubicBezTo>
                    <a:cubicBezTo>
                      <a:pt x="34474" y="101762"/>
                      <a:pt x="20592" y="97045"/>
                      <a:pt x="8596" y="86262"/>
                    </a:cubicBezTo>
                    <a:cubicBezTo>
                      <a:pt x="-2860" y="76019"/>
                      <a:pt x="-1782" y="66180"/>
                      <a:pt x="5496" y="54858"/>
                    </a:cubicBezTo>
                    <a:cubicBezTo>
                      <a:pt x="12505" y="44075"/>
                      <a:pt x="24366" y="38549"/>
                      <a:pt x="34879" y="36797"/>
                    </a:cubicBezTo>
                    <a:cubicBezTo>
                      <a:pt x="68709" y="31271"/>
                      <a:pt x="101596" y="21297"/>
                      <a:pt x="135157" y="14693"/>
                    </a:cubicBezTo>
                    <a:cubicBezTo>
                      <a:pt x="160496" y="9706"/>
                      <a:pt x="186105" y="15501"/>
                      <a:pt x="210096" y="7145"/>
                    </a:cubicBezTo>
                    <a:cubicBezTo>
                      <a:pt x="236783" y="-2290"/>
                      <a:pt x="264414" y="2967"/>
                      <a:pt x="291370" y="1080"/>
                    </a:cubicBezTo>
                    <a:cubicBezTo>
                      <a:pt x="352831" y="-3233"/>
                      <a:pt x="414292" y="6606"/>
                      <a:pt x="475753" y="9032"/>
                    </a:cubicBezTo>
                    <a:cubicBezTo>
                      <a:pt x="516997" y="10649"/>
                      <a:pt x="556353" y="21701"/>
                      <a:pt x="596788" y="27093"/>
                    </a:cubicBezTo>
                    <a:cubicBezTo>
                      <a:pt x="613366" y="29249"/>
                      <a:pt x="629271" y="37875"/>
                      <a:pt x="644771" y="44884"/>
                    </a:cubicBezTo>
                    <a:cubicBezTo>
                      <a:pt x="656632" y="50275"/>
                      <a:pt x="661753" y="61732"/>
                      <a:pt x="660810" y="74267"/>
                    </a:cubicBezTo>
                    <a:cubicBezTo>
                      <a:pt x="659866" y="86128"/>
                      <a:pt x="650566" y="93675"/>
                      <a:pt x="640323" y="97180"/>
                    </a:cubicBezTo>
                    <a:cubicBezTo>
                      <a:pt x="606492" y="108906"/>
                      <a:pt x="572527" y="119284"/>
                      <a:pt x="536540" y="124271"/>
                    </a:cubicBezTo>
                    <a:cubicBezTo>
                      <a:pt x="471979" y="132897"/>
                      <a:pt x="407014" y="139771"/>
                      <a:pt x="337870" y="135862"/>
                    </a:cubicBezTo>
                    <a:close/>
                  </a:path>
                </a:pathLst>
              </a:custGeom>
              <a:solidFill>
                <a:srgbClr val="C8C7DE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7972D4A1-47C2-4694-A23E-3D0D404FCFBD}"/>
                  </a:ext>
                </a:extLst>
              </p:cNvPr>
              <p:cNvSpPr/>
              <p:nvPr/>
            </p:nvSpPr>
            <p:spPr>
              <a:xfrm>
                <a:off x="1815718" y="2889137"/>
                <a:ext cx="635028" cy="108043"/>
              </a:xfrm>
              <a:custGeom>
                <a:avLst/>
                <a:gdLst>
                  <a:gd name="connsiteX0" fmla="*/ 221108 w 635028"/>
                  <a:gd name="connsiteY0" fmla="*/ 613 h 108043"/>
                  <a:gd name="connsiteX1" fmla="*/ 323004 w 635028"/>
                  <a:gd name="connsiteY1" fmla="*/ 1017 h 108043"/>
                  <a:gd name="connsiteX2" fmla="*/ 449430 w 635028"/>
                  <a:gd name="connsiteY2" fmla="*/ 4926 h 108043"/>
                  <a:gd name="connsiteX3" fmla="*/ 572082 w 635028"/>
                  <a:gd name="connsiteY3" fmla="*/ 24469 h 108043"/>
                  <a:gd name="connsiteX4" fmla="*/ 627073 w 635028"/>
                  <a:gd name="connsiteY4" fmla="*/ 45765 h 108043"/>
                  <a:gd name="connsiteX5" fmla="*/ 635026 w 635028"/>
                  <a:gd name="connsiteY5" fmla="*/ 54526 h 108043"/>
                  <a:gd name="connsiteX6" fmla="*/ 627882 w 635028"/>
                  <a:gd name="connsiteY6" fmla="*/ 62343 h 108043"/>
                  <a:gd name="connsiteX7" fmla="*/ 508060 w 635028"/>
                  <a:gd name="connsiteY7" fmla="*/ 95634 h 108043"/>
                  <a:gd name="connsiteX8" fmla="*/ 322464 w 635028"/>
                  <a:gd name="connsiteY8" fmla="*/ 106956 h 108043"/>
                  <a:gd name="connsiteX9" fmla="*/ 163825 w 635028"/>
                  <a:gd name="connsiteY9" fmla="*/ 100621 h 108043"/>
                  <a:gd name="connsiteX10" fmla="*/ 37668 w 635028"/>
                  <a:gd name="connsiteY10" fmla="*/ 77843 h 108043"/>
                  <a:gd name="connsiteX11" fmla="*/ 4512 w 635028"/>
                  <a:gd name="connsiteY11" fmla="*/ 61534 h 108043"/>
                  <a:gd name="connsiteX12" fmla="*/ 5590 w 635028"/>
                  <a:gd name="connsiteY12" fmla="*/ 45630 h 108043"/>
                  <a:gd name="connsiteX13" fmla="*/ 34838 w 635028"/>
                  <a:gd name="connsiteY13" fmla="*/ 33230 h 108043"/>
                  <a:gd name="connsiteX14" fmla="*/ 126086 w 635028"/>
                  <a:gd name="connsiteY14" fmla="*/ 12069 h 108043"/>
                  <a:gd name="connsiteX15" fmla="*/ 221108 w 635028"/>
                  <a:gd name="connsiteY15" fmla="*/ 613 h 10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5028" h="108043">
                    <a:moveTo>
                      <a:pt x="221108" y="613"/>
                    </a:moveTo>
                    <a:cubicBezTo>
                      <a:pt x="255073" y="613"/>
                      <a:pt x="289173" y="-1005"/>
                      <a:pt x="323004" y="1017"/>
                    </a:cubicBezTo>
                    <a:cubicBezTo>
                      <a:pt x="365190" y="3578"/>
                      <a:pt x="407917" y="-196"/>
                      <a:pt x="449430" y="4926"/>
                    </a:cubicBezTo>
                    <a:cubicBezTo>
                      <a:pt x="490269" y="10047"/>
                      <a:pt x="531782" y="12743"/>
                      <a:pt x="572082" y="24469"/>
                    </a:cubicBezTo>
                    <a:cubicBezTo>
                      <a:pt x="591356" y="30130"/>
                      <a:pt x="609417" y="36869"/>
                      <a:pt x="627073" y="45765"/>
                    </a:cubicBezTo>
                    <a:cubicBezTo>
                      <a:pt x="631117" y="47786"/>
                      <a:pt x="635160" y="49269"/>
                      <a:pt x="635026" y="54526"/>
                    </a:cubicBezTo>
                    <a:cubicBezTo>
                      <a:pt x="634891" y="58973"/>
                      <a:pt x="631386" y="60321"/>
                      <a:pt x="627882" y="62343"/>
                    </a:cubicBezTo>
                    <a:cubicBezTo>
                      <a:pt x="590817" y="84178"/>
                      <a:pt x="549708" y="89569"/>
                      <a:pt x="508060" y="95634"/>
                    </a:cubicBezTo>
                    <a:cubicBezTo>
                      <a:pt x="446330" y="104665"/>
                      <a:pt x="384464" y="110595"/>
                      <a:pt x="322464" y="106956"/>
                    </a:cubicBezTo>
                    <a:cubicBezTo>
                      <a:pt x="269495" y="103991"/>
                      <a:pt x="215986" y="110191"/>
                      <a:pt x="163825" y="100621"/>
                    </a:cubicBezTo>
                    <a:cubicBezTo>
                      <a:pt x="121773" y="92939"/>
                      <a:pt x="78642" y="90782"/>
                      <a:pt x="37668" y="77843"/>
                    </a:cubicBezTo>
                    <a:cubicBezTo>
                      <a:pt x="26077" y="74204"/>
                      <a:pt x="15025" y="67869"/>
                      <a:pt x="4512" y="61534"/>
                    </a:cubicBezTo>
                    <a:cubicBezTo>
                      <a:pt x="-3575" y="56682"/>
                      <a:pt x="738" y="50617"/>
                      <a:pt x="5590" y="45630"/>
                    </a:cubicBezTo>
                    <a:cubicBezTo>
                      <a:pt x="13677" y="37543"/>
                      <a:pt x="25403" y="37813"/>
                      <a:pt x="34838" y="33230"/>
                    </a:cubicBezTo>
                    <a:cubicBezTo>
                      <a:pt x="63681" y="19482"/>
                      <a:pt x="95760" y="17326"/>
                      <a:pt x="126086" y="12069"/>
                    </a:cubicBezTo>
                    <a:cubicBezTo>
                      <a:pt x="156951" y="6947"/>
                      <a:pt x="221108" y="2095"/>
                      <a:pt x="221108" y="613"/>
                    </a:cubicBezTo>
                    <a:close/>
                  </a:path>
                </a:pathLst>
              </a:custGeom>
              <a:solidFill>
                <a:srgbClr val="E2DFF6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23" name="Graphic 511">
              <a:extLst>
                <a:ext uri="{FF2B5EF4-FFF2-40B4-BE49-F238E27FC236}">
                  <a16:creationId xmlns:a16="http://schemas.microsoft.com/office/drawing/2014/main" id="{F3C0368E-469C-41B2-A2AE-5EBC46503E32}"/>
                </a:ext>
              </a:extLst>
            </p:cNvPr>
            <p:cNvGrpSpPr/>
            <p:nvPr/>
          </p:nvGrpSpPr>
          <p:grpSpPr>
            <a:xfrm>
              <a:off x="1728223" y="3263369"/>
              <a:ext cx="797025" cy="1035159"/>
              <a:chOff x="1728223" y="3263369"/>
              <a:chExt cx="797025" cy="1035159"/>
            </a:xfrm>
            <a:solidFill>
              <a:srgbClr val="E7605F"/>
            </a:solidFill>
          </p:grpSpPr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D5114118-3156-4A7D-B542-476509A46199}"/>
                  </a:ext>
                </a:extLst>
              </p:cNvPr>
              <p:cNvSpPr/>
              <p:nvPr/>
            </p:nvSpPr>
            <p:spPr>
              <a:xfrm>
                <a:off x="2147259" y="3263369"/>
                <a:ext cx="314537" cy="306568"/>
              </a:xfrm>
              <a:custGeom>
                <a:avLst/>
                <a:gdLst>
                  <a:gd name="connsiteX0" fmla="*/ 314537 w 314537"/>
                  <a:gd name="connsiteY0" fmla="*/ 108632 h 306568"/>
                  <a:gd name="connsiteX1" fmla="*/ 251189 w 314537"/>
                  <a:gd name="connsiteY1" fmla="*/ 284524 h 306568"/>
                  <a:gd name="connsiteX2" fmla="*/ 197276 w 314537"/>
                  <a:gd name="connsiteY2" fmla="*/ 304472 h 306568"/>
                  <a:gd name="connsiteX3" fmla="*/ 19228 w 314537"/>
                  <a:gd name="connsiteY3" fmla="*/ 186806 h 306568"/>
                  <a:gd name="connsiteX4" fmla="*/ 763 w 314537"/>
                  <a:gd name="connsiteY4" fmla="*/ 121572 h 306568"/>
                  <a:gd name="connsiteX5" fmla="*/ 104411 w 314537"/>
                  <a:gd name="connsiteY5" fmla="*/ 65232 h 306568"/>
                  <a:gd name="connsiteX6" fmla="*/ 122606 w 314537"/>
                  <a:gd name="connsiteY6" fmla="*/ 72915 h 306568"/>
                  <a:gd name="connsiteX7" fmla="*/ 148620 w 314537"/>
                  <a:gd name="connsiteY7" fmla="*/ 63615 h 306568"/>
                  <a:gd name="connsiteX8" fmla="*/ 234611 w 314537"/>
                  <a:gd name="connsiteY8" fmla="*/ 402 h 306568"/>
                  <a:gd name="connsiteX9" fmla="*/ 311168 w 314537"/>
                  <a:gd name="connsiteY9" fmla="*/ 81137 h 306568"/>
                  <a:gd name="connsiteX10" fmla="*/ 314537 w 314537"/>
                  <a:gd name="connsiteY10" fmla="*/ 108632 h 30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537" h="306568">
                    <a:moveTo>
                      <a:pt x="314537" y="108632"/>
                    </a:moveTo>
                    <a:cubicBezTo>
                      <a:pt x="312246" y="179124"/>
                      <a:pt x="289063" y="234520"/>
                      <a:pt x="251189" y="284524"/>
                    </a:cubicBezTo>
                    <a:cubicBezTo>
                      <a:pt x="237307" y="302854"/>
                      <a:pt x="220189" y="310672"/>
                      <a:pt x="197276" y="304472"/>
                    </a:cubicBezTo>
                    <a:cubicBezTo>
                      <a:pt x="124898" y="284928"/>
                      <a:pt x="63437" y="248672"/>
                      <a:pt x="19228" y="186806"/>
                    </a:cubicBezTo>
                    <a:cubicBezTo>
                      <a:pt x="5480" y="167533"/>
                      <a:pt x="-2607" y="145832"/>
                      <a:pt x="763" y="121572"/>
                    </a:cubicBezTo>
                    <a:cubicBezTo>
                      <a:pt x="7367" y="73185"/>
                      <a:pt x="52250" y="48924"/>
                      <a:pt x="104411" y="65232"/>
                    </a:cubicBezTo>
                    <a:cubicBezTo>
                      <a:pt x="110746" y="67254"/>
                      <a:pt x="117215" y="69276"/>
                      <a:pt x="122606" y="72915"/>
                    </a:cubicBezTo>
                    <a:cubicBezTo>
                      <a:pt x="135950" y="81811"/>
                      <a:pt x="142420" y="79924"/>
                      <a:pt x="148620" y="63615"/>
                    </a:cubicBezTo>
                    <a:cubicBezTo>
                      <a:pt x="166680" y="16172"/>
                      <a:pt x="194446" y="-3102"/>
                      <a:pt x="234611" y="402"/>
                    </a:cubicBezTo>
                    <a:cubicBezTo>
                      <a:pt x="269924" y="3502"/>
                      <a:pt x="303081" y="38141"/>
                      <a:pt x="311168" y="81137"/>
                    </a:cubicBezTo>
                    <a:cubicBezTo>
                      <a:pt x="313324" y="92593"/>
                      <a:pt x="313998" y="104185"/>
                      <a:pt x="314537" y="108632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BBE5927D-3359-489C-89A3-6707391EA48C}"/>
                  </a:ext>
                </a:extLst>
              </p:cNvPr>
              <p:cNvSpPr/>
              <p:nvPr/>
            </p:nvSpPr>
            <p:spPr>
              <a:xfrm>
                <a:off x="2249905" y="3588402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E8CAB1A1-72B2-4773-9700-871AE249D43A}"/>
                  </a:ext>
                </a:extLst>
              </p:cNvPr>
              <p:cNvSpPr/>
              <p:nvPr/>
            </p:nvSpPr>
            <p:spPr>
              <a:xfrm>
                <a:off x="1992722" y="3518532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1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1"/>
                      <a:pt x="154626" y="228975"/>
                      <a:pt x="140474" y="224661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4" y="35831"/>
                      <a:pt x="90335" y="49444"/>
                    </a:cubicBezTo>
                    <a:cubicBezTo>
                      <a:pt x="98692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222" y="10627"/>
                      <a:pt x="235092" y="41357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ADB9984A-AE43-42D5-A0BB-264158C1A339}"/>
                  </a:ext>
                </a:extLst>
              </p:cNvPr>
              <p:cNvSpPr/>
              <p:nvPr/>
            </p:nvSpPr>
            <p:spPr>
              <a:xfrm>
                <a:off x="1989235" y="3736529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407F4C74-AF3B-4361-9974-30E887872697}"/>
                  </a:ext>
                </a:extLst>
              </p:cNvPr>
              <p:cNvSpPr/>
              <p:nvPr/>
            </p:nvSpPr>
            <p:spPr>
              <a:xfrm>
                <a:off x="2084643" y="3977871"/>
                <a:ext cx="234307" cy="226316"/>
              </a:xfrm>
              <a:custGeom>
                <a:avLst/>
                <a:gdLst>
                  <a:gd name="connsiteX0" fmla="*/ 234283 w 234307"/>
                  <a:gd name="connsiteY0" fmla="*/ 90687 h 226316"/>
                  <a:gd name="connsiteX1" fmla="*/ 176326 w 234307"/>
                  <a:gd name="connsiteY1" fmla="*/ 214014 h 226316"/>
                  <a:gd name="connsiteX2" fmla="*/ 140474 w 234307"/>
                  <a:gd name="connsiteY2" fmla="*/ 224662 h 226316"/>
                  <a:gd name="connsiteX3" fmla="*/ 14587 w 234307"/>
                  <a:gd name="connsiteY3" fmla="*/ 137727 h 226316"/>
                  <a:gd name="connsiteX4" fmla="*/ 12431 w 234307"/>
                  <a:gd name="connsiteY4" fmla="*/ 59418 h 226316"/>
                  <a:gd name="connsiteX5" fmla="*/ 90335 w 234307"/>
                  <a:gd name="connsiteY5" fmla="*/ 49444 h 226316"/>
                  <a:gd name="connsiteX6" fmla="*/ 113248 w 234307"/>
                  <a:gd name="connsiteY6" fmla="*/ 46479 h 226316"/>
                  <a:gd name="connsiteX7" fmla="*/ 186166 w 234307"/>
                  <a:gd name="connsiteY7" fmla="*/ 2405 h 226316"/>
                  <a:gd name="connsiteX8" fmla="*/ 234283 w 234307"/>
                  <a:gd name="connsiteY8" fmla="*/ 90687 h 22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307" h="226316">
                    <a:moveTo>
                      <a:pt x="234283" y="90687"/>
                    </a:moveTo>
                    <a:cubicBezTo>
                      <a:pt x="232396" y="132740"/>
                      <a:pt x="210831" y="176140"/>
                      <a:pt x="176326" y="214014"/>
                    </a:cubicBezTo>
                    <a:cubicBezTo>
                      <a:pt x="166622" y="224662"/>
                      <a:pt x="154626" y="228975"/>
                      <a:pt x="140474" y="224662"/>
                    </a:cubicBezTo>
                    <a:cubicBezTo>
                      <a:pt x="89257" y="209027"/>
                      <a:pt x="45318" y="182744"/>
                      <a:pt x="14587" y="137727"/>
                    </a:cubicBezTo>
                    <a:cubicBezTo>
                      <a:pt x="-4417" y="109827"/>
                      <a:pt x="-4552" y="79366"/>
                      <a:pt x="12431" y="59418"/>
                    </a:cubicBezTo>
                    <a:cubicBezTo>
                      <a:pt x="29278" y="39740"/>
                      <a:pt x="59605" y="35831"/>
                      <a:pt x="90335" y="49444"/>
                    </a:cubicBezTo>
                    <a:cubicBezTo>
                      <a:pt x="98691" y="53218"/>
                      <a:pt x="105161" y="61574"/>
                      <a:pt x="113248" y="46479"/>
                    </a:cubicBezTo>
                    <a:cubicBezTo>
                      <a:pt x="135218" y="6044"/>
                      <a:pt x="156379" y="-5682"/>
                      <a:pt x="186166" y="2405"/>
                    </a:cubicBezTo>
                    <a:cubicBezTo>
                      <a:pt x="216087" y="10761"/>
                      <a:pt x="235092" y="41492"/>
                      <a:pt x="234283" y="90687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84D007D3-5A5F-48D9-8267-BAF40400AFD0}"/>
                  </a:ext>
                </a:extLst>
              </p:cNvPr>
              <p:cNvSpPr/>
              <p:nvPr/>
            </p:nvSpPr>
            <p:spPr>
              <a:xfrm>
                <a:off x="2329895" y="3872161"/>
                <a:ext cx="164726" cy="177784"/>
              </a:xfrm>
              <a:custGeom>
                <a:avLst/>
                <a:gdLst>
                  <a:gd name="connsiteX0" fmla="*/ 68822 w 164726"/>
                  <a:gd name="connsiteY0" fmla="*/ 167150 h 177784"/>
                  <a:gd name="connsiteX1" fmla="*/ 2509 w 164726"/>
                  <a:gd name="connsiteY1" fmla="*/ 87763 h 177784"/>
                  <a:gd name="connsiteX2" fmla="*/ 6687 w 164726"/>
                  <a:gd name="connsiteY2" fmla="*/ 59728 h 177784"/>
                  <a:gd name="connsiteX3" fmla="*/ 106831 w 164726"/>
                  <a:gd name="connsiteY3" fmla="*/ 963 h 177784"/>
                  <a:gd name="connsiteX4" fmla="*/ 161418 w 164726"/>
                  <a:gd name="connsiteY4" fmla="*/ 24550 h 177784"/>
                  <a:gd name="connsiteX5" fmla="*/ 143357 w 164726"/>
                  <a:gd name="connsiteY5" fmla="*/ 81293 h 177784"/>
                  <a:gd name="connsiteX6" fmla="*/ 137966 w 164726"/>
                  <a:gd name="connsiteY6" fmla="*/ 98006 h 177784"/>
                  <a:gd name="connsiteX7" fmla="*/ 144840 w 164726"/>
                  <a:gd name="connsiteY7" fmla="*/ 162298 h 177784"/>
                  <a:gd name="connsiteX8" fmla="*/ 68822 w 164726"/>
                  <a:gd name="connsiteY8" fmla="*/ 167150 h 17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726" h="177784">
                    <a:moveTo>
                      <a:pt x="68822" y="167150"/>
                    </a:moveTo>
                    <a:cubicBezTo>
                      <a:pt x="40518" y="152459"/>
                      <a:pt x="17470" y="123615"/>
                      <a:pt x="2509" y="87763"/>
                    </a:cubicBezTo>
                    <a:cubicBezTo>
                      <a:pt x="-1669" y="77654"/>
                      <a:pt x="-860" y="68085"/>
                      <a:pt x="6687" y="59728"/>
                    </a:cubicBezTo>
                    <a:cubicBezTo>
                      <a:pt x="33779" y="29537"/>
                      <a:pt x="65992" y="7702"/>
                      <a:pt x="106831" y="963"/>
                    </a:cubicBezTo>
                    <a:cubicBezTo>
                      <a:pt x="132170" y="-3215"/>
                      <a:pt x="153196" y="6489"/>
                      <a:pt x="161418" y="24550"/>
                    </a:cubicBezTo>
                    <a:cubicBezTo>
                      <a:pt x="169505" y="42476"/>
                      <a:pt x="162496" y="64580"/>
                      <a:pt x="143357" y="81293"/>
                    </a:cubicBezTo>
                    <a:cubicBezTo>
                      <a:pt x="138101" y="85876"/>
                      <a:pt x="130283" y="87628"/>
                      <a:pt x="137966" y="98006"/>
                    </a:cubicBezTo>
                    <a:cubicBezTo>
                      <a:pt x="158722" y="126176"/>
                      <a:pt x="160070" y="144372"/>
                      <a:pt x="144840" y="162298"/>
                    </a:cubicBezTo>
                    <a:cubicBezTo>
                      <a:pt x="129744" y="180359"/>
                      <a:pt x="102518" y="183459"/>
                      <a:pt x="68822" y="167150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BB21A35C-8A7B-4BD9-BC28-76A69EDFE422}"/>
                  </a:ext>
                </a:extLst>
              </p:cNvPr>
              <p:cNvSpPr/>
              <p:nvPr/>
            </p:nvSpPr>
            <p:spPr>
              <a:xfrm>
                <a:off x="1892193" y="3309509"/>
                <a:ext cx="224916" cy="226477"/>
              </a:xfrm>
              <a:custGeom>
                <a:avLst/>
                <a:gdLst>
                  <a:gd name="connsiteX0" fmla="*/ 190594 w 224916"/>
                  <a:gd name="connsiteY0" fmla="*/ 42275 h 226477"/>
                  <a:gd name="connsiteX1" fmla="*/ 224559 w 224916"/>
                  <a:gd name="connsiteY1" fmla="*/ 174227 h 226477"/>
                  <a:gd name="connsiteX2" fmla="*/ 203802 w 224916"/>
                  <a:gd name="connsiteY2" fmla="*/ 205362 h 226477"/>
                  <a:gd name="connsiteX3" fmla="*/ 51498 w 224916"/>
                  <a:gd name="connsiteY3" fmla="*/ 218571 h 226477"/>
                  <a:gd name="connsiteX4" fmla="*/ 11 w 224916"/>
                  <a:gd name="connsiteY4" fmla="*/ 159671 h 226477"/>
                  <a:gd name="connsiteX5" fmla="*/ 53654 w 224916"/>
                  <a:gd name="connsiteY5" fmla="*/ 102388 h 226477"/>
                  <a:gd name="connsiteX6" fmla="*/ 69559 w 224916"/>
                  <a:gd name="connsiteY6" fmla="*/ 85540 h 226477"/>
                  <a:gd name="connsiteX7" fmla="*/ 97728 w 224916"/>
                  <a:gd name="connsiteY7" fmla="*/ 5075 h 226477"/>
                  <a:gd name="connsiteX8" fmla="*/ 190594 w 224916"/>
                  <a:gd name="connsiteY8" fmla="*/ 42275 h 22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916" h="226477">
                    <a:moveTo>
                      <a:pt x="190594" y="42275"/>
                    </a:moveTo>
                    <a:cubicBezTo>
                      <a:pt x="215933" y="75836"/>
                      <a:pt x="227120" y="123010"/>
                      <a:pt x="224559" y="174227"/>
                    </a:cubicBezTo>
                    <a:cubicBezTo>
                      <a:pt x="223885" y="188649"/>
                      <a:pt x="217415" y="199567"/>
                      <a:pt x="203802" y="205362"/>
                    </a:cubicBezTo>
                    <a:cubicBezTo>
                      <a:pt x="154472" y="225984"/>
                      <a:pt x="103794" y="233667"/>
                      <a:pt x="51498" y="218571"/>
                    </a:cubicBezTo>
                    <a:cubicBezTo>
                      <a:pt x="19015" y="209136"/>
                      <a:pt x="-528" y="185819"/>
                      <a:pt x="11" y="159671"/>
                    </a:cubicBezTo>
                    <a:cubicBezTo>
                      <a:pt x="415" y="133793"/>
                      <a:pt x="21307" y="111419"/>
                      <a:pt x="53654" y="102388"/>
                    </a:cubicBezTo>
                    <a:cubicBezTo>
                      <a:pt x="62415" y="99962"/>
                      <a:pt x="72794" y="102253"/>
                      <a:pt x="69559" y="85540"/>
                    </a:cubicBezTo>
                    <a:cubicBezTo>
                      <a:pt x="60663" y="40253"/>
                      <a:pt x="69559" y="17879"/>
                      <a:pt x="97728" y="5075"/>
                    </a:cubicBezTo>
                    <a:cubicBezTo>
                      <a:pt x="125628" y="-7864"/>
                      <a:pt x="159728" y="3727"/>
                      <a:pt x="190594" y="42275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5D00A2AF-0F83-4454-AD1C-21E38444209E}"/>
                  </a:ext>
                </a:extLst>
              </p:cNvPr>
              <p:cNvSpPr/>
              <p:nvPr/>
            </p:nvSpPr>
            <p:spPr>
              <a:xfrm>
                <a:off x="1794609" y="4028738"/>
                <a:ext cx="275344" cy="269790"/>
              </a:xfrm>
              <a:custGeom>
                <a:avLst/>
                <a:gdLst>
                  <a:gd name="connsiteX0" fmla="*/ 275239 w 275344"/>
                  <a:gd name="connsiteY0" fmla="*/ 106808 h 269790"/>
                  <a:gd name="connsiteX1" fmla="*/ 217282 w 275344"/>
                  <a:gd name="connsiteY1" fmla="*/ 211939 h 269790"/>
                  <a:gd name="connsiteX2" fmla="*/ 123473 w 275344"/>
                  <a:gd name="connsiteY2" fmla="*/ 265987 h 269790"/>
                  <a:gd name="connsiteX3" fmla="*/ 83578 w 275344"/>
                  <a:gd name="connsiteY3" fmla="*/ 261943 h 269790"/>
                  <a:gd name="connsiteX4" fmla="*/ 417 w 275344"/>
                  <a:gd name="connsiteY4" fmla="*/ 65565 h 269790"/>
                  <a:gd name="connsiteX5" fmla="*/ 49882 w 275344"/>
                  <a:gd name="connsiteY5" fmla="*/ 1543 h 269790"/>
                  <a:gd name="connsiteX6" fmla="*/ 125630 w 275344"/>
                  <a:gd name="connsiteY6" fmla="*/ 36721 h 269790"/>
                  <a:gd name="connsiteX7" fmla="*/ 165256 w 275344"/>
                  <a:gd name="connsiteY7" fmla="*/ 44673 h 269790"/>
                  <a:gd name="connsiteX8" fmla="*/ 242082 w 275344"/>
                  <a:gd name="connsiteY8" fmla="*/ 39282 h 269790"/>
                  <a:gd name="connsiteX9" fmla="*/ 275239 w 275344"/>
                  <a:gd name="connsiteY9" fmla="*/ 106808 h 269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44" h="269790">
                    <a:moveTo>
                      <a:pt x="275239" y="106808"/>
                    </a:moveTo>
                    <a:cubicBezTo>
                      <a:pt x="274430" y="151960"/>
                      <a:pt x="248148" y="183634"/>
                      <a:pt x="217282" y="211939"/>
                    </a:cubicBezTo>
                    <a:cubicBezTo>
                      <a:pt x="190191" y="236739"/>
                      <a:pt x="158517" y="254530"/>
                      <a:pt x="123473" y="265987"/>
                    </a:cubicBezTo>
                    <a:cubicBezTo>
                      <a:pt x="109726" y="270434"/>
                      <a:pt x="94630" y="272995"/>
                      <a:pt x="83578" y="261943"/>
                    </a:cubicBezTo>
                    <a:cubicBezTo>
                      <a:pt x="29395" y="207895"/>
                      <a:pt x="-4166" y="144008"/>
                      <a:pt x="417" y="65565"/>
                    </a:cubicBezTo>
                    <a:cubicBezTo>
                      <a:pt x="2439" y="30386"/>
                      <a:pt x="23465" y="6665"/>
                      <a:pt x="49882" y="1543"/>
                    </a:cubicBezTo>
                    <a:cubicBezTo>
                      <a:pt x="83173" y="-4927"/>
                      <a:pt x="109321" y="9360"/>
                      <a:pt x="125630" y="36721"/>
                    </a:cubicBezTo>
                    <a:cubicBezTo>
                      <a:pt x="137895" y="57208"/>
                      <a:pt x="146387" y="59769"/>
                      <a:pt x="165256" y="44673"/>
                    </a:cubicBezTo>
                    <a:cubicBezTo>
                      <a:pt x="188304" y="26208"/>
                      <a:pt x="215934" y="24186"/>
                      <a:pt x="242082" y="39282"/>
                    </a:cubicBezTo>
                    <a:cubicBezTo>
                      <a:pt x="267287" y="53973"/>
                      <a:pt x="276452" y="78099"/>
                      <a:pt x="275239" y="10680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9EEED5DA-83C9-4FD0-8A69-375D37CF1769}"/>
                  </a:ext>
                </a:extLst>
              </p:cNvPr>
              <p:cNvSpPr/>
              <p:nvPr/>
            </p:nvSpPr>
            <p:spPr>
              <a:xfrm>
                <a:off x="1752484" y="3782054"/>
                <a:ext cx="229515" cy="225382"/>
              </a:xfrm>
              <a:custGeom>
                <a:avLst/>
                <a:gdLst>
                  <a:gd name="connsiteX0" fmla="*/ 224229 w 229515"/>
                  <a:gd name="connsiteY0" fmla="*/ 68831 h 225382"/>
                  <a:gd name="connsiteX1" fmla="*/ 207381 w 229515"/>
                  <a:gd name="connsiteY1" fmla="*/ 204018 h 225382"/>
                  <a:gd name="connsiteX2" fmla="*/ 176650 w 229515"/>
                  <a:gd name="connsiteY2" fmla="*/ 225314 h 225382"/>
                  <a:gd name="connsiteX3" fmla="*/ 30142 w 229515"/>
                  <a:gd name="connsiteY3" fmla="*/ 181644 h 225382"/>
                  <a:gd name="connsiteX4" fmla="*/ 3859 w 229515"/>
                  <a:gd name="connsiteY4" fmla="*/ 107918 h 225382"/>
                  <a:gd name="connsiteX5" fmla="*/ 74755 w 229515"/>
                  <a:gd name="connsiteY5" fmla="*/ 74357 h 225382"/>
                  <a:gd name="connsiteX6" fmla="*/ 95646 w 229515"/>
                  <a:gd name="connsiteY6" fmla="*/ 64518 h 225382"/>
                  <a:gd name="connsiteX7" fmla="*/ 151311 w 229515"/>
                  <a:gd name="connsiteY7" fmla="*/ 92 h 225382"/>
                  <a:gd name="connsiteX8" fmla="*/ 224229 w 229515"/>
                  <a:gd name="connsiteY8" fmla="*/ 68831 h 22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82">
                    <a:moveTo>
                      <a:pt x="224229" y="68831"/>
                    </a:moveTo>
                    <a:cubicBezTo>
                      <a:pt x="235416" y="109401"/>
                      <a:pt x="228407" y="157383"/>
                      <a:pt x="207381" y="204018"/>
                    </a:cubicBezTo>
                    <a:cubicBezTo>
                      <a:pt x="201450" y="217092"/>
                      <a:pt x="191477" y="225044"/>
                      <a:pt x="176650" y="225314"/>
                    </a:cubicBezTo>
                    <a:cubicBezTo>
                      <a:pt x="123142" y="226392"/>
                      <a:pt x="73137" y="214936"/>
                      <a:pt x="30142" y="181644"/>
                    </a:cubicBezTo>
                    <a:cubicBezTo>
                      <a:pt x="3455" y="161023"/>
                      <a:pt x="-6115" y="132044"/>
                      <a:pt x="3859" y="107918"/>
                    </a:cubicBezTo>
                    <a:cubicBezTo>
                      <a:pt x="13833" y="84061"/>
                      <a:pt x="41463" y="70853"/>
                      <a:pt x="74755" y="74357"/>
                    </a:cubicBezTo>
                    <a:cubicBezTo>
                      <a:pt x="83785" y="75301"/>
                      <a:pt x="92546" y="81231"/>
                      <a:pt x="95646" y="64518"/>
                    </a:cubicBezTo>
                    <a:cubicBezTo>
                      <a:pt x="104002" y="19231"/>
                      <a:pt x="120581" y="1575"/>
                      <a:pt x="151311" y="92"/>
                    </a:cubicBezTo>
                    <a:cubicBezTo>
                      <a:pt x="182176" y="-1660"/>
                      <a:pt x="209672" y="21657"/>
                      <a:pt x="224229" y="68831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EA68FF6B-593C-4F93-A3D3-27DE850070B9}"/>
                  </a:ext>
                </a:extLst>
              </p:cNvPr>
              <p:cNvSpPr/>
              <p:nvPr/>
            </p:nvSpPr>
            <p:spPr>
              <a:xfrm>
                <a:off x="1728223" y="3524093"/>
                <a:ext cx="229515" cy="225369"/>
              </a:xfrm>
              <a:custGeom>
                <a:avLst/>
                <a:gdLst>
                  <a:gd name="connsiteX0" fmla="*/ 224229 w 229515"/>
                  <a:gd name="connsiteY0" fmla="*/ 68818 h 225369"/>
                  <a:gd name="connsiteX1" fmla="*/ 207381 w 229515"/>
                  <a:gd name="connsiteY1" fmla="*/ 204005 h 225369"/>
                  <a:gd name="connsiteX2" fmla="*/ 176650 w 229515"/>
                  <a:gd name="connsiteY2" fmla="*/ 225301 h 225369"/>
                  <a:gd name="connsiteX3" fmla="*/ 30142 w 229515"/>
                  <a:gd name="connsiteY3" fmla="*/ 181631 h 225369"/>
                  <a:gd name="connsiteX4" fmla="*/ 3859 w 229515"/>
                  <a:gd name="connsiteY4" fmla="*/ 107905 h 225369"/>
                  <a:gd name="connsiteX5" fmla="*/ 74755 w 229515"/>
                  <a:gd name="connsiteY5" fmla="*/ 74344 h 225369"/>
                  <a:gd name="connsiteX6" fmla="*/ 95646 w 229515"/>
                  <a:gd name="connsiteY6" fmla="*/ 64505 h 225369"/>
                  <a:gd name="connsiteX7" fmla="*/ 151311 w 229515"/>
                  <a:gd name="connsiteY7" fmla="*/ 79 h 225369"/>
                  <a:gd name="connsiteX8" fmla="*/ 224229 w 229515"/>
                  <a:gd name="connsiteY8" fmla="*/ 68818 h 22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515" h="225369">
                    <a:moveTo>
                      <a:pt x="224229" y="68818"/>
                    </a:moveTo>
                    <a:cubicBezTo>
                      <a:pt x="235416" y="109388"/>
                      <a:pt x="228407" y="157370"/>
                      <a:pt x="207381" y="204005"/>
                    </a:cubicBezTo>
                    <a:cubicBezTo>
                      <a:pt x="201450" y="217079"/>
                      <a:pt x="191477" y="225031"/>
                      <a:pt x="176650" y="225301"/>
                    </a:cubicBezTo>
                    <a:cubicBezTo>
                      <a:pt x="123142" y="226379"/>
                      <a:pt x="73137" y="214922"/>
                      <a:pt x="30142" y="181631"/>
                    </a:cubicBezTo>
                    <a:cubicBezTo>
                      <a:pt x="3455" y="161009"/>
                      <a:pt x="-6115" y="132031"/>
                      <a:pt x="3859" y="107905"/>
                    </a:cubicBezTo>
                    <a:cubicBezTo>
                      <a:pt x="13833" y="84048"/>
                      <a:pt x="41463" y="70840"/>
                      <a:pt x="74755" y="74344"/>
                    </a:cubicBezTo>
                    <a:cubicBezTo>
                      <a:pt x="83785" y="75287"/>
                      <a:pt x="92546" y="81218"/>
                      <a:pt x="95646" y="64505"/>
                    </a:cubicBezTo>
                    <a:cubicBezTo>
                      <a:pt x="104002" y="19218"/>
                      <a:pt x="120581" y="1561"/>
                      <a:pt x="151311" y="79"/>
                    </a:cubicBezTo>
                    <a:cubicBezTo>
                      <a:pt x="182176" y="-1539"/>
                      <a:pt x="209672" y="21779"/>
                      <a:pt x="224229" y="68818"/>
                    </a:cubicBezTo>
                    <a:close/>
                  </a:path>
                </a:pathLst>
              </a:custGeom>
              <a:solidFill>
                <a:srgbClr val="E7605F"/>
              </a:solidFill>
              <a:ln w="13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535" name="TextBox 534">
            <a:extLst>
              <a:ext uri="{FF2B5EF4-FFF2-40B4-BE49-F238E27FC236}">
                <a16:creationId xmlns:a16="http://schemas.microsoft.com/office/drawing/2014/main" id="{BE0B1D50-A24C-4F46-A424-88906EC6AFAB}"/>
              </a:ext>
            </a:extLst>
          </p:cNvPr>
          <p:cNvSpPr txBox="1"/>
          <p:nvPr/>
        </p:nvSpPr>
        <p:spPr>
          <a:xfrm>
            <a:off x="5509883" y="5692275"/>
            <a:ext cx="357188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endParaRPr lang="th-TH" sz="1800" dirty="0"/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CDEC0F34-18D0-41E5-8FCF-BE9F89B9D24C}"/>
              </a:ext>
            </a:extLst>
          </p:cNvPr>
          <p:cNvSpPr txBox="1"/>
          <p:nvPr/>
        </p:nvSpPr>
        <p:spPr>
          <a:xfrm>
            <a:off x="8845897" y="3391821"/>
            <a:ext cx="300539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endParaRPr lang="th-TH" sz="1800" dirty="0"/>
          </a:p>
        </p:txBody>
      </p:sp>
      <p:sp>
        <p:nvSpPr>
          <p:cNvPr id="539" name="Graphic 157">
            <a:extLst>
              <a:ext uri="{FF2B5EF4-FFF2-40B4-BE49-F238E27FC236}">
                <a16:creationId xmlns:a16="http://schemas.microsoft.com/office/drawing/2014/main" id="{8F583D12-063C-4A7D-B999-F020FA06EBD5}"/>
              </a:ext>
            </a:extLst>
          </p:cNvPr>
          <p:cNvSpPr/>
          <p:nvPr/>
        </p:nvSpPr>
        <p:spPr>
          <a:xfrm rot="2870391">
            <a:off x="2617961" y="1281724"/>
            <a:ext cx="577121" cy="531324"/>
          </a:xfrm>
          <a:custGeom>
            <a:avLst/>
            <a:gdLst>
              <a:gd name="connsiteX0" fmla="*/ 378412 w 577121"/>
              <a:gd name="connsiteY0" fmla="*/ 530824 h 531324"/>
              <a:gd name="connsiteX1" fmla="*/ 398700 w 577121"/>
              <a:gd name="connsiteY1" fmla="*/ 524728 h 531324"/>
              <a:gd name="connsiteX2" fmla="*/ 484425 w 577121"/>
              <a:gd name="connsiteY2" fmla="*/ 14283 h 531324"/>
              <a:gd name="connsiteX3" fmla="*/ 263540 w 577121"/>
              <a:gd name="connsiteY3" fmla="*/ 113629 h 531324"/>
              <a:gd name="connsiteX4" fmla="*/ 24653 w 577121"/>
              <a:gd name="connsiteY4" fmla="*/ 153158 h 531324"/>
              <a:gd name="connsiteX5" fmla="*/ 378412 w 577121"/>
              <a:gd name="connsiteY5" fmla="*/ 530824 h 53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21" h="531324">
                <a:moveTo>
                  <a:pt x="378412" y="530824"/>
                </a:moveTo>
                <a:cubicBezTo>
                  <a:pt x="385746" y="532443"/>
                  <a:pt x="393556" y="530062"/>
                  <a:pt x="398700" y="524728"/>
                </a:cubicBezTo>
                <a:cubicBezTo>
                  <a:pt x="605869" y="310606"/>
                  <a:pt x="630158" y="76196"/>
                  <a:pt x="484425" y="14283"/>
                </a:cubicBezTo>
                <a:cubicBezTo>
                  <a:pt x="337835" y="-48010"/>
                  <a:pt x="263540" y="113629"/>
                  <a:pt x="263540" y="113629"/>
                </a:cubicBezTo>
                <a:cubicBezTo>
                  <a:pt x="263540" y="113629"/>
                  <a:pt x="112188" y="20094"/>
                  <a:pt x="24653" y="153158"/>
                </a:cubicBezTo>
                <a:cubicBezTo>
                  <a:pt x="-62501" y="285460"/>
                  <a:pt x="87518" y="467197"/>
                  <a:pt x="378412" y="530824"/>
                </a:cubicBezTo>
                <a:close/>
              </a:path>
            </a:pathLst>
          </a:custGeom>
          <a:solidFill>
            <a:srgbClr val="E53E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FACF78AB-AD9B-4453-A743-055944F7D4B0}"/>
              </a:ext>
            </a:extLst>
          </p:cNvPr>
          <p:cNvSpPr/>
          <p:nvPr/>
        </p:nvSpPr>
        <p:spPr>
          <a:xfrm>
            <a:off x="5613466" y="3837102"/>
            <a:ext cx="396228" cy="437425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43" name="Freeform: Shape 542">
            <a:extLst>
              <a:ext uri="{FF2B5EF4-FFF2-40B4-BE49-F238E27FC236}">
                <a16:creationId xmlns:a16="http://schemas.microsoft.com/office/drawing/2014/main" id="{0080DC2D-CBB6-41D8-9917-6EBF8EB90315}"/>
              </a:ext>
            </a:extLst>
          </p:cNvPr>
          <p:cNvSpPr/>
          <p:nvPr/>
        </p:nvSpPr>
        <p:spPr>
          <a:xfrm>
            <a:off x="9496172" y="2210388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45" name="Freeform: Shape 544">
            <a:extLst>
              <a:ext uri="{FF2B5EF4-FFF2-40B4-BE49-F238E27FC236}">
                <a16:creationId xmlns:a16="http://schemas.microsoft.com/office/drawing/2014/main" id="{F23A271A-4CB6-45A5-ACCB-1833F9B15B6D}"/>
              </a:ext>
            </a:extLst>
          </p:cNvPr>
          <p:cNvSpPr/>
          <p:nvPr/>
        </p:nvSpPr>
        <p:spPr>
          <a:xfrm>
            <a:off x="7126572" y="422975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47" name="Freeform: Shape 546">
            <a:extLst>
              <a:ext uri="{FF2B5EF4-FFF2-40B4-BE49-F238E27FC236}">
                <a16:creationId xmlns:a16="http://schemas.microsoft.com/office/drawing/2014/main" id="{8CBE83FF-9A31-4925-951F-87F7F8490F26}"/>
              </a:ext>
            </a:extLst>
          </p:cNvPr>
          <p:cNvSpPr/>
          <p:nvPr/>
        </p:nvSpPr>
        <p:spPr>
          <a:xfrm rot="545472">
            <a:off x="10074066" y="5442136"/>
            <a:ext cx="401932" cy="358529"/>
          </a:xfrm>
          <a:custGeom>
            <a:avLst/>
            <a:gdLst>
              <a:gd name="connsiteX0" fmla="*/ 173293 w 272472"/>
              <a:gd name="connsiteY0" fmla="*/ 249059 h 249367"/>
              <a:gd name="connsiteX1" fmla="*/ 182913 w 272472"/>
              <a:gd name="connsiteY1" fmla="*/ 246487 h 249367"/>
              <a:gd name="connsiteX2" fmla="*/ 231300 w 272472"/>
              <a:gd name="connsiteY2" fmla="*/ 7790 h 249367"/>
              <a:gd name="connsiteX3" fmla="*/ 125858 w 272472"/>
              <a:gd name="connsiteY3" fmla="*/ 51034 h 249367"/>
              <a:gd name="connsiteX4" fmla="*/ 12892 w 272472"/>
              <a:gd name="connsiteY4" fmla="*/ 65798 h 249367"/>
              <a:gd name="connsiteX5" fmla="*/ 173293 w 272472"/>
              <a:gd name="connsiteY5" fmla="*/ 249059 h 24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472" h="249367">
                <a:moveTo>
                  <a:pt x="173293" y="249059"/>
                </a:moveTo>
                <a:cubicBezTo>
                  <a:pt x="176722" y="249916"/>
                  <a:pt x="180436" y="248963"/>
                  <a:pt x="182913" y="246487"/>
                </a:cubicBezTo>
                <a:cubicBezTo>
                  <a:pt x="283687" y="149141"/>
                  <a:pt x="298832" y="39223"/>
                  <a:pt x="231300" y="7790"/>
                </a:cubicBezTo>
                <a:cubicBezTo>
                  <a:pt x="163387" y="-23833"/>
                  <a:pt x="125858" y="51034"/>
                  <a:pt x="125858" y="51034"/>
                </a:cubicBezTo>
                <a:cubicBezTo>
                  <a:pt x="125858" y="51034"/>
                  <a:pt x="56135" y="4647"/>
                  <a:pt x="12892" y="65798"/>
                </a:cubicBezTo>
                <a:cubicBezTo>
                  <a:pt x="-30161" y="126662"/>
                  <a:pt x="37466" y="214483"/>
                  <a:pt x="173293" y="249059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49" name="Freeform: Shape 548">
            <a:extLst>
              <a:ext uri="{FF2B5EF4-FFF2-40B4-BE49-F238E27FC236}">
                <a16:creationId xmlns:a16="http://schemas.microsoft.com/office/drawing/2014/main" id="{E3AF6B77-09FB-49A0-A147-9DB36301D55B}"/>
              </a:ext>
            </a:extLst>
          </p:cNvPr>
          <p:cNvSpPr/>
          <p:nvPr/>
        </p:nvSpPr>
        <p:spPr>
          <a:xfrm>
            <a:off x="2943783" y="5403053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50" name="Graphic 837">
            <a:extLst>
              <a:ext uri="{FF2B5EF4-FFF2-40B4-BE49-F238E27FC236}">
                <a16:creationId xmlns:a16="http://schemas.microsoft.com/office/drawing/2014/main" id="{EF2D40B4-ACDF-4751-9BCE-5DA02FCFD086}"/>
              </a:ext>
            </a:extLst>
          </p:cNvPr>
          <p:cNvGrpSpPr/>
          <p:nvPr/>
        </p:nvGrpSpPr>
        <p:grpSpPr>
          <a:xfrm>
            <a:off x="10405547" y="5755074"/>
            <a:ext cx="1974056" cy="112909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12DEE163-853C-4CAD-A3F5-7D5EC4C9419F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EA83C82E-8012-4839-AC8A-CD9FB38D4F9A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53" name="Graphic 222">
            <a:extLst>
              <a:ext uri="{FF2B5EF4-FFF2-40B4-BE49-F238E27FC236}">
                <a16:creationId xmlns:a16="http://schemas.microsoft.com/office/drawing/2014/main" id="{C4686EE3-D518-4F8D-B19A-62CC0FB1462F}"/>
              </a:ext>
            </a:extLst>
          </p:cNvPr>
          <p:cNvGrpSpPr/>
          <p:nvPr/>
        </p:nvGrpSpPr>
        <p:grpSpPr>
          <a:xfrm flipH="1">
            <a:off x="0" y="1185568"/>
            <a:ext cx="2137971" cy="1446550"/>
            <a:chOff x="8891046" y="2090822"/>
            <a:chExt cx="2983415" cy="2466974"/>
          </a:xfrm>
        </p:grpSpPr>
        <p:grpSp>
          <p:nvGrpSpPr>
            <p:cNvPr id="554" name="Graphic 222">
              <a:extLst>
                <a:ext uri="{FF2B5EF4-FFF2-40B4-BE49-F238E27FC236}">
                  <a16:creationId xmlns:a16="http://schemas.microsoft.com/office/drawing/2014/main" id="{4505C136-0DEB-4F26-8A5B-037B19841FD2}"/>
                </a:ext>
              </a:extLst>
            </p:cNvPr>
            <p:cNvGrpSpPr/>
            <p:nvPr/>
          </p:nvGrpSpPr>
          <p:grpSpPr>
            <a:xfrm>
              <a:off x="8910096" y="2109872"/>
              <a:ext cx="2964365" cy="2447924"/>
              <a:chOff x="8910096" y="2109872"/>
              <a:chExt cx="2964365" cy="2447924"/>
            </a:xfrm>
          </p:grpSpPr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B156B38B-028E-405E-9C98-D7FEA2497167}"/>
                  </a:ext>
                </a:extLst>
              </p:cNvPr>
              <p:cNvSpPr/>
              <p:nvPr/>
            </p:nvSpPr>
            <p:spPr>
              <a:xfrm>
                <a:off x="8910096" y="393289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3BB27792-CBBC-4315-9C57-E8EECBCA5938}"/>
                  </a:ext>
                </a:extLst>
              </p:cNvPr>
              <p:cNvSpPr/>
              <p:nvPr/>
            </p:nvSpPr>
            <p:spPr>
              <a:xfrm>
                <a:off x="9224797" y="3932798"/>
                <a:ext cx="290565" cy="624998"/>
              </a:xfrm>
              <a:custGeom>
                <a:avLst/>
                <a:gdLst>
                  <a:gd name="connsiteX0" fmla="*/ 274320 w 290565"/>
                  <a:gd name="connsiteY0" fmla="*/ 308482 h 624998"/>
                  <a:gd name="connsiteX1" fmla="*/ 101632 w 290565"/>
                  <a:gd name="connsiteY1" fmla="*/ 624998 h 624998"/>
                  <a:gd name="connsiteX2" fmla="*/ 9716 w 290565"/>
                  <a:gd name="connsiteY2" fmla="*/ 580802 h 624998"/>
                  <a:gd name="connsiteX3" fmla="*/ 109442 w 290565"/>
                  <a:gd name="connsiteY3" fmla="*/ 417162 h 624998"/>
                  <a:gd name="connsiteX4" fmla="*/ 98965 w 290565"/>
                  <a:gd name="connsiteY4" fmla="*/ 161893 h 624998"/>
                  <a:gd name="connsiteX5" fmla="*/ 0 w 290565"/>
                  <a:gd name="connsiteY5" fmla="*/ 66452 h 624998"/>
                  <a:gd name="connsiteX6" fmla="*/ 40577 w 290565"/>
                  <a:gd name="connsiteY6" fmla="*/ 25018 h 624998"/>
                  <a:gd name="connsiteX7" fmla="*/ 186690 w 290565"/>
                  <a:gd name="connsiteY7" fmla="*/ 13398 h 624998"/>
                  <a:gd name="connsiteX8" fmla="*/ 284226 w 290565"/>
                  <a:gd name="connsiteY8" fmla="*/ 142652 h 624998"/>
                  <a:gd name="connsiteX9" fmla="*/ 274320 w 290565"/>
                  <a:gd name="connsiteY9" fmla="*/ 308482 h 62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565" h="624998">
                    <a:moveTo>
                      <a:pt x="274320" y="308482"/>
                    </a:moveTo>
                    <a:cubicBezTo>
                      <a:pt x="243935" y="416305"/>
                      <a:pt x="161639" y="530320"/>
                      <a:pt x="101632" y="624998"/>
                    </a:cubicBezTo>
                    <a:cubicBezTo>
                      <a:pt x="82868" y="615473"/>
                      <a:pt x="48578" y="599280"/>
                      <a:pt x="9716" y="580802"/>
                    </a:cubicBezTo>
                    <a:cubicBezTo>
                      <a:pt x="51816" y="531844"/>
                      <a:pt x="87535" y="477646"/>
                      <a:pt x="109442" y="417162"/>
                    </a:cubicBezTo>
                    <a:cubicBezTo>
                      <a:pt x="139351" y="334676"/>
                      <a:pt x="140780" y="239045"/>
                      <a:pt x="98965" y="161893"/>
                    </a:cubicBezTo>
                    <a:cubicBezTo>
                      <a:pt x="76867" y="121126"/>
                      <a:pt x="41339" y="87121"/>
                      <a:pt x="0" y="66452"/>
                    </a:cubicBezTo>
                    <a:cubicBezTo>
                      <a:pt x="10668" y="50164"/>
                      <a:pt x="24384" y="35972"/>
                      <a:pt x="40577" y="25018"/>
                    </a:cubicBezTo>
                    <a:cubicBezTo>
                      <a:pt x="82868" y="-3461"/>
                      <a:pt x="140303" y="-8034"/>
                      <a:pt x="186690" y="13398"/>
                    </a:cubicBezTo>
                    <a:cubicBezTo>
                      <a:pt x="237458" y="36829"/>
                      <a:pt x="271844" y="88169"/>
                      <a:pt x="284226" y="142652"/>
                    </a:cubicBezTo>
                    <a:cubicBezTo>
                      <a:pt x="296704" y="197230"/>
                      <a:pt x="289370" y="254666"/>
                      <a:pt x="274320" y="308482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75" name="Graphic 222">
                <a:extLst>
                  <a:ext uri="{FF2B5EF4-FFF2-40B4-BE49-F238E27FC236}">
                    <a16:creationId xmlns:a16="http://schemas.microsoft.com/office/drawing/2014/main" id="{286F8E03-BA31-472E-8DD2-90EFF50B7E18}"/>
                  </a:ext>
                </a:extLst>
              </p:cNvPr>
              <p:cNvGrpSpPr/>
              <p:nvPr/>
            </p:nvGrpSpPr>
            <p:grpSpPr>
              <a:xfrm>
                <a:off x="9083217" y="2109872"/>
                <a:ext cx="2791244" cy="1916494"/>
                <a:chOff x="9083217" y="2109872"/>
                <a:chExt cx="2791244" cy="1916494"/>
              </a:xfrm>
            </p:grpSpPr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id="{4B7FCF1D-2D63-46F4-9C02-47E5A8860452}"/>
                    </a:ext>
                  </a:extLst>
                </p:cNvPr>
                <p:cNvSpPr/>
                <p:nvPr/>
              </p:nvSpPr>
              <p:spPr>
                <a:xfrm>
                  <a:off x="9083217" y="2109872"/>
                  <a:ext cx="2791244" cy="1916494"/>
                </a:xfrm>
                <a:custGeom>
                  <a:avLst/>
                  <a:gdLst>
                    <a:gd name="connsiteX0" fmla="*/ 2791245 w 2791244"/>
                    <a:gd name="connsiteY0" fmla="*/ 0 h 1916494"/>
                    <a:gd name="connsiteX1" fmla="*/ 668694 w 2791244"/>
                    <a:gd name="connsiteY1" fmla="*/ 258604 h 1916494"/>
                    <a:gd name="connsiteX2" fmla="*/ 509817 w 2791244"/>
                    <a:gd name="connsiteY2" fmla="*/ 241744 h 1916494"/>
                    <a:gd name="connsiteX3" fmla="*/ 369990 w 2791244"/>
                    <a:gd name="connsiteY3" fmla="*/ 309086 h 1916494"/>
                    <a:gd name="connsiteX4" fmla="*/ 276359 w 2791244"/>
                    <a:gd name="connsiteY4" fmla="*/ 345091 h 1916494"/>
                    <a:gd name="connsiteX5" fmla="*/ 226639 w 2791244"/>
                    <a:gd name="connsiteY5" fmla="*/ 424339 h 1916494"/>
                    <a:gd name="connsiteX6" fmla="*/ 515 w 2791244"/>
                    <a:gd name="connsiteY6" fmla="*/ 1153382 h 1916494"/>
                    <a:gd name="connsiteX7" fmla="*/ 160154 w 2791244"/>
                    <a:gd name="connsiteY7" fmla="*/ 1844516 h 1916494"/>
                    <a:gd name="connsiteX8" fmla="*/ 334938 w 2791244"/>
                    <a:gd name="connsiteY8" fmla="*/ 1911477 h 1916494"/>
                    <a:gd name="connsiteX9" fmla="*/ 510960 w 2791244"/>
                    <a:gd name="connsiteY9" fmla="*/ 1812131 h 1916494"/>
                    <a:gd name="connsiteX10" fmla="*/ 919582 w 2791244"/>
                    <a:gd name="connsiteY10" fmla="*/ 1426940 h 1916494"/>
                    <a:gd name="connsiteX11" fmla="*/ 930631 w 2791244"/>
                    <a:gd name="connsiteY11" fmla="*/ 1411319 h 1916494"/>
                    <a:gd name="connsiteX12" fmla="*/ 1644625 w 2791244"/>
                    <a:gd name="connsiteY12" fmla="*/ 996125 h 1916494"/>
                    <a:gd name="connsiteX13" fmla="*/ 2791150 w 2791244"/>
                    <a:gd name="connsiteY13" fmla="*/ 847725 h 1916494"/>
                    <a:gd name="connsiteX14" fmla="*/ 2791150 w 2791244"/>
                    <a:gd name="connsiteY14" fmla="*/ 0 h 1916494"/>
                    <a:gd name="connsiteX15" fmla="*/ 344272 w 2791244"/>
                    <a:gd name="connsiteY15" fmla="*/ 1495997 h 1916494"/>
                    <a:gd name="connsiteX16" fmla="*/ 331128 w 2791244"/>
                    <a:gd name="connsiteY16" fmla="*/ 1294829 h 1916494"/>
                    <a:gd name="connsiteX17" fmla="*/ 483718 w 2791244"/>
                    <a:gd name="connsiteY17" fmla="*/ 1375220 h 1916494"/>
                    <a:gd name="connsiteX18" fmla="*/ 344272 w 2791244"/>
                    <a:gd name="connsiteY18" fmla="*/ 1495997 h 1916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791244" h="1916494">
                      <a:moveTo>
                        <a:pt x="2791245" y="0"/>
                      </a:moveTo>
                      <a:cubicBezTo>
                        <a:pt x="2248987" y="279559"/>
                        <a:pt x="1269055" y="367379"/>
                        <a:pt x="668694" y="258604"/>
                      </a:cubicBezTo>
                      <a:cubicBezTo>
                        <a:pt x="616116" y="249079"/>
                        <a:pt x="563157" y="238030"/>
                        <a:pt x="509817" y="241744"/>
                      </a:cubicBezTo>
                      <a:cubicBezTo>
                        <a:pt x="456572" y="245459"/>
                        <a:pt x="401803" y="266319"/>
                        <a:pt x="369990" y="309086"/>
                      </a:cubicBezTo>
                      <a:cubicBezTo>
                        <a:pt x="339891" y="300133"/>
                        <a:pt x="298933" y="323279"/>
                        <a:pt x="276359" y="345091"/>
                      </a:cubicBezTo>
                      <a:cubicBezTo>
                        <a:pt x="253785" y="366903"/>
                        <a:pt x="239783" y="395859"/>
                        <a:pt x="226639" y="424339"/>
                      </a:cubicBezTo>
                      <a:cubicBezTo>
                        <a:pt x="105481" y="741521"/>
                        <a:pt x="32805" y="959549"/>
                        <a:pt x="515" y="1153382"/>
                      </a:cubicBezTo>
                      <a:cubicBezTo>
                        <a:pt x="-7581" y="1306830"/>
                        <a:pt x="81287" y="1508665"/>
                        <a:pt x="160154" y="1844516"/>
                      </a:cubicBezTo>
                      <a:cubicBezTo>
                        <a:pt x="175680" y="1910715"/>
                        <a:pt x="268453" y="1925955"/>
                        <a:pt x="334938" y="1911477"/>
                      </a:cubicBezTo>
                      <a:cubicBezTo>
                        <a:pt x="401422" y="1896999"/>
                        <a:pt x="457906" y="1854708"/>
                        <a:pt x="510960" y="1812131"/>
                      </a:cubicBezTo>
                      <a:cubicBezTo>
                        <a:pt x="656978" y="1694688"/>
                        <a:pt x="793757" y="1565815"/>
                        <a:pt x="919582" y="1426940"/>
                      </a:cubicBezTo>
                      <a:cubicBezTo>
                        <a:pt x="923297" y="1421702"/>
                        <a:pt x="926917" y="1416558"/>
                        <a:pt x="930631" y="1411319"/>
                      </a:cubicBezTo>
                      <a:cubicBezTo>
                        <a:pt x="1207047" y="1370933"/>
                        <a:pt x="1465460" y="1210532"/>
                        <a:pt x="1644625" y="996125"/>
                      </a:cubicBezTo>
                      <a:cubicBezTo>
                        <a:pt x="1963713" y="925544"/>
                        <a:pt x="2464633" y="860679"/>
                        <a:pt x="2791150" y="847725"/>
                      </a:cubicBezTo>
                      <a:lnTo>
                        <a:pt x="2791150" y="0"/>
                      </a:lnTo>
                      <a:close/>
                      <a:moveTo>
                        <a:pt x="344272" y="1495997"/>
                      </a:moveTo>
                      <a:cubicBezTo>
                        <a:pt x="339891" y="1428941"/>
                        <a:pt x="335509" y="1361885"/>
                        <a:pt x="331128" y="1294829"/>
                      </a:cubicBezTo>
                      <a:cubicBezTo>
                        <a:pt x="387992" y="1308354"/>
                        <a:pt x="437332" y="1339691"/>
                        <a:pt x="483718" y="1375220"/>
                      </a:cubicBezTo>
                      <a:cubicBezTo>
                        <a:pt x="434665" y="1414177"/>
                        <a:pt x="393231" y="1457039"/>
                        <a:pt x="344272" y="1495997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id="{DA5650D6-7A6A-4D3E-BCC1-DAEE3AD256DB}"/>
                    </a:ext>
                  </a:extLst>
                </p:cNvPr>
                <p:cNvSpPr/>
                <p:nvPr/>
              </p:nvSpPr>
              <p:spPr>
                <a:xfrm>
                  <a:off x="9226887" y="3247540"/>
                  <a:ext cx="162620" cy="70623"/>
                </a:xfrm>
                <a:custGeom>
                  <a:avLst/>
                  <a:gdLst>
                    <a:gd name="connsiteX0" fmla="*/ 10293 w 162620"/>
                    <a:gd name="connsiteY0" fmla="*/ 51337 h 70623"/>
                    <a:gd name="connsiteX1" fmla="*/ 152120 w 162620"/>
                    <a:gd name="connsiteY1" fmla="*/ 46289 h 70623"/>
                    <a:gd name="connsiteX2" fmla="*/ 127641 w 162620"/>
                    <a:gd name="connsiteY2" fmla="*/ 4379 h 70623"/>
                    <a:gd name="connsiteX3" fmla="*/ 31343 w 162620"/>
                    <a:gd name="connsiteY3" fmla="*/ 15428 h 70623"/>
                    <a:gd name="connsiteX4" fmla="*/ 10293 w 162620"/>
                    <a:gd name="connsiteY4" fmla="*/ 51337 h 70623"/>
                    <a:gd name="connsiteX5" fmla="*/ 10293 w 162620"/>
                    <a:gd name="connsiteY5" fmla="*/ 51337 h 70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620" h="70623">
                      <a:moveTo>
                        <a:pt x="10293" y="51337"/>
                      </a:moveTo>
                      <a:cubicBezTo>
                        <a:pt x="54394" y="78293"/>
                        <a:pt x="110210" y="77340"/>
                        <a:pt x="152120" y="46289"/>
                      </a:cubicBezTo>
                      <a:cubicBezTo>
                        <a:pt x="176695" y="28096"/>
                        <a:pt x="153835" y="-13528"/>
                        <a:pt x="127641" y="4379"/>
                      </a:cubicBezTo>
                      <a:cubicBezTo>
                        <a:pt x="99447" y="23524"/>
                        <a:pt x="63157" y="29906"/>
                        <a:pt x="31343" y="15428"/>
                      </a:cubicBezTo>
                      <a:cubicBezTo>
                        <a:pt x="7340" y="4474"/>
                        <a:pt x="-13043" y="37050"/>
                        <a:pt x="10293" y="51337"/>
                      </a:cubicBezTo>
                      <a:lnTo>
                        <a:pt x="10293" y="51337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id="{3F327C3B-552C-4CD8-8992-965572F6EDBA}"/>
                    </a:ext>
                  </a:extLst>
                </p:cNvPr>
                <p:cNvSpPr/>
                <p:nvPr/>
              </p:nvSpPr>
              <p:spPr>
                <a:xfrm>
                  <a:off x="9237555" y="3556030"/>
                  <a:ext cx="240295" cy="94718"/>
                </a:xfrm>
                <a:custGeom>
                  <a:avLst/>
                  <a:gdLst>
                    <a:gd name="connsiteX0" fmla="*/ 16961 w 240295"/>
                    <a:gd name="connsiteY0" fmla="*/ 88509 h 94718"/>
                    <a:gd name="connsiteX1" fmla="*/ 125736 w 240295"/>
                    <a:gd name="connsiteY1" fmla="*/ 80127 h 94718"/>
                    <a:gd name="connsiteX2" fmla="*/ 232321 w 240295"/>
                    <a:gd name="connsiteY2" fmla="*/ 34979 h 94718"/>
                    <a:gd name="connsiteX3" fmla="*/ 232321 w 240295"/>
                    <a:gd name="connsiteY3" fmla="*/ 6880 h 94718"/>
                    <a:gd name="connsiteX4" fmla="*/ 29915 w 240295"/>
                    <a:gd name="connsiteY4" fmla="*/ 41742 h 94718"/>
                    <a:gd name="connsiteX5" fmla="*/ 16961 w 240295"/>
                    <a:gd name="connsiteY5" fmla="*/ 88509 h 94718"/>
                    <a:gd name="connsiteX6" fmla="*/ 16961 w 240295"/>
                    <a:gd name="connsiteY6" fmla="*/ 88509 h 9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295" h="94718">
                      <a:moveTo>
                        <a:pt x="16961" y="88509"/>
                      </a:moveTo>
                      <a:cubicBezTo>
                        <a:pt x="54108" y="100320"/>
                        <a:pt x="89922" y="94034"/>
                        <a:pt x="125736" y="80127"/>
                      </a:cubicBezTo>
                      <a:cubicBezTo>
                        <a:pt x="161264" y="66316"/>
                        <a:pt x="198603" y="52886"/>
                        <a:pt x="232321" y="34979"/>
                      </a:cubicBezTo>
                      <a:cubicBezTo>
                        <a:pt x="242227" y="29740"/>
                        <a:pt x="243656" y="11738"/>
                        <a:pt x="232321" y="6880"/>
                      </a:cubicBezTo>
                      <a:cubicBezTo>
                        <a:pt x="159836" y="-24172"/>
                        <a:pt x="102686" y="61077"/>
                        <a:pt x="29915" y="41742"/>
                      </a:cubicBezTo>
                      <a:cubicBezTo>
                        <a:pt x="-375" y="33740"/>
                        <a:pt x="-12662" y="79080"/>
                        <a:pt x="16961" y="88509"/>
                      </a:cubicBezTo>
                      <a:lnTo>
                        <a:pt x="16961" y="8850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id="{C6D52984-D115-4467-95F4-BBE3624997C9}"/>
                    </a:ext>
                  </a:extLst>
                </p:cNvPr>
                <p:cNvSpPr/>
                <p:nvPr/>
              </p:nvSpPr>
              <p:spPr>
                <a:xfrm>
                  <a:off x="9304274" y="2932908"/>
                  <a:ext cx="463560" cy="237024"/>
                </a:xfrm>
                <a:custGeom>
                  <a:avLst/>
                  <a:gdLst>
                    <a:gd name="connsiteX0" fmla="*/ 3486 w 463560"/>
                    <a:gd name="connsiteY0" fmla="*/ 37261 h 237024"/>
                    <a:gd name="connsiteX1" fmla="*/ 181889 w 463560"/>
                    <a:gd name="connsiteY1" fmla="*/ 153466 h 237024"/>
                    <a:gd name="connsiteX2" fmla="*/ 237801 w 463560"/>
                    <a:gd name="connsiteY2" fmla="*/ 163277 h 237024"/>
                    <a:gd name="connsiteX3" fmla="*/ 299428 w 463560"/>
                    <a:gd name="connsiteY3" fmla="*/ 188994 h 237024"/>
                    <a:gd name="connsiteX4" fmla="*/ 340004 w 463560"/>
                    <a:gd name="connsiteY4" fmla="*/ 207473 h 237024"/>
                    <a:gd name="connsiteX5" fmla="*/ 401822 w 463560"/>
                    <a:gd name="connsiteY5" fmla="*/ 222141 h 237024"/>
                    <a:gd name="connsiteX6" fmla="*/ 458019 w 463560"/>
                    <a:gd name="connsiteY6" fmla="*/ 189280 h 237024"/>
                    <a:gd name="connsiteX7" fmla="*/ 392011 w 463560"/>
                    <a:gd name="connsiteY7" fmla="*/ 148608 h 237024"/>
                    <a:gd name="connsiteX8" fmla="*/ 332765 w 463560"/>
                    <a:gd name="connsiteY8" fmla="*/ 132987 h 237024"/>
                    <a:gd name="connsiteX9" fmla="*/ 292284 w 463560"/>
                    <a:gd name="connsiteY9" fmla="*/ 107651 h 237024"/>
                    <a:gd name="connsiteX10" fmla="*/ 168173 w 463560"/>
                    <a:gd name="connsiteY10" fmla="*/ 82505 h 237024"/>
                    <a:gd name="connsiteX11" fmla="*/ 47301 w 463560"/>
                    <a:gd name="connsiteY11" fmla="*/ 11639 h 237024"/>
                    <a:gd name="connsiteX12" fmla="*/ 3486 w 463560"/>
                    <a:gd name="connsiteY12" fmla="*/ 37261 h 237024"/>
                    <a:gd name="connsiteX13" fmla="*/ 3486 w 463560"/>
                    <a:gd name="connsiteY13" fmla="*/ 37261 h 237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3560" h="237024">
                      <a:moveTo>
                        <a:pt x="3486" y="37261"/>
                      </a:moveTo>
                      <a:cubicBezTo>
                        <a:pt x="38157" y="101936"/>
                        <a:pt x="113405" y="136416"/>
                        <a:pt x="181889" y="153466"/>
                      </a:cubicBezTo>
                      <a:cubicBezTo>
                        <a:pt x="200368" y="158038"/>
                        <a:pt x="219037" y="160705"/>
                        <a:pt x="237801" y="163277"/>
                      </a:cubicBezTo>
                      <a:cubicBezTo>
                        <a:pt x="264566" y="166896"/>
                        <a:pt x="277711" y="174421"/>
                        <a:pt x="299428" y="188994"/>
                      </a:cubicBezTo>
                      <a:cubicBezTo>
                        <a:pt x="312572" y="197853"/>
                        <a:pt x="324383" y="203949"/>
                        <a:pt x="340004" y="207473"/>
                      </a:cubicBezTo>
                      <a:cubicBezTo>
                        <a:pt x="356768" y="211283"/>
                        <a:pt x="391249" y="206235"/>
                        <a:pt x="401822" y="222141"/>
                      </a:cubicBezTo>
                      <a:cubicBezTo>
                        <a:pt x="424872" y="257003"/>
                        <a:pt x="481355" y="224237"/>
                        <a:pt x="458019" y="189280"/>
                      </a:cubicBezTo>
                      <a:cubicBezTo>
                        <a:pt x="441827" y="164991"/>
                        <a:pt x="420776" y="153276"/>
                        <a:pt x="392011" y="148608"/>
                      </a:cubicBezTo>
                      <a:cubicBezTo>
                        <a:pt x="370103" y="145084"/>
                        <a:pt x="351815" y="146513"/>
                        <a:pt x="332765" y="132987"/>
                      </a:cubicBezTo>
                      <a:cubicBezTo>
                        <a:pt x="318954" y="123177"/>
                        <a:pt x="308858" y="113461"/>
                        <a:pt x="292284" y="107651"/>
                      </a:cubicBezTo>
                      <a:cubicBezTo>
                        <a:pt x="252946" y="93744"/>
                        <a:pt x="208559" y="95078"/>
                        <a:pt x="168173" y="82505"/>
                      </a:cubicBezTo>
                      <a:cubicBezTo>
                        <a:pt x="125978" y="69360"/>
                        <a:pt x="73781" y="49167"/>
                        <a:pt x="47301" y="11639"/>
                      </a:cubicBezTo>
                      <a:cubicBezTo>
                        <a:pt x="28727" y="-14745"/>
                        <a:pt x="-12135" y="8019"/>
                        <a:pt x="3486" y="37261"/>
                      </a:cubicBezTo>
                      <a:lnTo>
                        <a:pt x="3486" y="37261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96CEC041-1833-48D6-9521-952E8A87E85C}"/>
                  </a:ext>
                </a:extLst>
              </p:cNvPr>
              <p:cNvSpPr/>
              <p:nvPr/>
            </p:nvSpPr>
            <p:spPr>
              <a:xfrm>
                <a:off x="9256412" y="314218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FA1101F2-508C-4ED6-AF23-156C1AD53A0D}"/>
                  </a:ext>
                </a:extLst>
              </p:cNvPr>
              <p:cNvSpPr/>
              <p:nvPr/>
            </p:nvSpPr>
            <p:spPr>
              <a:xfrm>
                <a:off x="9421830" y="282394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C950E1B4-18D2-4FA1-886B-B99E3BD760FF}"/>
                  </a:ext>
                </a:extLst>
              </p:cNvPr>
              <p:cNvSpPr/>
              <p:nvPr/>
            </p:nvSpPr>
            <p:spPr>
              <a:xfrm>
                <a:off x="9313993" y="295841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5FB72F73-4D98-4E85-9FE2-49E89ADE445F}"/>
                  </a:ext>
                </a:extLst>
              </p:cNvPr>
              <p:cNvSpPr/>
              <p:nvPr/>
            </p:nvSpPr>
            <p:spPr>
              <a:xfrm>
                <a:off x="9393295" y="3098812"/>
                <a:ext cx="109906" cy="528442"/>
              </a:xfrm>
              <a:custGeom>
                <a:avLst/>
                <a:gdLst>
                  <a:gd name="connsiteX0" fmla="*/ 95345 w 109906"/>
                  <a:gd name="connsiteY0" fmla="*/ 4041 h 528442"/>
                  <a:gd name="connsiteX1" fmla="*/ 20765 w 109906"/>
                  <a:gd name="connsiteY1" fmla="*/ 115864 h 528442"/>
                  <a:gd name="connsiteX2" fmla="*/ 1143 w 109906"/>
                  <a:gd name="connsiteY2" fmla="*/ 167204 h 528442"/>
                  <a:gd name="connsiteX3" fmla="*/ 0 w 109906"/>
                  <a:gd name="connsiteY3" fmla="*/ 236927 h 528442"/>
                  <a:gd name="connsiteX4" fmla="*/ 21050 w 109906"/>
                  <a:gd name="connsiteY4" fmla="*/ 522106 h 528442"/>
                  <a:gd name="connsiteX5" fmla="*/ 38481 w 109906"/>
                  <a:gd name="connsiteY5" fmla="*/ 519724 h 528442"/>
                  <a:gd name="connsiteX6" fmla="*/ 19717 w 109906"/>
                  <a:gd name="connsiteY6" fmla="*/ 243880 h 528442"/>
                  <a:gd name="connsiteX7" fmla="*/ 20098 w 109906"/>
                  <a:gd name="connsiteY7" fmla="*/ 176443 h 528442"/>
                  <a:gd name="connsiteX8" fmla="*/ 24955 w 109906"/>
                  <a:gd name="connsiteY8" fmla="*/ 141963 h 528442"/>
                  <a:gd name="connsiteX9" fmla="*/ 41624 w 109906"/>
                  <a:gd name="connsiteY9" fmla="*/ 119389 h 528442"/>
                  <a:gd name="connsiteX10" fmla="*/ 108966 w 109906"/>
                  <a:gd name="connsiteY10" fmla="*/ 11947 h 528442"/>
                  <a:gd name="connsiteX11" fmla="*/ 95345 w 109906"/>
                  <a:gd name="connsiteY11" fmla="*/ 4041 h 528442"/>
                  <a:gd name="connsiteX12" fmla="*/ 95345 w 109906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6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85608B24-62A8-4395-AEBC-EA100163E59D}"/>
                  </a:ext>
                </a:extLst>
              </p:cNvPr>
              <p:cNvSpPr/>
              <p:nvPr/>
            </p:nvSpPr>
            <p:spPr>
              <a:xfrm>
                <a:off x="9640619" y="313496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A7035017-4242-4914-908F-88E4EDE01C0F}"/>
                  </a:ext>
                </a:extLst>
              </p:cNvPr>
              <p:cNvSpPr/>
              <p:nvPr/>
            </p:nvSpPr>
            <p:spPr>
              <a:xfrm>
                <a:off x="9452897" y="322477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BBC04BDD-37F2-4694-A6A4-49236CE5BE54}"/>
                  </a:ext>
                </a:extLst>
              </p:cNvPr>
              <p:cNvSpPr/>
              <p:nvPr/>
            </p:nvSpPr>
            <p:spPr>
              <a:xfrm>
                <a:off x="9230295" y="325862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B57BD919-E682-4314-8E5B-55E025DB9FE1}"/>
                  </a:ext>
                </a:extLst>
              </p:cNvPr>
              <p:cNvSpPr/>
              <p:nvPr/>
            </p:nvSpPr>
            <p:spPr>
              <a:xfrm>
                <a:off x="9518026" y="364604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4025D529-2584-4EF9-97D1-A86798A10D98}"/>
                  </a:ext>
                </a:extLst>
              </p:cNvPr>
              <p:cNvSpPr/>
              <p:nvPr/>
            </p:nvSpPr>
            <p:spPr>
              <a:xfrm>
                <a:off x="9583451" y="360975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0D60AD87-8638-4EC8-9B93-2EA228D27B02}"/>
                  </a:ext>
                </a:extLst>
              </p:cNvPr>
              <p:cNvSpPr/>
              <p:nvPr/>
            </p:nvSpPr>
            <p:spPr>
              <a:xfrm>
                <a:off x="9668062" y="299880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203FAB56-AF0B-4853-A451-2FEA4346949E}"/>
                  </a:ext>
                </a:extLst>
              </p:cNvPr>
              <p:cNvSpPr/>
              <p:nvPr/>
            </p:nvSpPr>
            <p:spPr>
              <a:xfrm>
                <a:off x="9782520" y="302827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44F60746-AE84-4FF2-83A0-041C045EADD5}"/>
                  </a:ext>
                </a:extLst>
              </p:cNvPr>
              <p:cNvSpPr/>
              <p:nvPr/>
            </p:nvSpPr>
            <p:spPr>
              <a:xfrm>
                <a:off x="9249562" y="358844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50EEC307-1661-4C5E-8D57-6D173C2C97F0}"/>
                  </a:ext>
                </a:extLst>
              </p:cNvPr>
              <p:cNvSpPr/>
              <p:nvPr/>
            </p:nvSpPr>
            <p:spPr>
              <a:xfrm>
                <a:off x="9259114" y="381241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4E76BE2B-9376-42F6-BE0F-655C3D05712C}"/>
                  </a:ext>
                </a:extLst>
              </p:cNvPr>
              <p:cNvSpPr/>
              <p:nvPr/>
            </p:nvSpPr>
            <p:spPr>
              <a:xfrm>
                <a:off x="9392222" y="241475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753A4954-E5BD-4AC2-AE24-D88F4028CE39}"/>
                  </a:ext>
                </a:extLst>
              </p:cNvPr>
              <p:cNvSpPr/>
              <p:nvPr/>
            </p:nvSpPr>
            <p:spPr>
              <a:xfrm>
                <a:off x="10124002" y="332613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3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55" name="Graphic 222">
              <a:extLst>
                <a:ext uri="{FF2B5EF4-FFF2-40B4-BE49-F238E27FC236}">
                  <a16:creationId xmlns:a16="http://schemas.microsoft.com/office/drawing/2014/main" id="{C8059B45-DCE8-4B34-8A43-353C3D10E102}"/>
                </a:ext>
              </a:extLst>
            </p:cNvPr>
            <p:cNvGrpSpPr/>
            <p:nvPr/>
          </p:nvGrpSpPr>
          <p:grpSpPr>
            <a:xfrm>
              <a:off x="8891046" y="2090822"/>
              <a:ext cx="2964365" cy="2447924"/>
              <a:chOff x="8891046" y="2090822"/>
              <a:chExt cx="2964365" cy="2447924"/>
            </a:xfrm>
          </p:grpSpPr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FD970A5A-8EF4-46A9-8284-643872B433EF}"/>
                  </a:ext>
                </a:extLst>
              </p:cNvPr>
              <p:cNvSpPr/>
              <p:nvPr/>
            </p:nvSpPr>
            <p:spPr>
              <a:xfrm>
                <a:off x="8891046" y="3913844"/>
                <a:ext cx="605241" cy="624902"/>
              </a:xfrm>
              <a:custGeom>
                <a:avLst/>
                <a:gdLst>
                  <a:gd name="connsiteX0" fmla="*/ 589022 w 605241"/>
                  <a:gd name="connsiteY0" fmla="*/ 308387 h 624902"/>
                  <a:gd name="connsiteX1" fmla="*/ 416333 w 605241"/>
                  <a:gd name="connsiteY1" fmla="*/ 624903 h 624902"/>
                  <a:gd name="connsiteX2" fmla="*/ 324417 w 605241"/>
                  <a:gd name="connsiteY2" fmla="*/ 580707 h 624902"/>
                  <a:gd name="connsiteX3" fmla="*/ 133917 w 605241"/>
                  <a:gd name="connsiteY3" fmla="*/ 480599 h 624902"/>
                  <a:gd name="connsiteX4" fmla="*/ 19617 w 605241"/>
                  <a:gd name="connsiteY4" fmla="*/ 344677 h 624902"/>
                  <a:gd name="connsiteX5" fmla="*/ 17998 w 605241"/>
                  <a:gd name="connsiteY5" fmla="*/ 170655 h 624902"/>
                  <a:gd name="connsiteX6" fmla="*/ 162302 w 605241"/>
                  <a:gd name="connsiteY6" fmla="*/ 83026 h 624902"/>
                  <a:gd name="connsiteX7" fmla="*/ 289270 w 605241"/>
                  <a:gd name="connsiteY7" fmla="*/ 155987 h 624902"/>
                  <a:gd name="connsiteX8" fmla="*/ 314606 w 605241"/>
                  <a:gd name="connsiteY8" fmla="*/ 66452 h 624902"/>
                  <a:gd name="connsiteX9" fmla="*/ 355183 w 605241"/>
                  <a:gd name="connsiteY9" fmla="*/ 25018 h 624902"/>
                  <a:gd name="connsiteX10" fmla="*/ 501296 w 605241"/>
                  <a:gd name="connsiteY10" fmla="*/ 13398 h 624902"/>
                  <a:gd name="connsiteX11" fmla="*/ 598832 w 605241"/>
                  <a:gd name="connsiteY11" fmla="*/ 142652 h 624902"/>
                  <a:gd name="connsiteX12" fmla="*/ 589022 w 605241"/>
                  <a:gd name="connsiteY12" fmla="*/ 308387 h 62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241" h="624902">
                    <a:moveTo>
                      <a:pt x="589022" y="308387"/>
                    </a:moveTo>
                    <a:cubicBezTo>
                      <a:pt x="558637" y="416210"/>
                      <a:pt x="476341" y="530224"/>
                      <a:pt x="416333" y="624903"/>
                    </a:cubicBezTo>
                    <a:cubicBezTo>
                      <a:pt x="397569" y="615378"/>
                      <a:pt x="363279" y="599185"/>
                      <a:pt x="324417" y="580707"/>
                    </a:cubicBezTo>
                    <a:cubicBezTo>
                      <a:pt x="252503" y="546417"/>
                      <a:pt x="164969" y="503935"/>
                      <a:pt x="133917" y="480599"/>
                    </a:cubicBezTo>
                    <a:cubicBezTo>
                      <a:pt x="85911" y="444785"/>
                      <a:pt x="43525" y="399637"/>
                      <a:pt x="19617" y="344677"/>
                    </a:cubicBezTo>
                    <a:cubicBezTo>
                      <a:pt x="-4291" y="289813"/>
                      <a:pt x="-8101" y="224472"/>
                      <a:pt x="17998" y="170655"/>
                    </a:cubicBezTo>
                    <a:cubicBezTo>
                      <a:pt x="44096" y="116839"/>
                      <a:pt x="102675" y="77787"/>
                      <a:pt x="162302" y="83026"/>
                    </a:cubicBezTo>
                    <a:cubicBezTo>
                      <a:pt x="212022" y="87407"/>
                      <a:pt x="254885" y="119792"/>
                      <a:pt x="289270" y="155987"/>
                    </a:cubicBezTo>
                    <a:cubicBezTo>
                      <a:pt x="287841" y="124364"/>
                      <a:pt x="297176" y="92741"/>
                      <a:pt x="314606" y="66452"/>
                    </a:cubicBezTo>
                    <a:cubicBezTo>
                      <a:pt x="325274" y="50164"/>
                      <a:pt x="338990" y="35972"/>
                      <a:pt x="355183" y="25018"/>
                    </a:cubicBezTo>
                    <a:cubicBezTo>
                      <a:pt x="397474" y="-3462"/>
                      <a:pt x="454910" y="-8033"/>
                      <a:pt x="501296" y="13398"/>
                    </a:cubicBezTo>
                    <a:cubicBezTo>
                      <a:pt x="552065" y="36829"/>
                      <a:pt x="586450" y="88169"/>
                      <a:pt x="598832" y="142652"/>
                    </a:cubicBezTo>
                    <a:cubicBezTo>
                      <a:pt x="611405" y="197135"/>
                      <a:pt x="604071" y="254571"/>
                      <a:pt x="589022" y="308387"/>
                    </a:cubicBezTo>
                    <a:close/>
                  </a:path>
                </a:pathLst>
              </a:custGeom>
              <a:solidFill>
                <a:srgbClr val="C94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BBD572CD-BF5E-4AB9-9BE9-D7B46BC72A00}"/>
                  </a:ext>
                </a:extLst>
              </p:cNvPr>
              <p:cNvSpPr/>
              <p:nvPr/>
            </p:nvSpPr>
            <p:spPr>
              <a:xfrm>
                <a:off x="9064167" y="2090822"/>
                <a:ext cx="2791244" cy="1916494"/>
              </a:xfrm>
              <a:custGeom>
                <a:avLst/>
                <a:gdLst>
                  <a:gd name="connsiteX0" fmla="*/ 2791245 w 2791244"/>
                  <a:gd name="connsiteY0" fmla="*/ 0 h 1916494"/>
                  <a:gd name="connsiteX1" fmla="*/ 668694 w 2791244"/>
                  <a:gd name="connsiteY1" fmla="*/ 258604 h 1916494"/>
                  <a:gd name="connsiteX2" fmla="*/ 509817 w 2791244"/>
                  <a:gd name="connsiteY2" fmla="*/ 241744 h 1916494"/>
                  <a:gd name="connsiteX3" fmla="*/ 369990 w 2791244"/>
                  <a:gd name="connsiteY3" fmla="*/ 309086 h 1916494"/>
                  <a:gd name="connsiteX4" fmla="*/ 276359 w 2791244"/>
                  <a:gd name="connsiteY4" fmla="*/ 345091 h 1916494"/>
                  <a:gd name="connsiteX5" fmla="*/ 226639 w 2791244"/>
                  <a:gd name="connsiteY5" fmla="*/ 424339 h 1916494"/>
                  <a:gd name="connsiteX6" fmla="*/ 515 w 2791244"/>
                  <a:gd name="connsiteY6" fmla="*/ 1153382 h 1916494"/>
                  <a:gd name="connsiteX7" fmla="*/ 160154 w 2791244"/>
                  <a:gd name="connsiteY7" fmla="*/ 1844516 h 1916494"/>
                  <a:gd name="connsiteX8" fmla="*/ 334938 w 2791244"/>
                  <a:gd name="connsiteY8" fmla="*/ 1911477 h 1916494"/>
                  <a:gd name="connsiteX9" fmla="*/ 510960 w 2791244"/>
                  <a:gd name="connsiteY9" fmla="*/ 1812131 h 1916494"/>
                  <a:gd name="connsiteX10" fmla="*/ 919582 w 2791244"/>
                  <a:gd name="connsiteY10" fmla="*/ 1426940 h 1916494"/>
                  <a:gd name="connsiteX11" fmla="*/ 930631 w 2791244"/>
                  <a:gd name="connsiteY11" fmla="*/ 1411319 h 1916494"/>
                  <a:gd name="connsiteX12" fmla="*/ 1644625 w 2791244"/>
                  <a:gd name="connsiteY12" fmla="*/ 996125 h 1916494"/>
                  <a:gd name="connsiteX13" fmla="*/ 2791150 w 2791244"/>
                  <a:gd name="connsiteY13" fmla="*/ 847725 h 1916494"/>
                  <a:gd name="connsiteX14" fmla="*/ 2791150 w 2791244"/>
                  <a:gd name="connsiteY14" fmla="*/ 0 h 1916494"/>
                  <a:gd name="connsiteX15" fmla="*/ 344272 w 2791244"/>
                  <a:gd name="connsiteY15" fmla="*/ 1495997 h 1916494"/>
                  <a:gd name="connsiteX16" fmla="*/ 331128 w 2791244"/>
                  <a:gd name="connsiteY16" fmla="*/ 1294829 h 1916494"/>
                  <a:gd name="connsiteX17" fmla="*/ 483718 w 2791244"/>
                  <a:gd name="connsiteY17" fmla="*/ 1375220 h 1916494"/>
                  <a:gd name="connsiteX18" fmla="*/ 344272 w 2791244"/>
                  <a:gd name="connsiteY18" fmla="*/ 1495997 h 191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91244" h="1916494">
                    <a:moveTo>
                      <a:pt x="2791245" y="0"/>
                    </a:moveTo>
                    <a:cubicBezTo>
                      <a:pt x="2248987" y="279559"/>
                      <a:pt x="1269055" y="367379"/>
                      <a:pt x="668694" y="258604"/>
                    </a:cubicBezTo>
                    <a:cubicBezTo>
                      <a:pt x="616116" y="249079"/>
                      <a:pt x="563157" y="238030"/>
                      <a:pt x="509817" y="241744"/>
                    </a:cubicBezTo>
                    <a:cubicBezTo>
                      <a:pt x="456572" y="245459"/>
                      <a:pt x="401803" y="266319"/>
                      <a:pt x="369990" y="309086"/>
                    </a:cubicBezTo>
                    <a:cubicBezTo>
                      <a:pt x="339891" y="300133"/>
                      <a:pt x="298933" y="323279"/>
                      <a:pt x="276359" y="345091"/>
                    </a:cubicBezTo>
                    <a:cubicBezTo>
                      <a:pt x="253785" y="366903"/>
                      <a:pt x="239783" y="395859"/>
                      <a:pt x="226639" y="424339"/>
                    </a:cubicBezTo>
                    <a:cubicBezTo>
                      <a:pt x="105481" y="741521"/>
                      <a:pt x="32805" y="959549"/>
                      <a:pt x="515" y="1153382"/>
                    </a:cubicBezTo>
                    <a:cubicBezTo>
                      <a:pt x="-7581" y="1306830"/>
                      <a:pt x="81287" y="1508665"/>
                      <a:pt x="160154" y="1844516"/>
                    </a:cubicBezTo>
                    <a:cubicBezTo>
                      <a:pt x="175680" y="1910715"/>
                      <a:pt x="268453" y="1925955"/>
                      <a:pt x="334938" y="1911477"/>
                    </a:cubicBezTo>
                    <a:cubicBezTo>
                      <a:pt x="401422" y="1896999"/>
                      <a:pt x="457906" y="1854708"/>
                      <a:pt x="510960" y="1812131"/>
                    </a:cubicBezTo>
                    <a:cubicBezTo>
                      <a:pt x="656978" y="1694688"/>
                      <a:pt x="793757" y="1565815"/>
                      <a:pt x="919582" y="1426940"/>
                    </a:cubicBezTo>
                    <a:cubicBezTo>
                      <a:pt x="923297" y="1421702"/>
                      <a:pt x="926917" y="1416558"/>
                      <a:pt x="930631" y="1411319"/>
                    </a:cubicBezTo>
                    <a:cubicBezTo>
                      <a:pt x="1207047" y="1370933"/>
                      <a:pt x="1465460" y="1210532"/>
                      <a:pt x="1644625" y="996125"/>
                    </a:cubicBezTo>
                    <a:cubicBezTo>
                      <a:pt x="1963713" y="925544"/>
                      <a:pt x="2464633" y="860679"/>
                      <a:pt x="2791150" y="847725"/>
                    </a:cubicBezTo>
                    <a:lnTo>
                      <a:pt x="2791150" y="0"/>
                    </a:lnTo>
                    <a:close/>
                    <a:moveTo>
                      <a:pt x="344272" y="1495997"/>
                    </a:moveTo>
                    <a:cubicBezTo>
                      <a:pt x="339891" y="1428941"/>
                      <a:pt x="335509" y="1361885"/>
                      <a:pt x="331128" y="1294829"/>
                    </a:cubicBezTo>
                    <a:cubicBezTo>
                      <a:pt x="387992" y="1308354"/>
                      <a:pt x="437332" y="1339691"/>
                      <a:pt x="483718" y="1375220"/>
                    </a:cubicBezTo>
                    <a:cubicBezTo>
                      <a:pt x="434665" y="1414177"/>
                      <a:pt x="393231" y="1457039"/>
                      <a:pt x="344272" y="149599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1A9AB49F-474D-45FA-A5F8-2804114BB4F4}"/>
                  </a:ext>
                </a:extLst>
              </p:cNvPr>
              <p:cNvSpPr/>
              <p:nvPr/>
            </p:nvSpPr>
            <p:spPr>
              <a:xfrm>
                <a:off x="9237362" y="3123134"/>
                <a:ext cx="507440" cy="831134"/>
              </a:xfrm>
              <a:custGeom>
                <a:avLst/>
                <a:gdLst>
                  <a:gd name="connsiteX0" fmla="*/ 495975 w 507440"/>
                  <a:gd name="connsiteY0" fmla="*/ 2960 h 831134"/>
                  <a:gd name="connsiteX1" fmla="*/ 298617 w 507440"/>
                  <a:gd name="connsiteY1" fmla="*/ 338716 h 831134"/>
                  <a:gd name="connsiteX2" fmla="*/ 151932 w 507440"/>
                  <a:gd name="connsiteY2" fmla="*/ 473209 h 831134"/>
                  <a:gd name="connsiteX3" fmla="*/ 34489 w 507440"/>
                  <a:gd name="connsiteY3" fmla="*/ 623323 h 831134"/>
                  <a:gd name="connsiteX4" fmla="*/ 4675 w 507440"/>
                  <a:gd name="connsiteY4" fmla="*/ 723241 h 831134"/>
                  <a:gd name="connsiteX5" fmla="*/ 1342 w 507440"/>
                  <a:gd name="connsiteY5" fmla="*/ 775247 h 831134"/>
                  <a:gd name="connsiteX6" fmla="*/ 389 w 507440"/>
                  <a:gd name="connsiteY6" fmla="*/ 829921 h 831134"/>
                  <a:gd name="connsiteX7" fmla="*/ 2866 w 507440"/>
                  <a:gd name="connsiteY7" fmla="*/ 829921 h 831134"/>
                  <a:gd name="connsiteX8" fmla="*/ 4771 w 507440"/>
                  <a:gd name="connsiteY8" fmla="*/ 783058 h 831134"/>
                  <a:gd name="connsiteX9" fmla="*/ 16201 w 507440"/>
                  <a:gd name="connsiteY9" fmla="*/ 734480 h 831134"/>
                  <a:gd name="connsiteX10" fmla="*/ 50014 w 507440"/>
                  <a:gd name="connsiteY10" fmla="*/ 645802 h 831134"/>
                  <a:gd name="connsiteX11" fmla="*/ 166410 w 507440"/>
                  <a:gd name="connsiteY11" fmla="*/ 493498 h 831134"/>
                  <a:gd name="connsiteX12" fmla="*/ 311285 w 507440"/>
                  <a:gd name="connsiteY12" fmla="*/ 362529 h 831134"/>
                  <a:gd name="connsiteX13" fmla="*/ 419299 w 507440"/>
                  <a:gd name="connsiteY13" fmla="*/ 204985 h 831134"/>
                  <a:gd name="connsiteX14" fmla="*/ 507119 w 507440"/>
                  <a:gd name="connsiteY14" fmla="*/ 7627 h 831134"/>
                  <a:gd name="connsiteX15" fmla="*/ 495975 w 507440"/>
                  <a:gd name="connsiteY15" fmla="*/ 2960 h 831134"/>
                  <a:gd name="connsiteX16" fmla="*/ 495975 w 507440"/>
                  <a:gd name="connsiteY16" fmla="*/ 2960 h 83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440" h="831134">
                    <a:moveTo>
                      <a:pt x="495975" y="2960"/>
                    </a:moveTo>
                    <a:cubicBezTo>
                      <a:pt x="441873" y="121451"/>
                      <a:pt x="385294" y="240133"/>
                      <a:pt x="298617" y="338716"/>
                    </a:cubicBezTo>
                    <a:cubicBezTo>
                      <a:pt x="254516" y="388913"/>
                      <a:pt x="201652" y="429109"/>
                      <a:pt x="151932" y="473209"/>
                    </a:cubicBezTo>
                    <a:cubicBezTo>
                      <a:pt x="103640" y="516072"/>
                      <a:pt x="62302" y="564649"/>
                      <a:pt x="34489" y="623323"/>
                    </a:cubicBezTo>
                    <a:cubicBezTo>
                      <a:pt x="19439" y="655137"/>
                      <a:pt x="10105" y="688570"/>
                      <a:pt x="4675" y="723241"/>
                    </a:cubicBezTo>
                    <a:cubicBezTo>
                      <a:pt x="1913" y="740671"/>
                      <a:pt x="2389" y="757721"/>
                      <a:pt x="1342" y="775247"/>
                    </a:cubicBezTo>
                    <a:cubicBezTo>
                      <a:pt x="199" y="793535"/>
                      <a:pt x="-468" y="811633"/>
                      <a:pt x="389" y="829921"/>
                    </a:cubicBezTo>
                    <a:cubicBezTo>
                      <a:pt x="484" y="831540"/>
                      <a:pt x="2866" y="831540"/>
                      <a:pt x="2866" y="829921"/>
                    </a:cubicBezTo>
                    <a:cubicBezTo>
                      <a:pt x="2675" y="814300"/>
                      <a:pt x="3247" y="798583"/>
                      <a:pt x="4771" y="783058"/>
                    </a:cubicBezTo>
                    <a:cubicBezTo>
                      <a:pt x="6390" y="766389"/>
                      <a:pt x="11819" y="750577"/>
                      <a:pt x="16201" y="734480"/>
                    </a:cubicBezTo>
                    <a:cubicBezTo>
                      <a:pt x="24583" y="703810"/>
                      <a:pt x="36679" y="674663"/>
                      <a:pt x="50014" y="645802"/>
                    </a:cubicBezTo>
                    <a:cubicBezTo>
                      <a:pt x="77446" y="586462"/>
                      <a:pt x="117928" y="536836"/>
                      <a:pt x="166410" y="493498"/>
                    </a:cubicBezTo>
                    <a:cubicBezTo>
                      <a:pt x="215083" y="450064"/>
                      <a:pt x="267661" y="411297"/>
                      <a:pt x="311285" y="362529"/>
                    </a:cubicBezTo>
                    <a:cubicBezTo>
                      <a:pt x="353957" y="314904"/>
                      <a:pt x="388724" y="260897"/>
                      <a:pt x="419299" y="204985"/>
                    </a:cubicBezTo>
                    <a:cubicBezTo>
                      <a:pt x="453970" y="141644"/>
                      <a:pt x="481783" y="75064"/>
                      <a:pt x="507119" y="7627"/>
                    </a:cubicBezTo>
                    <a:cubicBezTo>
                      <a:pt x="509405" y="1246"/>
                      <a:pt x="498832" y="-3231"/>
                      <a:pt x="495975" y="2960"/>
                    </a:cubicBezTo>
                    <a:lnTo>
                      <a:pt x="495975" y="296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1D19875F-3F0D-4089-8383-E658629522C0}"/>
                  </a:ext>
                </a:extLst>
              </p:cNvPr>
              <p:cNvSpPr/>
              <p:nvPr/>
            </p:nvSpPr>
            <p:spPr>
              <a:xfrm>
                <a:off x="9402780" y="2804892"/>
                <a:ext cx="324309" cy="357902"/>
              </a:xfrm>
              <a:custGeom>
                <a:avLst/>
                <a:gdLst>
                  <a:gd name="connsiteX0" fmla="*/ 611 w 324309"/>
                  <a:gd name="connsiteY0" fmla="*/ 7258 h 357902"/>
                  <a:gd name="connsiteX1" fmla="*/ 140533 w 324309"/>
                  <a:gd name="connsiteY1" fmla="*/ 222618 h 357902"/>
                  <a:gd name="connsiteX2" fmla="*/ 219210 w 324309"/>
                  <a:gd name="connsiteY2" fmla="*/ 310438 h 357902"/>
                  <a:gd name="connsiteX3" fmla="*/ 314460 w 324309"/>
                  <a:gd name="connsiteY3" fmla="*/ 357873 h 357902"/>
                  <a:gd name="connsiteX4" fmla="*/ 317127 w 324309"/>
                  <a:gd name="connsiteY4" fmla="*/ 337966 h 357902"/>
                  <a:gd name="connsiteX5" fmla="*/ 227020 w 324309"/>
                  <a:gd name="connsiteY5" fmla="*/ 286626 h 357902"/>
                  <a:gd name="connsiteX6" fmla="*/ 152440 w 324309"/>
                  <a:gd name="connsiteY6" fmla="*/ 201472 h 357902"/>
                  <a:gd name="connsiteX7" fmla="*/ 8993 w 324309"/>
                  <a:gd name="connsiteY7" fmla="*/ 2305 h 357902"/>
                  <a:gd name="connsiteX8" fmla="*/ 611 w 324309"/>
                  <a:gd name="connsiteY8" fmla="*/ 7258 h 357902"/>
                  <a:gd name="connsiteX9" fmla="*/ 611 w 324309"/>
                  <a:gd name="connsiteY9" fmla="*/ 7258 h 3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309" h="357902">
                    <a:moveTo>
                      <a:pt x="611" y="7258"/>
                    </a:moveTo>
                    <a:cubicBezTo>
                      <a:pt x="40045" y="83743"/>
                      <a:pt x="87193" y="155086"/>
                      <a:pt x="140533" y="222618"/>
                    </a:cubicBezTo>
                    <a:cubicBezTo>
                      <a:pt x="164822" y="253288"/>
                      <a:pt x="189873" y="284435"/>
                      <a:pt x="219210" y="310438"/>
                    </a:cubicBezTo>
                    <a:cubicBezTo>
                      <a:pt x="245785" y="333965"/>
                      <a:pt x="278074" y="355301"/>
                      <a:pt x="314460" y="357873"/>
                    </a:cubicBezTo>
                    <a:cubicBezTo>
                      <a:pt x="326080" y="358730"/>
                      <a:pt x="327985" y="341014"/>
                      <a:pt x="317127" y="337966"/>
                    </a:cubicBezTo>
                    <a:cubicBezTo>
                      <a:pt x="282170" y="328250"/>
                      <a:pt x="253405" y="311677"/>
                      <a:pt x="227020" y="286626"/>
                    </a:cubicBezTo>
                    <a:cubicBezTo>
                      <a:pt x="199684" y="260718"/>
                      <a:pt x="176062" y="230809"/>
                      <a:pt x="152440" y="201472"/>
                    </a:cubicBezTo>
                    <a:cubicBezTo>
                      <a:pt x="101195" y="137750"/>
                      <a:pt x="53761" y="70694"/>
                      <a:pt x="8993" y="2305"/>
                    </a:cubicBezTo>
                    <a:cubicBezTo>
                      <a:pt x="5659" y="-2934"/>
                      <a:pt x="-2246" y="1638"/>
                      <a:pt x="611" y="7258"/>
                    </a:cubicBezTo>
                    <a:lnTo>
                      <a:pt x="611" y="7258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5D496D7D-D719-4B63-A439-C5EBFB528C2F}"/>
                  </a:ext>
                </a:extLst>
              </p:cNvPr>
              <p:cNvSpPr/>
              <p:nvPr/>
            </p:nvSpPr>
            <p:spPr>
              <a:xfrm>
                <a:off x="9294943" y="2939369"/>
                <a:ext cx="298850" cy="155593"/>
              </a:xfrm>
              <a:custGeom>
                <a:avLst/>
                <a:gdLst>
                  <a:gd name="connsiteX0" fmla="*/ 1101 w 298850"/>
                  <a:gd name="connsiteY0" fmla="*/ 4321 h 155593"/>
                  <a:gd name="connsiteX1" fmla="*/ 108162 w 298850"/>
                  <a:gd name="connsiteY1" fmla="*/ 130241 h 155593"/>
                  <a:gd name="connsiteX2" fmla="*/ 195697 w 298850"/>
                  <a:gd name="connsiteY2" fmla="*/ 155387 h 155593"/>
                  <a:gd name="connsiteX3" fmla="*/ 251228 w 298850"/>
                  <a:gd name="connsiteY3" fmla="*/ 152339 h 155593"/>
                  <a:gd name="connsiteX4" fmla="*/ 297710 w 298850"/>
                  <a:gd name="connsiteY4" fmla="*/ 138719 h 155593"/>
                  <a:gd name="connsiteX5" fmla="*/ 296948 w 298850"/>
                  <a:gd name="connsiteY5" fmla="*/ 132432 h 155593"/>
                  <a:gd name="connsiteX6" fmla="*/ 251228 w 298850"/>
                  <a:gd name="connsiteY6" fmla="*/ 132718 h 155593"/>
                  <a:gd name="connsiteX7" fmla="*/ 197983 w 298850"/>
                  <a:gd name="connsiteY7" fmla="*/ 135480 h 155593"/>
                  <a:gd name="connsiteX8" fmla="*/ 109686 w 298850"/>
                  <a:gd name="connsiteY8" fmla="*/ 108334 h 155593"/>
                  <a:gd name="connsiteX9" fmla="*/ 3483 w 298850"/>
                  <a:gd name="connsiteY9" fmla="*/ 320 h 155593"/>
                  <a:gd name="connsiteX10" fmla="*/ 1101 w 298850"/>
                  <a:gd name="connsiteY10" fmla="*/ 4321 h 155593"/>
                  <a:gd name="connsiteX11" fmla="*/ 1101 w 298850"/>
                  <a:gd name="connsiteY11" fmla="*/ 4321 h 1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850" h="155593">
                    <a:moveTo>
                      <a:pt x="1101" y="4321"/>
                    </a:moveTo>
                    <a:cubicBezTo>
                      <a:pt x="47298" y="36610"/>
                      <a:pt x="59680" y="99475"/>
                      <a:pt x="108162" y="130241"/>
                    </a:cubicBezTo>
                    <a:cubicBezTo>
                      <a:pt x="134070" y="146624"/>
                      <a:pt x="165312" y="154054"/>
                      <a:pt x="195697" y="155387"/>
                    </a:cubicBezTo>
                    <a:cubicBezTo>
                      <a:pt x="214271" y="156149"/>
                      <a:pt x="232845" y="154721"/>
                      <a:pt x="251228" y="152339"/>
                    </a:cubicBezTo>
                    <a:cubicBezTo>
                      <a:pt x="267420" y="150244"/>
                      <a:pt x="285327" y="150244"/>
                      <a:pt x="297710" y="138719"/>
                    </a:cubicBezTo>
                    <a:cubicBezTo>
                      <a:pt x="299424" y="137099"/>
                      <a:pt x="299234" y="133480"/>
                      <a:pt x="296948" y="132432"/>
                    </a:cubicBezTo>
                    <a:cubicBezTo>
                      <a:pt x="282089" y="125860"/>
                      <a:pt x="266944" y="130813"/>
                      <a:pt x="251228" y="132718"/>
                    </a:cubicBezTo>
                    <a:cubicBezTo>
                      <a:pt x="233607" y="134813"/>
                      <a:pt x="215795" y="136147"/>
                      <a:pt x="197983" y="135480"/>
                    </a:cubicBezTo>
                    <a:cubicBezTo>
                      <a:pt x="166836" y="134337"/>
                      <a:pt x="135118" y="127098"/>
                      <a:pt x="109686" y="108334"/>
                    </a:cubicBezTo>
                    <a:cubicBezTo>
                      <a:pt x="68157" y="77663"/>
                      <a:pt x="51584" y="23466"/>
                      <a:pt x="3483" y="320"/>
                    </a:cubicBezTo>
                    <a:cubicBezTo>
                      <a:pt x="720" y="-1108"/>
                      <a:pt x="-1375" y="2606"/>
                      <a:pt x="1101" y="4321"/>
                    </a:cubicBezTo>
                    <a:lnTo>
                      <a:pt x="1101" y="432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A5638400-A43E-414B-B512-D467BBF25E64}"/>
                  </a:ext>
                </a:extLst>
              </p:cNvPr>
              <p:cNvSpPr/>
              <p:nvPr/>
            </p:nvSpPr>
            <p:spPr>
              <a:xfrm>
                <a:off x="9374245" y="3079762"/>
                <a:ext cx="109905" cy="528442"/>
              </a:xfrm>
              <a:custGeom>
                <a:avLst/>
                <a:gdLst>
                  <a:gd name="connsiteX0" fmla="*/ 95345 w 109905"/>
                  <a:gd name="connsiteY0" fmla="*/ 4041 h 528442"/>
                  <a:gd name="connsiteX1" fmla="*/ 20765 w 109905"/>
                  <a:gd name="connsiteY1" fmla="*/ 115864 h 528442"/>
                  <a:gd name="connsiteX2" fmla="*/ 1143 w 109905"/>
                  <a:gd name="connsiteY2" fmla="*/ 167204 h 528442"/>
                  <a:gd name="connsiteX3" fmla="*/ 0 w 109905"/>
                  <a:gd name="connsiteY3" fmla="*/ 236927 h 528442"/>
                  <a:gd name="connsiteX4" fmla="*/ 21050 w 109905"/>
                  <a:gd name="connsiteY4" fmla="*/ 522106 h 528442"/>
                  <a:gd name="connsiteX5" fmla="*/ 38481 w 109905"/>
                  <a:gd name="connsiteY5" fmla="*/ 519724 h 528442"/>
                  <a:gd name="connsiteX6" fmla="*/ 19717 w 109905"/>
                  <a:gd name="connsiteY6" fmla="*/ 243880 h 528442"/>
                  <a:gd name="connsiteX7" fmla="*/ 20098 w 109905"/>
                  <a:gd name="connsiteY7" fmla="*/ 176443 h 528442"/>
                  <a:gd name="connsiteX8" fmla="*/ 24955 w 109905"/>
                  <a:gd name="connsiteY8" fmla="*/ 141963 h 528442"/>
                  <a:gd name="connsiteX9" fmla="*/ 41624 w 109905"/>
                  <a:gd name="connsiteY9" fmla="*/ 119389 h 528442"/>
                  <a:gd name="connsiteX10" fmla="*/ 108966 w 109905"/>
                  <a:gd name="connsiteY10" fmla="*/ 11947 h 528442"/>
                  <a:gd name="connsiteX11" fmla="*/ 95345 w 109905"/>
                  <a:gd name="connsiteY11" fmla="*/ 4041 h 528442"/>
                  <a:gd name="connsiteX12" fmla="*/ 95345 w 109905"/>
                  <a:gd name="connsiteY12" fmla="*/ 4041 h 52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9905" h="528442">
                    <a:moveTo>
                      <a:pt x="95345" y="4041"/>
                    </a:moveTo>
                    <a:cubicBezTo>
                      <a:pt x="74390" y="43855"/>
                      <a:pt x="49149" y="80908"/>
                      <a:pt x="20765" y="115864"/>
                    </a:cubicBezTo>
                    <a:cubicBezTo>
                      <a:pt x="7715" y="131962"/>
                      <a:pt x="2000" y="146344"/>
                      <a:pt x="1143" y="167204"/>
                    </a:cubicBezTo>
                    <a:cubicBezTo>
                      <a:pt x="191" y="190445"/>
                      <a:pt x="0" y="213686"/>
                      <a:pt x="0" y="236927"/>
                    </a:cubicBezTo>
                    <a:cubicBezTo>
                      <a:pt x="0" y="332082"/>
                      <a:pt x="5810" y="428189"/>
                      <a:pt x="21050" y="522106"/>
                    </a:cubicBezTo>
                    <a:cubicBezTo>
                      <a:pt x="22669" y="531916"/>
                      <a:pt x="39624" y="529726"/>
                      <a:pt x="38481" y="519724"/>
                    </a:cubicBezTo>
                    <a:cubicBezTo>
                      <a:pt x="28480" y="427903"/>
                      <a:pt x="20669" y="336273"/>
                      <a:pt x="19717" y="243880"/>
                    </a:cubicBezTo>
                    <a:cubicBezTo>
                      <a:pt x="19431" y="221401"/>
                      <a:pt x="19621" y="198922"/>
                      <a:pt x="20098" y="176443"/>
                    </a:cubicBezTo>
                    <a:cubicBezTo>
                      <a:pt x="20383" y="164918"/>
                      <a:pt x="19526" y="152536"/>
                      <a:pt x="24955" y="141963"/>
                    </a:cubicBezTo>
                    <a:cubicBezTo>
                      <a:pt x="29242" y="133676"/>
                      <a:pt x="35909" y="126723"/>
                      <a:pt x="41624" y="119389"/>
                    </a:cubicBezTo>
                    <a:cubicBezTo>
                      <a:pt x="67913" y="85956"/>
                      <a:pt x="90297" y="50142"/>
                      <a:pt x="108966" y="11947"/>
                    </a:cubicBezTo>
                    <a:cubicBezTo>
                      <a:pt x="113538" y="2898"/>
                      <a:pt x="100203" y="-5103"/>
                      <a:pt x="95345" y="4041"/>
                    </a:cubicBezTo>
                    <a:lnTo>
                      <a:pt x="95345" y="4041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370A32F3-9C63-4A73-8FE3-0D28E7BD1F4F}"/>
                  </a:ext>
                </a:extLst>
              </p:cNvPr>
              <p:cNvSpPr/>
              <p:nvPr/>
            </p:nvSpPr>
            <p:spPr>
              <a:xfrm>
                <a:off x="9621569" y="3115913"/>
                <a:ext cx="36020" cy="104349"/>
              </a:xfrm>
              <a:custGeom>
                <a:avLst/>
                <a:gdLst>
                  <a:gd name="connsiteX0" fmla="*/ 22519 w 36020"/>
                  <a:gd name="connsiteY0" fmla="*/ 6180 h 104349"/>
                  <a:gd name="connsiteX1" fmla="*/ 17661 w 36020"/>
                  <a:gd name="connsiteY1" fmla="*/ 51519 h 104349"/>
                  <a:gd name="connsiteX2" fmla="*/ 10517 w 36020"/>
                  <a:gd name="connsiteY2" fmla="*/ 72760 h 104349"/>
                  <a:gd name="connsiteX3" fmla="*/ 421 w 36020"/>
                  <a:gd name="connsiteY3" fmla="*/ 94191 h 104349"/>
                  <a:gd name="connsiteX4" fmla="*/ 5088 w 36020"/>
                  <a:gd name="connsiteY4" fmla="*/ 103716 h 104349"/>
                  <a:gd name="connsiteX5" fmla="*/ 15089 w 36020"/>
                  <a:gd name="connsiteY5" fmla="*/ 100382 h 104349"/>
                  <a:gd name="connsiteX6" fmla="*/ 25853 w 36020"/>
                  <a:gd name="connsiteY6" fmla="*/ 78094 h 104349"/>
                  <a:gd name="connsiteX7" fmla="*/ 32520 w 36020"/>
                  <a:gd name="connsiteY7" fmla="*/ 54757 h 104349"/>
                  <a:gd name="connsiteX8" fmla="*/ 35378 w 36020"/>
                  <a:gd name="connsiteY8" fmla="*/ 6180 h 104349"/>
                  <a:gd name="connsiteX9" fmla="*/ 22519 w 36020"/>
                  <a:gd name="connsiteY9" fmla="*/ 6180 h 104349"/>
                  <a:gd name="connsiteX10" fmla="*/ 22519 w 36020"/>
                  <a:gd name="connsiteY10" fmla="*/ 618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0" h="104349">
                    <a:moveTo>
                      <a:pt x="22519" y="6180"/>
                    </a:moveTo>
                    <a:cubicBezTo>
                      <a:pt x="23090" y="21515"/>
                      <a:pt x="21566" y="36660"/>
                      <a:pt x="17661" y="51519"/>
                    </a:cubicBezTo>
                    <a:cubicBezTo>
                      <a:pt x="15756" y="58758"/>
                      <a:pt x="13375" y="65902"/>
                      <a:pt x="10517" y="72760"/>
                    </a:cubicBezTo>
                    <a:cubicBezTo>
                      <a:pt x="7469" y="79999"/>
                      <a:pt x="3374" y="86857"/>
                      <a:pt x="421" y="94191"/>
                    </a:cubicBezTo>
                    <a:cubicBezTo>
                      <a:pt x="-1103" y="97810"/>
                      <a:pt x="1754" y="102382"/>
                      <a:pt x="5088" y="103716"/>
                    </a:cubicBezTo>
                    <a:cubicBezTo>
                      <a:pt x="9089" y="105335"/>
                      <a:pt x="12708" y="103716"/>
                      <a:pt x="15089" y="100382"/>
                    </a:cubicBezTo>
                    <a:cubicBezTo>
                      <a:pt x="19947" y="93905"/>
                      <a:pt x="23090" y="85714"/>
                      <a:pt x="25853" y="78094"/>
                    </a:cubicBezTo>
                    <a:cubicBezTo>
                      <a:pt x="28615" y="70474"/>
                      <a:pt x="30901" y="62758"/>
                      <a:pt x="32520" y="54757"/>
                    </a:cubicBezTo>
                    <a:cubicBezTo>
                      <a:pt x="35854" y="38755"/>
                      <a:pt x="36806" y="22372"/>
                      <a:pt x="35378" y="6180"/>
                    </a:cubicBezTo>
                    <a:cubicBezTo>
                      <a:pt x="34616" y="-1916"/>
                      <a:pt x="22138" y="-2202"/>
                      <a:pt x="22519" y="6180"/>
                    </a:cubicBezTo>
                    <a:lnTo>
                      <a:pt x="22519" y="618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C2A1E37A-ACC9-4C16-9BA9-B2F595816DEE}"/>
                  </a:ext>
                </a:extLst>
              </p:cNvPr>
              <p:cNvSpPr/>
              <p:nvPr/>
            </p:nvSpPr>
            <p:spPr>
              <a:xfrm>
                <a:off x="9433847" y="3205723"/>
                <a:ext cx="260467" cy="49909"/>
              </a:xfrm>
              <a:custGeom>
                <a:avLst/>
                <a:gdLst>
                  <a:gd name="connsiteX0" fmla="*/ 5263 w 260467"/>
                  <a:gd name="connsiteY0" fmla="*/ 45529 h 49909"/>
                  <a:gd name="connsiteX1" fmla="*/ 135184 w 260467"/>
                  <a:gd name="connsiteY1" fmla="*/ 32861 h 49909"/>
                  <a:gd name="connsiteX2" fmla="*/ 197858 w 260467"/>
                  <a:gd name="connsiteY2" fmla="*/ 19812 h 49909"/>
                  <a:gd name="connsiteX3" fmla="*/ 224147 w 260467"/>
                  <a:gd name="connsiteY3" fmla="*/ 25431 h 49909"/>
                  <a:gd name="connsiteX4" fmla="*/ 242435 w 260467"/>
                  <a:gd name="connsiteY4" fmla="*/ 45529 h 49909"/>
                  <a:gd name="connsiteX5" fmla="*/ 260437 w 260467"/>
                  <a:gd name="connsiteY5" fmla="*/ 40671 h 49909"/>
                  <a:gd name="connsiteX6" fmla="*/ 225862 w 260467"/>
                  <a:gd name="connsiteY6" fmla="*/ 3905 h 49909"/>
                  <a:gd name="connsiteX7" fmla="*/ 160711 w 260467"/>
                  <a:gd name="connsiteY7" fmla="*/ 6858 h 49909"/>
                  <a:gd name="connsiteX8" fmla="*/ 5167 w 260467"/>
                  <a:gd name="connsiteY8" fmla="*/ 34766 h 49909"/>
                  <a:gd name="connsiteX9" fmla="*/ 5263 w 260467"/>
                  <a:gd name="connsiteY9" fmla="*/ 45529 h 49909"/>
                  <a:gd name="connsiteX10" fmla="*/ 5263 w 260467"/>
                  <a:gd name="connsiteY10" fmla="*/ 45529 h 4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467" h="49909">
                    <a:moveTo>
                      <a:pt x="5263" y="45529"/>
                    </a:moveTo>
                    <a:cubicBezTo>
                      <a:pt x="49363" y="45624"/>
                      <a:pt x="92131" y="42862"/>
                      <a:pt x="135184" y="32861"/>
                    </a:cubicBezTo>
                    <a:cubicBezTo>
                      <a:pt x="155758" y="28098"/>
                      <a:pt x="176617" y="20193"/>
                      <a:pt x="197858" y="19812"/>
                    </a:cubicBezTo>
                    <a:cubicBezTo>
                      <a:pt x="207002" y="19621"/>
                      <a:pt x="216051" y="21145"/>
                      <a:pt x="224147" y="25431"/>
                    </a:cubicBezTo>
                    <a:cubicBezTo>
                      <a:pt x="233291" y="30289"/>
                      <a:pt x="236815" y="37338"/>
                      <a:pt x="242435" y="45529"/>
                    </a:cubicBezTo>
                    <a:cubicBezTo>
                      <a:pt x="247388" y="52768"/>
                      <a:pt x="261199" y="50958"/>
                      <a:pt x="260437" y="40671"/>
                    </a:cubicBezTo>
                    <a:cubicBezTo>
                      <a:pt x="259104" y="22383"/>
                      <a:pt x="241959" y="9525"/>
                      <a:pt x="225862" y="3905"/>
                    </a:cubicBezTo>
                    <a:cubicBezTo>
                      <a:pt x="204621" y="-3620"/>
                      <a:pt x="181761" y="1047"/>
                      <a:pt x="160711" y="6858"/>
                    </a:cubicBezTo>
                    <a:cubicBezTo>
                      <a:pt x="110133" y="20859"/>
                      <a:pt x="57650" y="32099"/>
                      <a:pt x="5167" y="34766"/>
                    </a:cubicBezTo>
                    <a:cubicBezTo>
                      <a:pt x="-1691" y="35052"/>
                      <a:pt x="-1786" y="45529"/>
                      <a:pt x="5263" y="45529"/>
                    </a:cubicBezTo>
                    <a:lnTo>
                      <a:pt x="5263" y="4552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73A4A321-37F0-4058-9636-EEDDF1E1A396}"/>
                  </a:ext>
                </a:extLst>
              </p:cNvPr>
              <p:cNvSpPr/>
              <p:nvPr/>
            </p:nvSpPr>
            <p:spPr>
              <a:xfrm>
                <a:off x="9211245" y="3239575"/>
                <a:ext cx="175194" cy="46173"/>
              </a:xfrm>
              <a:custGeom>
                <a:avLst/>
                <a:gdLst>
                  <a:gd name="connsiteX0" fmla="*/ 166238 w 175194"/>
                  <a:gd name="connsiteY0" fmla="*/ 1009 h 46173"/>
                  <a:gd name="connsiteX1" fmla="*/ 86609 w 175194"/>
                  <a:gd name="connsiteY1" fmla="*/ 28251 h 46173"/>
                  <a:gd name="connsiteX2" fmla="*/ 4122 w 175194"/>
                  <a:gd name="connsiteY2" fmla="*/ 23679 h 46173"/>
                  <a:gd name="connsiteX3" fmla="*/ 1931 w 175194"/>
                  <a:gd name="connsiteY3" fmla="*/ 31584 h 46173"/>
                  <a:gd name="connsiteX4" fmla="*/ 42794 w 175194"/>
                  <a:gd name="connsiteY4" fmla="*/ 45205 h 46173"/>
                  <a:gd name="connsiteX5" fmla="*/ 88895 w 175194"/>
                  <a:gd name="connsiteY5" fmla="*/ 44253 h 46173"/>
                  <a:gd name="connsiteX6" fmla="*/ 172334 w 175194"/>
                  <a:gd name="connsiteY6" fmla="*/ 11677 h 46173"/>
                  <a:gd name="connsiteX7" fmla="*/ 166238 w 175194"/>
                  <a:gd name="connsiteY7" fmla="*/ 1009 h 46173"/>
                  <a:gd name="connsiteX8" fmla="*/ 166238 w 175194"/>
                  <a:gd name="connsiteY8" fmla="*/ 1009 h 4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194" h="46173">
                    <a:moveTo>
                      <a:pt x="166238" y="1009"/>
                    </a:moveTo>
                    <a:cubicBezTo>
                      <a:pt x="142044" y="16249"/>
                      <a:pt x="114993" y="25393"/>
                      <a:pt x="86609" y="28251"/>
                    </a:cubicBezTo>
                    <a:cubicBezTo>
                      <a:pt x="59081" y="31013"/>
                      <a:pt x="31459" y="26727"/>
                      <a:pt x="4122" y="23679"/>
                    </a:cubicBezTo>
                    <a:cubicBezTo>
                      <a:pt x="-259" y="23202"/>
                      <a:pt x="-1402" y="29584"/>
                      <a:pt x="1931" y="31584"/>
                    </a:cubicBezTo>
                    <a:cubicBezTo>
                      <a:pt x="14885" y="39204"/>
                      <a:pt x="27839" y="43586"/>
                      <a:pt x="42794" y="45205"/>
                    </a:cubicBezTo>
                    <a:cubicBezTo>
                      <a:pt x="58034" y="46824"/>
                      <a:pt x="73655" y="46348"/>
                      <a:pt x="88895" y="44253"/>
                    </a:cubicBezTo>
                    <a:cubicBezTo>
                      <a:pt x="118708" y="40062"/>
                      <a:pt x="147569" y="28632"/>
                      <a:pt x="172334" y="11677"/>
                    </a:cubicBezTo>
                    <a:cubicBezTo>
                      <a:pt x="178906" y="7200"/>
                      <a:pt x="173000" y="-3277"/>
                      <a:pt x="166238" y="1009"/>
                    </a:cubicBezTo>
                    <a:lnTo>
                      <a:pt x="166238" y="1009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12601F1A-1673-4FD4-B9FB-0FC14F7E392A}"/>
                  </a:ext>
                </a:extLst>
              </p:cNvPr>
              <p:cNvSpPr/>
              <p:nvPr/>
            </p:nvSpPr>
            <p:spPr>
              <a:xfrm>
                <a:off x="9498976" y="3626992"/>
                <a:ext cx="153736" cy="119652"/>
              </a:xfrm>
              <a:custGeom>
                <a:avLst/>
                <a:gdLst>
                  <a:gd name="connsiteX0" fmla="*/ 1189 w 153736"/>
                  <a:gd name="connsiteY0" fmla="*/ 4403 h 119652"/>
                  <a:gd name="connsiteX1" fmla="*/ 83104 w 153736"/>
                  <a:gd name="connsiteY1" fmla="*/ 55267 h 119652"/>
                  <a:gd name="connsiteX2" fmla="*/ 117490 w 153736"/>
                  <a:gd name="connsiteY2" fmla="*/ 87747 h 119652"/>
                  <a:gd name="connsiteX3" fmla="*/ 133111 w 153736"/>
                  <a:gd name="connsiteY3" fmla="*/ 105559 h 119652"/>
                  <a:gd name="connsiteX4" fmla="*/ 149589 w 153736"/>
                  <a:gd name="connsiteY4" fmla="*/ 119561 h 119652"/>
                  <a:gd name="connsiteX5" fmla="*/ 153685 w 153736"/>
                  <a:gd name="connsiteY5" fmla="*/ 116417 h 119652"/>
                  <a:gd name="connsiteX6" fmla="*/ 143969 w 153736"/>
                  <a:gd name="connsiteY6" fmla="*/ 96320 h 119652"/>
                  <a:gd name="connsiteX7" fmla="*/ 128253 w 153736"/>
                  <a:gd name="connsiteY7" fmla="*/ 78603 h 119652"/>
                  <a:gd name="connsiteX8" fmla="*/ 90534 w 153736"/>
                  <a:gd name="connsiteY8" fmla="*/ 45456 h 119652"/>
                  <a:gd name="connsiteX9" fmla="*/ 2809 w 153736"/>
                  <a:gd name="connsiteY9" fmla="*/ 117 h 119652"/>
                  <a:gd name="connsiteX10" fmla="*/ 1189 w 153736"/>
                  <a:gd name="connsiteY10" fmla="*/ 4403 h 119652"/>
                  <a:gd name="connsiteX11" fmla="*/ 1189 w 153736"/>
                  <a:gd name="connsiteY11" fmla="*/ 4403 h 11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736" h="119652">
                    <a:moveTo>
                      <a:pt x="1189" y="4403"/>
                    </a:moveTo>
                    <a:cubicBezTo>
                      <a:pt x="30622" y="17453"/>
                      <a:pt x="58149" y="34883"/>
                      <a:pt x="83104" y="55267"/>
                    </a:cubicBezTo>
                    <a:cubicBezTo>
                      <a:pt x="95392" y="65268"/>
                      <a:pt x="106726" y="76222"/>
                      <a:pt x="117490" y="87747"/>
                    </a:cubicBezTo>
                    <a:cubicBezTo>
                      <a:pt x="122919" y="93557"/>
                      <a:pt x="128062" y="99463"/>
                      <a:pt x="133111" y="105559"/>
                    </a:cubicBezTo>
                    <a:cubicBezTo>
                      <a:pt x="137397" y="110798"/>
                      <a:pt x="142636" y="117941"/>
                      <a:pt x="149589" y="119561"/>
                    </a:cubicBezTo>
                    <a:cubicBezTo>
                      <a:pt x="151780" y="120037"/>
                      <a:pt x="153494" y="118608"/>
                      <a:pt x="153685" y="116417"/>
                    </a:cubicBezTo>
                    <a:cubicBezTo>
                      <a:pt x="154351" y="108988"/>
                      <a:pt x="148446" y="101749"/>
                      <a:pt x="143969" y="96320"/>
                    </a:cubicBezTo>
                    <a:cubicBezTo>
                      <a:pt x="139016" y="90224"/>
                      <a:pt x="133777" y="84318"/>
                      <a:pt x="128253" y="78603"/>
                    </a:cubicBezTo>
                    <a:cubicBezTo>
                      <a:pt x="116728" y="66506"/>
                      <a:pt x="103869" y="55553"/>
                      <a:pt x="90534" y="45456"/>
                    </a:cubicBezTo>
                    <a:cubicBezTo>
                      <a:pt x="64054" y="25454"/>
                      <a:pt x="34241" y="10595"/>
                      <a:pt x="2809" y="117"/>
                    </a:cubicBezTo>
                    <a:cubicBezTo>
                      <a:pt x="523" y="-740"/>
                      <a:pt x="-1287" y="3356"/>
                      <a:pt x="1189" y="4403"/>
                    </a:cubicBezTo>
                    <a:lnTo>
                      <a:pt x="1189" y="4403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13E0554B-FC27-4FF5-ADEB-0C4C5D5E6743}"/>
                  </a:ext>
                </a:extLst>
              </p:cNvPr>
              <p:cNvSpPr/>
              <p:nvPr/>
            </p:nvSpPr>
            <p:spPr>
              <a:xfrm>
                <a:off x="9564401" y="3590707"/>
                <a:ext cx="128402" cy="89051"/>
              </a:xfrm>
              <a:custGeom>
                <a:avLst/>
                <a:gdLst>
                  <a:gd name="connsiteX0" fmla="*/ 3582 w 128402"/>
                  <a:gd name="connsiteY0" fmla="*/ 9827 h 89051"/>
                  <a:gd name="connsiteX1" fmla="*/ 65494 w 128402"/>
                  <a:gd name="connsiteY1" fmla="*/ 41355 h 89051"/>
                  <a:gd name="connsiteX2" fmla="*/ 91116 w 128402"/>
                  <a:gd name="connsiteY2" fmla="*/ 64787 h 89051"/>
                  <a:gd name="connsiteX3" fmla="*/ 103308 w 128402"/>
                  <a:gd name="connsiteY3" fmla="*/ 77264 h 89051"/>
                  <a:gd name="connsiteX4" fmla="*/ 117882 w 128402"/>
                  <a:gd name="connsiteY4" fmla="*/ 88885 h 89051"/>
                  <a:gd name="connsiteX5" fmla="*/ 128169 w 128402"/>
                  <a:gd name="connsiteY5" fmla="*/ 78598 h 89051"/>
                  <a:gd name="connsiteX6" fmla="*/ 116072 w 128402"/>
                  <a:gd name="connsiteY6" fmla="*/ 64405 h 89051"/>
                  <a:gd name="connsiteX7" fmla="*/ 101975 w 128402"/>
                  <a:gd name="connsiteY7" fmla="*/ 52499 h 89051"/>
                  <a:gd name="connsiteX8" fmla="*/ 71876 w 128402"/>
                  <a:gd name="connsiteY8" fmla="*/ 30020 h 89051"/>
                  <a:gd name="connsiteX9" fmla="*/ 6344 w 128402"/>
                  <a:gd name="connsiteY9" fmla="*/ 112 h 89051"/>
                  <a:gd name="connsiteX10" fmla="*/ 3582 w 128402"/>
                  <a:gd name="connsiteY10" fmla="*/ 9827 h 89051"/>
                  <a:gd name="connsiteX11" fmla="*/ 3582 w 128402"/>
                  <a:gd name="connsiteY11" fmla="*/ 9827 h 89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402" h="89051">
                    <a:moveTo>
                      <a:pt x="3582" y="9827"/>
                    </a:moveTo>
                    <a:cubicBezTo>
                      <a:pt x="26346" y="15352"/>
                      <a:pt x="47492" y="26496"/>
                      <a:pt x="65494" y="41355"/>
                    </a:cubicBezTo>
                    <a:cubicBezTo>
                      <a:pt x="74448" y="48689"/>
                      <a:pt x="82925" y="56595"/>
                      <a:pt x="91116" y="64787"/>
                    </a:cubicBezTo>
                    <a:cubicBezTo>
                      <a:pt x="95212" y="68882"/>
                      <a:pt x="99308" y="73073"/>
                      <a:pt x="103308" y="77264"/>
                    </a:cubicBezTo>
                    <a:cubicBezTo>
                      <a:pt x="107499" y="81550"/>
                      <a:pt x="111690" y="87742"/>
                      <a:pt x="117882" y="88885"/>
                    </a:cubicBezTo>
                    <a:cubicBezTo>
                      <a:pt x="124263" y="90028"/>
                      <a:pt x="129597" y="85170"/>
                      <a:pt x="128169" y="78598"/>
                    </a:cubicBezTo>
                    <a:cubicBezTo>
                      <a:pt x="126835" y="72311"/>
                      <a:pt x="120739" y="68406"/>
                      <a:pt x="116072" y="64405"/>
                    </a:cubicBezTo>
                    <a:cubicBezTo>
                      <a:pt x="111405" y="60405"/>
                      <a:pt x="106737" y="56405"/>
                      <a:pt x="101975" y="52499"/>
                    </a:cubicBezTo>
                    <a:cubicBezTo>
                      <a:pt x="92259" y="44593"/>
                      <a:pt x="82258" y="36878"/>
                      <a:pt x="71876" y="30020"/>
                    </a:cubicBezTo>
                    <a:cubicBezTo>
                      <a:pt x="51683" y="16590"/>
                      <a:pt x="30252" y="5160"/>
                      <a:pt x="6344" y="112"/>
                    </a:cubicBezTo>
                    <a:cubicBezTo>
                      <a:pt x="-38" y="-1126"/>
                      <a:pt x="-2705" y="8303"/>
                      <a:pt x="3582" y="9827"/>
                    </a:cubicBezTo>
                    <a:lnTo>
                      <a:pt x="3582" y="98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F3FD0E15-74DE-45B6-A875-094DE61D8CD8}"/>
                  </a:ext>
                </a:extLst>
              </p:cNvPr>
              <p:cNvSpPr/>
              <p:nvPr/>
            </p:nvSpPr>
            <p:spPr>
              <a:xfrm>
                <a:off x="9649012" y="2979757"/>
                <a:ext cx="66659" cy="151035"/>
              </a:xfrm>
              <a:custGeom>
                <a:avLst/>
                <a:gdLst>
                  <a:gd name="connsiteX0" fmla="*/ 66418 w 66659"/>
                  <a:gd name="connsiteY0" fmla="*/ 144527 h 151035"/>
                  <a:gd name="connsiteX1" fmla="*/ 41748 w 66659"/>
                  <a:gd name="connsiteY1" fmla="*/ 69565 h 151035"/>
                  <a:gd name="connsiteX2" fmla="*/ 27175 w 66659"/>
                  <a:gd name="connsiteY2" fmla="*/ 34323 h 151035"/>
                  <a:gd name="connsiteX3" fmla="*/ 7649 w 66659"/>
                  <a:gd name="connsiteY3" fmla="*/ 1176 h 151035"/>
                  <a:gd name="connsiteX4" fmla="*/ 28 w 66659"/>
                  <a:gd name="connsiteY4" fmla="*/ 4319 h 151035"/>
                  <a:gd name="connsiteX5" fmla="*/ 12601 w 66659"/>
                  <a:gd name="connsiteY5" fmla="*/ 39752 h 151035"/>
                  <a:gd name="connsiteX6" fmla="*/ 28032 w 66659"/>
                  <a:gd name="connsiteY6" fmla="*/ 74709 h 151035"/>
                  <a:gd name="connsiteX7" fmla="*/ 56226 w 66659"/>
                  <a:gd name="connsiteY7" fmla="*/ 147289 h 151035"/>
                  <a:gd name="connsiteX8" fmla="*/ 66418 w 66659"/>
                  <a:gd name="connsiteY8" fmla="*/ 144527 h 151035"/>
                  <a:gd name="connsiteX9" fmla="*/ 66418 w 66659"/>
                  <a:gd name="connsiteY9" fmla="*/ 144527 h 15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59" h="151035">
                    <a:moveTo>
                      <a:pt x="66418" y="144527"/>
                    </a:moveTo>
                    <a:cubicBezTo>
                      <a:pt x="59179" y="119286"/>
                      <a:pt x="51273" y="94044"/>
                      <a:pt x="41748" y="69565"/>
                    </a:cubicBezTo>
                    <a:cubicBezTo>
                      <a:pt x="37081" y="57754"/>
                      <a:pt x="32223" y="45943"/>
                      <a:pt x="27175" y="34323"/>
                    </a:cubicBezTo>
                    <a:cubicBezTo>
                      <a:pt x="22126" y="22607"/>
                      <a:pt x="16888" y="10320"/>
                      <a:pt x="7649" y="1176"/>
                    </a:cubicBezTo>
                    <a:cubicBezTo>
                      <a:pt x="5172" y="-1301"/>
                      <a:pt x="-448" y="318"/>
                      <a:pt x="28" y="4319"/>
                    </a:cubicBezTo>
                    <a:cubicBezTo>
                      <a:pt x="1648" y="16892"/>
                      <a:pt x="7268" y="28417"/>
                      <a:pt x="12601" y="39752"/>
                    </a:cubicBezTo>
                    <a:cubicBezTo>
                      <a:pt x="17935" y="51277"/>
                      <a:pt x="23079" y="62993"/>
                      <a:pt x="28032" y="74709"/>
                    </a:cubicBezTo>
                    <a:cubicBezTo>
                      <a:pt x="38033" y="98712"/>
                      <a:pt x="47749" y="122715"/>
                      <a:pt x="56226" y="147289"/>
                    </a:cubicBezTo>
                    <a:cubicBezTo>
                      <a:pt x="58417" y="153766"/>
                      <a:pt x="68323" y="151194"/>
                      <a:pt x="66418" y="144527"/>
                    </a:cubicBezTo>
                    <a:lnTo>
                      <a:pt x="66418" y="144527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6F2E8F82-7123-4A31-924D-1609FE13C33E}"/>
                  </a:ext>
                </a:extLst>
              </p:cNvPr>
              <p:cNvSpPr/>
              <p:nvPr/>
            </p:nvSpPr>
            <p:spPr>
              <a:xfrm>
                <a:off x="9763470" y="3009225"/>
                <a:ext cx="60700" cy="89455"/>
              </a:xfrm>
              <a:custGeom>
                <a:avLst/>
                <a:gdLst>
                  <a:gd name="connsiteX0" fmla="*/ 8919 w 60700"/>
                  <a:gd name="connsiteY0" fmla="*/ 87532 h 89455"/>
                  <a:gd name="connsiteX1" fmla="*/ 37685 w 60700"/>
                  <a:gd name="connsiteY1" fmla="*/ 47241 h 89455"/>
                  <a:gd name="connsiteX2" fmla="*/ 50639 w 60700"/>
                  <a:gd name="connsiteY2" fmla="*/ 26667 h 89455"/>
                  <a:gd name="connsiteX3" fmla="*/ 60640 w 60700"/>
                  <a:gd name="connsiteY3" fmla="*/ 4188 h 89455"/>
                  <a:gd name="connsiteX4" fmla="*/ 55116 w 60700"/>
                  <a:gd name="connsiteY4" fmla="*/ 950 h 89455"/>
                  <a:gd name="connsiteX5" fmla="*/ 41495 w 60700"/>
                  <a:gd name="connsiteY5" fmla="*/ 20381 h 89455"/>
                  <a:gd name="connsiteX6" fmla="*/ 28636 w 60700"/>
                  <a:gd name="connsiteY6" fmla="*/ 41907 h 89455"/>
                  <a:gd name="connsiteX7" fmla="*/ 919 w 60700"/>
                  <a:gd name="connsiteY7" fmla="*/ 82770 h 89455"/>
                  <a:gd name="connsiteX8" fmla="*/ 8919 w 60700"/>
                  <a:gd name="connsiteY8" fmla="*/ 87532 h 89455"/>
                  <a:gd name="connsiteX9" fmla="*/ 8919 w 60700"/>
                  <a:gd name="connsiteY9" fmla="*/ 87532 h 8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00" h="89455">
                    <a:moveTo>
                      <a:pt x="8919" y="87532"/>
                    </a:moveTo>
                    <a:cubicBezTo>
                      <a:pt x="19016" y="74483"/>
                      <a:pt x="28636" y="61053"/>
                      <a:pt x="37685" y="47241"/>
                    </a:cubicBezTo>
                    <a:cubicBezTo>
                      <a:pt x="42162" y="40478"/>
                      <a:pt x="46448" y="33620"/>
                      <a:pt x="50639" y="26667"/>
                    </a:cubicBezTo>
                    <a:cubicBezTo>
                      <a:pt x="54640" y="20000"/>
                      <a:pt x="59116" y="11999"/>
                      <a:pt x="60640" y="4188"/>
                    </a:cubicBezTo>
                    <a:cubicBezTo>
                      <a:pt x="61212" y="1045"/>
                      <a:pt x="57592" y="-1432"/>
                      <a:pt x="55116" y="950"/>
                    </a:cubicBezTo>
                    <a:cubicBezTo>
                      <a:pt x="49687" y="6284"/>
                      <a:pt x="45305" y="13809"/>
                      <a:pt x="41495" y="20381"/>
                    </a:cubicBezTo>
                    <a:cubicBezTo>
                      <a:pt x="37399" y="27620"/>
                      <a:pt x="33113" y="34859"/>
                      <a:pt x="28636" y="41907"/>
                    </a:cubicBezTo>
                    <a:cubicBezTo>
                      <a:pt x="19969" y="55909"/>
                      <a:pt x="10634" y="69530"/>
                      <a:pt x="919" y="82770"/>
                    </a:cubicBezTo>
                    <a:cubicBezTo>
                      <a:pt x="-2701" y="87722"/>
                      <a:pt x="5300" y="92104"/>
                      <a:pt x="8919" y="87532"/>
                    </a:cubicBezTo>
                    <a:lnTo>
                      <a:pt x="8919" y="8753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C196045A-982A-4A58-AEA0-8FE4AA31DDC1}"/>
                  </a:ext>
                </a:extLst>
              </p:cNvPr>
              <p:cNvSpPr/>
              <p:nvPr/>
            </p:nvSpPr>
            <p:spPr>
              <a:xfrm>
                <a:off x="9230512" y="3569397"/>
                <a:ext cx="169158" cy="51789"/>
              </a:xfrm>
              <a:custGeom>
                <a:avLst/>
                <a:gdLst>
                  <a:gd name="connsiteX0" fmla="*/ 160592 w 169158"/>
                  <a:gd name="connsiteY0" fmla="*/ 752 h 51789"/>
                  <a:gd name="connsiteX1" fmla="*/ 84392 w 169158"/>
                  <a:gd name="connsiteY1" fmla="*/ 30566 h 51789"/>
                  <a:gd name="connsiteX2" fmla="*/ 44768 w 169158"/>
                  <a:gd name="connsiteY2" fmla="*/ 36471 h 51789"/>
                  <a:gd name="connsiteX3" fmla="*/ 4287 w 169158"/>
                  <a:gd name="connsiteY3" fmla="*/ 38948 h 51789"/>
                  <a:gd name="connsiteX4" fmla="*/ 4287 w 169158"/>
                  <a:gd name="connsiteY4" fmla="*/ 50473 h 51789"/>
                  <a:gd name="connsiteX5" fmla="*/ 46578 w 169158"/>
                  <a:gd name="connsiteY5" fmla="*/ 49330 h 51789"/>
                  <a:gd name="connsiteX6" fmla="*/ 87440 w 169158"/>
                  <a:gd name="connsiteY6" fmla="*/ 41138 h 51789"/>
                  <a:gd name="connsiteX7" fmla="*/ 166497 w 169158"/>
                  <a:gd name="connsiteY7" fmla="*/ 10468 h 51789"/>
                  <a:gd name="connsiteX8" fmla="*/ 160592 w 169158"/>
                  <a:gd name="connsiteY8" fmla="*/ 752 h 51789"/>
                  <a:gd name="connsiteX9" fmla="*/ 160592 w 169158"/>
                  <a:gd name="connsiteY9" fmla="*/ 752 h 5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58" h="51789">
                    <a:moveTo>
                      <a:pt x="160592" y="752"/>
                    </a:moveTo>
                    <a:cubicBezTo>
                      <a:pt x="136779" y="13897"/>
                      <a:pt x="111062" y="24755"/>
                      <a:pt x="84392" y="30566"/>
                    </a:cubicBezTo>
                    <a:cubicBezTo>
                      <a:pt x="71343" y="33423"/>
                      <a:pt x="58103" y="35423"/>
                      <a:pt x="44768" y="36471"/>
                    </a:cubicBezTo>
                    <a:cubicBezTo>
                      <a:pt x="31242" y="37614"/>
                      <a:pt x="17622" y="36852"/>
                      <a:pt x="4287" y="38948"/>
                    </a:cubicBezTo>
                    <a:cubicBezTo>
                      <a:pt x="-1524" y="39900"/>
                      <a:pt x="-1333" y="49425"/>
                      <a:pt x="4287" y="50473"/>
                    </a:cubicBezTo>
                    <a:cubicBezTo>
                      <a:pt x="18193" y="53140"/>
                      <a:pt x="32576" y="51235"/>
                      <a:pt x="46578" y="49330"/>
                    </a:cubicBezTo>
                    <a:cubicBezTo>
                      <a:pt x="60389" y="47425"/>
                      <a:pt x="74010" y="44758"/>
                      <a:pt x="87440" y="41138"/>
                    </a:cubicBezTo>
                    <a:cubicBezTo>
                      <a:pt x="114967" y="33804"/>
                      <a:pt x="141351" y="24089"/>
                      <a:pt x="166497" y="10468"/>
                    </a:cubicBezTo>
                    <a:cubicBezTo>
                      <a:pt x="172689" y="7039"/>
                      <a:pt x="166974" y="-2772"/>
                      <a:pt x="160592" y="752"/>
                    </a:cubicBezTo>
                    <a:lnTo>
                      <a:pt x="160592" y="752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BA2EF196-E3B4-4490-A243-BF1D55246367}"/>
                  </a:ext>
                </a:extLst>
              </p:cNvPr>
              <p:cNvSpPr/>
              <p:nvPr/>
            </p:nvSpPr>
            <p:spPr>
              <a:xfrm>
                <a:off x="9240064" y="3793369"/>
                <a:ext cx="265957" cy="213435"/>
              </a:xfrm>
              <a:custGeom>
                <a:avLst/>
                <a:gdLst>
                  <a:gd name="connsiteX0" fmla="*/ 156754 w 265957"/>
                  <a:gd name="connsiteY0" fmla="*/ 212930 h 213435"/>
                  <a:gd name="connsiteX1" fmla="*/ 222001 w 265957"/>
                  <a:gd name="connsiteY1" fmla="*/ 175211 h 213435"/>
                  <a:gd name="connsiteX2" fmla="*/ 247813 w 265957"/>
                  <a:gd name="connsiteY2" fmla="*/ 154446 h 213435"/>
                  <a:gd name="connsiteX3" fmla="*/ 265911 w 265957"/>
                  <a:gd name="connsiteY3" fmla="*/ 129967 h 213435"/>
                  <a:gd name="connsiteX4" fmla="*/ 245813 w 265957"/>
                  <a:gd name="connsiteY4" fmla="*/ 71293 h 213435"/>
                  <a:gd name="connsiteX5" fmla="*/ 206284 w 265957"/>
                  <a:gd name="connsiteY5" fmla="*/ 27002 h 213435"/>
                  <a:gd name="connsiteX6" fmla="*/ 148944 w 265957"/>
                  <a:gd name="connsiteY6" fmla="*/ 46 h 213435"/>
                  <a:gd name="connsiteX7" fmla="*/ 130561 w 265957"/>
                  <a:gd name="connsiteY7" fmla="*/ 5475 h 213435"/>
                  <a:gd name="connsiteX8" fmla="*/ 33787 w 265957"/>
                  <a:gd name="connsiteY8" fmla="*/ 83009 h 213435"/>
                  <a:gd name="connsiteX9" fmla="*/ 1306 w 265957"/>
                  <a:gd name="connsiteY9" fmla="*/ 142159 h 213435"/>
                  <a:gd name="connsiteX10" fmla="*/ 5497 w 265957"/>
                  <a:gd name="connsiteY10" fmla="*/ 181688 h 213435"/>
                  <a:gd name="connsiteX11" fmla="*/ 8641 w 265957"/>
                  <a:gd name="connsiteY11" fmla="*/ 179878 h 213435"/>
                  <a:gd name="connsiteX12" fmla="*/ 12070 w 265957"/>
                  <a:gd name="connsiteY12" fmla="*/ 145207 h 213435"/>
                  <a:gd name="connsiteX13" fmla="*/ 36358 w 265957"/>
                  <a:gd name="connsiteY13" fmla="*/ 100249 h 213435"/>
                  <a:gd name="connsiteX14" fmla="*/ 123512 w 265957"/>
                  <a:gd name="connsiteY14" fmla="*/ 24620 h 213435"/>
                  <a:gd name="connsiteX15" fmla="*/ 146467 w 265957"/>
                  <a:gd name="connsiteY15" fmla="*/ 15857 h 213435"/>
                  <a:gd name="connsiteX16" fmla="*/ 149706 w 265957"/>
                  <a:gd name="connsiteY16" fmla="*/ 16905 h 213435"/>
                  <a:gd name="connsiteX17" fmla="*/ 175709 w 265957"/>
                  <a:gd name="connsiteY17" fmla="*/ 28716 h 213435"/>
                  <a:gd name="connsiteX18" fmla="*/ 241717 w 265957"/>
                  <a:gd name="connsiteY18" fmla="*/ 106535 h 213435"/>
                  <a:gd name="connsiteX19" fmla="*/ 241432 w 265957"/>
                  <a:gd name="connsiteY19" fmla="*/ 136634 h 213435"/>
                  <a:gd name="connsiteX20" fmla="*/ 215047 w 265957"/>
                  <a:gd name="connsiteY20" fmla="*/ 159780 h 213435"/>
                  <a:gd name="connsiteX21" fmla="*/ 152754 w 265957"/>
                  <a:gd name="connsiteY21" fmla="*/ 198928 h 213435"/>
                  <a:gd name="connsiteX22" fmla="*/ 156754 w 265957"/>
                  <a:gd name="connsiteY22" fmla="*/ 212930 h 213435"/>
                  <a:gd name="connsiteX23" fmla="*/ 156754 w 265957"/>
                  <a:gd name="connsiteY23" fmla="*/ 212930 h 2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5957" h="213435">
                    <a:moveTo>
                      <a:pt x="156754" y="212930"/>
                    </a:moveTo>
                    <a:cubicBezTo>
                      <a:pt x="180662" y="203976"/>
                      <a:pt x="201903" y="190641"/>
                      <a:pt x="222001" y="175211"/>
                    </a:cubicBezTo>
                    <a:cubicBezTo>
                      <a:pt x="230764" y="168448"/>
                      <a:pt x="239336" y="161495"/>
                      <a:pt x="247813" y="154446"/>
                    </a:cubicBezTo>
                    <a:cubicBezTo>
                      <a:pt x="255814" y="147779"/>
                      <a:pt x="265339" y="141302"/>
                      <a:pt x="265911" y="129967"/>
                    </a:cubicBezTo>
                    <a:cubicBezTo>
                      <a:pt x="266768" y="110536"/>
                      <a:pt x="255529" y="87485"/>
                      <a:pt x="245813" y="71293"/>
                    </a:cubicBezTo>
                    <a:cubicBezTo>
                      <a:pt x="235526" y="54148"/>
                      <a:pt x="222191" y="39098"/>
                      <a:pt x="206284" y="27002"/>
                    </a:cubicBezTo>
                    <a:cubicBezTo>
                      <a:pt x="190759" y="15095"/>
                      <a:pt x="169042" y="1570"/>
                      <a:pt x="148944" y="46"/>
                    </a:cubicBezTo>
                    <a:cubicBezTo>
                      <a:pt x="142562" y="-430"/>
                      <a:pt x="136276" y="2903"/>
                      <a:pt x="130561" y="5475"/>
                    </a:cubicBezTo>
                    <a:cubicBezTo>
                      <a:pt x="92651" y="22049"/>
                      <a:pt x="59314" y="50814"/>
                      <a:pt x="33787" y="83009"/>
                    </a:cubicBezTo>
                    <a:cubicBezTo>
                      <a:pt x="20452" y="99773"/>
                      <a:pt x="5878" y="120728"/>
                      <a:pt x="1306" y="142159"/>
                    </a:cubicBezTo>
                    <a:cubicBezTo>
                      <a:pt x="-1170" y="153875"/>
                      <a:pt x="-313" y="170924"/>
                      <a:pt x="5497" y="181688"/>
                    </a:cubicBezTo>
                    <a:cubicBezTo>
                      <a:pt x="6640" y="183783"/>
                      <a:pt x="9498" y="181973"/>
                      <a:pt x="8641" y="179878"/>
                    </a:cubicBezTo>
                    <a:cubicBezTo>
                      <a:pt x="2926" y="167400"/>
                      <a:pt x="7498" y="157018"/>
                      <a:pt x="12070" y="145207"/>
                    </a:cubicBezTo>
                    <a:cubicBezTo>
                      <a:pt x="18451" y="128919"/>
                      <a:pt x="25881" y="114441"/>
                      <a:pt x="36358" y="100249"/>
                    </a:cubicBezTo>
                    <a:cubicBezTo>
                      <a:pt x="58933" y="69578"/>
                      <a:pt x="89317" y="41765"/>
                      <a:pt x="123512" y="24620"/>
                    </a:cubicBezTo>
                    <a:cubicBezTo>
                      <a:pt x="129894" y="21382"/>
                      <a:pt x="139133" y="16143"/>
                      <a:pt x="146467" y="15857"/>
                    </a:cubicBezTo>
                    <a:cubicBezTo>
                      <a:pt x="150468" y="15667"/>
                      <a:pt x="146372" y="15667"/>
                      <a:pt x="149706" y="16905"/>
                    </a:cubicBezTo>
                    <a:cubicBezTo>
                      <a:pt x="158659" y="20239"/>
                      <a:pt x="167422" y="23954"/>
                      <a:pt x="175709" y="28716"/>
                    </a:cubicBezTo>
                    <a:cubicBezTo>
                      <a:pt x="205618" y="45671"/>
                      <a:pt x="230383" y="73960"/>
                      <a:pt x="241717" y="106535"/>
                    </a:cubicBezTo>
                    <a:cubicBezTo>
                      <a:pt x="245242" y="116727"/>
                      <a:pt x="250385" y="128348"/>
                      <a:pt x="241432" y="136634"/>
                    </a:cubicBezTo>
                    <a:cubicBezTo>
                      <a:pt x="232859" y="144540"/>
                      <a:pt x="224096" y="152255"/>
                      <a:pt x="215047" y="159780"/>
                    </a:cubicBezTo>
                    <a:cubicBezTo>
                      <a:pt x="196093" y="175496"/>
                      <a:pt x="175614" y="189689"/>
                      <a:pt x="152754" y="198928"/>
                    </a:cubicBezTo>
                    <a:cubicBezTo>
                      <a:pt x="144181" y="202166"/>
                      <a:pt x="147706" y="216263"/>
                      <a:pt x="156754" y="212930"/>
                    </a:cubicBezTo>
                    <a:lnTo>
                      <a:pt x="156754" y="212930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EDFD8C25-D448-4BEF-AFF7-53D0130AA677}"/>
                  </a:ext>
                </a:extLst>
              </p:cNvPr>
              <p:cNvSpPr/>
              <p:nvPr/>
            </p:nvSpPr>
            <p:spPr>
              <a:xfrm>
                <a:off x="9373172" y="2395703"/>
                <a:ext cx="238435" cy="31180"/>
              </a:xfrm>
              <a:custGeom>
                <a:avLst/>
                <a:gdLst>
                  <a:gd name="connsiteX0" fmla="*/ 234435 w 238435"/>
                  <a:gd name="connsiteY0" fmla="*/ 22874 h 31180"/>
                  <a:gd name="connsiteX1" fmla="*/ 106895 w 238435"/>
                  <a:gd name="connsiteY1" fmla="*/ 6014 h 31180"/>
                  <a:gd name="connsiteX2" fmla="*/ 46506 w 238435"/>
                  <a:gd name="connsiteY2" fmla="*/ 109 h 31180"/>
                  <a:gd name="connsiteX3" fmla="*/ 1263 w 238435"/>
                  <a:gd name="connsiteY3" fmla="*/ 12587 h 31180"/>
                  <a:gd name="connsiteX4" fmla="*/ 5358 w 238435"/>
                  <a:gd name="connsiteY4" fmla="*/ 19730 h 31180"/>
                  <a:gd name="connsiteX5" fmla="*/ 115848 w 238435"/>
                  <a:gd name="connsiteY5" fmla="*/ 22969 h 31180"/>
                  <a:gd name="connsiteX6" fmla="*/ 234435 w 238435"/>
                  <a:gd name="connsiteY6" fmla="*/ 31160 h 31180"/>
                  <a:gd name="connsiteX7" fmla="*/ 234435 w 238435"/>
                  <a:gd name="connsiteY7" fmla="*/ 22874 h 31180"/>
                  <a:gd name="connsiteX8" fmla="*/ 234435 w 238435"/>
                  <a:gd name="connsiteY8" fmla="*/ 22874 h 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35" h="31180">
                    <a:moveTo>
                      <a:pt x="234435" y="22874"/>
                    </a:moveTo>
                    <a:cubicBezTo>
                      <a:pt x="191858" y="17921"/>
                      <a:pt x="149567" y="10682"/>
                      <a:pt x="106895" y="6014"/>
                    </a:cubicBezTo>
                    <a:cubicBezTo>
                      <a:pt x="86797" y="3824"/>
                      <a:pt x="66604" y="871"/>
                      <a:pt x="46506" y="109"/>
                    </a:cubicBezTo>
                    <a:cubicBezTo>
                      <a:pt x="30314" y="-463"/>
                      <a:pt x="13359" y="871"/>
                      <a:pt x="1263" y="12587"/>
                    </a:cubicBezTo>
                    <a:cubicBezTo>
                      <a:pt x="-1881" y="15635"/>
                      <a:pt x="1358" y="20683"/>
                      <a:pt x="5358" y="19730"/>
                    </a:cubicBezTo>
                    <a:cubicBezTo>
                      <a:pt x="41172" y="10777"/>
                      <a:pt x="79653" y="19635"/>
                      <a:pt x="115848" y="22969"/>
                    </a:cubicBezTo>
                    <a:cubicBezTo>
                      <a:pt x="155282" y="26588"/>
                      <a:pt x="195001" y="27731"/>
                      <a:pt x="234435" y="31160"/>
                    </a:cubicBezTo>
                    <a:cubicBezTo>
                      <a:pt x="239864" y="31637"/>
                      <a:pt x="239673" y="23445"/>
                      <a:pt x="234435" y="22874"/>
                    </a:cubicBezTo>
                    <a:lnTo>
                      <a:pt x="234435" y="2287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FDE951A5-1810-46F3-AA36-1EC05E28243B}"/>
                  </a:ext>
                </a:extLst>
              </p:cNvPr>
              <p:cNvSpPr/>
              <p:nvPr/>
            </p:nvSpPr>
            <p:spPr>
              <a:xfrm>
                <a:off x="10104952" y="3307086"/>
                <a:ext cx="61508" cy="170818"/>
              </a:xfrm>
              <a:custGeom>
                <a:avLst/>
                <a:gdLst>
                  <a:gd name="connsiteX0" fmla="*/ 8908 w 61508"/>
                  <a:gd name="connsiteY0" fmla="*/ 168384 h 170818"/>
                  <a:gd name="connsiteX1" fmla="*/ 61486 w 61508"/>
                  <a:gd name="connsiteY1" fmla="*/ 3888 h 170818"/>
                  <a:gd name="connsiteX2" fmla="*/ 53676 w 61508"/>
                  <a:gd name="connsiteY2" fmla="*/ 2840 h 170818"/>
                  <a:gd name="connsiteX3" fmla="*/ 526 w 61508"/>
                  <a:gd name="connsiteY3" fmla="*/ 163527 h 170818"/>
                  <a:gd name="connsiteX4" fmla="*/ 8908 w 61508"/>
                  <a:gd name="connsiteY4" fmla="*/ 168384 h 170818"/>
                  <a:gd name="connsiteX5" fmla="*/ 8908 w 61508"/>
                  <a:gd name="connsiteY5" fmla="*/ 168384 h 1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08" h="170818">
                    <a:moveTo>
                      <a:pt x="8908" y="168384"/>
                    </a:moveTo>
                    <a:cubicBezTo>
                      <a:pt x="35674" y="117426"/>
                      <a:pt x="55771" y="61419"/>
                      <a:pt x="61486" y="3888"/>
                    </a:cubicBezTo>
                    <a:cubicBezTo>
                      <a:pt x="61963" y="-589"/>
                      <a:pt x="54628" y="-1542"/>
                      <a:pt x="53676" y="2840"/>
                    </a:cubicBezTo>
                    <a:cubicBezTo>
                      <a:pt x="41865" y="58561"/>
                      <a:pt x="26244" y="112568"/>
                      <a:pt x="526" y="163527"/>
                    </a:cubicBezTo>
                    <a:cubicBezTo>
                      <a:pt x="-2141" y="169051"/>
                      <a:pt x="6051" y="173909"/>
                      <a:pt x="8908" y="168384"/>
                    </a:cubicBezTo>
                    <a:lnTo>
                      <a:pt x="8908" y="168384"/>
                    </a:lnTo>
                    <a:close/>
                  </a:path>
                </a:pathLst>
              </a:custGeom>
              <a:solidFill>
                <a:srgbClr val="9955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11CEF7FF-2E08-48DA-8386-E9B3EA0A2A8D}"/>
              </a:ext>
            </a:extLst>
          </p:cNvPr>
          <p:cNvCxnSpPr/>
          <p:nvPr/>
        </p:nvCxnSpPr>
        <p:spPr>
          <a:xfrm>
            <a:off x="3956258" y="2325258"/>
            <a:ext cx="2232728" cy="0"/>
          </a:xfrm>
          <a:prstGeom prst="line">
            <a:avLst/>
          </a:prstGeom>
          <a:ln w="28575">
            <a:solidFill>
              <a:srgbClr val="E4B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5376603-B251-4090-B548-69BE39885F33}"/>
              </a:ext>
            </a:extLst>
          </p:cNvPr>
          <p:cNvSpPr txBox="1"/>
          <p:nvPr/>
        </p:nvSpPr>
        <p:spPr>
          <a:xfrm>
            <a:off x="2735428" y="2750380"/>
            <a:ext cx="232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767D"/>
                </a:solidFill>
                <a:latin typeface="+mj-lt"/>
                <a:cs typeface="DB YangDung X" panose="02000506090000020004" pitchFamily="2" charset="-34"/>
              </a:rPr>
              <a:t>CHARITY</a:t>
            </a:r>
            <a:endParaRPr lang="th-TH" sz="6600" dirty="0">
              <a:solidFill>
                <a:srgbClr val="FF767D"/>
              </a:solidFill>
              <a:latin typeface="+mj-lt"/>
              <a:cs typeface="DB YangDung X" panose="02000506090000020004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535897-1AEB-47EE-923B-FD9DC4B866CC}"/>
              </a:ext>
            </a:extLst>
          </p:cNvPr>
          <p:cNvSpPr txBox="1"/>
          <p:nvPr/>
        </p:nvSpPr>
        <p:spPr>
          <a:xfrm>
            <a:off x="8852518" y="2928409"/>
            <a:ext cx="232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4DA7D"/>
                </a:solidFill>
                <a:latin typeface="+mj-lt"/>
                <a:cs typeface="DB YangDung X" panose="02000506090000020004" pitchFamily="2" charset="-34"/>
              </a:rPr>
              <a:t>CHARITY</a:t>
            </a:r>
            <a:endParaRPr lang="th-TH" sz="6600" dirty="0">
              <a:solidFill>
                <a:srgbClr val="F4DA7D"/>
              </a:solidFill>
              <a:latin typeface="+mj-lt"/>
              <a:cs typeface="DB YangDung X" panose="0200050609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9B0A0-D86B-43B7-942B-4F9B94925FEE}"/>
              </a:ext>
            </a:extLst>
          </p:cNvPr>
          <p:cNvSpPr txBox="1"/>
          <p:nvPr/>
        </p:nvSpPr>
        <p:spPr>
          <a:xfrm>
            <a:off x="5504801" y="5202167"/>
            <a:ext cx="232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F9D50"/>
                </a:solidFill>
                <a:latin typeface="+mj-lt"/>
                <a:cs typeface="DB YangDung X" panose="02000506090000020004" pitchFamily="2" charset="-34"/>
              </a:rPr>
              <a:t>CHARITY</a:t>
            </a:r>
            <a:endParaRPr lang="th-TH" sz="6600" dirty="0">
              <a:solidFill>
                <a:srgbClr val="5F9D50"/>
              </a:solidFill>
              <a:latin typeface="+mj-lt"/>
              <a:cs typeface="DB YangDung X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821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731710" y="2567447"/>
            <a:ext cx="3548729" cy="3997928"/>
            <a:chOff x="4465510" y="602169"/>
            <a:chExt cx="3548729" cy="399792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2B82571-C645-4F1B-8047-AE967B360EEB}"/>
                </a:ext>
              </a:extLst>
            </p:cNvPr>
            <p:cNvSpPr/>
            <p:nvPr/>
          </p:nvSpPr>
          <p:spPr>
            <a:xfrm>
              <a:off x="7383017" y="2277331"/>
              <a:ext cx="91249" cy="129540"/>
            </a:xfrm>
            <a:custGeom>
              <a:avLst/>
              <a:gdLst>
                <a:gd name="connsiteX0" fmla="*/ 91250 w 91249"/>
                <a:gd name="connsiteY0" fmla="*/ 64770 h 129540"/>
                <a:gd name="connsiteX1" fmla="*/ 45625 w 91249"/>
                <a:gd name="connsiteY1" fmla="*/ 129540 h 129540"/>
                <a:gd name="connsiteX2" fmla="*/ 0 w 91249"/>
                <a:gd name="connsiteY2" fmla="*/ 64770 h 129540"/>
                <a:gd name="connsiteX3" fmla="*/ 45625 w 91249"/>
                <a:gd name="connsiteY3" fmla="*/ 0 h 129540"/>
                <a:gd name="connsiteX4" fmla="*/ 91250 w 91249"/>
                <a:gd name="connsiteY4" fmla="*/ 6477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49" h="129540">
                  <a:moveTo>
                    <a:pt x="91250" y="64770"/>
                  </a:moveTo>
                  <a:cubicBezTo>
                    <a:pt x="70961" y="77915"/>
                    <a:pt x="54673" y="101060"/>
                    <a:pt x="45625" y="129540"/>
                  </a:cubicBezTo>
                  <a:cubicBezTo>
                    <a:pt x="36576" y="101060"/>
                    <a:pt x="20288" y="77915"/>
                    <a:pt x="0" y="64770"/>
                  </a:cubicBezTo>
                  <a:cubicBezTo>
                    <a:pt x="20288" y="51625"/>
                    <a:pt x="36576" y="28480"/>
                    <a:pt x="45625" y="0"/>
                  </a:cubicBezTo>
                  <a:cubicBezTo>
                    <a:pt x="54578" y="28575"/>
                    <a:pt x="70961" y="51625"/>
                    <a:pt x="91250" y="64770"/>
                  </a:cubicBezTo>
                  <a:close/>
                </a:path>
              </a:pathLst>
            </a:custGeom>
            <a:solidFill>
              <a:srgbClr val="EE9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A3B1199-3F93-439A-9EC1-D58BF313E0DF}"/>
                </a:ext>
              </a:extLst>
            </p:cNvPr>
            <p:cNvSpPr/>
            <p:nvPr/>
          </p:nvSpPr>
          <p:spPr>
            <a:xfrm>
              <a:off x="7337488" y="1577149"/>
              <a:ext cx="77724" cy="110489"/>
            </a:xfrm>
            <a:custGeom>
              <a:avLst/>
              <a:gdLst>
                <a:gd name="connsiteX0" fmla="*/ 77724 w 77724"/>
                <a:gd name="connsiteY0" fmla="*/ 55245 h 110489"/>
                <a:gd name="connsiteX1" fmla="*/ 38862 w 77724"/>
                <a:gd name="connsiteY1" fmla="*/ 110490 h 110489"/>
                <a:gd name="connsiteX2" fmla="*/ 0 w 77724"/>
                <a:gd name="connsiteY2" fmla="*/ 55245 h 110489"/>
                <a:gd name="connsiteX3" fmla="*/ 38862 w 77724"/>
                <a:gd name="connsiteY3" fmla="*/ 0 h 110489"/>
                <a:gd name="connsiteX4" fmla="*/ 77724 w 77724"/>
                <a:gd name="connsiteY4" fmla="*/ 55245 h 11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" h="110489">
                  <a:moveTo>
                    <a:pt x="77724" y="55245"/>
                  </a:moveTo>
                  <a:cubicBezTo>
                    <a:pt x="60388" y="66484"/>
                    <a:pt x="46577" y="86106"/>
                    <a:pt x="38862" y="110490"/>
                  </a:cubicBezTo>
                  <a:cubicBezTo>
                    <a:pt x="31147" y="86201"/>
                    <a:pt x="17240" y="66484"/>
                    <a:pt x="0" y="55245"/>
                  </a:cubicBezTo>
                  <a:cubicBezTo>
                    <a:pt x="17336" y="44005"/>
                    <a:pt x="31147" y="24384"/>
                    <a:pt x="38862" y="0"/>
                  </a:cubicBezTo>
                  <a:cubicBezTo>
                    <a:pt x="46482" y="24384"/>
                    <a:pt x="60388" y="44005"/>
                    <a:pt x="77724" y="55245"/>
                  </a:cubicBezTo>
                  <a:close/>
                </a:path>
              </a:pathLst>
            </a:custGeom>
            <a:solidFill>
              <a:srgbClr val="EE9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6B0F46F-9FA1-484E-8688-822BBFACD240}"/>
                </a:ext>
              </a:extLst>
            </p:cNvPr>
            <p:cNvSpPr/>
            <p:nvPr/>
          </p:nvSpPr>
          <p:spPr>
            <a:xfrm>
              <a:off x="4853082" y="3250977"/>
              <a:ext cx="62102" cy="88391"/>
            </a:xfrm>
            <a:custGeom>
              <a:avLst/>
              <a:gdLst>
                <a:gd name="connsiteX0" fmla="*/ 62103 w 62102"/>
                <a:gd name="connsiteY0" fmla="*/ 44196 h 88391"/>
                <a:gd name="connsiteX1" fmla="*/ 31051 w 62102"/>
                <a:gd name="connsiteY1" fmla="*/ 88392 h 88391"/>
                <a:gd name="connsiteX2" fmla="*/ 0 w 62102"/>
                <a:gd name="connsiteY2" fmla="*/ 44196 h 88391"/>
                <a:gd name="connsiteX3" fmla="*/ 31051 w 62102"/>
                <a:gd name="connsiteY3" fmla="*/ 0 h 88391"/>
                <a:gd name="connsiteX4" fmla="*/ 62103 w 62102"/>
                <a:gd name="connsiteY4" fmla="*/ 44196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02" h="88391">
                  <a:moveTo>
                    <a:pt x="62103" y="44196"/>
                  </a:moveTo>
                  <a:cubicBezTo>
                    <a:pt x="48196" y="53150"/>
                    <a:pt x="37148" y="68961"/>
                    <a:pt x="31051" y="88392"/>
                  </a:cubicBezTo>
                  <a:cubicBezTo>
                    <a:pt x="24955" y="68961"/>
                    <a:pt x="13811" y="53150"/>
                    <a:pt x="0" y="44196"/>
                  </a:cubicBezTo>
                  <a:cubicBezTo>
                    <a:pt x="13906" y="35243"/>
                    <a:pt x="24955" y="19431"/>
                    <a:pt x="31051" y="0"/>
                  </a:cubicBezTo>
                  <a:cubicBezTo>
                    <a:pt x="37148" y="19526"/>
                    <a:pt x="48292" y="35243"/>
                    <a:pt x="62103" y="44196"/>
                  </a:cubicBezTo>
                  <a:close/>
                </a:path>
              </a:pathLst>
            </a:custGeom>
            <a:solidFill>
              <a:srgbClr val="EE9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1E7C74-DFDA-4FE8-8DE8-0E8C4E230F4F}"/>
                </a:ext>
              </a:extLst>
            </p:cNvPr>
            <p:cNvSpPr/>
            <p:nvPr/>
          </p:nvSpPr>
          <p:spPr>
            <a:xfrm>
              <a:off x="4465510" y="1407318"/>
              <a:ext cx="62102" cy="88391"/>
            </a:xfrm>
            <a:custGeom>
              <a:avLst/>
              <a:gdLst>
                <a:gd name="connsiteX0" fmla="*/ 62103 w 62102"/>
                <a:gd name="connsiteY0" fmla="*/ 44196 h 88391"/>
                <a:gd name="connsiteX1" fmla="*/ 31052 w 62102"/>
                <a:gd name="connsiteY1" fmla="*/ 88392 h 88391"/>
                <a:gd name="connsiteX2" fmla="*/ 0 w 62102"/>
                <a:gd name="connsiteY2" fmla="*/ 44196 h 88391"/>
                <a:gd name="connsiteX3" fmla="*/ 31052 w 62102"/>
                <a:gd name="connsiteY3" fmla="*/ 0 h 88391"/>
                <a:gd name="connsiteX4" fmla="*/ 62103 w 62102"/>
                <a:gd name="connsiteY4" fmla="*/ 44196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02" h="88391">
                  <a:moveTo>
                    <a:pt x="62103" y="44196"/>
                  </a:moveTo>
                  <a:cubicBezTo>
                    <a:pt x="48196" y="53150"/>
                    <a:pt x="37148" y="68961"/>
                    <a:pt x="31052" y="88392"/>
                  </a:cubicBezTo>
                  <a:cubicBezTo>
                    <a:pt x="24956" y="68961"/>
                    <a:pt x="13811" y="53150"/>
                    <a:pt x="0" y="44196"/>
                  </a:cubicBezTo>
                  <a:cubicBezTo>
                    <a:pt x="13906" y="35242"/>
                    <a:pt x="24956" y="19431"/>
                    <a:pt x="31052" y="0"/>
                  </a:cubicBezTo>
                  <a:cubicBezTo>
                    <a:pt x="37052" y="19526"/>
                    <a:pt x="48196" y="35242"/>
                    <a:pt x="62103" y="44196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82A082-4204-4513-B4F5-745CE872C577}"/>
                </a:ext>
              </a:extLst>
            </p:cNvPr>
            <p:cNvSpPr/>
            <p:nvPr/>
          </p:nvSpPr>
          <p:spPr>
            <a:xfrm>
              <a:off x="7007923" y="602169"/>
              <a:ext cx="62103" cy="88392"/>
            </a:xfrm>
            <a:custGeom>
              <a:avLst/>
              <a:gdLst>
                <a:gd name="connsiteX0" fmla="*/ 62103 w 62103"/>
                <a:gd name="connsiteY0" fmla="*/ 44196 h 88392"/>
                <a:gd name="connsiteX1" fmla="*/ 31052 w 62103"/>
                <a:gd name="connsiteY1" fmla="*/ 88392 h 88392"/>
                <a:gd name="connsiteX2" fmla="*/ 0 w 62103"/>
                <a:gd name="connsiteY2" fmla="*/ 44196 h 88392"/>
                <a:gd name="connsiteX3" fmla="*/ 31052 w 62103"/>
                <a:gd name="connsiteY3" fmla="*/ 0 h 88392"/>
                <a:gd name="connsiteX4" fmla="*/ 62103 w 62103"/>
                <a:gd name="connsiteY4" fmla="*/ 44196 h 8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03" h="88392">
                  <a:moveTo>
                    <a:pt x="62103" y="44196"/>
                  </a:moveTo>
                  <a:cubicBezTo>
                    <a:pt x="48196" y="53150"/>
                    <a:pt x="37148" y="68961"/>
                    <a:pt x="31052" y="88392"/>
                  </a:cubicBezTo>
                  <a:cubicBezTo>
                    <a:pt x="24955" y="68961"/>
                    <a:pt x="13811" y="53150"/>
                    <a:pt x="0" y="44196"/>
                  </a:cubicBezTo>
                  <a:cubicBezTo>
                    <a:pt x="13907" y="35243"/>
                    <a:pt x="24955" y="19431"/>
                    <a:pt x="31052" y="0"/>
                  </a:cubicBezTo>
                  <a:cubicBezTo>
                    <a:pt x="37148" y="19526"/>
                    <a:pt x="48292" y="35243"/>
                    <a:pt x="62103" y="44196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5752E6-F987-41E3-94FE-D16B7FBC2FFD}"/>
                </a:ext>
              </a:extLst>
            </p:cNvPr>
            <p:cNvSpPr/>
            <p:nvPr/>
          </p:nvSpPr>
          <p:spPr>
            <a:xfrm>
              <a:off x="7101458" y="793241"/>
              <a:ext cx="62102" cy="88392"/>
            </a:xfrm>
            <a:custGeom>
              <a:avLst/>
              <a:gdLst>
                <a:gd name="connsiteX0" fmla="*/ 62103 w 62102"/>
                <a:gd name="connsiteY0" fmla="*/ 44196 h 88392"/>
                <a:gd name="connsiteX1" fmla="*/ 31052 w 62102"/>
                <a:gd name="connsiteY1" fmla="*/ 88392 h 88392"/>
                <a:gd name="connsiteX2" fmla="*/ 0 w 62102"/>
                <a:gd name="connsiteY2" fmla="*/ 44196 h 88392"/>
                <a:gd name="connsiteX3" fmla="*/ 31052 w 62102"/>
                <a:gd name="connsiteY3" fmla="*/ 0 h 88392"/>
                <a:gd name="connsiteX4" fmla="*/ 62103 w 62102"/>
                <a:gd name="connsiteY4" fmla="*/ 44196 h 8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02" h="88392">
                  <a:moveTo>
                    <a:pt x="62103" y="44196"/>
                  </a:moveTo>
                  <a:cubicBezTo>
                    <a:pt x="48196" y="53150"/>
                    <a:pt x="37147" y="68961"/>
                    <a:pt x="31052" y="88392"/>
                  </a:cubicBezTo>
                  <a:cubicBezTo>
                    <a:pt x="24955" y="68961"/>
                    <a:pt x="13811" y="53150"/>
                    <a:pt x="0" y="44196"/>
                  </a:cubicBezTo>
                  <a:cubicBezTo>
                    <a:pt x="13906" y="35242"/>
                    <a:pt x="24955" y="19431"/>
                    <a:pt x="31052" y="0"/>
                  </a:cubicBezTo>
                  <a:cubicBezTo>
                    <a:pt x="37147" y="19526"/>
                    <a:pt x="48292" y="35242"/>
                    <a:pt x="62103" y="44196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CF9511-640A-49C6-8339-30934C285A62}"/>
                </a:ext>
              </a:extLst>
            </p:cNvPr>
            <p:cNvSpPr/>
            <p:nvPr/>
          </p:nvSpPr>
          <p:spPr>
            <a:xfrm>
              <a:off x="4465510" y="3235546"/>
              <a:ext cx="62102" cy="88391"/>
            </a:xfrm>
            <a:custGeom>
              <a:avLst/>
              <a:gdLst>
                <a:gd name="connsiteX0" fmla="*/ 62103 w 62102"/>
                <a:gd name="connsiteY0" fmla="*/ 44196 h 88391"/>
                <a:gd name="connsiteX1" fmla="*/ 31052 w 62102"/>
                <a:gd name="connsiteY1" fmla="*/ 88392 h 88391"/>
                <a:gd name="connsiteX2" fmla="*/ 0 w 62102"/>
                <a:gd name="connsiteY2" fmla="*/ 44196 h 88391"/>
                <a:gd name="connsiteX3" fmla="*/ 31052 w 62102"/>
                <a:gd name="connsiteY3" fmla="*/ 0 h 88391"/>
                <a:gd name="connsiteX4" fmla="*/ 62103 w 62102"/>
                <a:gd name="connsiteY4" fmla="*/ 44196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02" h="88391">
                  <a:moveTo>
                    <a:pt x="62103" y="44196"/>
                  </a:moveTo>
                  <a:cubicBezTo>
                    <a:pt x="48196" y="53149"/>
                    <a:pt x="37148" y="68961"/>
                    <a:pt x="31052" y="88392"/>
                  </a:cubicBezTo>
                  <a:cubicBezTo>
                    <a:pt x="24956" y="68961"/>
                    <a:pt x="13811" y="53149"/>
                    <a:pt x="0" y="44196"/>
                  </a:cubicBezTo>
                  <a:cubicBezTo>
                    <a:pt x="13906" y="35243"/>
                    <a:pt x="24956" y="19431"/>
                    <a:pt x="31052" y="0"/>
                  </a:cubicBezTo>
                  <a:cubicBezTo>
                    <a:pt x="37052" y="19526"/>
                    <a:pt x="48196" y="35243"/>
                    <a:pt x="62103" y="44196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6E1B51B-4A18-4FBE-9E27-A0F89AD14A4A}"/>
                </a:ext>
              </a:extLst>
            </p:cNvPr>
            <p:cNvSpPr/>
            <p:nvPr/>
          </p:nvSpPr>
          <p:spPr>
            <a:xfrm>
              <a:off x="5977985" y="4511706"/>
              <a:ext cx="62103" cy="88391"/>
            </a:xfrm>
            <a:custGeom>
              <a:avLst/>
              <a:gdLst>
                <a:gd name="connsiteX0" fmla="*/ 62103 w 62103"/>
                <a:gd name="connsiteY0" fmla="*/ 44196 h 88391"/>
                <a:gd name="connsiteX1" fmla="*/ 31051 w 62103"/>
                <a:gd name="connsiteY1" fmla="*/ 88392 h 88391"/>
                <a:gd name="connsiteX2" fmla="*/ 0 w 62103"/>
                <a:gd name="connsiteY2" fmla="*/ 44196 h 88391"/>
                <a:gd name="connsiteX3" fmla="*/ 31051 w 62103"/>
                <a:gd name="connsiteY3" fmla="*/ 0 h 88391"/>
                <a:gd name="connsiteX4" fmla="*/ 62103 w 62103"/>
                <a:gd name="connsiteY4" fmla="*/ 44196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03" h="88391">
                  <a:moveTo>
                    <a:pt x="62103" y="44196"/>
                  </a:moveTo>
                  <a:cubicBezTo>
                    <a:pt x="48196" y="53149"/>
                    <a:pt x="37147" y="68961"/>
                    <a:pt x="31051" y="88392"/>
                  </a:cubicBezTo>
                  <a:cubicBezTo>
                    <a:pt x="24955" y="68961"/>
                    <a:pt x="13811" y="53149"/>
                    <a:pt x="0" y="44196"/>
                  </a:cubicBezTo>
                  <a:cubicBezTo>
                    <a:pt x="13907" y="35242"/>
                    <a:pt x="24955" y="19431"/>
                    <a:pt x="31051" y="0"/>
                  </a:cubicBezTo>
                  <a:cubicBezTo>
                    <a:pt x="37052" y="19526"/>
                    <a:pt x="48196" y="35242"/>
                    <a:pt x="62103" y="44196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A58461D-B95F-459A-9A85-01A2D8260995}"/>
                </a:ext>
              </a:extLst>
            </p:cNvPr>
            <p:cNvSpPr/>
            <p:nvPr/>
          </p:nvSpPr>
          <p:spPr>
            <a:xfrm>
              <a:off x="7952136" y="2014156"/>
              <a:ext cx="62103" cy="88391"/>
            </a:xfrm>
            <a:custGeom>
              <a:avLst/>
              <a:gdLst>
                <a:gd name="connsiteX0" fmla="*/ 62103 w 62103"/>
                <a:gd name="connsiteY0" fmla="*/ 44196 h 88391"/>
                <a:gd name="connsiteX1" fmla="*/ 31052 w 62103"/>
                <a:gd name="connsiteY1" fmla="*/ 88392 h 88391"/>
                <a:gd name="connsiteX2" fmla="*/ 0 w 62103"/>
                <a:gd name="connsiteY2" fmla="*/ 44196 h 88391"/>
                <a:gd name="connsiteX3" fmla="*/ 31052 w 62103"/>
                <a:gd name="connsiteY3" fmla="*/ 0 h 88391"/>
                <a:gd name="connsiteX4" fmla="*/ 62103 w 62103"/>
                <a:gd name="connsiteY4" fmla="*/ 44196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03" h="88391">
                  <a:moveTo>
                    <a:pt x="62103" y="44196"/>
                  </a:moveTo>
                  <a:cubicBezTo>
                    <a:pt x="48196" y="53149"/>
                    <a:pt x="37147" y="68961"/>
                    <a:pt x="31052" y="88392"/>
                  </a:cubicBezTo>
                  <a:cubicBezTo>
                    <a:pt x="24955" y="68961"/>
                    <a:pt x="13811" y="53149"/>
                    <a:pt x="0" y="44196"/>
                  </a:cubicBezTo>
                  <a:cubicBezTo>
                    <a:pt x="13906" y="35242"/>
                    <a:pt x="24955" y="19431"/>
                    <a:pt x="31052" y="0"/>
                  </a:cubicBezTo>
                  <a:cubicBezTo>
                    <a:pt x="37147" y="19526"/>
                    <a:pt x="48292" y="35242"/>
                    <a:pt x="62103" y="44196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8" name="Graphic 158">
            <a:extLst>
              <a:ext uri="{FF2B5EF4-FFF2-40B4-BE49-F238E27FC236}">
                <a16:creationId xmlns:a16="http://schemas.microsoft.com/office/drawing/2014/main" id="{B559D056-CAC7-4E5C-A68B-0DEA50C49DDC}"/>
              </a:ext>
            </a:extLst>
          </p:cNvPr>
          <p:cNvGrpSpPr/>
          <p:nvPr/>
        </p:nvGrpSpPr>
        <p:grpSpPr>
          <a:xfrm rot="11089699" flipH="1" flipV="1">
            <a:off x="297240" y="5746735"/>
            <a:ext cx="461866" cy="457325"/>
            <a:chOff x="5881780" y="3214768"/>
            <a:chExt cx="425575" cy="425575"/>
          </a:xfrm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6DAFDE30-2C2F-4816-82D5-2A7B372A4075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A11DCD94-95D4-40BD-B2BE-F133FA3744D5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C8739048-D72B-4B99-8CC0-9671787041D9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3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840491" y="2513494"/>
            <a:ext cx="2734374" cy="2731527"/>
            <a:chOff x="4574291" y="548216"/>
            <a:chExt cx="2734374" cy="2731527"/>
          </a:xfrm>
        </p:grpSpPr>
        <p:grpSp>
          <p:nvGrpSpPr>
            <p:cNvPr id="44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4574291" y="1995465"/>
              <a:ext cx="842365" cy="608610"/>
              <a:chOff x="4574291" y="1995465"/>
              <a:chExt cx="842365" cy="608610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41959A5-2BF0-4091-8AE6-37A6D8E35FE0}"/>
                  </a:ext>
                </a:extLst>
              </p:cNvPr>
              <p:cNvSpPr/>
              <p:nvPr/>
            </p:nvSpPr>
            <p:spPr>
              <a:xfrm>
                <a:off x="4574291" y="1995465"/>
                <a:ext cx="842365" cy="608610"/>
              </a:xfrm>
              <a:custGeom>
                <a:avLst/>
                <a:gdLst>
                  <a:gd name="connsiteX0" fmla="*/ 11519 w 842365"/>
                  <a:gd name="connsiteY0" fmla="*/ 357400 h 608610"/>
                  <a:gd name="connsiteX1" fmla="*/ 697129 w 842365"/>
                  <a:gd name="connsiteY1" fmla="*/ 608574 h 608610"/>
                  <a:gd name="connsiteX2" fmla="*/ 726466 w 842365"/>
                  <a:gd name="connsiteY2" fmla="*/ 589429 h 608610"/>
                  <a:gd name="connsiteX3" fmla="*/ 841147 w 842365"/>
                  <a:gd name="connsiteY3" fmla="*/ 276342 h 608610"/>
                  <a:gd name="connsiteX4" fmla="*/ 826574 w 842365"/>
                  <a:gd name="connsiteY4" fmla="*/ 255197 h 608610"/>
                  <a:gd name="connsiteX5" fmla="*/ 140964 w 842365"/>
                  <a:gd name="connsiteY5" fmla="*/ 4022 h 608610"/>
                  <a:gd name="connsiteX6" fmla="*/ 116199 w 842365"/>
                  <a:gd name="connsiteY6" fmla="*/ 10785 h 608610"/>
                  <a:gd name="connsiteX7" fmla="*/ 1518 w 842365"/>
                  <a:gd name="connsiteY7" fmla="*/ 323872 h 608610"/>
                  <a:gd name="connsiteX8" fmla="*/ 11519 w 842365"/>
                  <a:gd name="connsiteY8" fmla="*/ 357400 h 6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2365" h="608610">
                    <a:moveTo>
                      <a:pt x="11519" y="357400"/>
                    </a:moveTo>
                    <a:cubicBezTo>
                      <a:pt x="228499" y="505799"/>
                      <a:pt x="435668" y="581714"/>
                      <a:pt x="697129" y="608574"/>
                    </a:cubicBezTo>
                    <a:cubicBezTo>
                      <a:pt x="709226" y="609241"/>
                      <a:pt x="722370" y="600573"/>
                      <a:pt x="726466" y="589429"/>
                    </a:cubicBezTo>
                    <a:cubicBezTo>
                      <a:pt x="764661" y="485035"/>
                      <a:pt x="802952" y="380736"/>
                      <a:pt x="841147" y="276342"/>
                    </a:cubicBezTo>
                    <a:cubicBezTo>
                      <a:pt x="845243" y="265198"/>
                      <a:pt x="838670" y="255863"/>
                      <a:pt x="826574" y="255197"/>
                    </a:cubicBezTo>
                    <a:cubicBezTo>
                      <a:pt x="565112" y="228336"/>
                      <a:pt x="357944" y="152422"/>
                      <a:pt x="140964" y="4022"/>
                    </a:cubicBezTo>
                    <a:cubicBezTo>
                      <a:pt x="131249" y="-3312"/>
                      <a:pt x="120200" y="-359"/>
                      <a:pt x="116199" y="10785"/>
                    </a:cubicBezTo>
                    <a:cubicBezTo>
                      <a:pt x="78004" y="115179"/>
                      <a:pt x="39713" y="219478"/>
                      <a:pt x="1518" y="323872"/>
                    </a:cubicBezTo>
                    <a:cubicBezTo>
                      <a:pt x="-2578" y="334921"/>
                      <a:pt x="1899" y="350066"/>
                      <a:pt x="11519" y="357400"/>
                    </a:cubicBezTo>
                    <a:close/>
                  </a:path>
                </a:pathLst>
              </a:custGeom>
              <a:solidFill>
                <a:srgbClr val="9FC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A56D3A1-5A23-4CC9-A8A2-528281E26258}"/>
                  </a:ext>
                </a:extLst>
              </p:cNvPr>
              <p:cNvSpPr/>
              <p:nvPr/>
            </p:nvSpPr>
            <p:spPr>
              <a:xfrm>
                <a:off x="4615148" y="2048829"/>
                <a:ext cx="753006" cy="518669"/>
              </a:xfrm>
              <a:custGeom>
                <a:avLst/>
                <a:gdLst>
                  <a:gd name="connsiteX0" fmla="*/ 97346 w 753006"/>
                  <a:gd name="connsiteY0" fmla="*/ 5617 h 518669"/>
                  <a:gd name="connsiteX1" fmla="*/ 762 w 753006"/>
                  <a:gd name="connsiteY1" fmla="*/ 269174 h 518669"/>
                  <a:gd name="connsiteX2" fmla="*/ 6001 w 753006"/>
                  <a:gd name="connsiteY2" fmla="*/ 286033 h 518669"/>
                  <a:gd name="connsiteX3" fmla="*/ 640842 w 753006"/>
                  <a:gd name="connsiteY3" fmla="*/ 518633 h 518669"/>
                  <a:gd name="connsiteX4" fmla="*/ 655796 w 753006"/>
                  <a:gd name="connsiteY4" fmla="*/ 509204 h 518669"/>
                  <a:gd name="connsiteX5" fmla="*/ 752380 w 753006"/>
                  <a:gd name="connsiteY5" fmla="*/ 245647 h 518669"/>
                  <a:gd name="connsiteX6" fmla="*/ 744950 w 753006"/>
                  <a:gd name="connsiteY6" fmla="*/ 234503 h 518669"/>
                  <a:gd name="connsiteX7" fmla="*/ 110109 w 753006"/>
                  <a:gd name="connsiteY7" fmla="*/ 1902 h 518669"/>
                  <a:gd name="connsiteX8" fmla="*/ 97346 w 753006"/>
                  <a:gd name="connsiteY8" fmla="*/ 5617 h 518669"/>
                  <a:gd name="connsiteX9" fmla="*/ 567404 w 753006"/>
                  <a:gd name="connsiteY9" fmla="*/ 473485 h 518669"/>
                  <a:gd name="connsiteX10" fmla="*/ 374523 w 753006"/>
                  <a:gd name="connsiteY10" fmla="*/ 429098 h 518669"/>
                  <a:gd name="connsiteX11" fmla="*/ 462915 w 753006"/>
                  <a:gd name="connsiteY11" fmla="*/ 339182 h 518669"/>
                  <a:gd name="connsiteX12" fmla="*/ 446818 w 753006"/>
                  <a:gd name="connsiteY12" fmla="*/ 214119 h 518669"/>
                  <a:gd name="connsiteX13" fmla="*/ 645509 w 753006"/>
                  <a:gd name="connsiteY13" fmla="*/ 260315 h 518669"/>
                  <a:gd name="connsiteX14" fmla="*/ 681038 w 753006"/>
                  <a:gd name="connsiteY14" fmla="*/ 332039 h 518669"/>
                  <a:gd name="connsiteX15" fmla="*/ 642842 w 753006"/>
                  <a:gd name="connsiteY15" fmla="*/ 436242 h 518669"/>
                  <a:gd name="connsiteX16" fmla="*/ 567404 w 753006"/>
                  <a:gd name="connsiteY16" fmla="*/ 473485 h 518669"/>
                  <a:gd name="connsiteX17" fmla="*/ 95917 w 753006"/>
                  <a:gd name="connsiteY17" fmla="*/ 117726 h 518669"/>
                  <a:gd name="connsiteX18" fmla="*/ 168497 w 753006"/>
                  <a:gd name="connsiteY18" fmla="*/ 85436 h 518669"/>
                  <a:gd name="connsiteX19" fmla="*/ 343281 w 753006"/>
                  <a:gd name="connsiteY19" fmla="*/ 175829 h 518669"/>
                  <a:gd name="connsiteX20" fmla="*/ 250317 w 753006"/>
                  <a:gd name="connsiteY20" fmla="*/ 260506 h 518669"/>
                  <a:gd name="connsiteX21" fmla="*/ 259556 w 753006"/>
                  <a:gd name="connsiteY21" fmla="*/ 386521 h 518669"/>
                  <a:gd name="connsiteX22" fmla="*/ 90392 w 753006"/>
                  <a:gd name="connsiteY22" fmla="*/ 298415 h 518669"/>
                  <a:gd name="connsiteX23" fmla="*/ 57722 w 753006"/>
                  <a:gd name="connsiteY23" fmla="*/ 221834 h 518669"/>
                  <a:gd name="connsiteX24" fmla="*/ 95917 w 753006"/>
                  <a:gd name="connsiteY24" fmla="*/ 117726 h 518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3006" h="518669">
                    <a:moveTo>
                      <a:pt x="97346" y="5617"/>
                    </a:moveTo>
                    <a:cubicBezTo>
                      <a:pt x="65151" y="93437"/>
                      <a:pt x="32957" y="181353"/>
                      <a:pt x="762" y="269174"/>
                    </a:cubicBezTo>
                    <a:cubicBezTo>
                      <a:pt x="-1333" y="274889"/>
                      <a:pt x="1048" y="282413"/>
                      <a:pt x="6001" y="286033"/>
                    </a:cubicBezTo>
                    <a:cubicBezTo>
                      <a:pt x="207740" y="418525"/>
                      <a:pt x="401288" y="489392"/>
                      <a:pt x="640842" y="518633"/>
                    </a:cubicBezTo>
                    <a:cubicBezTo>
                      <a:pt x="647033" y="519110"/>
                      <a:pt x="653701" y="514823"/>
                      <a:pt x="655796" y="509204"/>
                    </a:cubicBezTo>
                    <a:cubicBezTo>
                      <a:pt x="687991" y="421383"/>
                      <a:pt x="720185" y="333467"/>
                      <a:pt x="752380" y="245647"/>
                    </a:cubicBezTo>
                    <a:cubicBezTo>
                      <a:pt x="754475" y="239932"/>
                      <a:pt x="751142" y="234979"/>
                      <a:pt x="744950" y="234503"/>
                    </a:cubicBezTo>
                    <a:cubicBezTo>
                      <a:pt x="505301" y="205261"/>
                      <a:pt x="311849" y="134395"/>
                      <a:pt x="110109" y="1902"/>
                    </a:cubicBezTo>
                    <a:cubicBezTo>
                      <a:pt x="105156" y="-1717"/>
                      <a:pt x="99441" y="-3"/>
                      <a:pt x="97346" y="5617"/>
                    </a:cubicBezTo>
                    <a:close/>
                    <a:moveTo>
                      <a:pt x="567404" y="473485"/>
                    </a:moveTo>
                    <a:cubicBezTo>
                      <a:pt x="488728" y="461864"/>
                      <a:pt x="449961" y="452911"/>
                      <a:pt x="374523" y="429098"/>
                    </a:cubicBezTo>
                    <a:cubicBezTo>
                      <a:pt x="412242" y="417192"/>
                      <a:pt x="446818" y="383093"/>
                      <a:pt x="462915" y="339182"/>
                    </a:cubicBezTo>
                    <a:cubicBezTo>
                      <a:pt x="480060" y="292510"/>
                      <a:pt x="472059" y="246028"/>
                      <a:pt x="446818" y="214119"/>
                    </a:cubicBezTo>
                    <a:cubicBezTo>
                      <a:pt x="524447" y="238979"/>
                      <a:pt x="564452" y="248409"/>
                      <a:pt x="645509" y="260315"/>
                    </a:cubicBezTo>
                    <a:cubicBezTo>
                      <a:pt x="635127" y="288700"/>
                      <a:pt x="650367" y="328991"/>
                      <a:pt x="681038" y="332039"/>
                    </a:cubicBezTo>
                    <a:cubicBezTo>
                      <a:pt x="665798" y="373758"/>
                      <a:pt x="658178" y="394523"/>
                      <a:pt x="642842" y="436242"/>
                    </a:cubicBezTo>
                    <a:cubicBezTo>
                      <a:pt x="612172" y="433194"/>
                      <a:pt x="577787" y="445005"/>
                      <a:pt x="567404" y="473485"/>
                    </a:cubicBezTo>
                    <a:close/>
                    <a:moveTo>
                      <a:pt x="95917" y="117726"/>
                    </a:moveTo>
                    <a:cubicBezTo>
                      <a:pt x="121349" y="135252"/>
                      <a:pt x="158115" y="113821"/>
                      <a:pt x="168497" y="85436"/>
                    </a:cubicBezTo>
                    <a:cubicBezTo>
                      <a:pt x="235649" y="127156"/>
                      <a:pt x="270796" y="145349"/>
                      <a:pt x="343281" y="175829"/>
                    </a:cubicBezTo>
                    <a:cubicBezTo>
                      <a:pt x="303467" y="183639"/>
                      <a:pt x="267462" y="213833"/>
                      <a:pt x="250317" y="260506"/>
                    </a:cubicBezTo>
                    <a:cubicBezTo>
                      <a:pt x="234220" y="304416"/>
                      <a:pt x="238601" y="352898"/>
                      <a:pt x="259556" y="386521"/>
                    </a:cubicBezTo>
                    <a:cubicBezTo>
                      <a:pt x="189452" y="356613"/>
                      <a:pt x="155448" y="338896"/>
                      <a:pt x="90392" y="298415"/>
                    </a:cubicBezTo>
                    <a:cubicBezTo>
                      <a:pt x="100775" y="270031"/>
                      <a:pt x="83153" y="239360"/>
                      <a:pt x="57722" y="221834"/>
                    </a:cubicBezTo>
                    <a:cubicBezTo>
                      <a:pt x="73057" y="180210"/>
                      <a:pt x="80677" y="159350"/>
                      <a:pt x="95917" y="117726"/>
                    </a:cubicBezTo>
                    <a:close/>
                  </a:path>
                </a:pathLst>
              </a:custGeom>
              <a:solidFill>
                <a:srgbClr val="659A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7" name="Graphic 1">
                <a:extLst>
                  <a:ext uri="{FF2B5EF4-FFF2-40B4-BE49-F238E27FC236}">
                    <a16:creationId xmlns:a16="http://schemas.microsoft.com/office/drawing/2014/main" id="{0D9F1EEA-BB8E-4A59-9062-35DBD3487AF5}"/>
                  </a:ext>
                </a:extLst>
              </p:cNvPr>
              <p:cNvGrpSpPr/>
              <p:nvPr/>
            </p:nvGrpSpPr>
            <p:grpSpPr>
              <a:xfrm>
                <a:off x="4744218" y="2198035"/>
                <a:ext cx="479767" cy="266672"/>
                <a:chOff x="4744218" y="2198035"/>
                <a:chExt cx="479767" cy="266672"/>
              </a:xfrm>
              <a:solidFill>
                <a:srgbClr val="E1F492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A0904BB6-B629-469F-80E1-F1492458DA32}"/>
                    </a:ext>
                  </a:extLst>
                </p:cNvPr>
                <p:cNvSpPr/>
                <p:nvPr/>
              </p:nvSpPr>
              <p:spPr>
                <a:xfrm>
                  <a:off x="4744218" y="2198035"/>
                  <a:ext cx="79183" cy="123876"/>
                </a:xfrm>
                <a:custGeom>
                  <a:avLst/>
                  <a:gdLst>
                    <a:gd name="connsiteX0" fmla="*/ 72860 w 79183"/>
                    <a:gd name="connsiteY0" fmla="*/ 80535 h 123876"/>
                    <a:gd name="connsiteX1" fmla="*/ 17805 w 79183"/>
                    <a:gd name="connsiteY1" fmla="*/ 120921 h 123876"/>
                    <a:gd name="connsiteX2" fmla="*/ 6471 w 79183"/>
                    <a:gd name="connsiteY2" fmla="*/ 42435 h 123876"/>
                    <a:gd name="connsiteX3" fmla="*/ 60954 w 79183"/>
                    <a:gd name="connsiteY3" fmla="*/ 3096 h 123876"/>
                    <a:gd name="connsiteX4" fmla="*/ 72860 w 79183"/>
                    <a:gd name="connsiteY4" fmla="*/ 80535 h 123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183" h="123876">
                      <a:moveTo>
                        <a:pt x="72860" y="80535"/>
                      </a:moveTo>
                      <a:cubicBezTo>
                        <a:pt x="60954" y="113110"/>
                        <a:pt x="36189" y="131398"/>
                        <a:pt x="17805" y="120921"/>
                      </a:cubicBezTo>
                      <a:cubicBezTo>
                        <a:pt x="-483" y="110443"/>
                        <a:pt x="-5436" y="75010"/>
                        <a:pt x="6471" y="42435"/>
                      </a:cubicBezTo>
                      <a:cubicBezTo>
                        <a:pt x="18377" y="9859"/>
                        <a:pt x="42666" y="-7477"/>
                        <a:pt x="60954" y="3096"/>
                      </a:cubicBezTo>
                      <a:cubicBezTo>
                        <a:pt x="79337" y="13574"/>
                        <a:pt x="84766" y="47959"/>
                        <a:pt x="72860" y="80535"/>
                      </a:cubicBezTo>
                      <a:close/>
                    </a:path>
                  </a:pathLst>
                </a:custGeom>
                <a:solidFill>
                  <a:srgbClr val="E1F4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D3A8A9F1-F2BE-4581-AB2D-1D5375D3B6D7}"/>
                    </a:ext>
                  </a:extLst>
                </p:cNvPr>
                <p:cNvSpPr/>
                <p:nvPr/>
              </p:nvSpPr>
              <p:spPr>
                <a:xfrm>
                  <a:off x="5137240" y="2346065"/>
                  <a:ext cx="86745" cy="118642"/>
                </a:xfrm>
                <a:custGeom>
                  <a:avLst/>
                  <a:gdLst>
                    <a:gd name="connsiteX0" fmla="*/ 81031 w 86745"/>
                    <a:gd name="connsiteY0" fmla="*/ 65664 h 118642"/>
                    <a:gd name="connsiteX1" fmla="*/ 21690 w 86745"/>
                    <a:gd name="connsiteY1" fmla="*/ 118242 h 118642"/>
                    <a:gd name="connsiteX2" fmla="*/ 5783 w 86745"/>
                    <a:gd name="connsiteY2" fmla="*/ 51853 h 118642"/>
                    <a:gd name="connsiteX3" fmla="*/ 64933 w 86745"/>
                    <a:gd name="connsiteY3" fmla="*/ 418 h 118642"/>
                    <a:gd name="connsiteX4" fmla="*/ 81031 w 86745"/>
                    <a:gd name="connsiteY4" fmla="*/ 65664 h 118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745" h="118642">
                      <a:moveTo>
                        <a:pt x="81031" y="65664"/>
                      </a:moveTo>
                      <a:cubicBezTo>
                        <a:pt x="69124" y="98239"/>
                        <a:pt x="42454" y="122052"/>
                        <a:pt x="21690" y="118242"/>
                      </a:cubicBezTo>
                      <a:cubicBezTo>
                        <a:pt x="925" y="114432"/>
                        <a:pt x="-6123" y="84428"/>
                        <a:pt x="5783" y="51853"/>
                      </a:cubicBezTo>
                      <a:cubicBezTo>
                        <a:pt x="17689" y="19277"/>
                        <a:pt x="44074" y="-3393"/>
                        <a:pt x="64933" y="418"/>
                      </a:cubicBezTo>
                      <a:cubicBezTo>
                        <a:pt x="85603" y="4227"/>
                        <a:pt x="92937" y="33088"/>
                        <a:pt x="81031" y="65664"/>
                      </a:cubicBezTo>
                      <a:close/>
                    </a:path>
                  </a:pathLst>
                </a:custGeom>
                <a:solidFill>
                  <a:srgbClr val="E1F4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6F7052E-C1AF-4F99-946C-E6079FD66827}"/>
                  </a:ext>
                </a:extLst>
              </p:cNvPr>
              <p:cNvSpPr/>
              <p:nvPr/>
            </p:nvSpPr>
            <p:spPr>
              <a:xfrm>
                <a:off x="4920343" y="2285074"/>
                <a:ext cx="108153" cy="136806"/>
              </a:xfrm>
              <a:custGeom>
                <a:avLst/>
                <a:gdLst>
                  <a:gd name="connsiteX0" fmla="*/ 80758 w 108153"/>
                  <a:gd name="connsiteY0" fmla="*/ 449 h 136806"/>
                  <a:gd name="connsiteX1" fmla="*/ 85139 w 108153"/>
                  <a:gd name="connsiteY1" fmla="*/ 9688 h 136806"/>
                  <a:gd name="connsiteX2" fmla="*/ 83901 w 108153"/>
                  <a:gd name="connsiteY2" fmla="*/ 13117 h 136806"/>
                  <a:gd name="connsiteX3" fmla="*/ 105523 w 108153"/>
                  <a:gd name="connsiteY3" fmla="*/ 30358 h 136806"/>
                  <a:gd name="connsiteX4" fmla="*/ 107618 w 108153"/>
                  <a:gd name="connsiteY4" fmla="*/ 39502 h 136806"/>
                  <a:gd name="connsiteX5" fmla="*/ 95426 w 108153"/>
                  <a:gd name="connsiteY5" fmla="*/ 45121 h 136806"/>
                  <a:gd name="connsiteX6" fmla="*/ 91140 w 108153"/>
                  <a:gd name="connsiteY6" fmla="*/ 42074 h 136806"/>
                  <a:gd name="connsiteX7" fmla="*/ 77234 w 108153"/>
                  <a:gd name="connsiteY7" fmla="*/ 29405 h 136806"/>
                  <a:gd name="connsiteX8" fmla="*/ 66185 w 108153"/>
                  <a:gd name="connsiteY8" fmla="*/ 59504 h 136806"/>
                  <a:gd name="connsiteX9" fmla="*/ 89045 w 108153"/>
                  <a:gd name="connsiteY9" fmla="*/ 103700 h 136806"/>
                  <a:gd name="connsiteX10" fmla="*/ 43706 w 108153"/>
                  <a:gd name="connsiteY10" fmla="*/ 122655 h 136806"/>
                  <a:gd name="connsiteX11" fmla="*/ 40277 w 108153"/>
                  <a:gd name="connsiteY11" fmla="*/ 132085 h 136806"/>
                  <a:gd name="connsiteX12" fmla="*/ 30942 w 108153"/>
                  <a:gd name="connsiteY12" fmla="*/ 136371 h 136806"/>
                  <a:gd name="connsiteX13" fmla="*/ 26465 w 108153"/>
                  <a:gd name="connsiteY13" fmla="*/ 127037 h 136806"/>
                  <a:gd name="connsiteX14" fmla="*/ 29990 w 108153"/>
                  <a:gd name="connsiteY14" fmla="*/ 117321 h 136806"/>
                  <a:gd name="connsiteX15" fmla="*/ 2081 w 108153"/>
                  <a:gd name="connsiteY15" fmla="*/ 92556 h 136806"/>
                  <a:gd name="connsiteX16" fmla="*/ 557 w 108153"/>
                  <a:gd name="connsiteY16" fmla="*/ 83317 h 136806"/>
                  <a:gd name="connsiteX17" fmla="*/ 12368 w 108153"/>
                  <a:gd name="connsiteY17" fmla="*/ 78173 h 136806"/>
                  <a:gd name="connsiteX18" fmla="*/ 16940 w 108153"/>
                  <a:gd name="connsiteY18" fmla="*/ 81983 h 136806"/>
                  <a:gd name="connsiteX19" fmla="*/ 36467 w 108153"/>
                  <a:gd name="connsiteY19" fmla="*/ 101414 h 136806"/>
                  <a:gd name="connsiteX20" fmla="*/ 47801 w 108153"/>
                  <a:gd name="connsiteY20" fmla="*/ 70458 h 136806"/>
                  <a:gd name="connsiteX21" fmla="*/ 25894 w 108153"/>
                  <a:gd name="connsiteY21" fmla="*/ 25024 h 136806"/>
                  <a:gd name="connsiteX22" fmla="*/ 69995 w 108153"/>
                  <a:gd name="connsiteY22" fmla="*/ 7879 h 136806"/>
                  <a:gd name="connsiteX23" fmla="*/ 71233 w 108153"/>
                  <a:gd name="connsiteY23" fmla="*/ 4545 h 136806"/>
                  <a:gd name="connsiteX24" fmla="*/ 80758 w 108153"/>
                  <a:gd name="connsiteY24" fmla="*/ 449 h 136806"/>
                  <a:gd name="connsiteX25" fmla="*/ 54850 w 108153"/>
                  <a:gd name="connsiteY25" fmla="*/ 51694 h 136806"/>
                  <a:gd name="connsiteX26" fmla="*/ 65042 w 108153"/>
                  <a:gd name="connsiteY26" fmla="*/ 23881 h 136806"/>
                  <a:gd name="connsiteX27" fmla="*/ 45039 w 108153"/>
                  <a:gd name="connsiteY27" fmla="*/ 31310 h 136806"/>
                  <a:gd name="connsiteX28" fmla="*/ 54850 w 108153"/>
                  <a:gd name="connsiteY28" fmla="*/ 51694 h 136806"/>
                  <a:gd name="connsiteX29" fmla="*/ 59422 w 108153"/>
                  <a:gd name="connsiteY29" fmla="*/ 78078 h 136806"/>
                  <a:gd name="connsiteX30" fmla="*/ 48945 w 108153"/>
                  <a:gd name="connsiteY30" fmla="*/ 106653 h 136806"/>
                  <a:gd name="connsiteX31" fmla="*/ 69709 w 108153"/>
                  <a:gd name="connsiteY31" fmla="*/ 98557 h 136806"/>
                  <a:gd name="connsiteX32" fmla="*/ 59422 w 108153"/>
                  <a:gd name="connsiteY32" fmla="*/ 78078 h 13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8153" h="136806">
                    <a:moveTo>
                      <a:pt x="80758" y="449"/>
                    </a:moveTo>
                    <a:cubicBezTo>
                      <a:pt x="84568" y="1878"/>
                      <a:pt x="86473" y="5878"/>
                      <a:pt x="85139" y="9688"/>
                    </a:cubicBezTo>
                    <a:cubicBezTo>
                      <a:pt x="84663" y="11117"/>
                      <a:pt x="84377" y="11784"/>
                      <a:pt x="83901" y="13117"/>
                    </a:cubicBezTo>
                    <a:cubicBezTo>
                      <a:pt x="92855" y="17594"/>
                      <a:pt x="99808" y="23309"/>
                      <a:pt x="105523" y="30358"/>
                    </a:cubicBezTo>
                    <a:cubicBezTo>
                      <a:pt x="107618" y="32644"/>
                      <a:pt x="108952" y="35692"/>
                      <a:pt x="107618" y="39502"/>
                    </a:cubicBezTo>
                    <a:cubicBezTo>
                      <a:pt x="105809" y="44359"/>
                      <a:pt x="100475" y="46836"/>
                      <a:pt x="95426" y="45121"/>
                    </a:cubicBezTo>
                    <a:cubicBezTo>
                      <a:pt x="93807" y="44550"/>
                      <a:pt x="92378" y="43597"/>
                      <a:pt x="91140" y="42074"/>
                    </a:cubicBezTo>
                    <a:cubicBezTo>
                      <a:pt x="86759" y="36835"/>
                      <a:pt x="82187" y="32549"/>
                      <a:pt x="77234" y="29405"/>
                    </a:cubicBezTo>
                    <a:cubicBezTo>
                      <a:pt x="72852" y="41502"/>
                      <a:pt x="70566" y="47503"/>
                      <a:pt x="66185" y="59504"/>
                    </a:cubicBezTo>
                    <a:cubicBezTo>
                      <a:pt x="88187" y="74173"/>
                      <a:pt x="95236" y="86936"/>
                      <a:pt x="89045" y="103700"/>
                    </a:cubicBezTo>
                    <a:cubicBezTo>
                      <a:pt x="82758" y="120941"/>
                      <a:pt x="64661" y="127989"/>
                      <a:pt x="43706" y="122655"/>
                    </a:cubicBezTo>
                    <a:cubicBezTo>
                      <a:pt x="42372" y="126465"/>
                      <a:pt x="41610" y="128275"/>
                      <a:pt x="40277" y="132085"/>
                    </a:cubicBezTo>
                    <a:cubicBezTo>
                      <a:pt x="38943" y="135895"/>
                      <a:pt x="34752" y="137704"/>
                      <a:pt x="30942" y="136371"/>
                    </a:cubicBezTo>
                    <a:cubicBezTo>
                      <a:pt x="27132" y="134942"/>
                      <a:pt x="25037" y="130846"/>
                      <a:pt x="26465" y="127037"/>
                    </a:cubicBezTo>
                    <a:cubicBezTo>
                      <a:pt x="27894" y="123131"/>
                      <a:pt x="28561" y="121226"/>
                      <a:pt x="29990" y="117321"/>
                    </a:cubicBezTo>
                    <a:cubicBezTo>
                      <a:pt x="18560" y="111606"/>
                      <a:pt x="9225" y="103129"/>
                      <a:pt x="2081" y="92556"/>
                    </a:cubicBezTo>
                    <a:cubicBezTo>
                      <a:pt x="81" y="89794"/>
                      <a:pt x="-586" y="86555"/>
                      <a:pt x="557" y="83317"/>
                    </a:cubicBezTo>
                    <a:cubicBezTo>
                      <a:pt x="2367" y="78459"/>
                      <a:pt x="7511" y="76268"/>
                      <a:pt x="12368" y="78173"/>
                    </a:cubicBezTo>
                    <a:cubicBezTo>
                      <a:pt x="14273" y="78935"/>
                      <a:pt x="15893" y="80269"/>
                      <a:pt x="16940" y="81983"/>
                    </a:cubicBezTo>
                    <a:cubicBezTo>
                      <a:pt x="22370" y="90270"/>
                      <a:pt x="28370" y="96652"/>
                      <a:pt x="36467" y="101414"/>
                    </a:cubicBezTo>
                    <a:cubicBezTo>
                      <a:pt x="41039" y="89032"/>
                      <a:pt x="43229" y="82841"/>
                      <a:pt x="47801" y="70458"/>
                    </a:cubicBezTo>
                    <a:cubicBezTo>
                      <a:pt x="26846" y="55885"/>
                      <a:pt x="19417" y="42740"/>
                      <a:pt x="25894" y="25024"/>
                    </a:cubicBezTo>
                    <a:cubicBezTo>
                      <a:pt x="32085" y="8260"/>
                      <a:pt x="49611" y="2068"/>
                      <a:pt x="69995" y="7879"/>
                    </a:cubicBezTo>
                    <a:cubicBezTo>
                      <a:pt x="70471" y="6545"/>
                      <a:pt x="70757" y="5878"/>
                      <a:pt x="71233" y="4545"/>
                    </a:cubicBezTo>
                    <a:cubicBezTo>
                      <a:pt x="72662" y="830"/>
                      <a:pt x="76948" y="-884"/>
                      <a:pt x="80758" y="449"/>
                    </a:cubicBezTo>
                    <a:close/>
                    <a:moveTo>
                      <a:pt x="54850" y="51694"/>
                    </a:moveTo>
                    <a:cubicBezTo>
                      <a:pt x="58946" y="40549"/>
                      <a:pt x="60946" y="35025"/>
                      <a:pt x="65042" y="23881"/>
                    </a:cubicBezTo>
                    <a:cubicBezTo>
                      <a:pt x="54564" y="21023"/>
                      <a:pt x="47516" y="24452"/>
                      <a:pt x="45039" y="31310"/>
                    </a:cubicBezTo>
                    <a:cubicBezTo>
                      <a:pt x="42563" y="37883"/>
                      <a:pt x="44087" y="43216"/>
                      <a:pt x="54850" y="51694"/>
                    </a:cubicBezTo>
                    <a:close/>
                    <a:moveTo>
                      <a:pt x="59422" y="78078"/>
                    </a:moveTo>
                    <a:cubicBezTo>
                      <a:pt x="55231" y="89508"/>
                      <a:pt x="53135" y="95223"/>
                      <a:pt x="48945" y="106653"/>
                    </a:cubicBezTo>
                    <a:cubicBezTo>
                      <a:pt x="59517" y="109225"/>
                      <a:pt x="66947" y="106081"/>
                      <a:pt x="69709" y="98557"/>
                    </a:cubicBezTo>
                    <a:cubicBezTo>
                      <a:pt x="72281" y="91604"/>
                      <a:pt x="70280" y="86174"/>
                      <a:pt x="59422" y="78078"/>
                    </a:cubicBezTo>
                    <a:close/>
                  </a:path>
                </a:pathLst>
              </a:custGeom>
              <a:solidFill>
                <a:srgbClr val="E1F4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1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276790" y="548216"/>
              <a:ext cx="697020" cy="559123"/>
              <a:chOff x="6276790" y="548216"/>
              <a:chExt cx="697020" cy="559123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0F17AA0-A861-496D-96B4-7F9403178215}"/>
                  </a:ext>
                </a:extLst>
              </p:cNvPr>
              <p:cNvSpPr/>
              <p:nvPr/>
            </p:nvSpPr>
            <p:spPr>
              <a:xfrm>
                <a:off x="6276790" y="548216"/>
                <a:ext cx="697020" cy="559123"/>
              </a:xfrm>
              <a:custGeom>
                <a:avLst/>
                <a:gdLst>
                  <a:gd name="connsiteX0" fmla="*/ 158299 w 697020"/>
                  <a:gd name="connsiteY0" fmla="*/ 558684 h 559123"/>
                  <a:gd name="connsiteX1" fmla="*/ 688461 w 697020"/>
                  <a:gd name="connsiteY1" fmla="*/ 282078 h 559123"/>
                  <a:gd name="connsiteX2" fmla="*/ 694081 w 697020"/>
                  <a:gd name="connsiteY2" fmla="*/ 247502 h 559123"/>
                  <a:gd name="connsiteX3" fmla="*/ 569589 w 697020"/>
                  <a:gd name="connsiteY3" fmla="*/ 8996 h 559123"/>
                  <a:gd name="connsiteX4" fmla="*/ 544062 w 697020"/>
                  <a:gd name="connsiteY4" fmla="*/ 5472 h 559123"/>
                  <a:gd name="connsiteX5" fmla="*/ 13900 w 697020"/>
                  <a:gd name="connsiteY5" fmla="*/ 282078 h 559123"/>
                  <a:gd name="connsiteX6" fmla="*/ 2184 w 697020"/>
                  <a:gd name="connsiteY6" fmla="*/ 305033 h 559123"/>
                  <a:gd name="connsiteX7" fmla="*/ 126676 w 697020"/>
                  <a:gd name="connsiteY7" fmla="*/ 543539 h 559123"/>
                  <a:gd name="connsiteX8" fmla="*/ 158299 w 697020"/>
                  <a:gd name="connsiteY8" fmla="*/ 558684 h 559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7020" h="559123">
                    <a:moveTo>
                      <a:pt x="158299" y="558684"/>
                    </a:moveTo>
                    <a:cubicBezTo>
                      <a:pt x="366611" y="507153"/>
                      <a:pt x="526441" y="424000"/>
                      <a:pt x="688461" y="282078"/>
                    </a:cubicBezTo>
                    <a:cubicBezTo>
                      <a:pt x="697129" y="273600"/>
                      <a:pt x="699605" y="257979"/>
                      <a:pt x="694081" y="247502"/>
                    </a:cubicBezTo>
                    <a:cubicBezTo>
                      <a:pt x="652551" y="167968"/>
                      <a:pt x="611118" y="88530"/>
                      <a:pt x="569589" y="8996"/>
                    </a:cubicBezTo>
                    <a:cubicBezTo>
                      <a:pt x="564064" y="-1482"/>
                      <a:pt x="552730" y="-3006"/>
                      <a:pt x="544062" y="5472"/>
                    </a:cubicBezTo>
                    <a:cubicBezTo>
                      <a:pt x="382042" y="147394"/>
                      <a:pt x="222212" y="230547"/>
                      <a:pt x="13900" y="282078"/>
                    </a:cubicBezTo>
                    <a:cubicBezTo>
                      <a:pt x="1994" y="284364"/>
                      <a:pt x="-3340" y="294460"/>
                      <a:pt x="2184" y="305033"/>
                    </a:cubicBezTo>
                    <a:cubicBezTo>
                      <a:pt x="43714" y="384567"/>
                      <a:pt x="85147" y="464005"/>
                      <a:pt x="126676" y="543539"/>
                    </a:cubicBezTo>
                    <a:cubicBezTo>
                      <a:pt x="132201" y="554112"/>
                      <a:pt x="146393" y="560970"/>
                      <a:pt x="158299" y="558684"/>
                    </a:cubicBezTo>
                    <a:close/>
                  </a:path>
                </a:pathLst>
              </a:custGeom>
              <a:solidFill>
                <a:srgbClr val="9FC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942CA71-E0D8-4FE0-A312-F8AE91FBF02B}"/>
                  </a:ext>
                </a:extLst>
              </p:cNvPr>
              <p:cNvSpPr/>
              <p:nvPr/>
            </p:nvSpPr>
            <p:spPr>
              <a:xfrm>
                <a:off x="6318266" y="592107"/>
                <a:ext cx="622444" cy="484152"/>
              </a:xfrm>
              <a:custGeom>
                <a:avLst/>
                <a:gdLst>
                  <a:gd name="connsiteX0" fmla="*/ 904 w 622444"/>
                  <a:gd name="connsiteY0" fmla="*/ 271428 h 484152"/>
                  <a:gd name="connsiteX1" fmla="*/ 108537 w 622444"/>
                  <a:gd name="connsiteY1" fmla="*/ 477740 h 484152"/>
                  <a:gd name="connsiteX2" fmla="*/ 121872 w 622444"/>
                  <a:gd name="connsiteY2" fmla="*/ 483931 h 484152"/>
                  <a:gd name="connsiteX3" fmla="*/ 618696 w 622444"/>
                  <a:gd name="connsiteY3" fmla="*/ 224661 h 484152"/>
                  <a:gd name="connsiteX4" fmla="*/ 621268 w 622444"/>
                  <a:gd name="connsiteY4" fmla="*/ 210183 h 484152"/>
                  <a:gd name="connsiteX5" fmla="*/ 513635 w 622444"/>
                  <a:gd name="connsiteY5" fmla="*/ 3871 h 484152"/>
                  <a:gd name="connsiteX6" fmla="*/ 502681 w 622444"/>
                  <a:gd name="connsiteY6" fmla="*/ 2252 h 484152"/>
                  <a:gd name="connsiteX7" fmla="*/ 5858 w 622444"/>
                  <a:gd name="connsiteY7" fmla="*/ 261522 h 484152"/>
                  <a:gd name="connsiteX8" fmla="*/ 904 w 622444"/>
                  <a:gd name="connsiteY8" fmla="*/ 271428 h 484152"/>
                  <a:gd name="connsiteX9" fmla="*/ 549926 w 622444"/>
                  <a:gd name="connsiteY9" fmla="*/ 244377 h 484152"/>
                  <a:gd name="connsiteX10" fmla="*/ 415052 w 622444"/>
                  <a:gd name="connsiteY10" fmla="*/ 337818 h 484152"/>
                  <a:gd name="connsiteX11" fmla="*/ 409336 w 622444"/>
                  <a:gd name="connsiteY11" fmla="*/ 233519 h 484152"/>
                  <a:gd name="connsiteX12" fmla="*/ 323707 w 622444"/>
                  <a:gd name="connsiteY12" fmla="*/ 173607 h 484152"/>
                  <a:gd name="connsiteX13" fmla="*/ 462962 w 622444"/>
                  <a:gd name="connsiteY13" fmla="*/ 77595 h 484152"/>
                  <a:gd name="connsiteX14" fmla="*/ 526780 w 622444"/>
                  <a:gd name="connsiteY14" fmla="*/ 95883 h 484152"/>
                  <a:gd name="connsiteX15" fmla="*/ 569356 w 622444"/>
                  <a:gd name="connsiteY15" fmla="*/ 177417 h 484152"/>
                  <a:gd name="connsiteX16" fmla="*/ 549926 w 622444"/>
                  <a:gd name="connsiteY16" fmla="*/ 244377 h 484152"/>
                  <a:gd name="connsiteX17" fmla="*/ 68818 w 622444"/>
                  <a:gd name="connsiteY17" fmla="*/ 334770 h 484152"/>
                  <a:gd name="connsiteX18" fmla="*/ 89487 w 622444"/>
                  <a:gd name="connsiteY18" fmla="*/ 272190 h 484152"/>
                  <a:gd name="connsiteX19" fmla="*/ 242459 w 622444"/>
                  <a:gd name="connsiteY19" fmla="*/ 215517 h 484152"/>
                  <a:gd name="connsiteX20" fmla="*/ 242459 w 622444"/>
                  <a:gd name="connsiteY20" fmla="*/ 319720 h 484152"/>
                  <a:gd name="connsiteX21" fmla="*/ 324850 w 622444"/>
                  <a:gd name="connsiteY21" fmla="*/ 384395 h 484152"/>
                  <a:gd name="connsiteX22" fmla="*/ 176450 w 622444"/>
                  <a:gd name="connsiteY22" fmla="*/ 438973 h 484152"/>
                  <a:gd name="connsiteX23" fmla="*/ 111299 w 622444"/>
                  <a:gd name="connsiteY23" fmla="*/ 416304 h 484152"/>
                  <a:gd name="connsiteX24" fmla="*/ 68818 w 622444"/>
                  <a:gd name="connsiteY24" fmla="*/ 334770 h 48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2444" h="484152">
                    <a:moveTo>
                      <a:pt x="904" y="271428"/>
                    </a:moveTo>
                    <a:cubicBezTo>
                      <a:pt x="43958" y="353915"/>
                      <a:pt x="65484" y="395158"/>
                      <a:pt x="108537" y="477740"/>
                    </a:cubicBezTo>
                    <a:cubicBezTo>
                      <a:pt x="110823" y="482217"/>
                      <a:pt x="116824" y="484979"/>
                      <a:pt x="121872" y="483931"/>
                    </a:cubicBezTo>
                    <a:cubicBezTo>
                      <a:pt x="305990" y="448212"/>
                      <a:pt x="482679" y="352581"/>
                      <a:pt x="618696" y="224661"/>
                    </a:cubicBezTo>
                    <a:cubicBezTo>
                      <a:pt x="622411" y="221136"/>
                      <a:pt x="623554" y="214659"/>
                      <a:pt x="621268" y="210183"/>
                    </a:cubicBezTo>
                    <a:cubicBezTo>
                      <a:pt x="578215" y="127696"/>
                      <a:pt x="556688" y="86453"/>
                      <a:pt x="513635" y="3871"/>
                    </a:cubicBezTo>
                    <a:cubicBezTo>
                      <a:pt x="511349" y="-606"/>
                      <a:pt x="506396" y="-1272"/>
                      <a:pt x="502681" y="2252"/>
                    </a:cubicBezTo>
                    <a:cubicBezTo>
                      <a:pt x="366664" y="130173"/>
                      <a:pt x="189976" y="225708"/>
                      <a:pt x="5858" y="261522"/>
                    </a:cubicBezTo>
                    <a:cubicBezTo>
                      <a:pt x="809" y="262570"/>
                      <a:pt x="-1381" y="266952"/>
                      <a:pt x="904" y="271428"/>
                    </a:cubicBezTo>
                    <a:close/>
                    <a:moveTo>
                      <a:pt x="549926" y="244377"/>
                    </a:moveTo>
                    <a:cubicBezTo>
                      <a:pt x="498871" y="286097"/>
                      <a:pt x="471725" y="304861"/>
                      <a:pt x="415052" y="337818"/>
                    </a:cubicBezTo>
                    <a:cubicBezTo>
                      <a:pt x="428863" y="308100"/>
                      <a:pt x="427244" y="267809"/>
                      <a:pt x="409336" y="233519"/>
                    </a:cubicBezTo>
                    <a:cubicBezTo>
                      <a:pt x="390286" y="196943"/>
                      <a:pt x="357330" y="175893"/>
                      <a:pt x="323707" y="173607"/>
                    </a:cubicBezTo>
                    <a:cubicBezTo>
                      <a:pt x="382286" y="139888"/>
                      <a:pt x="410384" y="120648"/>
                      <a:pt x="462962" y="77595"/>
                    </a:cubicBezTo>
                    <a:cubicBezTo>
                      <a:pt x="474583" y="99788"/>
                      <a:pt x="507730" y="112932"/>
                      <a:pt x="526780" y="95883"/>
                    </a:cubicBezTo>
                    <a:cubicBezTo>
                      <a:pt x="543829" y="128458"/>
                      <a:pt x="552307" y="144841"/>
                      <a:pt x="569356" y="177417"/>
                    </a:cubicBezTo>
                    <a:cubicBezTo>
                      <a:pt x="550306" y="194562"/>
                      <a:pt x="538400" y="222184"/>
                      <a:pt x="549926" y="244377"/>
                    </a:cubicBezTo>
                    <a:close/>
                    <a:moveTo>
                      <a:pt x="68818" y="334770"/>
                    </a:moveTo>
                    <a:cubicBezTo>
                      <a:pt x="93773" y="328959"/>
                      <a:pt x="101108" y="294479"/>
                      <a:pt x="89487" y="272190"/>
                    </a:cubicBezTo>
                    <a:cubicBezTo>
                      <a:pt x="152543" y="254379"/>
                      <a:pt x="183308" y="242949"/>
                      <a:pt x="242459" y="215517"/>
                    </a:cubicBezTo>
                    <a:cubicBezTo>
                      <a:pt x="225028" y="244282"/>
                      <a:pt x="223409" y="283239"/>
                      <a:pt x="242459" y="319720"/>
                    </a:cubicBezTo>
                    <a:cubicBezTo>
                      <a:pt x="260366" y="354105"/>
                      <a:pt x="292560" y="378489"/>
                      <a:pt x="324850" y="384395"/>
                    </a:cubicBezTo>
                    <a:cubicBezTo>
                      <a:pt x="267414" y="410684"/>
                      <a:pt x="237505" y="421638"/>
                      <a:pt x="176450" y="438973"/>
                    </a:cubicBezTo>
                    <a:cubicBezTo>
                      <a:pt x="164830" y="416780"/>
                      <a:pt x="136160" y="410493"/>
                      <a:pt x="111299" y="416304"/>
                    </a:cubicBezTo>
                    <a:cubicBezTo>
                      <a:pt x="94345" y="383728"/>
                      <a:pt x="85868" y="367440"/>
                      <a:pt x="68818" y="334770"/>
                    </a:cubicBezTo>
                    <a:close/>
                  </a:path>
                </a:pathLst>
              </a:custGeom>
              <a:solidFill>
                <a:srgbClr val="659A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4" name="Graphic 1">
                <a:extLst>
                  <a:ext uri="{FF2B5EF4-FFF2-40B4-BE49-F238E27FC236}">
                    <a16:creationId xmlns:a16="http://schemas.microsoft.com/office/drawing/2014/main" id="{0D9F1EEA-BB8E-4A59-9062-35DBD3487AF5}"/>
                  </a:ext>
                </a:extLst>
              </p:cNvPr>
              <p:cNvGrpSpPr/>
              <p:nvPr/>
            </p:nvGrpSpPr>
            <p:grpSpPr>
              <a:xfrm>
                <a:off x="6446187" y="722531"/>
                <a:ext cx="383943" cy="259247"/>
                <a:chOff x="6446187" y="722531"/>
                <a:chExt cx="383943" cy="259247"/>
              </a:xfrm>
              <a:solidFill>
                <a:srgbClr val="E1F492"/>
              </a:solidFill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1CC4D1A8-1A1E-4D00-8382-3D877C690E65}"/>
                    </a:ext>
                  </a:extLst>
                </p:cNvPr>
                <p:cNvSpPr/>
                <p:nvPr/>
              </p:nvSpPr>
              <p:spPr>
                <a:xfrm>
                  <a:off x="6446187" y="887520"/>
                  <a:ext cx="77207" cy="94258"/>
                </a:xfrm>
                <a:custGeom>
                  <a:avLst/>
                  <a:gdLst>
                    <a:gd name="connsiteX0" fmla="*/ 68722 w 77207"/>
                    <a:gd name="connsiteY0" fmla="*/ 36975 h 94258"/>
                    <a:gd name="connsiteX1" fmla="*/ 62721 w 77207"/>
                    <a:gd name="connsiteY1" fmla="*/ 93268 h 94258"/>
                    <a:gd name="connsiteX2" fmla="*/ 8334 w 77207"/>
                    <a:gd name="connsiteY2" fmla="*/ 56406 h 94258"/>
                    <a:gd name="connsiteX3" fmla="*/ 14620 w 77207"/>
                    <a:gd name="connsiteY3" fmla="*/ 1066 h 94258"/>
                    <a:gd name="connsiteX4" fmla="*/ 68722 w 77207"/>
                    <a:gd name="connsiteY4" fmla="*/ 36975 h 9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207" h="94258">
                      <a:moveTo>
                        <a:pt x="68722" y="36975"/>
                      </a:moveTo>
                      <a:cubicBezTo>
                        <a:pt x="82057" y="62407"/>
                        <a:pt x="79390" y="87839"/>
                        <a:pt x="62721" y="93268"/>
                      </a:cubicBezTo>
                      <a:cubicBezTo>
                        <a:pt x="46053" y="98602"/>
                        <a:pt x="21573" y="81838"/>
                        <a:pt x="8334" y="56406"/>
                      </a:cubicBezTo>
                      <a:cubicBezTo>
                        <a:pt x="-4906" y="30975"/>
                        <a:pt x="-2049" y="6400"/>
                        <a:pt x="14620" y="1066"/>
                      </a:cubicBezTo>
                      <a:cubicBezTo>
                        <a:pt x="31289" y="-4363"/>
                        <a:pt x="55387" y="11448"/>
                        <a:pt x="68722" y="36975"/>
                      </a:cubicBezTo>
                      <a:close/>
                    </a:path>
                  </a:pathLst>
                </a:custGeom>
                <a:solidFill>
                  <a:srgbClr val="E1F4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520CE04B-5D8E-43E7-96E6-CA166A5495F3}"/>
                    </a:ext>
                  </a:extLst>
                </p:cNvPr>
                <p:cNvSpPr/>
                <p:nvPr/>
              </p:nvSpPr>
              <p:spPr>
                <a:xfrm>
                  <a:off x="6760469" y="722531"/>
                  <a:ext cx="69661" cy="99924"/>
                </a:xfrm>
                <a:custGeom>
                  <a:avLst/>
                  <a:gdLst>
                    <a:gd name="connsiteX0" fmla="*/ 59906 w 69661"/>
                    <a:gd name="connsiteY0" fmla="*/ 30419 h 99924"/>
                    <a:gd name="connsiteX1" fmla="*/ 59049 w 69661"/>
                    <a:gd name="connsiteY1" fmla="*/ 96142 h 99924"/>
                    <a:gd name="connsiteX2" fmla="*/ 9519 w 69661"/>
                    <a:gd name="connsiteY2" fmla="*/ 68900 h 99924"/>
                    <a:gd name="connsiteX3" fmla="*/ 10948 w 69661"/>
                    <a:gd name="connsiteY3" fmla="*/ 3939 h 99924"/>
                    <a:gd name="connsiteX4" fmla="*/ 59906 w 69661"/>
                    <a:gd name="connsiteY4" fmla="*/ 30419 h 99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661" h="99924">
                      <a:moveTo>
                        <a:pt x="59906" y="30419"/>
                      </a:moveTo>
                      <a:cubicBezTo>
                        <a:pt x="73146" y="55851"/>
                        <a:pt x="72956" y="85569"/>
                        <a:pt x="59049" y="96142"/>
                      </a:cubicBezTo>
                      <a:cubicBezTo>
                        <a:pt x="45143" y="106714"/>
                        <a:pt x="22759" y="94332"/>
                        <a:pt x="9519" y="68900"/>
                      </a:cubicBezTo>
                      <a:cubicBezTo>
                        <a:pt x="-3816" y="43468"/>
                        <a:pt x="-2958" y="14607"/>
                        <a:pt x="10948" y="3939"/>
                      </a:cubicBezTo>
                      <a:cubicBezTo>
                        <a:pt x="24854" y="-6729"/>
                        <a:pt x="46667" y="4987"/>
                        <a:pt x="59906" y="30419"/>
                      </a:cubicBezTo>
                      <a:close/>
                    </a:path>
                  </a:pathLst>
                </a:custGeom>
                <a:solidFill>
                  <a:srgbClr val="E1F4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8198484-5C7E-4C03-98B4-9FD851EA82BC}"/>
                  </a:ext>
                </a:extLst>
              </p:cNvPr>
              <p:cNvSpPr/>
              <p:nvPr/>
            </p:nvSpPr>
            <p:spPr>
              <a:xfrm>
                <a:off x="6603432" y="814929"/>
                <a:ext cx="89335" cy="107785"/>
              </a:xfrm>
              <a:custGeom>
                <a:avLst/>
                <a:gdLst>
                  <a:gd name="connsiteX0" fmla="*/ 18443 w 89335"/>
                  <a:gd name="connsiteY0" fmla="*/ 696 h 107785"/>
                  <a:gd name="connsiteX1" fmla="*/ 26539 w 89335"/>
                  <a:gd name="connsiteY1" fmla="*/ 3172 h 107785"/>
                  <a:gd name="connsiteX2" fmla="*/ 27968 w 89335"/>
                  <a:gd name="connsiteY2" fmla="*/ 5839 h 107785"/>
                  <a:gd name="connsiteX3" fmla="*/ 50542 w 89335"/>
                  <a:gd name="connsiteY3" fmla="*/ 2220 h 107785"/>
                  <a:gd name="connsiteX4" fmla="*/ 57305 w 89335"/>
                  <a:gd name="connsiteY4" fmla="*/ 6030 h 107785"/>
                  <a:gd name="connsiteX5" fmla="*/ 53971 w 89335"/>
                  <a:gd name="connsiteY5" fmla="*/ 16603 h 107785"/>
                  <a:gd name="connsiteX6" fmla="*/ 49685 w 89335"/>
                  <a:gd name="connsiteY6" fmla="*/ 17555 h 107785"/>
                  <a:gd name="connsiteX7" fmla="*/ 34159 w 89335"/>
                  <a:gd name="connsiteY7" fmla="*/ 18984 h 107785"/>
                  <a:gd name="connsiteX8" fmla="*/ 46447 w 89335"/>
                  <a:gd name="connsiteY8" fmla="*/ 42606 h 107785"/>
                  <a:gd name="connsiteX9" fmla="*/ 86356 w 89335"/>
                  <a:gd name="connsiteY9" fmla="*/ 53274 h 107785"/>
                  <a:gd name="connsiteX10" fmla="*/ 72640 w 89335"/>
                  <a:gd name="connsiteY10" fmla="*/ 91660 h 107785"/>
                  <a:gd name="connsiteX11" fmla="*/ 76450 w 89335"/>
                  <a:gd name="connsiteY11" fmla="*/ 98994 h 107785"/>
                  <a:gd name="connsiteX12" fmla="*/ 73879 w 89335"/>
                  <a:gd name="connsiteY12" fmla="*/ 107090 h 107785"/>
                  <a:gd name="connsiteX13" fmla="*/ 65687 w 89335"/>
                  <a:gd name="connsiteY13" fmla="*/ 104614 h 107785"/>
                  <a:gd name="connsiteX14" fmla="*/ 61687 w 89335"/>
                  <a:gd name="connsiteY14" fmla="*/ 96994 h 107785"/>
                  <a:gd name="connsiteX15" fmla="*/ 30921 w 89335"/>
                  <a:gd name="connsiteY15" fmla="*/ 100232 h 107785"/>
                  <a:gd name="connsiteX16" fmla="*/ 24444 w 89335"/>
                  <a:gd name="connsiteY16" fmla="*/ 95946 h 107785"/>
                  <a:gd name="connsiteX17" fmla="*/ 27873 w 89335"/>
                  <a:gd name="connsiteY17" fmla="*/ 85849 h 107785"/>
                  <a:gd name="connsiteX18" fmla="*/ 32731 w 89335"/>
                  <a:gd name="connsiteY18" fmla="*/ 85183 h 107785"/>
                  <a:gd name="connsiteX19" fmla="*/ 55590 w 89335"/>
                  <a:gd name="connsiteY19" fmla="*/ 84040 h 107785"/>
                  <a:gd name="connsiteX20" fmla="*/ 42922 w 89335"/>
                  <a:gd name="connsiteY20" fmla="*/ 59846 h 107785"/>
                  <a:gd name="connsiteX21" fmla="*/ 2822 w 89335"/>
                  <a:gd name="connsiteY21" fmla="*/ 47940 h 107785"/>
                  <a:gd name="connsiteX22" fmla="*/ 16919 w 89335"/>
                  <a:gd name="connsiteY22" fmla="*/ 11364 h 107785"/>
                  <a:gd name="connsiteX23" fmla="*/ 15586 w 89335"/>
                  <a:gd name="connsiteY23" fmla="*/ 8792 h 107785"/>
                  <a:gd name="connsiteX24" fmla="*/ 18443 w 89335"/>
                  <a:gd name="connsiteY24" fmla="*/ 696 h 107785"/>
                  <a:gd name="connsiteX25" fmla="*/ 35302 w 89335"/>
                  <a:gd name="connsiteY25" fmla="*/ 45082 h 107785"/>
                  <a:gd name="connsiteX26" fmla="*/ 23968 w 89335"/>
                  <a:gd name="connsiteY26" fmla="*/ 23365 h 107785"/>
                  <a:gd name="connsiteX27" fmla="*/ 17300 w 89335"/>
                  <a:gd name="connsiteY27" fmla="*/ 39748 h 107785"/>
                  <a:gd name="connsiteX28" fmla="*/ 35302 w 89335"/>
                  <a:gd name="connsiteY28" fmla="*/ 45082 h 107785"/>
                  <a:gd name="connsiteX29" fmla="*/ 54067 w 89335"/>
                  <a:gd name="connsiteY29" fmla="*/ 57084 h 107785"/>
                  <a:gd name="connsiteX30" fmla="*/ 65687 w 89335"/>
                  <a:gd name="connsiteY30" fmla="*/ 79468 h 107785"/>
                  <a:gd name="connsiteX31" fmla="*/ 72355 w 89335"/>
                  <a:gd name="connsiteY31" fmla="*/ 62227 h 107785"/>
                  <a:gd name="connsiteX32" fmla="*/ 54067 w 89335"/>
                  <a:gd name="connsiteY32" fmla="*/ 57084 h 10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9335" h="107785">
                    <a:moveTo>
                      <a:pt x="18443" y="696"/>
                    </a:moveTo>
                    <a:cubicBezTo>
                      <a:pt x="21396" y="-828"/>
                      <a:pt x="25015" y="220"/>
                      <a:pt x="26539" y="3172"/>
                    </a:cubicBezTo>
                    <a:cubicBezTo>
                      <a:pt x="27111" y="4220"/>
                      <a:pt x="27397" y="4792"/>
                      <a:pt x="27968" y="5839"/>
                    </a:cubicBezTo>
                    <a:cubicBezTo>
                      <a:pt x="35683" y="2791"/>
                      <a:pt x="43113" y="1744"/>
                      <a:pt x="50542" y="2220"/>
                    </a:cubicBezTo>
                    <a:cubicBezTo>
                      <a:pt x="53114" y="2220"/>
                      <a:pt x="55781" y="3077"/>
                      <a:pt x="57305" y="6030"/>
                    </a:cubicBezTo>
                    <a:cubicBezTo>
                      <a:pt x="59305" y="9840"/>
                      <a:pt x="57781" y="14507"/>
                      <a:pt x="53971" y="16603"/>
                    </a:cubicBezTo>
                    <a:cubicBezTo>
                      <a:pt x="52733" y="17269"/>
                      <a:pt x="51304" y="17555"/>
                      <a:pt x="49685" y="17555"/>
                    </a:cubicBezTo>
                    <a:cubicBezTo>
                      <a:pt x="44065" y="17365"/>
                      <a:pt x="38827" y="17746"/>
                      <a:pt x="34159" y="18984"/>
                    </a:cubicBezTo>
                    <a:cubicBezTo>
                      <a:pt x="39112" y="28414"/>
                      <a:pt x="41494" y="33176"/>
                      <a:pt x="46447" y="42606"/>
                    </a:cubicBezTo>
                    <a:cubicBezTo>
                      <a:pt x="67687" y="37272"/>
                      <a:pt x="79498" y="40129"/>
                      <a:pt x="86356" y="53274"/>
                    </a:cubicBezTo>
                    <a:cubicBezTo>
                      <a:pt x="93405" y="66799"/>
                      <a:pt x="87595" y="81754"/>
                      <a:pt x="72640" y="91660"/>
                    </a:cubicBezTo>
                    <a:cubicBezTo>
                      <a:pt x="74164" y="94612"/>
                      <a:pt x="74926" y="96041"/>
                      <a:pt x="76450" y="98994"/>
                    </a:cubicBezTo>
                    <a:cubicBezTo>
                      <a:pt x="77974" y="101947"/>
                      <a:pt x="76831" y="105566"/>
                      <a:pt x="73879" y="107090"/>
                    </a:cubicBezTo>
                    <a:cubicBezTo>
                      <a:pt x="70926" y="108614"/>
                      <a:pt x="67211" y="107566"/>
                      <a:pt x="65687" y="104614"/>
                    </a:cubicBezTo>
                    <a:cubicBezTo>
                      <a:pt x="64068" y="101566"/>
                      <a:pt x="63306" y="100042"/>
                      <a:pt x="61687" y="96994"/>
                    </a:cubicBezTo>
                    <a:cubicBezTo>
                      <a:pt x="51781" y="100804"/>
                      <a:pt x="41398" y="101851"/>
                      <a:pt x="30921" y="100232"/>
                    </a:cubicBezTo>
                    <a:cubicBezTo>
                      <a:pt x="28063" y="99946"/>
                      <a:pt x="25777" y="98518"/>
                      <a:pt x="24444" y="95946"/>
                    </a:cubicBezTo>
                    <a:cubicBezTo>
                      <a:pt x="22444" y="92136"/>
                      <a:pt x="23968" y="87754"/>
                      <a:pt x="27873" y="85849"/>
                    </a:cubicBezTo>
                    <a:cubicBezTo>
                      <a:pt x="29397" y="85087"/>
                      <a:pt x="31111" y="84897"/>
                      <a:pt x="32731" y="85183"/>
                    </a:cubicBezTo>
                    <a:cubicBezTo>
                      <a:pt x="40827" y="86421"/>
                      <a:pt x="48066" y="86421"/>
                      <a:pt x="55590" y="84040"/>
                    </a:cubicBezTo>
                    <a:cubicBezTo>
                      <a:pt x="50542" y="74324"/>
                      <a:pt x="47971" y="69562"/>
                      <a:pt x="42922" y="59846"/>
                    </a:cubicBezTo>
                    <a:cubicBezTo>
                      <a:pt x="22253" y="64609"/>
                      <a:pt x="10061" y="61846"/>
                      <a:pt x="2822" y="47940"/>
                    </a:cubicBezTo>
                    <a:cubicBezTo>
                      <a:pt x="-4036" y="34795"/>
                      <a:pt x="1965" y="20603"/>
                      <a:pt x="16919" y="11364"/>
                    </a:cubicBezTo>
                    <a:cubicBezTo>
                      <a:pt x="16347" y="10316"/>
                      <a:pt x="16157" y="9840"/>
                      <a:pt x="15586" y="8792"/>
                    </a:cubicBezTo>
                    <a:cubicBezTo>
                      <a:pt x="14252" y="5839"/>
                      <a:pt x="15490" y="2220"/>
                      <a:pt x="18443" y="696"/>
                    </a:cubicBezTo>
                    <a:close/>
                    <a:moveTo>
                      <a:pt x="35302" y="45082"/>
                    </a:moveTo>
                    <a:cubicBezTo>
                      <a:pt x="30730" y="36415"/>
                      <a:pt x="28539" y="32033"/>
                      <a:pt x="23968" y="23365"/>
                    </a:cubicBezTo>
                    <a:cubicBezTo>
                      <a:pt x="16347" y="28223"/>
                      <a:pt x="14538" y="34414"/>
                      <a:pt x="17300" y="39748"/>
                    </a:cubicBezTo>
                    <a:cubicBezTo>
                      <a:pt x="20062" y="44987"/>
                      <a:pt x="24158" y="46987"/>
                      <a:pt x="35302" y="45082"/>
                    </a:cubicBezTo>
                    <a:close/>
                    <a:moveTo>
                      <a:pt x="54067" y="57084"/>
                    </a:moveTo>
                    <a:cubicBezTo>
                      <a:pt x="58734" y="66037"/>
                      <a:pt x="61020" y="70514"/>
                      <a:pt x="65687" y="79468"/>
                    </a:cubicBezTo>
                    <a:cubicBezTo>
                      <a:pt x="73212" y="74419"/>
                      <a:pt x="75403" y="68133"/>
                      <a:pt x="72355" y="62227"/>
                    </a:cubicBezTo>
                    <a:cubicBezTo>
                      <a:pt x="69592" y="56703"/>
                      <a:pt x="65115" y="54988"/>
                      <a:pt x="54067" y="57084"/>
                    </a:cubicBezTo>
                    <a:close/>
                  </a:path>
                </a:pathLst>
              </a:custGeom>
              <a:solidFill>
                <a:srgbClr val="E1F4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8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566444" y="2681381"/>
              <a:ext cx="742221" cy="598361"/>
              <a:chOff x="6566444" y="2681381"/>
              <a:chExt cx="742221" cy="59836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FF6C538-C8FF-4520-AB81-9885DA384D18}"/>
                  </a:ext>
                </a:extLst>
              </p:cNvPr>
              <p:cNvSpPr/>
              <p:nvPr/>
            </p:nvSpPr>
            <p:spPr>
              <a:xfrm>
                <a:off x="6566444" y="2681381"/>
                <a:ext cx="742221" cy="598361"/>
              </a:xfrm>
              <a:custGeom>
                <a:avLst/>
                <a:gdLst>
                  <a:gd name="connsiteX0" fmla="*/ 16569 w 742221"/>
                  <a:gd name="connsiteY0" fmla="*/ 298324 h 598361"/>
                  <a:gd name="connsiteX1" fmla="*/ 580068 w 742221"/>
                  <a:gd name="connsiteY1" fmla="*/ 598361 h 598361"/>
                  <a:gd name="connsiteX2" fmla="*/ 613786 w 742221"/>
                  <a:gd name="connsiteY2" fmla="*/ 578264 h 598361"/>
                  <a:gd name="connsiteX3" fmla="*/ 740469 w 742221"/>
                  <a:gd name="connsiteY3" fmla="*/ 318517 h 598361"/>
                  <a:gd name="connsiteX4" fmla="*/ 725610 w 742221"/>
                  <a:gd name="connsiteY4" fmla="*/ 300038 h 598361"/>
                  <a:gd name="connsiteX5" fmla="*/ 162111 w 742221"/>
                  <a:gd name="connsiteY5" fmla="*/ 1 h 598361"/>
                  <a:gd name="connsiteX6" fmla="*/ 128392 w 742221"/>
                  <a:gd name="connsiteY6" fmla="*/ 20098 h 598361"/>
                  <a:gd name="connsiteX7" fmla="*/ 1805 w 742221"/>
                  <a:gd name="connsiteY7" fmla="*/ 279845 h 598361"/>
                  <a:gd name="connsiteX8" fmla="*/ 16569 w 742221"/>
                  <a:gd name="connsiteY8" fmla="*/ 298324 h 59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221" h="598361">
                    <a:moveTo>
                      <a:pt x="16569" y="298324"/>
                    </a:moveTo>
                    <a:cubicBezTo>
                      <a:pt x="240978" y="350806"/>
                      <a:pt x="355278" y="545783"/>
                      <a:pt x="580068" y="598361"/>
                    </a:cubicBezTo>
                    <a:cubicBezTo>
                      <a:pt x="593212" y="598457"/>
                      <a:pt x="608547" y="588932"/>
                      <a:pt x="613786" y="578264"/>
                    </a:cubicBezTo>
                    <a:cubicBezTo>
                      <a:pt x="655982" y="491681"/>
                      <a:pt x="698178" y="405099"/>
                      <a:pt x="740469" y="318517"/>
                    </a:cubicBezTo>
                    <a:cubicBezTo>
                      <a:pt x="745707" y="307849"/>
                      <a:pt x="738754" y="300133"/>
                      <a:pt x="725610" y="300038"/>
                    </a:cubicBezTo>
                    <a:cubicBezTo>
                      <a:pt x="500820" y="247460"/>
                      <a:pt x="386615" y="52484"/>
                      <a:pt x="162111" y="1"/>
                    </a:cubicBezTo>
                    <a:cubicBezTo>
                      <a:pt x="148966" y="-94"/>
                      <a:pt x="133631" y="9431"/>
                      <a:pt x="128392" y="20098"/>
                    </a:cubicBezTo>
                    <a:cubicBezTo>
                      <a:pt x="86196" y="106681"/>
                      <a:pt x="44001" y="193263"/>
                      <a:pt x="1805" y="279845"/>
                    </a:cubicBezTo>
                    <a:cubicBezTo>
                      <a:pt x="-3529" y="290513"/>
                      <a:pt x="3424" y="298229"/>
                      <a:pt x="16569" y="298324"/>
                    </a:cubicBezTo>
                    <a:close/>
                  </a:path>
                </a:pathLst>
              </a:custGeom>
              <a:solidFill>
                <a:srgbClr val="9FC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6BEDBA5-5E8E-445A-8B35-73654DA8A188}"/>
                  </a:ext>
                </a:extLst>
              </p:cNvPr>
              <p:cNvSpPr/>
              <p:nvPr/>
            </p:nvSpPr>
            <p:spPr>
              <a:xfrm>
                <a:off x="6613887" y="2711724"/>
                <a:ext cx="647101" cy="537596"/>
              </a:xfrm>
              <a:custGeom>
                <a:avLst/>
                <a:gdLst>
                  <a:gd name="connsiteX0" fmla="*/ 109333 w 647101"/>
                  <a:gd name="connsiteY0" fmla="*/ 7948 h 537596"/>
                  <a:gd name="connsiteX1" fmla="*/ 843 w 647101"/>
                  <a:gd name="connsiteY1" fmla="*/ 230452 h 537596"/>
                  <a:gd name="connsiteX2" fmla="*/ 6940 w 647101"/>
                  <a:gd name="connsiteY2" fmla="*/ 239882 h 537596"/>
                  <a:gd name="connsiteX3" fmla="*/ 523194 w 647101"/>
                  <a:gd name="connsiteY3" fmla="*/ 537538 h 537596"/>
                  <a:gd name="connsiteX4" fmla="*/ 537768 w 647101"/>
                  <a:gd name="connsiteY4" fmla="*/ 529632 h 537596"/>
                  <a:gd name="connsiteX5" fmla="*/ 646258 w 647101"/>
                  <a:gd name="connsiteY5" fmla="*/ 307128 h 537596"/>
                  <a:gd name="connsiteX6" fmla="*/ 640161 w 647101"/>
                  <a:gd name="connsiteY6" fmla="*/ 297699 h 537596"/>
                  <a:gd name="connsiteX7" fmla="*/ 123907 w 647101"/>
                  <a:gd name="connsiteY7" fmla="*/ 42 h 537596"/>
                  <a:gd name="connsiteX8" fmla="*/ 109333 w 647101"/>
                  <a:gd name="connsiteY8" fmla="*/ 7948 h 537596"/>
                  <a:gd name="connsiteX9" fmla="*/ 462901 w 647101"/>
                  <a:gd name="connsiteY9" fmla="*/ 489627 h 537596"/>
                  <a:gd name="connsiteX10" fmla="*/ 318217 w 647101"/>
                  <a:gd name="connsiteY10" fmla="*/ 393425 h 537596"/>
                  <a:gd name="connsiteX11" fmla="*/ 397084 w 647101"/>
                  <a:gd name="connsiteY11" fmla="*/ 335322 h 537596"/>
                  <a:gd name="connsiteX12" fmla="*/ 401846 w 647101"/>
                  <a:gd name="connsiteY12" fmla="*/ 209878 h 537596"/>
                  <a:gd name="connsiteX13" fmla="*/ 550627 w 647101"/>
                  <a:gd name="connsiteY13" fmla="*/ 309700 h 537596"/>
                  <a:gd name="connsiteX14" fmla="*/ 574439 w 647101"/>
                  <a:gd name="connsiteY14" fmla="*/ 378661 h 537596"/>
                  <a:gd name="connsiteX15" fmla="*/ 531577 w 647101"/>
                  <a:gd name="connsiteY15" fmla="*/ 466577 h 537596"/>
                  <a:gd name="connsiteX16" fmla="*/ 462901 w 647101"/>
                  <a:gd name="connsiteY16" fmla="*/ 489627 h 537596"/>
                  <a:gd name="connsiteX17" fmla="*/ 107524 w 647101"/>
                  <a:gd name="connsiteY17" fmla="*/ 87958 h 537596"/>
                  <a:gd name="connsiteX18" fmla="*/ 183533 w 647101"/>
                  <a:gd name="connsiteY18" fmla="*/ 47762 h 537596"/>
                  <a:gd name="connsiteX19" fmla="*/ 327551 w 647101"/>
                  <a:gd name="connsiteY19" fmla="*/ 143012 h 537596"/>
                  <a:gd name="connsiteX20" fmla="*/ 242683 w 647101"/>
                  <a:gd name="connsiteY20" fmla="*/ 201210 h 537596"/>
                  <a:gd name="connsiteX21" fmla="*/ 235635 w 647101"/>
                  <a:gd name="connsiteY21" fmla="*/ 319320 h 537596"/>
                  <a:gd name="connsiteX22" fmla="*/ 95713 w 647101"/>
                  <a:gd name="connsiteY22" fmla="*/ 227690 h 537596"/>
                  <a:gd name="connsiteX23" fmla="*/ 64566 w 647101"/>
                  <a:gd name="connsiteY23" fmla="*/ 175874 h 537596"/>
                  <a:gd name="connsiteX24" fmla="*/ 107524 w 647101"/>
                  <a:gd name="connsiteY24" fmla="*/ 87958 h 537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47101" h="537596">
                    <a:moveTo>
                      <a:pt x="109333" y="7948"/>
                    </a:moveTo>
                    <a:cubicBezTo>
                      <a:pt x="65899" y="96911"/>
                      <a:pt x="44277" y="141488"/>
                      <a:pt x="843" y="230452"/>
                    </a:cubicBezTo>
                    <a:cubicBezTo>
                      <a:pt x="-1538" y="235214"/>
                      <a:pt x="1320" y="239405"/>
                      <a:pt x="6940" y="239882"/>
                    </a:cubicBezTo>
                    <a:cubicBezTo>
                      <a:pt x="208869" y="301413"/>
                      <a:pt x="321074" y="476007"/>
                      <a:pt x="523194" y="537538"/>
                    </a:cubicBezTo>
                    <a:cubicBezTo>
                      <a:pt x="528910" y="538109"/>
                      <a:pt x="535482" y="534395"/>
                      <a:pt x="537768" y="529632"/>
                    </a:cubicBezTo>
                    <a:cubicBezTo>
                      <a:pt x="581202" y="440669"/>
                      <a:pt x="602824" y="396092"/>
                      <a:pt x="646258" y="307128"/>
                    </a:cubicBezTo>
                    <a:cubicBezTo>
                      <a:pt x="648639" y="302366"/>
                      <a:pt x="645781" y="298175"/>
                      <a:pt x="640161" y="297699"/>
                    </a:cubicBezTo>
                    <a:cubicBezTo>
                      <a:pt x="438041" y="236167"/>
                      <a:pt x="325741" y="61574"/>
                      <a:pt x="123907" y="42"/>
                    </a:cubicBezTo>
                    <a:cubicBezTo>
                      <a:pt x="118287" y="-434"/>
                      <a:pt x="111715" y="3185"/>
                      <a:pt x="109333" y="7948"/>
                    </a:cubicBezTo>
                    <a:close/>
                    <a:moveTo>
                      <a:pt x="462901" y="489627"/>
                    </a:moveTo>
                    <a:cubicBezTo>
                      <a:pt x="398512" y="464386"/>
                      <a:pt x="371842" y="440574"/>
                      <a:pt x="318217" y="393425"/>
                    </a:cubicBezTo>
                    <a:cubicBezTo>
                      <a:pt x="348220" y="394092"/>
                      <a:pt x="378986" y="372470"/>
                      <a:pt x="397084" y="335322"/>
                    </a:cubicBezTo>
                    <a:cubicBezTo>
                      <a:pt x="416324" y="295889"/>
                      <a:pt x="416515" y="248645"/>
                      <a:pt x="401846" y="209878"/>
                    </a:cubicBezTo>
                    <a:cubicBezTo>
                      <a:pt x="456996" y="258741"/>
                      <a:pt x="484333" y="283792"/>
                      <a:pt x="550627" y="309700"/>
                    </a:cubicBezTo>
                    <a:cubicBezTo>
                      <a:pt x="538911" y="333703"/>
                      <a:pt x="547198" y="373517"/>
                      <a:pt x="574439" y="378661"/>
                    </a:cubicBezTo>
                    <a:cubicBezTo>
                      <a:pt x="557294" y="413808"/>
                      <a:pt x="548722" y="431429"/>
                      <a:pt x="531577" y="466577"/>
                    </a:cubicBezTo>
                    <a:cubicBezTo>
                      <a:pt x="504335" y="461528"/>
                      <a:pt x="474617" y="465624"/>
                      <a:pt x="462901" y="489627"/>
                    </a:cubicBezTo>
                    <a:close/>
                    <a:moveTo>
                      <a:pt x="107524" y="87958"/>
                    </a:moveTo>
                    <a:cubicBezTo>
                      <a:pt x="134670" y="93101"/>
                      <a:pt x="171817" y="71765"/>
                      <a:pt x="183533" y="47762"/>
                    </a:cubicBezTo>
                    <a:cubicBezTo>
                      <a:pt x="247636" y="72623"/>
                      <a:pt x="274211" y="96245"/>
                      <a:pt x="327551" y="143012"/>
                    </a:cubicBezTo>
                    <a:cubicBezTo>
                      <a:pt x="295166" y="140345"/>
                      <a:pt x="261924" y="161777"/>
                      <a:pt x="242683" y="201210"/>
                    </a:cubicBezTo>
                    <a:cubicBezTo>
                      <a:pt x="224586" y="238262"/>
                      <a:pt x="223062" y="282744"/>
                      <a:pt x="235635" y="319320"/>
                    </a:cubicBezTo>
                    <a:cubicBezTo>
                      <a:pt x="183819" y="274267"/>
                      <a:pt x="157816" y="251788"/>
                      <a:pt x="95713" y="227690"/>
                    </a:cubicBezTo>
                    <a:cubicBezTo>
                      <a:pt x="107428" y="203687"/>
                      <a:pt x="91712" y="181017"/>
                      <a:pt x="64566" y="175874"/>
                    </a:cubicBezTo>
                    <a:cubicBezTo>
                      <a:pt x="81711" y="140726"/>
                      <a:pt x="90378" y="123105"/>
                      <a:pt x="107524" y="87958"/>
                    </a:cubicBezTo>
                    <a:close/>
                  </a:path>
                </a:pathLst>
              </a:custGeom>
              <a:solidFill>
                <a:srgbClr val="659A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1" name="Graphic 1">
                <a:extLst>
                  <a:ext uri="{FF2B5EF4-FFF2-40B4-BE49-F238E27FC236}">
                    <a16:creationId xmlns:a16="http://schemas.microsoft.com/office/drawing/2014/main" id="{0D9F1EEA-BB8E-4A59-9062-35DBD3487AF5}"/>
                  </a:ext>
                </a:extLst>
              </p:cNvPr>
              <p:cNvGrpSpPr/>
              <p:nvPr/>
            </p:nvGrpSpPr>
            <p:grpSpPr>
              <a:xfrm>
                <a:off x="6751061" y="2810575"/>
                <a:ext cx="375667" cy="334450"/>
                <a:chOff x="6751061" y="2810575"/>
                <a:chExt cx="375667" cy="334450"/>
              </a:xfrm>
              <a:solidFill>
                <a:srgbClr val="E1F492"/>
              </a:solidFill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9599EB9F-60EF-4E24-8347-B26DEC92C9BB}"/>
                    </a:ext>
                  </a:extLst>
                </p:cNvPr>
                <p:cNvSpPr/>
                <p:nvPr/>
              </p:nvSpPr>
              <p:spPr>
                <a:xfrm>
                  <a:off x="6751061" y="2810575"/>
                  <a:ext cx="76171" cy="104201"/>
                </a:xfrm>
                <a:custGeom>
                  <a:avLst/>
                  <a:gdLst>
                    <a:gd name="connsiteX0" fmla="*/ 67219 w 76171"/>
                    <a:gd name="connsiteY0" fmla="*/ 68832 h 104201"/>
                    <a:gd name="connsiteX1" fmla="*/ 14260 w 76171"/>
                    <a:gd name="connsiteY1" fmla="*/ 101693 h 104201"/>
                    <a:gd name="connsiteX2" fmla="*/ 8450 w 76171"/>
                    <a:gd name="connsiteY2" fmla="*/ 37876 h 104201"/>
                    <a:gd name="connsiteX3" fmla="*/ 62743 w 76171"/>
                    <a:gd name="connsiteY3" fmla="*/ 2252 h 104201"/>
                    <a:gd name="connsiteX4" fmla="*/ 67219 w 76171"/>
                    <a:gd name="connsiteY4" fmla="*/ 68832 h 104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1" h="104201">
                      <a:moveTo>
                        <a:pt x="67219" y="68832"/>
                      </a:moveTo>
                      <a:cubicBezTo>
                        <a:pt x="53789" y="96264"/>
                        <a:pt x="30453" y="110266"/>
                        <a:pt x="14260" y="101693"/>
                      </a:cubicBezTo>
                      <a:cubicBezTo>
                        <a:pt x="-1932" y="93121"/>
                        <a:pt x="-4980" y="65308"/>
                        <a:pt x="8450" y="37876"/>
                      </a:cubicBezTo>
                      <a:cubicBezTo>
                        <a:pt x="21881" y="10444"/>
                        <a:pt x="46550" y="-6320"/>
                        <a:pt x="62743" y="2252"/>
                      </a:cubicBezTo>
                      <a:cubicBezTo>
                        <a:pt x="78935" y="10825"/>
                        <a:pt x="80555" y="41400"/>
                        <a:pt x="67219" y="68832"/>
                      </a:cubicBezTo>
                      <a:close/>
                    </a:path>
                  </a:pathLst>
                </a:custGeom>
                <a:solidFill>
                  <a:srgbClr val="E1F4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937825F-AC9B-474A-A276-5E847A5CFFF3}"/>
                    </a:ext>
                  </a:extLst>
                </p:cNvPr>
                <p:cNvSpPr/>
                <p:nvPr/>
              </p:nvSpPr>
              <p:spPr>
                <a:xfrm>
                  <a:off x="7050557" y="3040824"/>
                  <a:ext cx="76170" cy="104201"/>
                </a:xfrm>
                <a:custGeom>
                  <a:avLst/>
                  <a:gdLst>
                    <a:gd name="connsiteX0" fmla="*/ 67761 w 76170"/>
                    <a:gd name="connsiteY0" fmla="*/ 66325 h 104201"/>
                    <a:gd name="connsiteX1" fmla="*/ 13468 w 76170"/>
                    <a:gd name="connsiteY1" fmla="*/ 101949 h 104201"/>
                    <a:gd name="connsiteX2" fmla="*/ 8991 w 76170"/>
                    <a:gd name="connsiteY2" fmla="*/ 35369 h 104201"/>
                    <a:gd name="connsiteX3" fmla="*/ 61950 w 76170"/>
                    <a:gd name="connsiteY3" fmla="*/ 2508 h 104201"/>
                    <a:gd name="connsiteX4" fmla="*/ 67761 w 76170"/>
                    <a:gd name="connsiteY4" fmla="*/ 66325 h 104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0" h="104201">
                      <a:moveTo>
                        <a:pt x="67761" y="66325"/>
                      </a:moveTo>
                      <a:cubicBezTo>
                        <a:pt x="54331" y="93758"/>
                        <a:pt x="29661" y="110522"/>
                        <a:pt x="13468" y="101949"/>
                      </a:cubicBezTo>
                      <a:cubicBezTo>
                        <a:pt x="-2724" y="93376"/>
                        <a:pt x="-4439" y="62801"/>
                        <a:pt x="8991" y="35369"/>
                      </a:cubicBezTo>
                      <a:cubicBezTo>
                        <a:pt x="22422" y="7937"/>
                        <a:pt x="45758" y="-6065"/>
                        <a:pt x="61950" y="2508"/>
                      </a:cubicBezTo>
                      <a:cubicBezTo>
                        <a:pt x="78143" y="11081"/>
                        <a:pt x="81096" y="38798"/>
                        <a:pt x="67761" y="66325"/>
                      </a:cubicBezTo>
                      <a:close/>
                    </a:path>
                  </a:pathLst>
                </a:custGeom>
                <a:solidFill>
                  <a:srgbClr val="E1F4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2CDB885-0855-4669-B2BE-0216C1C7C926}"/>
                  </a:ext>
                </a:extLst>
              </p:cNvPr>
              <p:cNvSpPr/>
              <p:nvPr/>
            </p:nvSpPr>
            <p:spPr>
              <a:xfrm>
                <a:off x="6893230" y="2920076"/>
                <a:ext cx="89361" cy="120417"/>
              </a:xfrm>
              <a:custGeom>
                <a:avLst/>
                <a:gdLst>
                  <a:gd name="connsiteX0" fmla="*/ 73355 w 89361"/>
                  <a:gd name="connsiteY0" fmla="*/ 4193 h 120417"/>
                  <a:gd name="connsiteX1" fmla="*/ 75450 w 89361"/>
                  <a:gd name="connsiteY1" fmla="*/ 14290 h 120417"/>
                  <a:gd name="connsiteX2" fmla="*/ 74021 w 89361"/>
                  <a:gd name="connsiteY2" fmla="*/ 17243 h 120417"/>
                  <a:gd name="connsiteX3" fmla="*/ 88119 w 89361"/>
                  <a:gd name="connsiteY3" fmla="*/ 40484 h 120417"/>
                  <a:gd name="connsiteX4" fmla="*/ 88404 w 89361"/>
                  <a:gd name="connsiteY4" fmla="*/ 49913 h 120417"/>
                  <a:gd name="connsiteX5" fmla="*/ 78498 w 89361"/>
                  <a:gd name="connsiteY5" fmla="*/ 51437 h 120417"/>
                  <a:gd name="connsiteX6" fmla="*/ 75641 w 89361"/>
                  <a:gd name="connsiteY6" fmla="*/ 47151 h 120417"/>
                  <a:gd name="connsiteX7" fmla="*/ 66782 w 89361"/>
                  <a:gd name="connsiteY7" fmla="*/ 30673 h 120417"/>
                  <a:gd name="connsiteX8" fmla="*/ 54400 w 89361"/>
                  <a:gd name="connsiteY8" fmla="*/ 56105 h 120417"/>
                  <a:gd name="connsiteX9" fmla="*/ 65830 w 89361"/>
                  <a:gd name="connsiteY9" fmla="*/ 105730 h 120417"/>
                  <a:gd name="connsiteX10" fmla="*/ 28968 w 89361"/>
                  <a:gd name="connsiteY10" fmla="*/ 109730 h 120417"/>
                  <a:gd name="connsiteX11" fmla="*/ 25063 w 89361"/>
                  <a:gd name="connsiteY11" fmla="*/ 117636 h 120417"/>
                  <a:gd name="connsiteX12" fmla="*/ 17443 w 89361"/>
                  <a:gd name="connsiteY12" fmla="*/ 118874 h 120417"/>
                  <a:gd name="connsiteX13" fmla="*/ 15252 w 89361"/>
                  <a:gd name="connsiteY13" fmla="*/ 108587 h 120417"/>
                  <a:gd name="connsiteX14" fmla="*/ 19253 w 89361"/>
                  <a:gd name="connsiteY14" fmla="*/ 100396 h 120417"/>
                  <a:gd name="connsiteX15" fmla="*/ 965 w 89361"/>
                  <a:gd name="connsiteY15" fmla="*/ 68963 h 120417"/>
                  <a:gd name="connsiteX16" fmla="*/ 965 w 89361"/>
                  <a:gd name="connsiteY16" fmla="*/ 59819 h 120417"/>
                  <a:gd name="connsiteX17" fmla="*/ 10775 w 89361"/>
                  <a:gd name="connsiteY17" fmla="*/ 58105 h 120417"/>
                  <a:gd name="connsiteX18" fmla="*/ 13823 w 89361"/>
                  <a:gd name="connsiteY18" fmla="*/ 62963 h 120417"/>
                  <a:gd name="connsiteX19" fmla="*/ 26301 w 89361"/>
                  <a:gd name="connsiteY19" fmla="*/ 87061 h 120417"/>
                  <a:gd name="connsiteX20" fmla="*/ 39065 w 89361"/>
                  <a:gd name="connsiteY20" fmla="*/ 60962 h 120417"/>
                  <a:gd name="connsiteX21" fmla="*/ 28016 w 89361"/>
                  <a:gd name="connsiteY21" fmla="*/ 11623 h 120417"/>
                  <a:gd name="connsiteX22" fmla="*/ 64306 w 89361"/>
                  <a:gd name="connsiteY22" fmla="*/ 7908 h 120417"/>
                  <a:gd name="connsiteX23" fmla="*/ 65639 w 89361"/>
                  <a:gd name="connsiteY23" fmla="*/ 5146 h 120417"/>
                  <a:gd name="connsiteX24" fmla="*/ 73355 w 89361"/>
                  <a:gd name="connsiteY24" fmla="*/ 4193 h 120417"/>
                  <a:gd name="connsiteX25" fmla="*/ 46780 w 89361"/>
                  <a:gd name="connsiteY25" fmla="*/ 45246 h 120417"/>
                  <a:gd name="connsiteX26" fmla="*/ 58210 w 89361"/>
                  <a:gd name="connsiteY26" fmla="*/ 21815 h 120417"/>
                  <a:gd name="connsiteX27" fmla="*/ 41827 w 89361"/>
                  <a:gd name="connsiteY27" fmla="*/ 23053 h 120417"/>
                  <a:gd name="connsiteX28" fmla="*/ 46780 w 89361"/>
                  <a:gd name="connsiteY28" fmla="*/ 45246 h 120417"/>
                  <a:gd name="connsiteX29" fmla="*/ 46780 w 89361"/>
                  <a:gd name="connsiteY29" fmla="*/ 71821 h 120417"/>
                  <a:gd name="connsiteX30" fmla="*/ 35064 w 89361"/>
                  <a:gd name="connsiteY30" fmla="*/ 95919 h 120417"/>
                  <a:gd name="connsiteX31" fmla="*/ 51923 w 89361"/>
                  <a:gd name="connsiteY31" fmla="*/ 94586 h 120417"/>
                  <a:gd name="connsiteX32" fmla="*/ 46780 w 89361"/>
                  <a:gd name="connsiteY32" fmla="*/ 71821 h 1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9361" h="120417">
                    <a:moveTo>
                      <a:pt x="73355" y="4193"/>
                    </a:moveTo>
                    <a:cubicBezTo>
                      <a:pt x="76117" y="6670"/>
                      <a:pt x="76974" y="11147"/>
                      <a:pt x="75450" y="14290"/>
                    </a:cubicBezTo>
                    <a:cubicBezTo>
                      <a:pt x="74879" y="15433"/>
                      <a:pt x="74593" y="16004"/>
                      <a:pt x="74021" y="17243"/>
                    </a:cubicBezTo>
                    <a:cubicBezTo>
                      <a:pt x="80308" y="24291"/>
                      <a:pt x="84689" y="31911"/>
                      <a:pt x="88119" y="40484"/>
                    </a:cubicBezTo>
                    <a:cubicBezTo>
                      <a:pt x="89357" y="43341"/>
                      <a:pt x="90023" y="46770"/>
                      <a:pt x="88404" y="49913"/>
                    </a:cubicBezTo>
                    <a:cubicBezTo>
                      <a:pt x="86404" y="54009"/>
                      <a:pt x="82022" y="54676"/>
                      <a:pt x="78498" y="51437"/>
                    </a:cubicBezTo>
                    <a:cubicBezTo>
                      <a:pt x="77355" y="50390"/>
                      <a:pt x="76403" y="48961"/>
                      <a:pt x="75641" y="47151"/>
                    </a:cubicBezTo>
                    <a:cubicBezTo>
                      <a:pt x="72974" y="40769"/>
                      <a:pt x="70116" y="35245"/>
                      <a:pt x="66782" y="30673"/>
                    </a:cubicBezTo>
                    <a:cubicBezTo>
                      <a:pt x="61829" y="40865"/>
                      <a:pt x="59353" y="45913"/>
                      <a:pt x="54400" y="56105"/>
                    </a:cubicBezTo>
                    <a:cubicBezTo>
                      <a:pt x="69259" y="76869"/>
                      <a:pt x="72688" y="91538"/>
                      <a:pt x="65830" y="105730"/>
                    </a:cubicBezTo>
                    <a:cubicBezTo>
                      <a:pt x="58686" y="120303"/>
                      <a:pt x="44208" y="121256"/>
                      <a:pt x="28968" y="109730"/>
                    </a:cubicBezTo>
                    <a:cubicBezTo>
                      <a:pt x="27444" y="112874"/>
                      <a:pt x="26682" y="114493"/>
                      <a:pt x="25063" y="117636"/>
                    </a:cubicBezTo>
                    <a:cubicBezTo>
                      <a:pt x="23539" y="120779"/>
                      <a:pt x="20110" y="121351"/>
                      <a:pt x="17443" y="118874"/>
                    </a:cubicBezTo>
                    <a:cubicBezTo>
                      <a:pt x="14681" y="116398"/>
                      <a:pt x="13633" y="111826"/>
                      <a:pt x="15252" y="108587"/>
                    </a:cubicBezTo>
                    <a:cubicBezTo>
                      <a:pt x="16871" y="105349"/>
                      <a:pt x="17633" y="103635"/>
                      <a:pt x="19253" y="100396"/>
                    </a:cubicBezTo>
                    <a:cubicBezTo>
                      <a:pt x="11252" y="91633"/>
                      <a:pt x="5156" y="80870"/>
                      <a:pt x="965" y="68963"/>
                    </a:cubicBezTo>
                    <a:cubicBezTo>
                      <a:pt x="-273" y="65725"/>
                      <a:pt x="-369" y="62677"/>
                      <a:pt x="965" y="59819"/>
                    </a:cubicBezTo>
                    <a:cubicBezTo>
                      <a:pt x="2965" y="55724"/>
                      <a:pt x="7251" y="54962"/>
                      <a:pt x="10775" y="58105"/>
                    </a:cubicBezTo>
                    <a:cubicBezTo>
                      <a:pt x="12109" y="59343"/>
                      <a:pt x="13252" y="61058"/>
                      <a:pt x="13823" y="62963"/>
                    </a:cubicBezTo>
                    <a:cubicBezTo>
                      <a:pt x="16967" y="72297"/>
                      <a:pt x="20681" y="80108"/>
                      <a:pt x="26301" y="87061"/>
                    </a:cubicBezTo>
                    <a:cubicBezTo>
                      <a:pt x="31349" y="76583"/>
                      <a:pt x="33921" y="71440"/>
                      <a:pt x="39065" y="60962"/>
                    </a:cubicBezTo>
                    <a:cubicBezTo>
                      <a:pt x="24968" y="40865"/>
                      <a:pt x="20681" y="26672"/>
                      <a:pt x="28016" y="11623"/>
                    </a:cubicBezTo>
                    <a:cubicBezTo>
                      <a:pt x="34969" y="-2569"/>
                      <a:pt x="49447" y="-3712"/>
                      <a:pt x="64306" y="7908"/>
                    </a:cubicBezTo>
                    <a:cubicBezTo>
                      <a:pt x="64878" y="6765"/>
                      <a:pt x="65163" y="6194"/>
                      <a:pt x="65639" y="5146"/>
                    </a:cubicBezTo>
                    <a:cubicBezTo>
                      <a:pt x="67163" y="2098"/>
                      <a:pt x="70688" y="1717"/>
                      <a:pt x="73355" y="4193"/>
                    </a:cubicBezTo>
                    <a:close/>
                    <a:moveTo>
                      <a:pt x="46780" y="45246"/>
                    </a:moveTo>
                    <a:cubicBezTo>
                      <a:pt x="51352" y="35912"/>
                      <a:pt x="53638" y="31149"/>
                      <a:pt x="58210" y="21815"/>
                    </a:cubicBezTo>
                    <a:cubicBezTo>
                      <a:pt x="50590" y="16004"/>
                      <a:pt x="44685" y="17243"/>
                      <a:pt x="41827" y="23053"/>
                    </a:cubicBezTo>
                    <a:cubicBezTo>
                      <a:pt x="39160" y="28577"/>
                      <a:pt x="39636" y="33911"/>
                      <a:pt x="46780" y="45246"/>
                    </a:cubicBezTo>
                    <a:close/>
                    <a:moveTo>
                      <a:pt x="46780" y="71821"/>
                    </a:moveTo>
                    <a:cubicBezTo>
                      <a:pt x="42113" y="81441"/>
                      <a:pt x="39731" y="86299"/>
                      <a:pt x="35064" y="95919"/>
                    </a:cubicBezTo>
                    <a:cubicBezTo>
                      <a:pt x="42779" y="101634"/>
                      <a:pt x="48875" y="100968"/>
                      <a:pt x="51923" y="94586"/>
                    </a:cubicBezTo>
                    <a:cubicBezTo>
                      <a:pt x="54781" y="88776"/>
                      <a:pt x="54019" y="82965"/>
                      <a:pt x="46780" y="71821"/>
                    </a:cubicBezTo>
                    <a:close/>
                  </a:path>
                </a:pathLst>
              </a:custGeom>
              <a:solidFill>
                <a:srgbClr val="E1F4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65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0" y="3115809"/>
            <a:ext cx="3536103" cy="3761986"/>
            <a:chOff x="3733800" y="1150531"/>
            <a:chExt cx="3536103" cy="3761986"/>
          </a:xfrm>
        </p:grpSpPr>
        <p:grpSp>
          <p:nvGrpSpPr>
            <p:cNvPr id="6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3733800" y="1574073"/>
              <a:ext cx="2420016" cy="3338445"/>
              <a:chOff x="3733800" y="1574073"/>
              <a:chExt cx="2420016" cy="3338445"/>
            </a:xfrm>
          </p:grpSpPr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0D9F1EEA-BB8E-4A59-9062-35DBD3487AF5}"/>
                  </a:ext>
                </a:extLst>
              </p:cNvPr>
              <p:cNvGrpSpPr/>
              <p:nvPr/>
            </p:nvGrpSpPr>
            <p:grpSpPr>
              <a:xfrm>
                <a:off x="3733800" y="1574073"/>
                <a:ext cx="2420016" cy="3338445"/>
                <a:chOff x="3733800" y="1574073"/>
                <a:chExt cx="2420016" cy="3338445"/>
              </a:xfrm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41DCBEA4-97A2-4865-A799-944CD1D72372}"/>
                    </a:ext>
                  </a:extLst>
                </p:cNvPr>
                <p:cNvSpPr/>
                <p:nvPr/>
              </p:nvSpPr>
              <p:spPr>
                <a:xfrm>
                  <a:off x="5161092" y="1574101"/>
                  <a:ext cx="82748" cy="186213"/>
                </a:xfrm>
                <a:custGeom>
                  <a:avLst/>
                  <a:gdLst>
                    <a:gd name="connsiteX0" fmla="*/ 70228 w 82748"/>
                    <a:gd name="connsiteY0" fmla="*/ 151257 h 186213"/>
                    <a:gd name="connsiteX1" fmla="*/ 80800 w 82748"/>
                    <a:gd name="connsiteY1" fmla="*/ 107918 h 186213"/>
                    <a:gd name="connsiteX2" fmla="*/ 80324 w 82748"/>
                    <a:gd name="connsiteY2" fmla="*/ 0 h 186213"/>
                    <a:gd name="connsiteX3" fmla="*/ 6791 w 82748"/>
                    <a:gd name="connsiteY3" fmla="*/ 30766 h 186213"/>
                    <a:gd name="connsiteX4" fmla="*/ 314 w 82748"/>
                    <a:gd name="connsiteY4" fmla="*/ 186214 h 186213"/>
                    <a:gd name="connsiteX5" fmla="*/ 25079 w 82748"/>
                    <a:gd name="connsiteY5" fmla="*/ 182404 h 186213"/>
                    <a:gd name="connsiteX6" fmla="*/ 70228 w 82748"/>
                    <a:gd name="connsiteY6" fmla="*/ 151257 h 186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748" h="186213">
                      <a:moveTo>
                        <a:pt x="70228" y="151257"/>
                      </a:moveTo>
                      <a:cubicBezTo>
                        <a:pt x="77752" y="138303"/>
                        <a:pt x="79657" y="122873"/>
                        <a:pt x="80800" y="107918"/>
                      </a:cubicBezTo>
                      <a:cubicBezTo>
                        <a:pt x="83563" y="72009"/>
                        <a:pt x="83372" y="35909"/>
                        <a:pt x="80324" y="0"/>
                      </a:cubicBezTo>
                      <a:cubicBezTo>
                        <a:pt x="45748" y="667"/>
                        <a:pt x="14983" y="14669"/>
                        <a:pt x="6791" y="30766"/>
                      </a:cubicBezTo>
                      <a:cubicBezTo>
                        <a:pt x="-638" y="45148"/>
                        <a:pt x="-353" y="102298"/>
                        <a:pt x="314" y="186214"/>
                      </a:cubicBezTo>
                      <a:cubicBezTo>
                        <a:pt x="8696" y="185642"/>
                        <a:pt x="16983" y="184499"/>
                        <a:pt x="25079" y="182404"/>
                      </a:cubicBezTo>
                      <a:cubicBezTo>
                        <a:pt x="43177" y="177641"/>
                        <a:pt x="60703" y="167449"/>
                        <a:pt x="70228" y="151257"/>
                      </a:cubicBezTo>
                      <a:close/>
                    </a:path>
                  </a:pathLst>
                </a:custGeom>
                <a:solidFill>
                  <a:srgbClr val="F9CFC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CEC0381-C1D1-4A8E-AAD8-E93A1EFB4D6D}"/>
                    </a:ext>
                  </a:extLst>
                </p:cNvPr>
                <p:cNvSpPr/>
                <p:nvPr/>
              </p:nvSpPr>
              <p:spPr>
                <a:xfrm>
                  <a:off x="5365946" y="2199607"/>
                  <a:ext cx="787870" cy="1810512"/>
                </a:xfrm>
                <a:custGeom>
                  <a:avLst/>
                  <a:gdLst>
                    <a:gd name="connsiteX0" fmla="*/ 787870 w 787870"/>
                    <a:gd name="connsiteY0" fmla="*/ 1462469 h 1810512"/>
                    <a:gd name="connsiteX1" fmla="*/ 71209 w 787870"/>
                    <a:gd name="connsiteY1" fmla="*/ 0 h 1810512"/>
                    <a:gd name="connsiteX2" fmla="*/ 9487 w 787870"/>
                    <a:gd name="connsiteY2" fmla="*/ 907447 h 1810512"/>
                    <a:gd name="connsiteX3" fmla="*/ 41491 w 787870"/>
                    <a:gd name="connsiteY3" fmla="*/ 1415606 h 1810512"/>
                    <a:gd name="connsiteX4" fmla="*/ 325527 w 787870"/>
                    <a:gd name="connsiteY4" fmla="*/ 1810512 h 1810512"/>
                    <a:gd name="connsiteX5" fmla="*/ 503073 w 787870"/>
                    <a:gd name="connsiteY5" fmla="*/ 1582198 h 1810512"/>
                    <a:gd name="connsiteX6" fmla="*/ 548698 w 787870"/>
                    <a:gd name="connsiteY6" fmla="*/ 1557814 h 1810512"/>
                    <a:gd name="connsiteX7" fmla="*/ 787870 w 787870"/>
                    <a:gd name="connsiteY7" fmla="*/ 1462469 h 1810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7870" h="1810512">
                      <a:moveTo>
                        <a:pt x="787870" y="1462469"/>
                      </a:moveTo>
                      <a:cubicBezTo>
                        <a:pt x="787870" y="1462469"/>
                        <a:pt x="131217" y="277559"/>
                        <a:pt x="71209" y="0"/>
                      </a:cubicBezTo>
                      <a:cubicBezTo>
                        <a:pt x="50635" y="302514"/>
                        <a:pt x="30061" y="604933"/>
                        <a:pt x="9487" y="907447"/>
                      </a:cubicBezTo>
                      <a:cubicBezTo>
                        <a:pt x="-2133" y="1077944"/>
                        <a:pt x="-13087" y="1253681"/>
                        <a:pt x="41491" y="1415606"/>
                      </a:cubicBezTo>
                      <a:cubicBezTo>
                        <a:pt x="94164" y="1572101"/>
                        <a:pt x="201511" y="1698593"/>
                        <a:pt x="325527" y="1810512"/>
                      </a:cubicBezTo>
                      <a:lnTo>
                        <a:pt x="503073" y="1582198"/>
                      </a:lnTo>
                      <a:cubicBezTo>
                        <a:pt x="514122" y="1568006"/>
                        <a:pt x="530790" y="1559433"/>
                        <a:pt x="548698" y="1557814"/>
                      </a:cubicBezTo>
                      <a:cubicBezTo>
                        <a:pt x="673761" y="1546384"/>
                        <a:pt x="787870" y="1462469"/>
                        <a:pt x="787870" y="1462469"/>
                      </a:cubicBezTo>
                      <a:close/>
                    </a:path>
                  </a:pathLst>
                </a:custGeom>
                <a:solidFill>
                  <a:srgbClr val="E5977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2220A672-ED04-41EB-845E-CD04C5880CE6}"/>
                    </a:ext>
                  </a:extLst>
                </p:cNvPr>
                <p:cNvSpPr/>
                <p:nvPr/>
              </p:nvSpPr>
              <p:spPr>
                <a:xfrm>
                  <a:off x="3733800" y="1574073"/>
                  <a:ext cx="1957578" cy="3338445"/>
                </a:xfrm>
                <a:custGeom>
                  <a:avLst/>
                  <a:gdLst>
                    <a:gd name="connsiteX0" fmla="*/ 1957578 w 1957578"/>
                    <a:gd name="connsiteY0" fmla="*/ 2436142 h 3338445"/>
                    <a:gd name="connsiteX1" fmla="*/ 1214914 w 1957578"/>
                    <a:gd name="connsiteY1" fmla="*/ 3338445 h 3338445"/>
                    <a:gd name="connsiteX2" fmla="*/ 0 w 1957578"/>
                    <a:gd name="connsiteY2" fmla="*/ 3338445 h 3338445"/>
                    <a:gd name="connsiteX3" fmla="*/ 0 w 1957578"/>
                    <a:gd name="connsiteY3" fmla="*/ 3039170 h 3338445"/>
                    <a:gd name="connsiteX4" fmla="*/ 1389126 w 1957578"/>
                    <a:gd name="connsiteY4" fmla="*/ 1705479 h 3338445"/>
                    <a:gd name="connsiteX5" fmla="*/ 1409891 w 1957578"/>
                    <a:gd name="connsiteY5" fmla="*/ 1608134 h 3338445"/>
                    <a:gd name="connsiteX6" fmla="*/ 1363313 w 1957578"/>
                    <a:gd name="connsiteY6" fmla="*/ 945860 h 3338445"/>
                    <a:gd name="connsiteX7" fmla="*/ 1427512 w 1957578"/>
                    <a:gd name="connsiteY7" fmla="*/ 186242 h 3338445"/>
                    <a:gd name="connsiteX8" fmla="*/ 1452277 w 1957578"/>
                    <a:gd name="connsiteY8" fmla="*/ 182432 h 3338445"/>
                    <a:gd name="connsiteX9" fmla="*/ 1497521 w 1957578"/>
                    <a:gd name="connsiteY9" fmla="*/ 151285 h 3338445"/>
                    <a:gd name="connsiteX10" fmla="*/ 1507998 w 1957578"/>
                    <a:gd name="connsiteY10" fmla="*/ 107946 h 3338445"/>
                    <a:gd name="connsiteX11" fmla="*/ 1507522 w 1957578"/>
                    <a:gd name="connsiteY11" fmla="*/ 28 h 3338445"/>
                    <a:gd name="connsiteX12" fmla="*/ 1616393 w 1957578"/>
                    <a:gd name="connsiteY12" fmla="*/ 76418 h 3338445"/>
                    <a:gd name="connsiteX13" fmla="*/ 1698974 w 1957578"/>
                    <a:gd name="connsiteY13" fmla="*/ 592102 h 3338445"/>
                    <a:gd name="connsiteX14" fmla="*/ 1703356 w 1957578"/>
                    <a:gd name="connsiteY14" fmla="*/ 625535 h 3338445"/>
                    <a:gd name="connsiteX15" fmla="*/ 1641634 w 1957578"/>
                    <a:gd name="connsiteY15" fmla="*/ 1532982 h 3338445"/>
                    <a:gd name="connsiteX16" fmla="*/ 1673638 w 1957578"/>
                    <a:gd name="connsiteY16" fmla="*/ 2041235 h 3338445"/>
                    <a:gd name="connsiteX17" fmla="*/ 1957578 w 1957578"/>
                    <a:gd name="connsiteY17" fmla="*/ 2436142 h 333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57578" h="3338445">
                      <a:moveTo>
                        <a:pt x="1957578" y="2436142"/>
                      </a:moveTo>
                      <a:lnTo>
                        <a:pt x="1214914" y="3338445"/>
                      </a:lnTo>
                      <a:lnTo>
                        <a:pt x="0" y="3338445"/>
                      </a:lnTo>
                      <a:lnTo>
                        <a:pt x="0" y="3039170"/>
                      </a:lnTo>
                      <a:lnTo>
                        <a:pt x="1389126" y="1705479"/>
                      </a:lnTo>
                      <a:cubicBezTo>
                        <a:pt x="1415225" y="1680238"/>
                        <a:pt x="1423416" y="1641852"/>
                        <a:pt x="1409891" y="1608134"/>
                      </a:cubicBezTo>
                      <a:cubicBezTo>
                        <a:pt x="1366647" y="1500311"/>
                        <a:pt x="1287209" y="1242755"/>
                        <a:pt x="1363313" y="945860"/>
                      </a:cubicBezTo>
                      <a:cubicBezTo>
                        <a:pt x="1432179" y="676874"/>
                        <a:pt x="1428845" y="368550"/>
                        <a:pt x="1427512" y="186242"/>
                      </a:cubicBezTo>
                      <a:cubicBezTo>
                        <a:pt x="1435894" y="185575"/>
                        <a:pt x="1444181" y="184527"/>
                        <a:pt x="1452277" y="182432"/>
                      </a:cubicBezTo>
                      <a:cubicBezTo>
                        <a:pt x="1470470" y="177669"/>
                        <a:pt x="1487996" y="167477"/>
                        <a:pt x="1497521" y="151285"/>
                      </a:cubicBezTo>
                      <a:cubicBezTo>
                        <a:pt x="1505045" y="138331"/>
                        <a:pt x="1506855" y="122900"/>
                        <a:pt x="1507998" y="107946"/>
                      </a:cubicBezTo>
                      <a:cubicBezTo>
                        <a:pt x="1510760" y="72037"/>
                        <a:pt x="1510570" y="35937"/>
                        <a:pt x="1507522" y="28"/>
                      </a:cubicBezTo>
                      <a:cubicBezTo>
                        <a:pt x="1549432" y="-829"/>
                        <a:pt x="1596866" y="17935"/>
                        <a:pt x="1616393" y="76418"/>
                      </a:cubicBezTo>
                      <a:cubicBezTo>
                        <a:pt x="1652111" y="183289"/>
                        <a:pt x="1698974" y="397411"/>
                        <a:pt x="1698974" y="592102"/>
                      </a:cubicBezTo>
                      <a:cubicBezTo>
                        <a:pt x="1698974" y="601055"/>
                        <a:pt x="1700498" y="612295"/>
                        <a:pt x="1703356" y="625535"/>
                      </a:cubicBezTo>
                      <a:cubicBezTo>
                        <a:pt x="1682782" y="928049"/>
                        <a:pt x="1662208" y="1230563"/>
                        <a:pt x="1641634" y="1532982"/>
                      </a:cubicBezTo>
                      <a:cubicBezTo>
                        <a:pt x="1630013" y="1703479"/>
                        <a:pt x="1619060" y="1879215"/>
                        <a:pt x="1673638" y="2041235"/>
                      </a:cubicBezTo>
                      <a:cubicBezTo>
                        <a:pt x="1726311" y="2197636"/>
                        <a:pt x="1833563" y="2324128"/>
                        <a:pt x="1957578" y="2436142"/>
                      </a:cubicBezTo>
                      <a:close/>
                    </a:path>
                  </a:pathLst>
                </a:custGeom>
                <a:solidFill>
                  <a:srgbClr val="F3B39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A2EECB7-7690-4BA8-AED8-F2D0B92AB8B4}"/>
                  </a:ext>
                </a:extLst>
              </p:cNvPr>
              <p:cNvSpPr/>
              <p:nvPr/>
            </p:nvSpPr>
            <p:spPr>
              <a:xfrm>
                <a:off x="5180361" y="3818476"/>
                <a:ext cx="252412" cy="261079"/>
              </a:xfrm>
              <a:custGeom>
                <a:avLst/>
                <a:gdLst>
                  <a:gd name="connsiteX0" fmla="*/ 252413 w 252412"/>
                  <a:gd name="connsiteY0" fmla="*/ 0 h 261079"/>
                  <a:gd name="connsiteX1" fmla="*/ 224600 w 252412"/>
                  <a:gd name="connsiteY1" fmla="*/ 0 h 261079"/>
                  <a:gd name="connsiteX2" fmla="*/ 163068 w 252412"/>
                  <a:gd name="connsiteY2" fmla="*/ 31718 h 261079"/>
                  <a:gd name="connsiteX3" fmla="*/ 0 w 252412"/>
                  <a:gd name="connsiteY3" fmla="*/ 261080 h 261079"/>
                  <a:gd name="connsiteX4" fmla="*/ 252413 w 252412"/>
                  <a:gd name="connsiteY4" fmla="*/ 0 h 26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12" h="261079">
                    <a:moveTo>
                      <a:pt x="252413" y="0"/>
                    </a:moveTo>
                    <a:lnTo>
                      <a:pt x="224600" y="0"/>
                    </a:lnTo>
                    <a:cubicBezTo>
                      <a:pt x="200120" y="0"/>
                      <a:pt x="177260" y="11811"/>
                      <a:pt x="163068" y="31718"/>
                    </a:cubicBezTo>
                    <a:lnTo>
                      <a:pt x="0" y="261080"/>
                    </a:lnTo>
                    <a:lnTo>
                      <a:pt x="252413" y="0"/>
                    </a:ln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2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557105" y="1150531"/>
              <a:ext cx="712798" cy="1491131"/>
              <a:chOff x="6557105" y="1150531"/>
              <a:chExt cx="712798" cy="1491131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F69A030-4BE6-467A-8A09-839984358BB4}"/>
                  </a:ext>
                </a:extLst>
              </p:cNvPr>
              <p:cNvSpPr/>
              <p:nvPr/>
            </p:nvSpPr>
            <p:spPr>
              <a:xfrm>
                <a:off x="6682454" y="1824227"/>
                <a:ext cx="162972" cy="399859"/>
              </a:xfrm>
              <a:custGeom>
                <a:avLst/>
                <a:gdLst>
                  <a:gd name="connsiteX0" fmla="*/ 0 w 162972"/>
                  <a:gd name="connsiteY0" fmla="*/ 124015 h 399859"/>
                  <a:gd name="connsiteX1" fmla="*/ 25146 w 162972"/>
                  <a:gd name="connsiteY1" fmla="*/ 399859 h 399859"/>
                  <a:gd name="connsiteX2" fmla="*/ 129921 w 162972"/>
                  <a:gd name="connsiteY2" fmla="*/ 323279 h 399859"/>
                  <a:gd name="connsiteX3" fmla="*/ 148495 w 162972"/>
                  <a:gd name="connsiteY3" fmla="*/ 309658 h 399859"/>
                  <a:gd name="connsiteX4" fmla="*/ 162973 w 162972"/>
                  <a:gd name="connsiteY4" fmla="*/ 0 h 399859"/>
                  <a:gd name="connsiteX5" fmla="*/ 0 w 162972"/>
                  <a:gd name="connsiteY5" fmla="*/ 124015 h 39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972" h="399859">
                    <a:moveTo>
                      <a:pt x="0" y="124015"/>
                    </a:moveTo>
                    <a:lnTo>
                      <a:pt x="25146" y="399859"/>
                    </a:lnTo>
                    <a:cubicBezTo>
                      <a:pt x="25146" y="399859"/>
                      <a:pt x="70580" y="366713"/>
                      <a:pt x="129921" y="323279"/>
                    </a:cubicBezTo>
                    <a:cubicBezTo>
                      <a:pt x="135922" y="318897"/>
                      <a:pt x="142208" y="314325"/>
                      <a:pt x="148495" y="309658"/>
                    </a:cubicBezTo>
                    <a:lnTo>
                      <a:pt x="162973" y="0"/>
                    </a:lnTo>
                    <a:cubicBezTo>
                      <a:pt x="103156" y="44958"/>
                      <a:pt x="24765" y="105061"/>
                      <a:pt x="0" y="12401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E2C47EA-6AD8-4DAD-8117-8D6AED6E56E7}"/>
                  </a:ext>
                </a:extLst>
              </p:cNvPr>
              <p:cNvSpPr/>
              <p:nvPr/>
            </p:nvSpPr>
            <p:spPr>
              <a:xfrm>
                <a:off x="6830949" y="1670037"/>
                <a:ext cx="353848" cy="463752"/>
              </a:xfrm>
              <a:custGeom>
                <a:avLst/>
                <a:gdLst>
                  <a:gd name="connsiteX0" fmla="*/ 171831 w 353848"/>
                  <a:gd name="connsiteY0" fmla="*/ 37985 h 463752"/>
                  <a:gd name="connsiteX1" fmla="*/ 66199 w 353848"/>
                  <a:gd name="connsiteY1" fmla="*/ 115519 h 463752"/>
                  <a:gd name="connsiteX2" fmla="*/ 14478 w 353848"/>
                  <a:gd name="connsiteY2" fmla="*/ 154095 h 463752"/>
                  <a:gd name="connsiteX3" fmla="*/ 0 w 353848"/>
                  <a:gd name="connsiteY3" fmla="*/ 463753 h 463752"/>
                  <a:gd name="connsiteX4" fmla="*/ 226219 w 353848"/>
                  <a:gd name="connsiteY4" fmla="*/ 296684 h 463752"/>
                  <a:gd name="connsiteX5" fmla="*/ 317659 w 353848"/>
                  <a:gd name="connsiteY5" fmla="*/ 8839 h 463752"/>
                  <a:gd name="connsiteX6" fmla="*/ 171831 w 353848"/>
                  <a:gd name="connsiteY6" fmla="*/ 37985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848" h="463752">
                    <a:moveTo>
                      <a:pt x="171831" y="37985"/>
                    </a:moveTo>
                    <a:cubicBezTo>
                      <a:pt x="135922" y="64370"/>
                      <a:pt x="98965" y="91516"/>
                      <a:pt x="66199" y="115519"/>
                    </a:cubicBezTo>
                    <a:cubicBezTo>
                      <a:pt x="53054" y="125139"/>
                      <a:pt x="34862" y="138760"/>
                      <a:pt x="14478" y="154095"/>
                    </a:cubicBezTo>
                    <a:lnTo>
                      <a:pt x="0" y="463753"/>
                    </a:lnTo>
                    <a:cubicBezTo>
                      <a:pt x="80486" y="404793"/>
                      <a:pt x="178975" y="332403"/>
                      <a:pt x="226219" y="296684"/>
                    </a:cubicBezTo>
                    <a:cubicBezTo>
                      <a:pt x="313372" y="230771"/>
                      <a:pt x="407003" y="96088"/>
                      <a:pt x="317659" y="8839"/>
                    </a:cubicBezTo>
                    <a:cubicBezTo>
                      <a:pt x="296513" y="-11640"/>
                      <a:pt x="239173" y="5696"/>
                      <a:pt x="171831" y="37985"/>
                    </a:cubicBezTo>
                    <a:close/>
                  </a:path>
                </a:pathLst>
              </a:custGeom>
              <a:solidFill>
                <a:srgbClr val="F3B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432A68E-FDAD-4292-AA2A-6A1716520193}"/>
                  </a:ext>
                </a:extLst>
              </p:cNvPr>
              <p:cNvSpPr/>
              <p:nvPr/>
            </p:nvSpPr>
            <p:spPr>
              <a:xfrm>
                <a:off x="6846665" y="1309356"/>
                <a:ext cx="423238" cy="486295"/>
              </a:xfrm>
              <a:custGeom>
                <a:avLst/>
                <a:gdLst>
                  <a:gd name="connsiteX0" fmla="*/ 88963 w 423238"/>
                  <a:gd name="connsiteY0" fmla="*/ 136728 h 486295"/>
                  <a:gd name="connsiteX1" fmla="*/ 13716 w 423238"/>
                  <a:gd name="connsiteY1" fmla="*/ 192830 h 486295"/>
                  <a:gd name="connsiteX2" fmla="*/ 0 w 423238"/>
                  <a:gd name="connsiteY2" fmla="*/ 486296 h 486295"/>
                  <a:gd name="connsiteX3" fmla="*/ 30861 w 423238"/>
                  <a:gd name="connsiteY3" fmla="*/ 467436 h 486295"/>
                  <a:gd name="connsiteX4" fmla="*/ 156115 w 423238"/>
                  <a:gd name="connsiteY4" fmla="*/ 398761 h 486295"/>
                  <a:gd name="connsiteX5" fmla="*/ 295275 w 423238"/>
                  <a:gd name="connsiteY5" fmla="*/ 295605 h 486295"/>
                  <a:gd name="connsiteX6" fmla="*/ 386715 w 423238"/>
                  <a:gd name="connsiteY6" fmla="*/ 7760 h 486295"/>
                  <a:gd name="connsiteX7" fmla="*/ 139255 w 423238"/>
                  <a:gd name="connsiteY7" fmla="*/ 91675 h 486295"/>
                  <a:gd name="connsiteX8" fmla="*/ 88963 w 423238"/>
                  <a:gd name="connsiteY8" fmla="*/ 136728 h 486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238" h="486295">
                    <a:moveTo>
                      <a:pt x="88963" y="136728"/>
                    </a:moveTo>
                    <a:cubicBezTo>
                      <a:pt x="70390" y="150730"/>
                      <a:pt x="43910" y="170447"/>
                      <a:pt x="13716" y="192830"/>
                    </a:cubicBezTo>
                    <a:lnTo>
                      <a:pt x="0" y="486296"/>
                    </a:lnTo>
                    <a:cubicBezTo>
                      <a:pt x="10096" y="480009"/>
                      <a:pt x="20479" y="473723"/>
                      <a:pt x="30861" y="467436"/>
                    </a:cubicBezTo>
                    <a:cubicBezTo>
                      <a:pt x="72485" y="442385"/>
                      <a:pt x="116110" y="417906"/>
                      <a:pt x="156115" y="398761"/>
                    </a:cubicBezTo>
                    <a:cubicBezTo>
                      <a:pt x="211550" y="357994"/>
                      <a:pt x="264414" y="318941"/>
                      <a:pt x="295275" y="295605"/>
                    </a:cubicBezTo>
                    <a:cubicBezTo>
                      <a:pt x="382429" y="229692"/>
                      <a:pt x="476821" y="81197"/>
                      <a:pt x="386715" y="7760"/>
                    </a:cubicBezTo>
                    <a:cubicBezTo>
                      <a:pt x="352901" y="-19863"/>
                      <a:pt x="244221" y="30524"/>
                      <a:pt x="139255" y="91675"/>
                    </a:cubicBezTo>
                    <a:cubicBezTo>
                      <a:pt x="122872" y="108725"/>
                      <a:pt x="105632" y="124155"/>
                      <a:pt x="88963" y="136728"/>
                    </a:cubicBezTo>
                    <a:close/>
                  </a:path>
                </a:pathLst>
              </a:custGeom>
              <a:solidFill>
                <a:srgbClr val="F3B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078273E-C2B7-4B9E-ADEE-E76764A560AD}"/>
                  </a:ext>
                </a:extLst>
              </p:cNvPr>
              <p:cNvSpPr/>
              <p:nvPr/>
            </p:nvSpPr>
            <p:spPr>
              <a:xfrm>
                <a:off x="6630924" y="1502187"/>
                <a:ext cx="229457" cy="452056"/>
              </a:xfrm>
              <a:custGeom>
                <a:avLst/>
                <a:gdLst>
                  <a:gd name="connsiteX0" fmla="*/ 215741 w 229457"/>
                  <a:gd name="connsiteY0" fmla="*/ 293465 h 452056"/>
                  <a:gd name="connsiteX1" fmla="*/ 229457 w 229457"/>
                  <a:gd name="connsiteY1" fmla="*/ 0 h 452056"/>
                  <a:gd name="connsiteX2" fmla="*/ 59912 w 229457"/>
                  <a:gd name="connsiteY2" fmla="*/ 124587 h 452056"/>
                  <a:gd name="connsiteX3" fmla="*/ 0 w 229457"/>
                  <a:gd name="connsiteY3" fmla="*/ 168402 h 452056"/>
                  <a:gd name="connsiteX4" fmla="*/ 43624 w 229457"/>
                  <a:gd name="connsiteY4" fmla="*/ 452057 h 452056"/>
                  <a:gd name="connsiteX5" fmla="*/ 51530 w 229457"/>
                  <a:gd name="connsiteY5" fmla="*/ 446056 h 452056"/>
                  <a:gd name="connsiteX6" fmla="*/ 47815 w 229457"/>
                  <a:gd name="connsiteY6" fmla="*/ 405098 h 452056"/>
                  <a:gd name="connsiteX7" fmla="*/ 215741 w 229457"/>
                  <a:gd name="connsiteY7" fmla="*/ 293465 h 45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457" h="452056">
                    <a:moveTo>
                      <a:pt x="215741" y="293465"/>
                    </a:moveTo>
                    <a:lnTo>
                      <a:pt x="229457" y="0"/>
                    </a:lnTo>
                    <a:cubicBezTo>
                      <a:pt x="176784" y="38957"/>
                      <a:pt x="112871" y="85820"/>
                      <a:pt x="59912" y="124587"/>
                    </a:cubicBezTo>
                    <a:cubicBezTo>
                      <a:pt x="37338" y="141065"/>
                      <a:pt x="16859" y="156115"/>
                      <a:pt x="0" y="168402"/>
                    </a:cubicBezTo>
                    <a:lnTo>
                      <a:pt x="43624" y="452057"/>
                    </a:lnTo>
                    <a:cubicBezTo>
                      <a:pt x="43624" y="452057"/>
                      <a:pt x="46482" y="449866"/>
                      <a:pt x="51530" y="446056"/>
                    </a:cubicBezTo>
                    <a:lnTo>
                      <a:pt x="47815" y="405098"/>
                    </a:lnTo>
                    <a:cubicBezTo>
                      <a:pt x="47815" y="405098"/>
                      <a:pt x="124111" y="350234"/>
                      <a:pt x="215741" y="29346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6E123E-5A13-49F4-863A-91D02220D132}"/>
                  </a:ext>
                </a:extLst>
              </p:cNvPr>
              <p:cNvSpPr/>
              <p:nvPr/>
            </p:nvSpPr>
            <p:spPr>
              <a:xfrm>
                <a:off x="6845331" y="1708117"/>
                <a:ext cx="157352" cy="116109"/>
              </a:xfrm>
              <a:custGeom>
                <a:avLst/>
                <a:gdLst>
                  <a:gd name="connsiteX0" fmla="*/ 1333 w 157352"/>
                  <a:gd name="connsiteY0" fmla="*/ 87535 h 116109"/>
                  <a:gd name="connsiteX1" fmla="*/ 0 w 157352"/>
                  <a:gd name="connsiteY1" fmla="*/ 116110 h 116109"/>
                  <a:gd name="connsiteX2" fmla="*/ 51721 w 157352"/>
                  <a:gd name="connsiteY2" fmla="*/ 77533 h 116109"/>
                  <a:gd name="connsiteX3" fmla="*/ 157353 w 157352"/>
                  <a:gd name="connsiteY3" fmla="*/ 0 h 116109"/>
                  <a:gd name="connsiteX4" fmla="*/ 32099 w 157352"/>
                  <a:gd name="connsiteY4" fmla="*/ 68675 h 116109"/>
                  <a:gd name="connsiteX5" fmla="*/ 1333 w 157352"/>
                  <a:gd name="connsiteY5" fmla="*/ 87535 h 1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352" h="116109">
                    <a:moveTo>
                      <a:pt x="1333" y="87535"/>
                    </a:moveTo>
                    <a:lnTo>
                      <a:pt x="0" y="116110"/>
                    </a:lnTo>
                    <a:cubicBezTo>
                      <a:pt x="20383" y="100775"/>
                      <a:pt x="38671" y="87058"/>
                      <a:pt x="51721" y="77533"/>
                    </a:cubicBezTo>
                    <a:cubicBezTo>
                      <a:pt x="84487" y="53530"/>
                      <a:pt x="121444" y="26479"/>
                      <a:pt x="157353" y="0"/>
                    </a:cubicBezTo>
                    <a:cubicBezTo>
                      <a:pt x="117348" y="19240"/>
                      <a:pt x="73819" y="43720"/>
                      <a:pt x="32099" y="68675"/>
                    </a:cubicBezTo>
                    <a:cubicBezTo>
                      <a:pt x="21812" y="74867"/>
                      <a:pt x="11525" y="81248"/>
                      <a:pt x="1333" y="8753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3C13904-6F13-4636-99FA-E55C531B91E0}"/>
                  </a:ext>
                </a:extLst>
              </p:cNvPr>
              <p:cNvSpPr/>
              <p:nvPr/>
            </p:nvSpPr>
            <p:spPr>
              <a:xfrm>
                <a:off x="6678644" y="1795652"/>
                <a:ext cx="168020" cy="152590"/>
              </a:xfrm>
              <a:custGeom>
                <a:avLst/>
                <a:gdLst>
                  <a:gd name="connsiteX0" fmla="*/ 168021 w 168020"/>
                  <a:gd name="connsiteY0" fmla="*/ 0 h 152590"/>
                  <a:gd name="connsiteX1" fmla="*/ 0 w 168020"/>
                  <a:gd name="connsiteY1" fmla="*/ 111633 h 152590"/>
                  <a:gd name="connsiteX2" fmla="*/ 3715 w 168020"/>
                  <a:gd name="connsiteY2" fmla="*/ 152590 h 152590"/>
                  <a:gd name="connsiteX3" fmla="*/ 166592 w 168020"/>
                  <a:gd name="connsiteY3" fmla="*/ 28575 h 152590"/>
                  <a:gd name="connsiteX4" fmla="*/ 168021 w 168020"/>
                  <a:gd name="connsiteY4" fmla="*/ 0 h 15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20" h="152590">
                    <a:moveTo>
                      <a:pt x="168021" y="0"/>
                    </a:moveTo>
                    <a:cubicBezTo>
                      <a:pt x="76295" y="56864"/>
                      <a:pt x="0" y="111633"/>
                      <a:pt x="0" y="111633"/>
                    </a:cubicBezTo>
                    <a:lnTo>
                      <a:pt x="3715" y="152590"/>
                    </a:lnTo>
                    <a:cubicBezTo>
                      <a:pt x="28480" y="133636"/>
                      <a:pt x="106871" y="73533"/>
                      <a:pt x="166592" y="28575"/>
                    </a:cubicBezTo>
                    <a:lnTo>
                      <a:pt x="168021" y="0"/>
                    </a:ln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D583742-E151-4DB4-B14E-AB5BC8093BBD}"/>
                  </a:ext>
                </a:extLst>
              </p:cNvPr>
              <p:cNvSpPr/>
              <p:nvPr/>
            </p:nvSpPr>
            <p:spPr>
              <a:xfrm>
                <a:off x="6557105" y="1190910"/>
                <a:ext cx="317753" cy="512445"/>
              </a:xfrm>
              <a:custGeom>
                <a:avLst/>
                <a:gdLst>
                  <a:gd name="connsiteX0" fmla="*/ 304419 w 317753"/>
                  <a:gd name="connsiteY0" fmla="*/ 286893 h 512445"/>
                  <a:gd name="connsiteX1" fmla="*/ 317754 w 317753"/>
                  <a:gd name="connsiteY1" fmla="*/ 0 h 512445"/>
                  <a:gd name="connsiteX2" fmla="*/ 198882 w 317753"/>
                  <a:gd name="connsiteY2" fmla="*/ 65151 h 512445"/>
                  <a:gd name="connsiteX3" fmla="*/ 0 w 317753"/>
                  <a:gd name="connsiteY3" fmla="*/ 195644 h 512445"/>
                  <a:gd name="connsiteX4" fmla="*/ 28861 w 317753"/>
                  <a:gd name="connsiteY4" fmla="*/ 512445 h 512445"/>
                  <a:gd name="connsiteX5" fmla="*/ 73723 w 317753"/>
                  <a:gd name="connsiteY5" fmla="*/ 479679 h 512445"/>
                  <a:gd name="connsiteX6" fmla="*/ 67723 w 317753"/>
                  <a:gd name="connsiteY6" fmla="*/ 440817 h 512445"/>
                  <a:gd name="connsiteX7" fmla="*/ 304419 w 317753"/>
                  <a:gd name="connsiteY7" fmla="*/ 286893 h 51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7753" h="512445">
                    <a:moveTo>
                      <a:pt x="304419" y="286893"/>
                    </a:moveTo>
                    <a:lnTo>
                      <a:pt x="317754" y="0"/>
                    </a:lnTo>
                    <a:cubicBezTo>
                      <a:pt x="279654" y="18383"/>
                      <a:pt x="238601" y="41339"/>
                      <a:pt x="198882" y="65151"/>
                    </a:cubicBezTo>
                    <a:cubicBezTo>
                      <a:pt x="94107" y="128111"/>
                      <a:pt x="0" y="195644"/>
                      <a:pt x="0" y="195644"/>
                    </a:cubicBezTo>
                    <a:lnTo>
                      <a:pt x="28861" y="512445"/>
                    </a:lnTo>
                    <a:cubicBezTo>
                      <a:pt x="28861" y="512445"/>
                      <a:pt x="46291" y="499682"/>
                      <a:pt x="73723" y="479679"/>
                    </a:cubicBezTo>
                    <a:lnTo>
                      <a:pt x="67723" y="440817"/>
                    </a:lnTo>
                    <a:cubicBezTo>
                      <a:pt x="67818" y="440817"/>
                      <a:pt x="195644" y="356235"/>
                      <a:pt x="304419" y="286893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8656288-1089-4A94-A39E-706FE773F325}"/>
                  </a:ext>
                </a:extLst>
              </p:cNvPr>
              <p:cNvSpPr/>
              <p:nvPr/>
            </p:nvSpPr>
            <p:spPr>
              <a:xfrm>
                <a:off x="6861619" y="1150531"/>
                <a:ext cx="205924" cy="327271"/>
              </a:xfrm>
              <a:custGeom>
                <a:avLst/>
                <a:gdLst>
                  <a:gd name="connsiteX0" fmla="*/ 100679 w 205924"/>
                  <a:gd name="connsiteY0" fmla="*/ 264311 h 327271"/>
                  <a:gd name="connsiteX1" fmla="*/ 124206 w 205924"/>
                  <a:gd name="connsiteY1" fmla="*/ 250405 h 327271"/>
                  <a:gd name="connsiteX2" fmla="*/ 165449 w 205924"/>
                  <a:gd name="connsiteY2" fmla="*/ 7708 h 327271"/>
                  <a:gd name="connsiteX3" fmla="*/ 13335 w 205924"/>
                  <a:gd name="connsiteY3" fmla="*/ 40378 h 327271"/>
                  <a:gd name="connsiteX4" fmla="*/ 0 w 205924"/>
                  <a:gd name="connsiteY4" fmla="*/ 327271 h 327271"/>
                  <a:gd name="connsiteX5" fmla="*/ 100679 w 205924"/>
                  <a:gd name="connsiteY5" fmla="*/ 264311 h 32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924" h="327271">
                    <a:moveTo>
                      <a:pt x="100679" y="264311"/>
                    </a:moveTo>
                    <a:cubicBezTo>
                      <a:pt x="108490" y="259644"/>
                      <a:pt x="116300" y="254977"/>
                      <a:pt x="124206" y="250405"/>
                    </a:cubicBezTo>
                    <a:cubicBezTo>
                      <a:pt x="193262" y="177729"/>
                      <a:pt x="245650" y="72668"/>
                      <a:pt x="165449" y="7708"/>
                    </a:cubicBezTo>
                    <a:cubicBezTo>
                      <a:pt x="141922" y="-11342"/>
                      <a:pt x="82487" y="6946"/>
                      <a:pt x="13335" y="40378"/>
                    </a:cubicBezTo>
                    <a:lnTo>
                      <a:pt x="0" y="327271"/>
                    </a:lnTo>
                    <a:cubicBezTo>
                      <a:pt x="37909" y="302983"/>
                      <a:pt x="73628" y="280599"/>
                      <a:pt x="100679" y="264311"/>
                    </a:cubicBezTo>
                    <a:close/>
                  </a:path>
                </a:pathLst>
              </a:custGeom>
              <a:solidFill>
                <a:srgbClr val="F3B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019B57D-C2E8-44AC-B50E-55B8F277AC0C}"/>
                  </a:ext>
                </a:extLst>
              </p:cNvPr>
              <p:cNvSpPr/>
              <p:nvPr/>
            </p:nvSpPr>
            <p:spPr>
              <a:xfrm>
                <a:off x="6860381" y="1400936"/>
                <a:ext cx="125444" cy="101250"/>
              </a:xfrm>
              <a:custGeom>
                <a:avLst/>
                <a:gdLst>
                  <a:gd name="connsiteX0" fmla="*/ 1143 w 125444"/>
                  <a:gd name="connsiteY0" fmla="*/ 76867 h 101250"/>
                  <a:gd name="connsiteX1" fmla="*/ 0 w 125444"/>
                  <a:gd name="connsiteY1" fmla="*/ 101251 h 101250"/>
                  <a:gd name="connsiteX2" fmla="*/ 75247 w 125444"/>
                  <a:gd name="connsiteY2" fmla="*/ 45148 h 101250"/>
                  <a:gd name="connsiteX3" fmla="*/ 125444 w 125444"/>
                  <a:gd name="connsiteY3" fmla="*/ 0 h 101250"/>
                  <a:gd name="connsiteX4" fmla="*/ 101918 w 125444"/>
                  <a:gd name="connsiteY4" fmla="*/ 13906 h 101250"/>
                  <a:gd name="connsiteX5" fmla="*/ 1143 w 125444"/>
                  <a:gd name="connsiteY5" fmla="*/ 76867 h 10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44" h="101250">
                    <a:moveTo>
                      <a:pt x="1143" y="76867"/>
                    </a:moveTo>
                    <a:lnTo>
                      <a:pt x="0" y="101251"/>
                    </a:lnTo>
                    <a:cubicBezTo>
                      <a:pt x="30194" y="78962"/>
                      <a:pt x="56674" y="59246"/>
                      <a:pt x="75247" y="45148"/>
                    </a:cubicBezTo>
                    <a:cubicBezTo>
                      <a:pt x="91916" y="32575"/>
                      <a:pt x="109156" y="17145"/>
                      <a:pt x="125444" y="0"/>
                    </a:cubicBezTo>
                    <a:cubicBezTo>
                      <a:pt x="117538" y="4572"/>
                      <a:pt x="109728" y="9239"/>
                      <a:pt x="101918" y="13906"/>
                    </a:cubicBezTo>
                    <a:cubicBezTo>
                      <a:pt x="74866" y="30194"/>
                      <a:pt x="39148" y="52578"/>
                      <a:pt x="1143" y="76867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0D38B33-D3E9-4C23-9517-4A30E887AA69}"/>
                  </a:ext>
                </a:extLst>
              </p:cNvPr>
              <p:cNvSpPr/>
              <p:nvPr/>
            </p:nvSpPr>
            <p:spPr>
              <a:xfrm>
                <a:off x="6624923" y="1477803"/>
                <a:ext cx="236600" cy="192881"/>
              </a:xfrm>
              <a:custGeom>
                <a:avLst/>
                <a:gdLst>
                  <a:gd name="connsiteX0" fmla="*/ 235458 w 236600"/>
                  <a:gd name="connsiteY0" fmla="*/ 24384 h 192881"/>
                  <a:gd name="connsiteX1" fmla="*/ 236601 w 236600"/>
                  <a:gd name="connsiteY1" fmla="*/ 0 h 192881"/>
                  <a:gd name="connsiteX2" fmla="*/ 0 w 236600"/>
                  <a:gd name="connsiteY2" fmla="*/ 154019 h 192881"/>
                  <a:gd name="connsiteX3" fmla="*/ 6001 w 236600"/>
                  <a:gd name="connsiteY3" fmla="*/ 192881 h 192881"/>
                  <a:gd name="connsiteX4" fmla="*/ 65913 w 236600"/>
                  <a:gd name="connsiteY4" fmla="*/ 149066 h 192881"/>
                  <a:gd name="connsiteX5" fmla="*/ 235458 w 236600"/>
                  <a:gd name="connsiteY5" fmla="*/ 24384 h 19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600" h="192881">
                    <a:moveTo>
                      <a:pt x="235458" y="24384"/>
                    </a:moveTo>
                    <a:lnTo>
                      <a:pt x="236601" y="0"/>
                    </a:lnTo>
                    <a:cubicBezTo>
                      <a:pt x="127826" y="69437"/>
                      <a:pt x="0" y="154019"/>
                      <a:pt x="0" y="154019"/>
                    </a:cubicBezTo>
                    <a:lnTo>
                      <a:pt x="6001" y="192881"/>
                    </a:lnTo>
                    <a:cubicBezTo>
                      <a:pt x="22765" y="180594"/>
                      <a:pt x="43339" y="165544"/>
                      <a:pt x="65913" y="149066"/>
                    </a:cubicBezTo>
                    <a:cubicBezTo>
                      <a:pt x="118872" y="110204"/>
                      <a:pt x="182785" y="63341"/>
                      <a:pt x="235458" y="24384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C938BFA-4FD7-41ED-BC3C-B3B3E23AF7DC}"/>
                  </a:ext>
                </a:extLst>
              </p:cNvPr>
              <p:cNvSpPr/>
              <p:nvPr/>
            </p:nvSpPr>
            <p:spPr>
              <a:xfrm>
                <a:off x="6678739" y="2194369"/>
                <a:ext cx="198786" cy="447293"/>
              </a:xfrm>
              <a:custGeom>
                <a:avLst/>
                <a:gdLst>
                  <a:gd name="connsiteX0" fmla="*/ 0 w 198786"/>
                  <a:gd name="connsiteY0" fmla="*/ 130492 h 447293"/>
                  <a:gd name="connsiteX1" fmla="*/ 28861 w 198786"/>
                  <a:gd name="connsiteY1" fmla="*/ 447294 h 447293"/>
                  <a:gd name="connsiteX2" fmla="*/ 133636 w 198786"/>
                  <a:gd name="connsiteY2" fmla="*/ 370713 h 447293"/>
                  <a:gd name="connsiteX3" fmla="*/ 198787 w 198786"/>
                  <a:gd name="connsiteY3" fmla="*/ 0 h 447293"/>
                  <a:gd name="connsiteX4" fmla="*/ 0 w 198786"/>
                  <a:gd name="connsiteY4" fmla="*/ 130492 h 44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86" h="447293">
                    <a:moveTo>
                      <a:pt x="0" y="130492"/>
                    </a:moveTo>
                    <a:lnTo>
                      <a:pt x="28861" y="447294"/>
                    </a:lnTo>
                    <a:cubicBezTo>
                      <a:pt x="28861" y="447294"/>
                      <a:pt x="74295" y="414147"/>
                      <a:pt x="133636" y="370713"/>
                    </a:cubicBezTo>
                    <a:cubicBezTo>
                      <a:pt x="155353" y="247174"/>
                      <a:pt x="177070" y="123539"/>
                      <a:pt x="198787" y="0"/>
                    </a:cubicBezTo>
                    <a:cubicBezTo>
                      <a:pt x="94012" y="62960"/>
                      <a:pt x="0" y="130492"/>
                      <a:pt x="0" y="130492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9BBB35E-A760-4FD0-9BB8-8C7572197739}"/>
                  </a:ext>
                </a:extLst>
              </p:cNvPr>
              <p:cNvSpPr/>
              <p:nvPr/>
            </p:nvSpPr>
            <p:spPr>
              <a:xfrm>
                <a:off x="6812375" y="2088250"/>
                <a:ext cx="363081" cy="476831"/>
              </a:xfrm>
              <a:custGeom>
                <a:avLst/>
                <a:gdLst>
                  <a:gd name="connsiteX0" fmla="*/ 336137 w 363081"/>
                  <a:gd name="connsiteY0" fmla="*/ 8297 h 476831"/>
                  <a:gd name="connsiteX1" fmla="*/ 65151 w 363081"/>
                  <a:gd name="connsiteY1" fmla="*/ 106119 h 476831"/>
                  <a:gd name="connsiteX2" fmla="*/ 0 w 363081"/>
                  <a:gd name="connsiteY2" fmla="*/ 476832 h 476831"/>
                  <a:gd name="connsiteX3" fmla="*/ 244793 w 363081"/>
                  <a:gd name="connsiteY3" fmla="*/ 296142 h 476831"/>
                  <a:gd name="connsiteX4" fmla="*/ 336137 w 363081"/>
                  <a:gd name="connsiteY4" fmla="*/ 8297 h 476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081" h="476831">
                    <a:moveTo>
                      <a:pt x="336137" y="8297"/>
                    </a:moveTo>
                    <a:cubicBezTo>
                      <a:pt x="300990" y="-22850"/>
                      <a:pt x="176975" y="38967"/>
                      <a:pt x="65151" y="106119"/>
                    </a:cubicBezTo>
                    <a:cubicBezTo>
                      <a:pt x="43434" y="229658"/>
                      <a:pt x="21717" y="353292"/>
                      <a:pt x="0" y="476832"/>
                    </a:cubicBezTo>
                    <a:cubicBezTo>
                      <a:pt x="83249" y="415872"/>
                      <a:pt x="193834" y="334623"/>
                      <a:pt x="244793" y="296142"/>
                    </a:cubicBezTo>
                    <a:cubicBezTo>
                      <a:pt x="331946" y="230229"/>
                      <a:pt x="404241" y="68685"/>
                      <a:pt x="336137" y="8297"/>
                    </a:cubicBezTo>
                    <a:close/>
                  </a:path>
                </a:pathLst>
              </a:custGeom>
              <a:solidFill>
                <a:srgbClr val="F3B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85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1698212" y="3244294"/>
            <a:ext cx="1366075" cy="2504598"/>
            <a:chOff x="5432012" y="1279016"/>
            <a:chExt cx="1366075" cy="2504598"/>
          </a:xfrm>
        </p:grpSpPr>
        <p:grpSp>
          <p:nvGrpSpPr>
            <p:cNvPr id="8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5432012" y="1279016"/>
              <a:ext cx="1366075" cy="2504598"/>
              <a:chOff x="5432012" y="1279016"/>
              <a:chExt cx="1366075" cy="2504598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47BE03F-BE6A-4AA2-810A-07EE034C2E97}"/>
                  </a:ext>
                </a:extLst>
              </p:cNvPr>
              <p:cNvSpPr/>
              <p:nvPr/>
            </p:nvSpPr>
            <p:spPr>
              <a:xfrm>
                <a:off x="5471350" y="2013203"/>
                <a:ext cx="1287303" cy="1730978"/>
              </a:xfrm>
              <a:custGeom>
                <a:avLst/>
                <a:gdLst>
                  <a:gd name="connsiteX0" fmla="*/ 95 w 1287303"/>
                  <a:gd name="connsiteY0" fmla="*/ 1650397 h 1730978"/>
                  <a:gd name="connsiteX1" fmla="*/ 80677 w 1287303"/>
                  <a:gd name="connsiteY1" fmla="*/ 1730978 h 1730978"/>
                  <a:gd name="connsiteX2" fmla="*/ 1206627 w 1287303"/>
                  <a:gd name="connsiteY2" fmla="*/ 1730978 h 1730978"/>
                  <a:gd name="connsiteX3" fmla="*/ 1287304 w 1287303"/>
                  <a:gd name="connsiteY3" fmla="*/ 1650397 h 1730978"/>
                  <a:gd name="connsiteX4" fmla="*/ 1287304 w 1287303"/>
                  <a:gd name="connsiteY4" fmla="*/ 815626 h 1730978"/>
                  <a:gd name="connsiteX5" fmla="*/ 0 w 1287303"/>
                  <a:gd name="connsiteY5" fmla="*/ 0 h 1730978"/>
                  <a:gd name="connsiteX6" fmla="*/ 0 w 1287303"/>
                  <a:gd name="connsiteY6" fmla="*/ 1650397 h 173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7303" h="1730978">
                    <a:moveTo>
                      <a:pt x="95" y="1650397"/>
                    </a:moveTo>
                    <a:cubicBezTo>
                      <a:pt x="95" y="1694878"/>
                      <a:pt x="36195" y="1730978"/>
                      <a:pt x="80677" y="1730978"/>
                    </a:cubicBezTo>
                    <a:lnTo>
                      <a:pt x="1206627" y="1730978"/>
                    </a:lnTo>
                    <a:cubicBezTo>
                      <a:pt x="1251109" y="1730978"/>
                      <a:pt x="1287304" y="1694878"/>
                      <a:pt x="1287304" y="1650397"/>
                    </a:cubicBezTo>
                    <a:lnTo>
                      <a:pt x="1287304" y="815626"/>
                    </a:lnTo>
                    <a:lnTo>
                      <a:pt x="0" y="0"/>
                    </a:lnTo>
                    <a:lnTo>
                      <a:pt x="0" y="1650397"/>
                    </a:lnTo>
                    <a:close/>
                  </a:path>
                </a:pathLst>
              </a:custGeom>
              <a:solidFill>
                <a:srgbClr val="DB4A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C8B6F40-6F4C-4F60-A12F-5D98FDD9D354}"/>
                  </a:ext>
                </a:extLst>
              </p:cNvPr>
              <p:cNvSpPr/>
              <p:nvPr/>
            </p:nvSpPr>
            <p:spPr>
              <a:xfrm>
                <a:off x="5471541" y="1318449"/>
                <a:ext cx="1287303" cy="1510379"/>
              </a:xfrm>
              <a:custGeom>
                <a:avLst/>
                <a:gdLst>
                  <a:gd name="connsiteX0" fmla="*/ 1206437 w 1287303"/>
                  <a:gd name="connsiteY0" fmla="*/ 0 h 1510379"/>
                  <a:gd name="connsiteX1" fmla="*/ 976884 w 1287303"/>
                  <a:gd name="connsiteY1" fmla="*/ 0 h 1510379"/>
                  <a:gd name="connsiteX2" fmla="*/ 954786 w 1287303"/>
                  <a:gd name="connsiteY2" fmla="*/ 18860 h 1510379"/>
                  <a:gd name="connsiteX3" fmla="*/ 945071 w 1287303"/>
                  <a:gd name="connsiteY3" fmla="*/ 79629 h 1510379"/>
                  <a:gd name="connsiteX4" fmla="*/ 922972 w 1287303"/>
                  <a:gd name="connsiteY4" fmla="*/ 98584 h 1510379"/>
                  <a:gd name="connsiteX5" fmla="*/ 364141 w 1287303"/>
                  <a:gd name="connsiteY5" fmla="*/ 98584 h 1510379"/>
                  <a:gd name="connsiteX6" fmla="*/ 342043 w 1287303"/>
                  <a:gd name="connsiteY6" fmla="*/ 79629 h 1510379"/>
                  <a:gd name="connsiteX7" fmla="*/ 332327 w 1287303"/>
                  <a:gd name="connsiteY7" fmla="*/ 18860 h 1510379"/>
                  <a:gd name="connsiteX8" fmla="*/ 310229 w 1287303"/>
                  <a:gd name="connsiteY8" fmla="*/ 0 h 1510379"/>
                  <a:gd name="connsiteX9" fmla="*/ 80581 w 1287303"/>
                  <a:gd name="connsiteY9" fmla="*/ 0 h 1510379"/>
                  <a:gd name="connsiteX10" fmla="*/ 0 w 1287303"/>
                  <a:gd name="connsiteY10" fmla="*/ 80581 h 1510379"/>
                  <a:gd name="connsiteX11" fmla="*/ 0 w 1287303"/>
                  <a:gd name="connsiteY11" fmla="*/ 694754 h 1510379"/>
                  <a:gd name="connsiteX12" fmla="*/ 1287304 w 1287303"/>
                  <a:gd name="connsiteY12" fmla="*/ 1510379 h 1510379"/>
                  <a:gd name="connsiteX13" fmla="*/ 1287304 w 1287303"/>
                  <a:gd name="connsiteY13" fmla="*/ 80581 h 1510379"/>
                  <a:gd name="connsiteX14" fmla="*/ 1206437 w 1287303"/>
                  <a:gd name="connsiteY14" fmla="*/ 0 h 1510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7303" h="1510379">
                    <a:moveTo>
                      <a:pt x="1206437" y="0"/>
                    </a:moveTo>
                    <a:lnTo>
                      <a:pt x="976884" y="0"/>
                    </a:lnTo>
                    <a:cubicBezTo>
                      <a:pt x="965835" y="0"/>
                      <a:pt x="956500" y="8001"/>
                      <a:pt x="954786" y="18860"/>
                    </a:cubicBezTo>
                    <a:lnTo>
                      <a:pt x="945071" y="79629"/>
                    </a:lnTo>
                    <a:cubicBezTo>
                      <a:pt x="943356" y="90488"/>
                      <a:pt x="933926" y="98584"/>
                      <a:pt x="922972" y="98584"/>
                    </a:cubicBezTo>
                    <a:lnTo>
                      <a:pt x="364141" y="98584"/>
                    </a:lnTo>
                    <a:cubicBezTo>
                      <a:pt x="353092" y="98584"/>
                      <a:pt x="343757" y="90583"/>
                      <a:pt x="342043" y="79629"/>
                    </a:cubicBezTo>
                    <a:lnTo>
                      <a:pt x="332327" y="18860"/>
                    </a:lnTo>
                    <a:cubicBezTo>
                      <a:pt x="330613" y="8001"/>
                      <a:pt x="321183" y="0"/>
                      <a:pt x="310229" y="0"/>
                    </a:cubicBezTo>
                    <a:lnTo>
                      <a:pt x="80581" y="0"/>
                    </a:lnTo>
                    <a:cubicBezTo>
                      <a:pt x="36100" y="0"/>
                      <a:pt x="0" y="36100"/>
                      <a:pt x="0" y="80581"/>
                    </a:cubicBezTo>
                    <a:lnTo>
                      <a:pt x="0" y="694754"/>
                    </a:lnTo>
                    <a:lnTo>
                      <a:pt x="1287304" y="1510379"/>
                    </a:lnTo>
                    <a:lnTo>
                      <a:pt x="1287304" y="80581"/>
                    </a:lnTo>
                    <a:cubicBezTo>
                      <a:pt x="1287113" y="36100"/>
                      <a:pt x="1251014" y="0"/>
                      <a:pt x="1206437" y="0"/>
                    </a:cubicBezTo>
                    <a:close/>
                  </a:path>
                </a:pathLst>
              </a:custGeom>
              <a:solidFill>
                <a:srgbClr val="DB4A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2A2497E-B09C-46A1-8536-3E1382A0A328}"/>
                  </a:ext>
                </a:extLst>
              </p:cNvPr>
              <p:cNvSpPr/>
              <p:nvPr/>
            </p:nvSpPr>
            <p:spPr>
              <a:xfrm>
                <a:off x="5432012" y="1988248"/>
                <a:ext cx="1366075" cy="1795367"/>
              </a:xfrm>
              <a:custGeom>
                <a:avLst/>
                <a:gdLst>
                  <a:gd name="connsiteX0" fmla="*/ 1326642 w 1366075"/>
                  <a:gd name="connsiteY0" fmla="*/ 840581 h 1795367"/>
                  <a:gd name="connsiteX1" fmla="*/ 1326642 w 1366075"/>
                  <a:gd name="connsiteY1" fmla="*/ 1675352 h 1795367"/>
                  <a:gd name="connsiteX2" fmla="*/ 1245965 w 1366075"/>
                  <a:gd name="connsiteY2" fmla="*/ 1755934 h 1795367"/>
                  <a:gd name="connsiteX3" fmla="*/ 120015 w 1366075"/>
                  <a:gd name="connsiteY3" fmla="*/ 1755934 h 1795367"/>
                  <a:gd name="connsiteX4" fmla="*/ 39433 w 1366075"/>
                  <a:gd name="connsiteY4" fmla="*/ 1675352 h 1795367"/>
                  <a:gd name="connsiteX5" fmla="*/ 39433 w 1366075"/>
                  <a:gd name="connsiteY5" fmla="*/ 24955 h 1795367"/>
                  <a:gd name="connsiteX6" fmla="*/ 0 w 1366075"/>
                  <a:gd name="connsiteY6" fmla="*/ 0 h 1795367"/>
                  <a:gd name="connsiteX7" fmla="*/ 0 w 1366075"/>
                  <a:gd name="connsiteY7" fmla="*/ 1675352 h 1795367"/>
                  <a:gd name="connsiteX8" fmla="*/ 120015 w 1366075"/>
                  <a:gd name="connsiteY8" fmla="*/ 1795367 h 1795367"/>
                  <a:gd name="connsiteX9" fmla="*/ 1245965 w 1366075"/>
                  <a:gd name="connsiteY9" fmla="*/ 1795367 h 1795367"/>
                  <a:gd name="connsiteX10" fmla="*/ 1366076 w 1366075"/>
                  <a:gd name="connsiteY10" fmla="*/ 1675352 h 1795367"/>
                  <a:gd name="connsiteX11" fmla="*/ 1366076 w 1366075"/>
                  <a:gd name="connsiteY11" fmla="*/ 865537 h 1795367"/>
                  <a:gd name="connsiteX12" fmla="*/ 1326642 w 1366075"/>
                  <a:gd name="connsiteY12" fmla="*/ 840581 h 179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6075" h="1795367">
                    <a:moveTo>
                      <a:pt x="1326642" y="840581"/>
                    </a:moveTo>
                    <a:lnTo>
                      <a:pt x="1326642" y="1675352"/>
                    </a:lnTo>
                    <a:cubicBezTo>
                      <a:pt x="1326642" y="1719834"/>
                      <a:pt x="1290447" y="1755934"/>
                      <a:pt x="1245965" y="1755934"/>
                    </a:cubicBezTo>
                    <a:lnTo>
                      <a:pt x="120015" y="1755934"/>
                    </a:lnTo>
                    <a:cubicBezTo>
                      <a:pt x="75533" y="1755934"/>
                      <a:pt x="39433" y="1719834"/>
                      <a:pt x="39433" y="1675352"/>
                    </a:cubicBezTo>
                    <a:lnTo>
                      <a:pt x="39433" y="24955"/>
                    </a:lnTo>
                    <a:lnTo>
                      <a:pt x="0" y="0"/>
                    </a:lnTo>
                    <a:lnTo>
                      <a:pt x="0" y="1675352"/>
                    </a:lnTo>
                    <a:cubicBezTo>
                      <a:pt x="0" y="1741646"/>
                      <a:pt x="53721" y="1795367"/>
                      <a:pt x="120015" y="1795367"/>
                    </a:cubicBezTo>
                    <a:lnTo>
                      <a:pt x="1245965" y="1795367"/>
                    </a:lnTo>
                    <a:cubicBezTo>
                      <a:pt x="1312355" y="1795367"/>
                      <a:pt x="1366076" y="1741646"/>
                      <a:pt x="1366076" y="1675352"/>
                    </a:cubicBezTo>
                    <a:lnTo>
                      <a:pt x="1366076" y="865537"/>
                    </a:lnTo>
                    <a:lnTo>
                      <a:pt x="1326642" y="84058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5478EAF-25DF-4D0D-ACB0-25F7ABF37D57}"/>
                  </a:ext>
                </a:extLst>
              </p:cNvPr>
              <p:cNvSpPr/>
              <p:nvPr/>
            </p:nvSpPr>
            <p:spPr>
              <a:xfrm>
                <a:off x="5432012" y="1279016"/>
                <a:ext cx="1365980" cy="1574673"/>
              </a:xfrm>
              <a:custGeom>
                <a:avLst/>
                <a:gdLst>
                  <a:gd name="connsiteX0" fmla="*/ 39433 w 1365980"/>
                  <a:gd name="connsiteY0" fmla="*/ 120015 h 1574673"/>
                  <a:gd name="connsiteX1" fmla="*/ 120015 w 1365980"/>
                  <a:gd name="connsiteY1" fmla="*/ 39433 h 1574673"/>
                  <a:gd name="connsiteX2" fmla="*/ 349663 w 1365980"/>
                  <a:gd name="connsiteY2" fmla="*/ 39433 h 1574673"/>
                  <a:gd name="connsiteX3" fmla="*/ 371761 w 1365980"/>
                  <a:gd name="connsiteY3" fmla="*/ 58293 h 1574673"/>
                  <a:gd name="connsiteX4" fmla="*/ 381476 w 1365980"/>
                  <a:gd name="connsiteY4" fmla="*/ 119063 h 1574673"/>
                  <a:gd name="connsiteX5" fmla="*/ 403574 w 1365980"/>
                  <a:gd name="connsiteY5" fmla="*/ 138017 h 1574673"/>
                  <a:gd name="connsiteX6" fmla="*/ 962406 w 1365980"/>
                  <a:gd name="connsiteY6" fmla="*/ 138017 h 1574673"/>
                  <a:gd name="connsiteX7" fmla="*/ 984504 w 1365980"/>
                  <a:gd name="connsiteY7" fmla="*/ 119063 h 1574673"/>
                  <a:gd name="connsiteX8" fmla="*/ 994220 w 1365980"/>
                  <a:gd name="connsiteY8" fmla="*/ 58293 h 1574673"/>
                  <a:gd name="connsiteX9" fmla="*/ 1016318 w 1365980"/>
                  <a:gd name="connsiteY9" fmla="*/ 39433 h 1574673"/>
                  <a:gd name="connsiteX10" fmla="*/ 1245870 w 1365980"/>
                  <a:gd name="connsiteY10" fmla="*/ 39433 h 1574673"/>
                  <a:gd name="connsiteX11" fmla="*/ 1326547 w 1365980"/>
                  <a:gd name="connsiteY11" fmla="*/ 120015 h 1574673"/>
                  <a:gd name="connsiteX12" fmla="*/ 1326547 w 1365980"/>
                  <a:gd name="connsiteY12" fmla="*/ 1549718 h 1574673"/>
                  <a:gd name="connsiteX13" fmla="*/ 1365980 w 1365980"/>
                  <a:gd name="connsiteY13" fmla="*/ 1574673 h 1574673"/>
                  <a:gd name="connsiteX14" fmla="*/ 1365980 w 1365980"/>
                  <a:gd name="connsiteY14" fmla="*/ 120015 h 1574673"/>
                  <a:gd name="connsiteX15" fmla="*/ 1245870 w 1365980"/>
                  <a:gd name="connsiteY15" fmla="*/ 0 h 1574673"/>
                  <a:gd name="connsiteX16" fmla="*/ 120015 w 1365980"/>
                  <a:gd name="connsiteY16" fmla="*/ 0 h 1574673"/>
                  <a:gd name="connsiteX17" fmla="*/ 0 w 1365980"/>
                  <a:gd name="connsiteY17" fmla="*/ 120015 h 1574673"/>
                  <a:gd name="connsiteX18" fmla="*/ 0 w 1365980"/>
                  <a:gd name="connsiteY18" fmla="*/ 709136 h 1574673"/>
                  <a:gd name="connsiteX19" fmla="*/ 39433 w 1365980"/>
                  <a:gd name="connsiteY19" fmla="*/ 734092 h 1574673"/>
                  <a:gd name="connsiteX20" fmla="*/ 39433 w 1365980"/>
                  <a:gd name="connsiteY20" fmla="*/ 120015 h 157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65980" h="1574673">
                    <a:moveTo>
                      <a:pt x="39433" y="120015"/>
                    </a:moveTo>
                    <a:cubicBezTo>
                      <a:pt x="39433" y="75533"/>
                      <a:pt x="75533" y="39433"/>
                      <a:pt x="120015" y="39433"/>
                    </a:cubicBezTo>
                    <a:lnTo>
                      <a:pt x="349663" y="39433"/>
                    </a:lnTo>
                    <a:cubicBezTo>
                      <a:pt x="360617" y="39433"/>
                      <a:pt x="370046" y="47435"/>
                      <a:pt x="371761" y="58293"/>
                    </a:cubicBezTo>
                    <a:lnTo>
                      <a:pt x="381476" y="119063"/>
                    </a:lnTo>
                    <a:cubicBezTo>
                      <a:pt x="383191" y="129921"/>
                      <a:pt x="392621" y="138017"/>
                      <a:pt x="403574" y="138017"/>
                    </a:cubicBezTo>
                    <a:lnTo>
                      <a:pt x="962406" y="138017"/>
                    </a:lnTo>
                    <a:cubicBezTo>
                      <a:pt x="973455" y="138017"/>
                      <a:pt x="982790" y="130016"/>
                      <a:pt x="984504" y="119063"/>
                    </a:cubicBezTo>
                    <a:lnTo>
                      <a:pt x="994220" y="58293"/>
                    </a:lnTo>
                    <a:cubicBezTo>
                      <a:pt x="995934" y="47435"/>
                      <a:pt x="1005364" y="39433"/>
                      <a:pt x="1016318" y="39433"/>
                    </a:cubicBezTo>
                    <a:lnTo>
                      <a:pt x="1245870" y="39433"/>
                    </a:lnTo>
                    <a:cubicBezTo>
                      <a:pt x="1290352" y="39433"/>
                      <a:pt x="1326547" y="75533"/>
                      <a:pt x="1326547" y="120015"/>
                    </a:cubicBezTo>
                    <a:lnTo>
                      <a:pt x="1326547" y="1549718"/>
                    </a:lnTo>
                    <a:lnTo>
                      <a:pt x="1365980" y="1574673"/>
                    </a:lnTo>
                    <a:lnTo>
                      <a:pt x="1365980" y="120015"/>
                    </a:lnTo>
                    <a:cubicBezTo>
                      <a:pt x="1365980" y="53721"/>
                      <a:pt x="1312259" y="0"/>
                      <a:pt x="1245870" y="0"/>
                    </a:cubicBezTo>
                    <a:lnTo>
                      <a:pt x="120015" y="0"/>
                    </a:lnTo>
                    <a:cubicBezTo>
                      <a:pt x="53721" y="0"/>
                      <a:pt x="0" y="53721"/>
                      <a:pt x="0" y="120015"/>
                    </a:cubicBezTo>
                    <a:lnTo>
                      <a:pt x="0" y="709136"/>
                    </a:lnTo>
                    <a:lnTo>
                      <a:pt x="39433" y="734092"/>
                    </a:lnTo>
                    <a:lnTo>
                      <a:pt x="39433" y="120015"/>
                    </a:lnTo>
                    <a:close/>
                  </a:path>
                </a:pathLst>
              </a:custGeom>
              <a:solidFill>
                <a:srgbClr val="3728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AA93713-EA9A-4038-A093-779515933154}"/>
                </a:ext>
              </a:extLst>
            </p:cNvPr>
            <p:cNvSpPr/>
            <p:nvPr/>
          </p:nvSpPr>
          <p:spPr>
            <a:xfrm>
              <a:off x="5471445" y="1318449"/>
              <a:ext cx="1287208" cy="2425636"/>
            </a:xfrm>
            <a:custGeom>
              <a:avLst/>
              <a:gdLst>
                <a:gd name="connsiteX0" fmla="*/ 1287209 w 1287208"/>
                <a:gd name="connsiteY0" fmla="*/ 80581 h 2425636"/>
                <a:gd name="connsiteX1" fmla="*/ 1287209 w 1287208"/>
                <a:gd name="connsiteY1" fmla="*/ 2345055 h 2425636"/>
                <a:gd name="connsiteX2" fmla="*/ 1206532 w 1287208"/>
                <a:gd name="connsiteY2" fmla="*/ 2425637 h 2425636"/>
                <a:gd name="connsiteX3" fmla="*/ 80582 w 1287208"/>
                <a:gd name="connsiteY3" fmla="*/ 2425637 h 2425636"/>
                <a:gd name="connsiteX4" fmla="*/ 0 w 1287208"/>
                <a:gd name="connsiteY4" fmla="*/ 2345055 h 2425636"/>
                <a:gd name="connsiteX5" fmla="*/ 0 w 1287208"/>
                <a:gd name="connsiteY5" fmla="*/ 80581 h 2425636"/>
                <a:gd name="connsiteX6" fmla="*/ 80582 w 1287208"/>
                <a:gd name="connsiteY6" fmla="*/ 0 h 2425636"/>
                <a:gd name="connsiteX7" fmla="*/ 310229 w 1287208"/>
                <a:gd name="connsiteY7" fmla="*/ 0 h 2425636"/>
                <a:gd name="connsiteX8" fmla="*/ 332327 w 1287208"/>
                <a:gd name="connsiteY8" fmla="*/ 18860 h 2425636"/>
                <a:gd name="connsiteX9" fmla="*/ 342043 w 1287208"/>
                <a:gd name="connsiteY9" fmla="*/ 79629 h 2425636"/>
                <a:gd name="connsiteX10" fmla="*/ 364141 w 1287208"/>
                <a:gd name="connsiteY10" fmla="*/ 98584 h 2425636"/>
                <a:gd name="connsiteX11" fmla="*/ 922972 w 1287208"/>
                <a:gd name="connsiteY11" fmla="*/ 98584 h 2425636"/>
                <a:gd name="connsiteX12" fmla="*/ 945071 w 1287208"/>
                <a:gd name="connsiteY12" fmla="*/ 79629 h 2425636"/>
                <a:gd name="connsiteX13" fmla="*/ 954786 w 1287208"/>
                <a:gd name="connsiteY13" fmla="*/ 18860 h 2425636"/>
                <a:gd name="connsiteX14" fmla="*/ 976884 w 1287208"/>
                <a:gd name="connsiteY14" fmla="*/ 0 h 2425636"/>
                <a:gd name="connsiteX15" fmla="*/ 1206437 w 1287208"/>
                <a:gd name="connsiteY15" fmla="*/ 0 h 2425636"/>
                <a:gd name="connsiteX16" fmla="*/ 1287209 w 1287208"/>
                <a:gd name="connsiteY16" fmla="*/ 80581 h 242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7208" h="2425636">
                  <a:moveTo>
                    <a:pt x="1287209" y="80581"/>
                  </a:moveTo>
                  <a:lnTo>
                    <a:pt x="1287209" y="2345055"/>
                  </a:lnTo>
                  <a:cubicBezTo>
                    <a:pt x="1287209" y="2389537"/>
                    <a:pt x="1251014" y="2425637"/>
                    <a:pt x="1206532" y="2425637"/>
                  </a:cubicBezTo>
                  <a:lnTo>
                    <a:pt x="80582" y="2425637"/>
                  </a:lnTo>
                  <a:cubicBezTo>
                    <a:pt x="36100" y="2425637"/>
                    <a:pt x="0" y="2389537"/>
                    <a:pt x="0" y="2345055"/>
                  </a:cubicBezTo>
                  <a:lnTo>
                    <a:pt x="0" y="80581"/>
                  </a:lnTo>
                  <a:cubicBezTo>
                    <a:pt x="0" y="36100"/>
                    <a:pt x="36100" y="0"/>
                    <a:pt x="80582" y="0"/>
                  </a:cubicBezTo>
                  <a:lnTo>
                    <a:pt x="310229" y="0"/>
                  </a:lnTo>
                  <a:cubicBezTo>
                    <a:pt x="321183" y="0"/>
                    <a:pt x="330613" y="8001"/>
                    <a:pt x="332327" y="18860"/>
                  </a:cubicBezTo>
                  <a:lnTo>
                    <a:pt x="342043" y="79629"/>
                  </a:lnTo>
                  <a:cubicBezTo>
                    <a:pt x="343757" y="90488"/>
                    <a:pt x="353187" y="98584"/>
                    <a:pt x="364141" y="98584"/>
                  </a:cubicBezTo>
                  <a:lnTo>
                    <a:pt x="922972" y="98584"/>
                  </a:lnTo>
                  <a:cubicBezTo>
                    <a:pt x="934022" y="98584"/>
                    <a:pt x="943356" y="90583"/>
                    <a:pt x="945071" y="79629"/>
                  </a:cubicBezTo>
                  <a:lnTo>
                    <a:pt x="954786" y="18860"/>
                  </a:lnTo>
                  <a:cubicBezTo>
                    <a:pt x="956501" y="8001"/>
                    <a:pt x="965930" y="0"/>
                    <a:pt x="976884" y="0"/>
                  </a:cubicBezTo>
                  <a:lnTo>
                    <a:pt x="1206437" y="0"/>
                  </a:lnTo>
                  <a:cubicBezTo>
                    <a:pt x="1251109" y="0"/>
                    <a:pt x="1287209" y="36100"/>
                    <a:pt x="1287209" y="805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CF42EB0-0020-41A5-9763-5DF06C925FD6}"/>
                </a:ext>
              </a:extLst>
            </p:cNvPr>
            <p:cNvSpPr/>
            <p:nvPr/>
          </p:nvSpPr>
          <p:spPr>
            <a:xfrm>
              <a:off x="5873400" y="1352835"/>
              <a:ext cx="483203" cy="10858"/>
            </a:xfrm>
            <a:custGeom>
              <a:avLst/>
              <a:gdLst>
                <a:gd name="connsiteX0" fmla="*/ 477774 w 483203"/>
                <a:gd name="connsiteY0" fmla="*/ 0 h 10858"/>
                <a:gd name="connsiteX1" fmla="*/ 5429 w 483203"/>
                <a:gd name="connsiteY1" fmla="*/ 0 h 10858"/>
                <a:gd name="connsiteX2" fmla="*/ 0 w 483203"/>
                <a:gd name="connsiteY2" fmla="*/ 5429 h 10858"/>
                <a:gd name="connsiteX3" fmla="*/ 5429 w 483203"/>
                <a:gd name="connsiteY3" fmla="*/ 10858 h 10858"/>
                <a:gd name="connsiteX4" fmla="*/ 477774 w 483203"/>
                <a:gd name="connsiteY4" fmla="*/ 10858 h 10858"/>
                <a:gd name="connsiteX5" fmla="*/ 483203 w 483203"/>
                <a:gd name="connsiteY5" fmla="*/ 5429 h 10858"/>
                <a:gd name="connsiteX6" fmla="*/ 477774 w 483203"/>
                <a:gd name="connsiteY6" fmla="*/ 0 h 1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03" h="10858">
                  <a:moveTo>
                    <a:pt x="477774" y="0"/>
                  </a:moveTo>
                  <a:lnTo>
                    <a:pt x="5429" y="0"/>
                  </a:lnTo>
                  <a:cubicBezTo>
                    <a:pt x="2381" y="0"/>
                    <a:pt x="0" y="2477"/>
                    <a:pt x="0" y="5429"/>
                  </a:cubicBezTo>
                  <a:cubicBezTo>
                    <a:pt x="0" y="8382"/>
                    <a:pt x="2476" y="10858"/>
                    <a:pt x="5429" y="10858"/>
                  </a:cubicBezTo>
                  <a:lnTo>
                    <a:pt x="477774" y="10858"/>
                  </a:lnTo>
                  <a:cubicBezTo>
                    <a:pt x="480822" y="10858"/>
                    <a:pt x="483203" y="8382"/>
                    <a:pt x="483203" y="5429"/>
                  </a:cubicBezTo>
                  <a:cubicBezTo>
                    <a:pt x="483203" y="2477"/>
                    <a:pt x="480822" y="0"/>
                    <a:pt x="47777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93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5657347" y="2070226"/>
              <a:ext cx="915378" cy="716978"/>
              <a:chOff x="5657347" y="2070226"/>
              <a:chExt cx="915378" cy="716978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4F85BBE-6EB5-47A5-BD39-4895E94846CA}"/>
                  </a:ext>
                </a:extLst>
              </p:cNvPr>
              <p:cNvSpPr/>
              <p:nvPr/>
            </p:nvSpPr>
            <p:spPr>
              <a:xfrm>
                <a:off x="5657347" y="2086631"/>
                <a:ext cx="457797" cy="699906"/>
              </a:xfrm>
              <a:custGeom>
                <a:avLst/>
                <a:gdLst>
                  <a:gd name="connsiteX0" fmla="*/ 457702 w 457797"/>
                  <a:gd name="connsiteY0" fmla="*/ 138218 h 699906"/>
                  <a:gd name="connsiteX1" fmla="*/ 242437 w 457797"/>
                  <a:gd name="connsiteY1" fmla="*/ 10 h 699906"/>
                  <a:gd name="connsiteX2" fmla="*/ 1169 w 457797"/>
                  <a:gd name="connsiteY2" fmla="*/ 221276 h 699906"/>
                  <a:gd name="connsiteX3" fmla="*/ 216 w 457797"/>
                  <a:gd name="connsiteY3" fmla="*/ 237659 h 699906"/>
                  <a:gd name="connsiteX4" fmla="*/ 216 w 457797"/>
                  <a:gd name="connsiteY4" fmla="*/ 237944 h 699906"/>
                  <a:gd name="connsiteX5" fmla="*/ 216 w 457797"/>
                  <a:gd name="connsiteY5" fmla="*/ 238040 h 699906"/>
                  <a:gd name="connsiteX6" fmla="*/ 26 w 457797"/>
                  <a:gd name="connsiteY6" fmla="*/ 245850 h 699906"/>
                  <a:gd name="connsiteX7" fmla="*/ 1264 w 457797"/>
                  <a:gd name="connsiteY7" fmla="*/ 264424 h 699906"/>
                  <a:gd name="connsiteX8" fmla="*/ 26 w 457797"/>
                  <a:gd name="connsiteY8" fmla="*/ 264519 h 699906"/>
                  <a:gd name="connsiteX9" fmla="*/ 1074 w 457797"/>
                  <a:gd name="connsiteY9" fmla="*/ 272425 h 699906"/>
                  <a:gd name="connsiteX10" fmla="*/ 312 w 457797"/>
                  <a:gd name="connsiteY10" fmla="*/ 272520 h 699906"/>
                  <a:gd name="connsiteX11" fmla="*/ 64605 w 457797"/>
                  <a:gd name="connsiteY11" fmla="*/ 430349 h 699906"/>
                  <a:gd name="connsiteX12" fmla="*/ 287967 w 457797"/>
                  <a:gd name="connsiteY12" fmla="*/ 627898 h 699906"/>
                  <a:gd name="connsiteX13" fmla="*/ 454368 w 457797"/>
                  <a:gd name="connsiteY13" fmla="*/ 699907 h 699906"/>
                  <a:gd name="connsiteX14" fmla="*/ 457797 w 457797"/>
                  <a:gd name="connsiteY14" fmla="*/ 698764 h 699906"/>
                  <a:gd name="connsiteX15" fmla="*/ 457797 w 457797"/>
                  <a:gd name="connsiteY15" fmla="*/ 698764 h 699906"/>
                  <a:gd name="connsiteX16" fmla="*/ 457702 w 457797"/>
                  <a:gd name="connsiteY16" fmla="*/ 138218 h 699906"/>
                  <a:gd name="connsiteX17" fmla="*/ 457702 w 457797"/>
                  <a:gd name="connsiteY17" fmla="*/ 138218 h 699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7797" h="699906">
                    <a:moveTo>
                      <a:pt x="457702" y="138218"/>
                    </a:moveTo>
                    <a:cubicBezTo>
                      <a:pt x="419697" y="57255"/>
                      <a:pt x="337878" y="867"/>
                      <a:pt x="242437" y="10"/>
                    </a:cubicBezTo>
                    <a:cubicBezTo>
                      <a:pt x="115469" y="-1133"/>
                      <a:pt x="10884" y="96593"/>
                      <a:pt x="1169" y="221276"/>
                    </a:cubicBezTo>
                    <a:cubicBezTo>
                      <a:pt x="693" y="226705"/>
                      <a:pt x="312" y="232134"/>
                      <a:pt x="216" y="237659"/>
                    </a:cubicBezTo>
                    <a:cubicBezTo>
                      <a:pt x="216" y="237754"/>
                      <a:pt x="216" y="237849"/>
                      <a:pt x="216" y="237944"/>
                    </a:cubicBezTo>
                    <a:cubicBezTo>
                      <a:pt x="216" y="237944"/>
                      <a:pt x="216" y="238040"/>
                      <a:pt x="216" y="238040"/>
                    </a:cubicBezTo>
                    <a:cubicBezTo>
                      <a:pt x="121" y="240707"/>
                      <a:pt x="-69" y="243278"/>
                      <a:pt x="26" y="245850"/>
                    </a:cubicBezTo>
                    <a:cubicBezTo>
                      <a:pt x="121" y="252137"/>
                      <a:pt x="693" y="258328"/>
                      <a:pt x="1264" y="264424"/>
                    </a:cubicBezTo>
                    <a:lnTo>
                      <a:pt x="26" y="264519"/>
                    </a:lnTo>
                    <a:cubicBezTo>
                      <a:pt x="26" y="264519"/>
                      <a:pt x="312" y="267472"/>
                      <a:pt x="1074" y="272425"/>
                    </a:cubicBezTo>
                    <a:lnTo>
                      <a:pt x="312" y="272520"/>
                    </a:lnTo>
                    <a:cubicBezTo>
                      <a:pt x="312" y="272520"/>
                      <a:pt x="6979" y="342910"/>
                      <a:pt x="64605" y="430349"/>
                    </a:cubicBezTo>
                    <a:cubicBezTo>
                      <a:pt x="106420" y="493976"/>
                      <a:pt x="175286" y="566557"/>
                      <a:pt x="287967" y="627898"/>
                    </a:cubicBezTo>
                    <a:cubicBezTo>
                      <a:pt x="335306" y="654282"/>
                      <a:pt x="390170" y="678761"/>
                      <a:pt x="454368" y="699907"/>
                    </a:cubicBezTo>
                    <a:cubicBezTo>
                      <a:pt x="455512" y="699526"/>
                      <a:pt x="456559" y="699145"/>
                      <a:pt x="457797" y="698764"/>
                    </a:cubicBezTo>
                    <a:cubicBezTo>
                      <a:pt x="457797" y="698764"/>
                      <a:pt x="457797" y="698764"/>
                      <a:pt x="457797" y="698764"/>
                    </a:cubicBezTo>
                    <a:lnTo>
                      <a:pt x="457702" y="138218"/>
                    </a:lnTo>
                    <a:cubicBezTo>
                      <a:pt x="457702" y="138218"/>
                      <a:pt x="457702" y="138218"/>
                      <a:pt x="457702" y="138218"/>
                    </a:cubicBezTo>
                    <a:close/>
                  </a:path>
                </a:pathLst>
              </a:custGeom>
              <a:solidFill>
                <a:srgbClr val="D649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5E9528-2432-45BC-87CE-1DC3D0FC0E68}"/>
                  </a:ext>
                </a:extLst>
              </p:cNvPr>
              <p:cNvSpPr/>
              <p:nvPr/>
            </p:nvSpPr>
            <p:spPr>
              <a:xfrm>
                <a:off x="5724620" y="2086631"/>
                <a:ext cx="390429" cy="699906"/>
              </a:xfrm>
              <a:custGeom>
                <a:avLst/>
                <a:gdLst>
                  <a:gd name="connsiteX0" fmla="*/ 390430 w 390429"/>
                  <a:gd name="connsiteY0" fmla="*/ 138218 h 699906"/>
                  <a:gd name="connsiteX1" fmla="*/ 206788 w 390429"/>
                  <a:gd name="connsiteY1" fmla="*/ 10 h 699906"/>
                  <a:gd name="connsiteX2" fmla="*/ 1048 w 390429"/>
                  <a:gd name="connsiteY2" fmla="*/ 221276 h 699906"/>
                  <a:gd name="connsiteX3" fmla="*/ 191 w 390429"/>
                  <a:gd name="connsiteY3" fmla="*/ 237659 h 699906"/>
                  <a:gd name="connsiteX4" fmla="*/ 191 w 390429"/>
                  <a:gd name="connsiteY4" fmla="*/ 237944 h 699906"/>
                  <a:gd name="connsiteX5" fmla="*/ 191 w 390429"/>
                  <a:gd name="connsiteY5" fmla="*/ 238040 h 699906"/>
                  <a:gd name="connsiteX6" fmla="*/ 0 w 390429"/>
                  <a:gd name="connsiteY6" fmla="*/ 245850 h 699906"/>
                  <a:gd name="connsiteX7" fmla="*/ 1048 w 390429"/>
                  <a:gd name="connsiteY7" fmla="*/ 264424 h 699906"/>
                  <a:gd name="connsiteX8" fmla="*/ 0 w 390429"/>
                  <a:gd name="connsiteY8" fmla="*/ 264519 h 699906"/>
                  <a:gd name="connsiteX9" fmla="*/ 857 w 390429"/>
                  <a:gd name="connsiteY9" fmla="*/ 272425 h 699906"/>
                  <a:gd name="connsiteX10" fmla="*/ 191 w 390429"/>
                  <a:gd name="connsiteY10" fmla="*/ 272520 h 699906"/>
                  <a:gd name="connsiteX11" fmla="*/ 55054 w 390429"/>
                  <a:gd name="connsiteY11" fmla="*/ 430349 h 699906"/>
                  <a:gd name="connsiteX12" fmla="*/ 245554 w 390429"/>
                  <a:gd name="connsiteY12" fmla="*/ 627898 h 699906"/>
                  <a:gd name="connsiteX13" fmla="*/ 387477 w 390429"/>
                  <a:gd name="connsiteY13" fmla="*/ 699907 h 699906"/>
                  <a:gd name="connsiteX14" fmla="*/ 390335 w 390429"/>
                  <a:gd name="connsiteY14" fmla="*/ 699621 h 699906"/>
                  <a:gd name="connsiteX15" fmla="*/ 390335 w 390429"/>
                  <a:gd name="connsiteY15" fmla="*/ 698764 h 699906"/>
                  <a:gd name="connsiteX16" fmla="*/ 390430 w 390429"/>
                  <a:gd name="connsiteY16" fmla="*/ 138218 h 699906"/>
                  <a:gd name="connsiteX17" fmla="*/ 390430 w 390429"/>
                  <a:gd name="connsiteY17" fmla="*/ 138218 h 699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0429" h="699906">
                    <a:moveTo>
                      <a:pt x="390430" y="138218"/>
                    </a:moveTo>
                    <a:cubicBezTo>
                      <a:pt x="358045" y="57255"/>
                      <a:pt x="288227" y="867"/>
                      <a:pt x="206788" y="10"/>
                    </a:cubicBezTo>
                    <a:cubicBezTo>
                      <a:pt x="98489" y="-1133"/>
                      <a:pt x="9335" y="96593"/>
                      <a:pt x="1048" y="221276"/>
                    </a:cubicBezTo>
                    <a:cubicBezTo>
                      <a:pt x="572" y="226705"/>
                      <a:pt x="381" y="232134"/>
                      <a:pt x="191" y="237659"/>
                    </a:cubicBezTo>
                    <a:cubicBezTo>
                      <a:pt x="191" y="237754"/>
                      <a:pt x="191" y="237849"/>
                      <a:pt x="191" y="237944"/>
                    </a:cubicBezTo>
                    <a:cubicBezTo>
                      <a:pt x="191" y="237944"/>
                      <a:pt x="191" y="238040"/>
                      <a:pt x="191" y="238040"/>
                    </a:cubicBezTo>
                    <a:cubicBezTo>
                      <a:pt x="95" y="240707"/>
                      <a:pt x="0" y="243278"/>
                      <a:pt x="0" y="245850"/>
                    </a:cubicBezTo>
                    <a:cubicBezTo>
                      <a:pt x="95" y="252137"/>
                      <a:pt x="572" y="258328"/>
                      <a:pt x="1048" y="264424"/>
                    </a:cubicBezTo>
                    <a:lnTo>
                      <a:pt x="0" y="264519"/>
                    </a:lnTo>
                    <a:cubicBezTo>
                      <a:pt x="0" y="264519"/>
                      <a:pt x="286" y="267472"/>
                      <a:pt x="857" y="272425"/>
                    </a:cubicBezTo>
                    <a:lnTo>
                      <a:pt x="191" y="272520"/>
                    </a:lnTo>
                    <a:cubicBezTo>
                      <a:pt x="191" y="272520"/>
                      <a:pt x="5906" y="342910"/>
                      <a:pt x="55054" y="430349"/>
                    </a:cubicBezTo>
                    <a:cubicBezTo>
                      <a:pt x="90773" y="493976"/>
                      <a:pt x="149447" y="566557"/>
                      <a:pt x="245554" y="627898"/>
                    </a:cubicBezTo>
                    <a:cubicBezTo>
                      <a:pt x="285941" y="654282"/>
                      <a:pt x="332804" y="678761"/>
                      <a:pt x="387477" y="699907"/>
                    </a:cubicBezTo>
                    <a:cubicBezTo>
                      <a:pt x="388715" y="699907"/>
                      <a:pt x="388811" y="699907"/>
                      <a:pt x="390335" y="699621"/>
                    </a:cubicBezTo>
                    <a:cubicBezTo>
                      <a:pt x="390335" y="699621"/>
                      <a:pt x="390335" y="698764"/>
                      <a:pt x="390335" y="698764"/>
                    </a:cubicBezTo>
                    <a:lnTo>
                      <a:pt x="390430" y="138218"/>
                    </a:lnTo>
                    <a:cubicBezTo>
                      <a:pt x="390430" y="138218"/>
                      <a:pt x="390430" y="138218"/>
                      <a:pt x="390430" y="138218"/>
                    </a:cubicBezTo>
                    <a:close/>
                  </a:path>
                </a:pathLst>
              </a:custGeom>
              <a:solidFill>
                <a:srgbClr val="FF5C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05F46EB-1C2C-4E7A-9110-4CA3AF9767E8}"/>
                  </a:ext>
                </a:extLst>
              </p:cNvPr>
              <p:cNvSpPr/>
              <p:nvPr/>
            </p:nvSpPr>
            <p:spPr>
              <a:xfrm>
                <a:off x="6115050" y="2086821"/>
                <a:ext cx="457676" cy="700002"/>
              </a:xfrm>
              <a:custGeom>
                <a:avLst/>
                <a:gdLst>
                  <a:gd name="connsiteX0" fmla="*/ 457676 w 457676"/>
                  <a:gd name="connsiteY0" fmla="*/ 264519 h 700002"/>
                  <a:gd name="connsiteX1" fmla="*/ 456438 w 457676"/>
                  <a:gd name="connsiteY1" fmla="*/ 264424 h 700002"/>
                  <a:gd name="connsiteX2" fmla="*/ 457676 w 457676"/>
                  <a:gd name="connsiteY2" fmla="*/ 245850 h 700002"/>
                  <a:gd name="connsiteX3" fmla="*/ 457486 w 457676"/>
                  <a:gd name="connsiteY3" fmla="*/ 238040 h 700002"/>
                  <a:gd name="connsiteX4" fmla="*/ 457486 w 457676"/>
                  <a:gd name="connsiteY4" fmla="*/ 237945 h 700002"/>
                  <a:gd name="connsiteX5" fmla="*/ 457486 w 457676"/>
                  <a:gd name="connsiteY5" fmla="*/ 237659 h 700002"/>
                  <a:gd name="connsiteX6" fmla="*/ 456533 w 457676"/>
                  <a:gd name="connsiteY6" fmla="*/ 221276 h 700002"/>
                  <a:gd name="connsiteX7" fmla="*/ 215265 w 457676"/>
                  <a:gd name="connsiteY7" fmla="*/ 10 h 700002"/>
                  <a:gd name="connsiteX8" fmla="*/ 0 w 457676"/>
                  <a:gd name="connsiteY8" fmla="*/ 138218 h 700002"/>
                  <a:gd name="connsiteX9" fmla="*/ 0 w 457676"/>
                  <a:gd name="connsiteY9" fmla="*/ 698859 h 700002"/>
                  <a:gd name="connsiteX10" fmla="*/ 3429 w 457676"/>
                  <a:gd name="connsiteY10" fmla="*/ 700002 h 700002"/>
                  <a:gd name="connsiteX11" fmla="*/ 169831 w 457676"/>
                  <a:gd name="connsiteY11" fmla="*/ 627993 h 700002"/>
                  <a:gd name="connsiteX12" fmla="*/ 393192 w 457676"/>
                  <a:gd name="connsiteY12" fmla="*/ 430445 h 700002"/>
                  <a:gd name="connsiteX13" fmla="*/ 457486 w 457676"/>
                  <a:gd name="connsiteY13" fmla="*/ 272616 h 700002"/>
                  <a:gd name="connsiteX14" fmla="*/ 456724 w 457676"/>
                  <a:gd name="connsiteY14" fmla="*/ 272520 h 700002"/>
                  <a:gd name="connsiteX15" fmla="*/ 457676 w 457676"/>
                  <a:gd name="connsiteY15" fmla="*/ 264519 h 70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676" h="700002">
                    <a:moveTo>
                      <a:pt x="457676" y="264519"/>
                    </a:moveTo>
                    <a:lnTo>
                      <a:pt x="456438" y="264424"/>
                    </a:lnTo>
                    <a:cubicBezTo>
                      <a:pt x="457010" y="258233"/>
                      <a:pt x="457581" y="252137"/>
                      <a:pt x="457676" y="245850"/>
                    </a:cubicBezTo>
                    <a:cubicBezTo>
                      <a:pt x="457676" y="243183"/>
                      <a:pt x="457486" y="240612"/>
                      <a:pt x="457486" y="238040"/>
                    </a:cubicBezTo>
                    <a:cubicBezTo>
                      <a:pt x="457486" y="238040"/>
                      <a:pt x="457486" y="237945"/>
                      <a:pt x="457486" y="237945"/>
                    </a:cubicBezTo>
                    <a:cubicBezTo>
                      <a:pt x="457486" y="237849"/>
                      <a:pt x="457486" y="237754"/>
                      <a:pt x="457486" y="237659"/>
                    </a:cubicBezTo>
                    <a:cubicBezTo>
                      <a:pt x="457390" y="232134"/>
                      <a:pt x="457010" y="226705"/>
                      <a:pt x="456533" y="221276"/>
                    </a:cubicBezTo>
                    <a:cubicBezTo>
                      <a:pt x="446818" y="96593"/>
                      <a:pt x="342329" y="-1133"/>
                      <a:pt x="215265" y="10"/>
                    </a:cubicBezTo>
                    <a:cubicBezTo>
                      <a:pt x="119824" y="867"/>
                      <a:pt x="38005" y="57255"/>
                      <a:pt x="0" y="138218"/>
                    </a:cubicBezTo>
                    <a:lnTo>
                      <a:pt x="0" y="698859"/>
                    </a:lnTo>
                    <a:cubicBezTo>
                      <a:pt x="1143" y="699240"/>
                      <a:pt x="2191" y="699621"/>
                      <a:pt x="3429" y="700002"/>
                    </a:cubicBezTo>
                    <a:cubicBezTo>
                      <a:pt x="67628" y="678952"/>
                      <a:pt x="122491" y="654377"/>
                      <a:pt x="169831" y="627993"/>
                    </a:cubicBezTo>
                    <a:cubicBezTo>
                      <a:pt x="282512" y="566652"/>
                      <a:pt x="351377" y="494072"/>
                      <a:pt x="393192" y="430445"/>
                    </a:cubicBezTo>
                    <a:cubicBezTo>
                      <a:pt x="450723" y="342910"/>
                      <a:pt x="457486" y="272616"/>
                      <a:pt x="457486" y="272616"/>
                    </a:cubicBezTo>
                    <a:lnTo>
                      <a:pt x="456724" y="272520"/>
                    </a:lnTo>
                    <a:cubicBezTo>
                      <a:pt x="457390" y="267377"/>
                      <a:pt x="457676" y="264519"/>
                      <a:pt x="457676" y="264519"/>
                    </a:cubicBezTo>
                    <a:close/>
                  </a:path>
                </a:pathLst>
              </a:custGeom>
              <a:solidFill>
                <a:srgbClr val="FF9F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AC8D9F1-29A6-4A9D-963B-D322EE5B607F}"/>
                  </a:ext>
                </a:extLst>
              </p:cNvPr>
              <p:cNvSpPr/>
              <p:nvPr/>
            </p:nvSpPr>
            <p:spPr>
              <a:xfrm>
                <a:off x="6115050" y="2070226"/>
                <a:ext cx="383762" cy="716978"/>
              </a:xfrm>
              <a:custGeom>
                <a:avLst/>
                <a:gdLst>
                  <a:gd name="connsiteX0" fmla="*/ 383762 w 383762"/>
                  <a:gd name="connsiteY0" fmla="*/ 247015 h 716978"/>
                  <a:gd name="connsiteX1" fmla="*/ 382714 w 383762"/>
                  <a:gd name="connsiteY1" fmla="*/ 247015 h 716978"/>
                  <a:gd name="connsiteX2" fmla="*/ 383762 w 383762"/>
                  <a:gd name="connsiteY2" fmla="*/ 228346 h 716978"/>
                  <a:gd name="connsiteX3" fmla="*/ 383572 w 383762"/>
                  <a:gd name="connsiteY3" fmla="*/ 220536 h 716978"/>
                  <a:gd name="connsiteX4" fmla="*/ 383572 w 383762"/>
                  <a:gd name="connsiteY4" fmla="*/ 220440 h 716978"/>
                  <a:gd name="connsiteX5" fmla="*/ 383572 w 383762"/>
                  <a:gd name="connsiteY5" fmla="*/ 220155 h 716978"/>
                  <a:gd name="connsiteX6" fmla="*/ 382714 w 383762"/>
                  <a:gd name="connsiteY6" fmla="*/ 203772 h 716978"/>
                  <a:gd name="connsiteX7" fmla="*/ 180499 w 383762"/>
                  <a:gd name="connsiteY7" fmla="*/ 889 h 716978"/>
                  <a:gd name="connsiteX8" fmla="*/ 0 w 383762"/>
                  <a:gd name="connsiteY8" fmla="*/ 155480 h 716978"/>
                  <a:gd name="connsiteX9" fmla="*/ 0 w 383762"/>
                  <a:gd name="connsiteY9" fmla="*/ 716121 h 716978"/>
                  <a:gd name="connsiteX10" fmla="*/ 2858 w 383762"/>
                  <a:gd name="connsiteY10" fmla="*/ 716979 h 716978"/>
                  <a:gd name="connsiteX11" fmla="*/ 142399 w 383762"/>
                  <a:gd name="connsiteY11" fmla="*/ 632301 h 716978"/>
                  <a:gd name="connsiteX12" fmla="*/ 329660 w 383762"/>
                  <a:gd name="connsiteY12" fmla="*/ 417798 h 716978"/>
                  <a:gd name="connsiteX13" fmla="*/ 383572 w 383762"/>
                  <a:gd name="connsiteY13" fmla="*/ 255016 h 716978"/>
                  <a:gd name="connsiteX14" fmla="*/ 382905 w 383762"/>
                  <a:gd name="connsiteY14" fmla="*/ 255016 h 716978"/>
                  <a:gd name="connsiteX15" fmla="*/ 383762 w 383762"/>
                  <a:gd name="connsiteY15" fmla="*/ 247015 h 71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762" h="716978">
                    <a:moveTo>
                      <a:pt x="383762" y="247015"/>
                    </a:moveTo>
                    <a:lnTo>
                      <a:pt x="382714" y="247015"/>
                    </a:lnTo>
                    <a:cubicBezTo>
                      <a:pt x="383191" y="240824"/>
                      <a:pt x="383667" y="234633"/>
                      <a:pt x="383762" y="228346"/>
                    </a:cubicBezTo>
                    <a:cubicBezTo>
                      <a:pt x="383762" y="225679"/>
                      <a:pt x="383667" y="223107"/>
                      <a:pt x="383572" y="220536"/>
                    </a:cubicBezTo>
                    <a:cubicBezTo>
                      <a:pt x="383572" y="220536"/>
                      <a:pt x="383572" y="220440"/>
                      <a:pt x="383572" y="220440"/>
                    </a:cubicBezTo>
                    <a:cubicBezTo>
                      <a:pt x="383572" y="220345"/>
                      <a:pt x="383572" y="220250"/>
                      <a:pt x="383572" y="220155"/>
                    </a:cubicBezTo>
                    <a:cubicBezTo>
                      <a:pt x="383477" y="214630"/>
                      <a:pt x="383191" y="209201"/>
                      <a:pt x="382714" y="203772"/>
                    </a:cubicBezTo>
                    <a:cubicBezTo>
                      <a:pt x="374618" y="79851"/>
                      <a:pt x="286893" y="-9969"/>
                      <a:pt x="180499" y="889"/>
                    </a:cubicBezTo>
                    <a:cubicBezTo>
                      <a:pt x="100489" y="8985"/>
                      <a:pt x="31909" y="71660"/>
                      <a:pt x="0" y="155480"/>
                    </a:cubicBezTo>
                    <a:lnTo>
                      <a:pt x="0" y="716121"/>
                    </a:lnTo>
                    <a:cubicBezTo>
                      <a:pt x="953" y="716407"/>
                      <a:pt x="1905" y="716693"/>
                      <a:pt x="2858" y="716979"/>
                    </a:cubicBezTo>
                    <a:cubicBezTo>
                      <a:pt x="56674" y="690975"/>
                      <a:pt x="102679" y="662305"/>
                      <a:pt x="142399" y="632301"/>
                    </a:cubicBezTo>
                    <a:cubicBezTo>
                      <a:pt x="236887" y="562388"/>
                      <a:pt x="294608" y="484569"/>
                      <a:pt x="329660" y="417798"/>
                    </a:cubicBezTo>
                    <a:cubicBezTo>
                      <a:pt x="377952" y="325882"/>
                      <a:pt x="383572" y="255016"/>
                      <a:pt x="383572" y="255016"/>
                    </a:cubicBezTo>
                    <a:lnTo>
                      <a:pt x="382905" y="255016"/>
                    </a:lnTo>
                    <a:cubicBezTo>
                      <a:pt x="383477" y="249968"/>
                      <a:pt x="383762" y="247015"/>
                      <a:pt x="383762" y="247015"/>
                    </a:cubicBezTo>
                    <a:close/>
                  </a:path>
                </a:pathLst>
              </a:custGeom>
              <a:solidFill>
                <a:srgbClr val="FF76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A990FB0-B280-4AB2-9AE4-3E00A5DBFC4D}"/>
                </a:ext>
              </a:extLst>
            </p:cNvPr>
            <p:cNvSpPr/>
            <p:nvPr/>
          </p:nvSpPr>
          <p:spPr>
            <a:xfrm>
              <a:off x="5873400" y="3643121"/>
              <a:ext cx="483203" cy="10858"/>
            </a:xfrm>
            <a:custGeom>
              <a:avLst/>
              <a:gdLst>
                <a:gd name="connsiteX0" fmla="*/ 477774 w 483203"/>
                <a:gd name="connsiteY0" fmla="*/ 0 h 10858"/>
                <a:gd name="connsiteX1" fmla="*/ 5429 w 483203"/>
                <a:gd name="connsiteY1" fmla="*/ 0 h 10858"/>
                <a:gd name="connsiteX2" fmla="*/ 0 w 483203"/>
                <a:gd name="connsiteY2" fmla="*/ 5429 h 10858"/>
                <a:gd name="connsiteX3" fmla="*/ 5429 w 483203"/>
                <a:gd name="connsiteY3" fmla="*/ 10858 h 10858"/>
                <a:gd name="connsiteX4" fmla="*/ 477774 w 483203"/>
                <a:gd name="connsiteY4" fmla="*/ 10858 h 10858"/>
                <a:gd name="connsiteX5" fmla="*/ 483203 w 483203"/>
                <a:gd name="connsiteY5" fmla="*/ 5429 h 10858"/>
                <a:gd name="connsiteX6" fmla="*/ 477774 w 483203"/>
                <a:gd name="connsiteY6" fmla="*/ 0 h 1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03" h="10858">
                  <a:moveTo>
                    <a:pt x="477774" y="0"/>
                  </a:moveTo>
                  <a:lnTo>
                    <a:pt x="5429" y="0"/>
                  </a:lnTo>
                  <a:cubicBezTo>
                    <a:pt x="2381" y="0"/>
                    <a:pt x="0" y="2476"/>
                    <a:pt x="0" y="5429"/>
                  </a:cubicBezTo>
                  <a:cubicBezTo>
                    <a:pt x="0" y="8477"/>
                    <a:pt x="2476" y="10858"/>
                    <a:pt x="5429" y="10858"/>
                  </a:cubicBezTo>
                  <a:lnTo>
                    <a:pt x="477774" y="10858"/>
                  </a:lnTo>
                  <a:cubicBezTo>
                    <a:pt x="480822" y="10858"/>
                    <a:pt x="483203" y="8382"/>
                    <a:pt x="483203" y="5429"/>
                  </a:cubicBezTo>
                  <a:cubicBezTo>
                    <a:pt x="483203" y="2476"/>
                    <a:pt x="480822" y="0"/>
                    <a:pt x="477774" y="0"/>
                  </a:cubicBezTo>
                  <a:close/>
                </a:path>
              </a:pathLst>
            </a:custGeom>
            <a:solidFill>
              <a:srgbClr val="D7E9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99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5689282" y="1938051"/>
              <a:ext cx="850201" cy="881633"/>
              <a:chOff x="5689282" y="1938051"/>
              <a:chExt cx="850201" cy="881633"/>
            </a:xfrm>
            <a:noFill/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07BE984-2B6C-4732-9473-9CFFE5990938}"/>
                  </a:ext>
                </a:extLst>
              </p:cNvPr>
              <p:cNvSpPr/>
              <p:nvPr/>
            </p:nvSpPr>
            <p:spPr>
              <a:xfrm>
                <a:off x="5689282" y="1938051"/>
                <a:ext cx="70675" cy="100393"/>
              </a:xfrm>
              <a:custGeom>
                <a:avLst/>
                <a:gdLst>
                  <a:gd name="connsiteX0" fmla="*/ 70675 w 70675"/>
                  <a:gd name="connsiteY0" fmla="*/ 50197 h 100393"/>
                  <a:gd name="connsiteX1" fmla="*/ 35338 w 70675"/>
                  <a:gd name="connsiteY1" fmla="*/ 100393 h 100393"/>
                  <a:gd name="connsiteX2" fmla="*/ 0 w 70675"/>
                  <a:gd name="connsiteY2" fmla="*/ 50197 h 100393"/>
                  <a:gd name="connsiteX3" fmla="*/ 35338 w 70675"/>
                  <a:gd name="connsiteY3" fmla="*/ 0 h 100393"/>
                  <a:gd name="connsiteX4" fmla="*/ 70675 w 70675"/>
                  <a:gd name="connsiteY4" fmla="*/ 50197 h 10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100393">
                    <a:moveTo>
                      <a:pt x="70675" y="50197"/>
                    </a:moveTo>
                    <a:cubicBezTo>
                      <a:pt x="54959" y="60388"/>
                      <a:pt x="42291" y="78296"/>
                      <a:pt x="35338" y="100393"/>
                    </a:cubicBezTo>
                    <a:cubicBezTo>
                      <a:pt x="28384" y="78296"/>
                      <a:pt x="15716" y="60388"/>
                      <a:pt x="0" y="50197"/>
                    </a:cubicBezTo>
                    <a:cubicBezTo>
                      <a:pt x="15716" y="40005"/>
                      <a:pt x="28384" y="22098"/>
                      <a:pt x="35338" y="0"/>
                    </a:cubicBezTo>
                    <a:cubicBezTo>
                      <a:pt x="42291" y="22193"/>
                      <a:pt x="54959" y="40005"/>
                      <a:pt x="70675" y="50197"/>
                    </a:cubicBezTo>
                    <a:close/>
                  </a:path>
                </a:pathLst>
              </a:custGeom>
              <a:noFill/>
              <a:ln w="8557" cap="flat">
                <a:solidFill>
                  <a:srgbClr val="F2CF3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F053F3C-2844-43C5-B09A-A0BEC0A9652B}"/>
                  </a:ext>
                </a:extLst>
              </p:cNvPr>
              <p:cNvSpPr/>
              <p:nvPr/>
            </p:nvSpPr>
            <p:spPr>
              <a:xfrm>
                <a:off x="6437852" y="2719291"/>
                <a:ext cx="70675" cy="100393"/>
              </a:xfrm>
              <a:custGeom>
                <a:avLst/>
                <a:gdLst>
                  <a:gd name="connsiteX0" fmla="*/ 70675 w 70675"/>
                  <a:gd name="connsiteY0" fmla="*/ 50197 h 100393"/>
                  <a:gd name="connsiteX1" fmla="*/ 35338 w 70675"/>
                  <a:gd name="connsiteY1" fmla="*/ 100393 h 100393"/>
                  <a:gd name="connsiteX2" fmla="*/ 0 w 70675"/>
                  <a:gd name="connsiteY2" fmla="*/ 50197 h 100393"/>
                  <a:gd name="connsiteX3" fmla="*/ 35338 w 70675"/>
                  <a:gd name="connsiteY3" fmla="*/ 0 h 100393"/>
                  <a:gd name="connsiteX4" fmla="*/ 70675 w 70675"/>
                  <a:gd name="connsiteY4" fmla="*/ 50197 h 10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100393">
                    <a:moveTo>
                      <a:pt x="70675" y="50197"/>
                    </a:moveTo>
                    <a:cubicBezTo>
                      <a:pt x="54959" y="60388"/>
                      <a:pt x="42291" y="78296"/>
                      <a:pt x="35338" y="100393"/>
                    </a:cubicBezTo>
                    <a:cubicBezTo>
                      <a:pt x="28384" y="78296"/>
                      <a:pt x="15716" y="60388"/>
                      <a:pt x="0" y="50197"/>
                    </a:cubicBezTo>
                    <a:cubicBezTo>
                      <a:pt x="15716" y="40005"/>
                      <a:pt x="28384" y="22098"/>
                      <a:pt x="35338" y="0"/>
                    </a:cubicBezTo>
                    <a:cubicBezTo>
                      <a:pt x="42291" y="22193"/>
                      <a:pt x="54959" y="40005"/>
                      <a:pt x="70675" y="50197"/>
                    </a:cubicBezTo>
                    <a:close/>
                  </a:path>
                </a:pathLst>
              </a:custGeom>
              <a:noFill/>
              <a:ln w="8557" cap="flat">
                <a:solidFill>
                  <a:srgbClr val="F2CF3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4FEA97F-8A8E-470F-938C-36834D5CA349}"/>
                  </a:ext>
                </a:extLst>
              </p:cNvPr>
              <p:cNvSpPr/>
              <p:nvPr/>
            </p:nvSpPr>
            <p:spPr>
              <a:xfrm>
                <a:off x="6504241" y="2643187"/>
                <a:ext cx="35242" cy="50101"/>
              </a:xfrm>
              <a:custGeom>
                <a:avLst/>
                <a:gdLst>
                  <a:gd name="connsiteX0" fmla="*/ 35243 w 35242"/>
                  <a:gd name="connsiteY0" fmla="*/ 25051 h 50101"/>
                  <a:gd name="connsiteX1" fmla="*/ 17621 w 35242"/>
                  <a:gd name="connsiteY1" fmla="*/ 50101 h 50101"/>
                  <a:gd name="connsiteX2" fmla="*/ 0 w 35242"/>
                  <a:gd name="connsiteY2" fmla="*/ 25051 h 50101"/>
                  <a:gd name="connsiteX3" fmla="*/ 17621 w 35242"/>
                  <a:gd name="connsiteY3" fmla="*/ 0 h 50101"/>
                  <a:gd name="connsiteX4" fmla="*/ 35243 w 35242"/>
                  <a:gd name="connsiteY4" fmla="*/ 25051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" h="50101">
                    <a:moveTo>
                      <a:pt x="35243" y="25051"/>
                    </a:moveTo>
                    <a:cubicBezTo>
                      <a:pt x="27337" y="30099"/>
                      <a:pt x="21050" y="39053"/>
                      <a:pt x="17621" y="50101"/>
                    </a:cubicBezTo>
                    <a:cubicBezTo>
                      <a:pt x="14097" y="39053"/>
                      <a:pt x="7811" y="30099"/>
                      <a:pt x="0" y="25051"/>
                    </a:cubicBezTo>
                    <a:cubicBezTo>
                      <a:pt x="7906" y="20003"/>
                      <a:pt x="14192" y="11049"/>
                      <a:pt x="17621" y="0"/>
                    </a:cubicBezTo>
                    <a:cubicBezTo>
                      <a:pt x="21050" y="11049"/>
                      <a:pt x="27337" y="19907"/>
                      <a:pt x="35243" y="25051"/>
                    </a:cubicBezTo>
                    <a:close/>
                  </a:path>
                </a:pathLst>
              </a:custGeom>
              <a:noFill/>
              <a:ln w="4279" cap="flat">
                <a:solidFill>
                  <a:srgbClr val="F2CF3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E6717E3-AE6D-49AC-8319-793EC0679FBE}"/>
                </a:ext>
              </a:extLst>
            </p:cNvPr>
            <p:cNvSpPr txBox="1"/>
            <p:nvPr/>
          </p:nvSpPr>
          <p:spPr>
            <a:xfrm>
              <a:off x="5658795" y="1636088"/>
              <a:ext cx="899605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th-TH" sz="825" spc="0" baseline="0" dirty="0">
                  <a:solidFill>
                    <a:srgbClr val="FF767D"/>
                  </a:solidFill>
                  <a:sym typeface="Arial"/>
                  <a:rtl val="0"/>
                </a:rPr>
                <a:t>DAY OF CHARITY</a:t>
              </a:r>
            </a:p>
          </p:txBody>
        </p:sp>
        <p:grpSp>
          <p:nvGrpSpPr>
            <p:cNvPr id="10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067413" y="3532536"/>
              <a:ext cx="86413" cy="45339"/>
              <a:chOff x="6067413" y="3532536"/>
              <a:chExt cx="86413" cy="45339"/>
            </a:xfrm>
            <a:solidFill>
              <a:srgbClr val="D7E9EB"/>
            </a:solidFill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4E3D945-E7A4-4C2A-A2C0-DC1B02CA054B}"/>
                  </a:ext>
                </a:extLst>
              </p:cNvPr>
              <p:cNvSpPr/>
              <p:nvPr/>
            </p:nvSpPr>
            <p:spPr>
              <a:xfrm>
                <a:off x="6067413" y="3532536"/>
                <a:ext cx="86413" cy="45339"/>
              </a:xfrm>
              <a:custGeom>
                <a:avLst/>
                <a:gdLst>
                  <a:gd name="connsiteX0" fmla="*/ 84403 w 86413"/>
                  <a:gd name="connsiteY0" fmla="*/ 45339 h 45339"/>
                  <a:gd name="connsiteX1" fmla="*/ 84403 w 86413"/>
                  <a:gd name="connsiteY1" fmla="*/ 45339 h 45339"/>
                  <a:gd name="connsiteX2" fmla="*/ 82879 w 86413"/>
                  <a:gd name="connsiteY2" fmla="*/ 44768 h 45339"/>
                  <a:gd name="connsiteX3" fmla="*/ 44588 w 86413"/>
                  <a:gd name="connsiteY3" fmla="*/ 6286 h 45339"/>
                  <a:gd name="connsiteX4" fmla="*/ 41731 w 86413"/>
                  <a:gd name="connsiteY4" fmla="*/ 6286 h 45339"/>
                  <a:gd name="connsiteX5" fmla="*/ 3440 w 86413"/>
                  <a:gd name="connsiteY5" fmla="*/ 44768 h 45339"/>
                  <a:gd name="connsiteX6" fmla="*/ 2011 w 86413"/>
                  <a:gd name="connsiteY6" fmla="*/ 45339 h 45339"/>
                  <a:gd name="connsiteX7" fmla="*/ 2011 w 86413"/>
                  <a:gd name="connsiteY7" fmla="*/ 45339 h 45339"/>
                  <a:gd name="connsiteX8" fmla="*/ 583 w 86413"/>
                  <a:gd name="connsiteY8" fmla="*/ 41910 h 45339"/>
                  <a:gd name="connsiteX9" fmla="*/ 41731 w 86413"/>
                  <a:gd name="connsiteY9" fmla="*/ 571 h 45339"/>
                  <a:gd name="connsiteX10" fmla="*/ 44588 w 86413"/>
                  <a:gd name="connsiteY10" fmla="*/ 571 h 45339"/>
                  <a:gd name="connsiteX11" fmla="*/ 85831 w 86413"/>
                  <a:gd name="connsiteY11" fmla="*/ 41910 h 45339"/>
                  <a:gd name="connsiteX12" fmla="*/ 84403 w 86413"/>
                  <a:gd name="connsiteY12" fmla="*/ 45339 h 4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13" h="45339">
                    <a:moveTo>
                      <a:pt x="84403" y="45339"/>
                    </a:moveTo>
                    <a:lnTo>
                      <a:pt x="84403" y="45339"/>
                    </a:lnTo>
                    <a:cubicBezTo>
                      <a:pt x="83831" y="45339"/>
                      <a:pt x="83260" y="45148"/>
                      <a:pt x="82879" y="44768"/>
                    </a:cubicBezTo>
                    <a:lnTo>
                      <a:pt x="44588" y="6286"/>
                    </a:lnTo>
                    <a:cubicBezTo>
                      <a:pt x="43826" y="5525"/>
                      <a:pt x="42493" y="5525"/>
                      <a:pt x="41731" y="6286"/>
                    </a:cubicBezTo>
                    <a:lnTo>
                      <a:pt x="3440" y="44768"/>
                    </a:lnTo>
                    <a:cubicBezTo>
                      <a:pt x="3059" y="45148"/>
                      <a:pt x="2583" y="45339"/>
                      <a:pt x="2011" y="45339"/>
                    </a:cubicBezTo>
                    <a:lnTo>
                      <a:pt x="2011" y="45339"/>
                    </a:lnTo>
                    <a:cubicBezTo>
                      <a:pt x="202" y="45339"/>
                      <a:pt x="-656" y="43148"/>
                      <a:pt x="583" y="41910"/>
                    </a:cubicBezTo>
                    <a:lnTo>
                      <a:pt x="41731" y="571"/>
                    </a:lnTo>
                    <a:cubicBezTo>
                      <a:pt x="42493" y="-190"/>
                      <a:pt x="43826" y="-190"/>
                      <a:pt x="44588" y="571"/>
                    </a:cubicBezTo>
                    <a:lnTo>
                      <a:pt x="85831" y="41910"/>
                    </a:lnTo>
                    <a:cubicBezTo>
                      <a:pt x="87070" y="43148"/>
                      <a:pt x="86212" y="45339"/>
                      <a:pt x="84403" y="45339"/>
                    </a:cubicBezTo>
                    <a:close/>
                  </a:path>
                </a:pathLst>
              </a:custGeom>
              <a:solidFill>
                <a:srgbClr val="D7E9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15D32533-C0B5-419A-8D6C-307AE4297DDD}"/>
                  </a:ext>
                </a:extLst>
              </p:cNvPr>
              <p:cNvSpPr/>
              <p:nvPr/>
            </p:nvSpPr>
            <p:spPr>
              <a:xfrm>
                <a:off x="6080653" y="3545966"/>
                <a:ext cx="59839" cy="31908"/>
              </a:xfrm>
              <a:custGeom>
                <a:avLst/>
                <a:gdLst>
                  <a:gd name="connsiteX0" fmla="*/ 57828 w 59839"/>
                  <a:gd name="connsiteY0" fmla="*/ 31909 h 31908"/>
                  <a:gd name="connsiteX1" fmla="*/ 57828 w 59839"/>
                  <a:gd name="connsiteY1" fmla="*/ 31909 h 31908"/>
                  <a:gd name="connsiteX2" fmla="*/ 56399 w 59839"/>
                  <a:gd name="connsiteY2" fmla="*/ 31337 h 31908"/>
                  <a:gd name="connsiteX3" fmla="*/ 31348 w 59839"/>
                  <a:gd name="connsiteY3" fmla="*/ 6286 h 31908"/>
                  <a:gd name="connsiteX4" fmla="*/ 28491 w 59839"/>
                  <a:gd name="connsiteY4" fmla="*/ 6286 h 31908"/>
                  <a:gd name="connsiteX5" fmla="*/ 3440 w 59839"/>
                  <a:gd name="connsiteY5" fmla="*/ 31337 h 31908"/>
                  <a:gd name="connsiteX6" fmla="*/ 2011 w 59839"/>
                  <a:gd name="connsiteY6" fmla="*/ 31909 h 31908"/>
                  <a:gd name="connsiteX7" fmla="*/ 2011 w 59839"/>
                  <a:gd name="connsiteY7" fmla="*/ 31909 h 31908"/>
                  <a:gd name="connsiteX8" fmla="*/ 582 w 59839"/>
                  <a:gd name="connsiteY8" fmla="*/ 28480 h 31908"/>
                  <a:gd name="connsiteX9" fmla="*/ 28491 w 59839"/>
                  <a:gd name="connsiteY9" fmla="*/ 571 h 31908"/>
                  <a:gd name="connsiteX10" fmla="*/ 31348 w 59839"/>
                  <a:gd name="connsiteY10" fmla="*/ 571 h 31908"/>
                  <a:gd name="connsiteX11" fmla="*/ 59256 w 59839"/>
                  <a:gd name="connsiteY11" fmla="*/ 28480 h 31908"/>
                  <a:gd name="connsiteX12" fmla="*/ 57828 w 59839"/>
                  <a:gd name="connsiteY12" fmla="*/ 31909 h 3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39" h="31908">
                    <a:moveTo>
                      <a:pt x="57828" y="31909"/>
                    </a:moveTo>
                    <a:lnTo>
                      <a:pt x="57828" y="31909"/>
                    </a:lnTo>
                    <a:cubicBezTo>
                      <a:pt x="57256" y="31909"/>
                      <a:pt x="56780" y="31718"/>
                      <a:pt x="56399" y="31337"/>
                    </a:cubicBezTo>
                    <a:lnTo>
                      <a:pt x="31348" y="6286"/>
                    </a:lnTo>
                    <a:cubicBezTo>
                      <a:pt x="30586" y="5524"/>
                      <a:pt x="29253" y="5524"/>
                      <a:pt x="28491" y="6286"/>
                    </a:cubicBezTo>
                    <a:lnTo>
                      <a:pt x="3440" y="31337"/>
                    </a:lnTo>
                    <a:cubicBezTo>
                      <a:pt x="3059" y="31718"/>
                      <a:pt x="2583" y="31909"/>
                      <a:pt x="2011" y="31909"/>
                    </a:cubicBezTo>
                    <a:lnTo>
                      <a:pt x="2011" y="31909"/>
                    </a:lnTo>
                    <a:cubicBezTo>
                      <a:pt x="202" y="31909"/>
                      <a:pt x="-656" y="29718"/>
                      <a:pt x="582" y="28480"/>
                    </a:cubicBezTo>
                    <a:lnTo>
                      <a:pt x="28491" y="571"/>
                    </a:lnTo>
                    <a:cubicBezTo>
                      <a:pt x="29253" y="-190"/>
                      <a:pt x="30586" y="-190"/>
                      <a:pt x="31348" y="571"/>
                    </a:cubicBezTo>
                    <a:lnTo>
                      <a:pt x="59256" y="28480"/>
                    </a:lnTo>
                    <a:cubicBezTo>
                      <a:pt x="60495" y="29718"/>
                      <a:pt x="59637" y="31909"/>
                      <a:pt x="57828" y="31909"/>
                    </a:cubicBezTo>
                    <a:close/>
                  </a:path>
                </a:pathLst>
              </a:custGeom>
              <a:solidFill>
                <a:srgbClr val="D7E9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0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5799867" y="3053047"/>
              <a:ext cx="642652" cy="216693"/>
              <a:chOff x="5799867" y="3053047"/>
              <a:chExt cx="642652" cy="216693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4060C4E1-86E0-426D-88DF-C85A4EF6A4E9}"/>
                  </a:ext>
                </a:extLst>
              </p:cNvPr>
              <p:cNvSpPr/>
              <p:nvPr/>
            </p:nvSpPr>
            <p:spPr>
              <a:xfrm>
                <a:off x="5812250" y="3064858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5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D649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C03D8CA-1B0E-4365-A548-2D937FEC2EFC}"/>
                  </a:ext>
                </a:extLst>
              </p:cNvPr>
              <p:cNvSpPr/>
              <p:nvPr/>
            </p:nvSpPr>
            <p:spPr>
              <a:xfrm>
                <a:off x="5811964" y="3064572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D74A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956705FB-E4C6-4032-92C2-7F54270A8DBE}"/>
                  </a:ext>
                </a:extLst>
              </p:cNvPr>
              <p:cNvSpPr/>
              <p:nvPr/>
            </p:nvSpPr>
            <p:spPr>
              <a:xfrm>
                <a:off x="5811774" y="3064382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691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D84B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40B051-1381-4AA2-8F97-E99CDBF99C2F}"/>
                  </a:ext>
                </a:extLst>
              </p:cNvPr>
              <p:cNvSpPr/>
              <p:nvPr/>
            </p:nvSpPr>
            <p:spPr>
              <a:xfrm>
                <a:off x="5811488" y="3064096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D94C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552C694-77C7-4DB5-A1C5-8AEE39EDBCD6}"/>
                  </a:ext>
                </a:extLst>
              </p:cNvPr>
              <p:cNvSpPr/>
              <p:nvPr/>
            </p:nvSpPr>
            <p:spPr>
              <a:xfrm>
                <a:off x="5811202" y="3063811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DA4D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001FDB7-1D10-4E62-B90B-26BC40813A7A}"/>
                  </a:ext>
                </a:extLst>
              </p:cNvPr>
              <p:cNvSpPr/>
              <p:nvPr/>
            </p:nvSpPr>
            <p:spPr>
              <a:xfrm>
                <a:off x="5810916" y="3063620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691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DA4E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DDAFCBB-97D2-4D44-8A0E-3B0B70AD2288}"/>
                  </a:ext>
                </a:extLst>
              </p:cNvPr>
              <p:cNvSpPr/>
              <p:nvPr/>
            </p:nvSpPr>
            <p:spPr>
              <a:xfrm>
                <a:off x="5810630" y="3063334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5" y="192786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DB4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1A3B0E0-AD84-4895-8CC7-114946CC74F0}"/>
                  </a:ext>
                </a:extLst>
              </p:cNvPr>
              <p:cNvSpPr/>
              <p:nvPr/>
            </p:nvSpPr>
            <p:spPr>
              <a:xfrm>
                <a:off x="5810440" y="3063048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DC50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4BC1B962-781B-4722-AA4D-E43A78A3D50D}"/>
                  </a:ext>
                </a:extLst>
              </p:cNvPr>
              <p:cNvSpPr/>
              <p:nvPr/>
            </p:nvSpPr>
            <p:spPr>
              <a:xfrm>
                <a:off x="5810154" y="3062858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691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DD51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E5DA6F4-1815-43CB-B56C-2AEAC64CC654}"/>
                  </a:ext>
                </a:extLst>
              </p:cNvPr>
              <p:cNvSpPr/>
              <p:nvPr/>
            </p:nvSpPr>
            <p:spPr>
              <a:xfrm>
                <a:off x="5809869" y="3062572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691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DE525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7622A1E-83D4-421B-ABE3-0FDAD635EE47}"/>
                  </a:ext>
                </a:extLst>
              </p:cNvPr>
              <p:cNvSpPr/>
              <p:nvPr/>
            </p:nvSpPr>
            <p:spPr>
              <a:xfrm>
                <a:off x="5809583" y="306228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DF53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D19E1743-3F9C-47CE-9F66-265F98C9BA80}"/>
                  </a:ext>
                </a:extLst>
              </p:cNvPr>
              <p:cNvSpPr/>
              <p:nvPr/>
            </p:nvSpPr>
            <p:spPr>
              <a:xfrm>
                <a:off x="5809297" y="3062001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054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716C3DC-4515-4523-865F-3EBF6CAA490F}"/>
                  </a:ext>
                </a:extLst>
              </p:cNvPr>
              <p:cNvSpPr/>
              <p:nvPr/>
            </p:nvSpPr>
            <p:spPr>
              <a:xfrm>
                <a:off x="5809011" y="3061810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155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F3BBF7B-7514-4E89-92B8-EDF6E6E70D5C}"/>
                  </a:ext>
                </a:extLst>
              </p:cNvPr>
              <p:cNvSpPr/>
              <p:nvPr/>
            </p:nvSpPr>
            <p:spPr>
              <a:xfrm>
                <a:off x="5808821" y="3061525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256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86D85D8-DC01-4CB2-8ED4-FC666358AC25}"/>
                  </a:ext>
                </a:extLst>
              </p:cNvPr>
              <p:cNvSpPr/>
              <p:nvPr/>
            </p:nvSpPr>
            <p:spPr>
              <a:xfrm>
                <a:off x="5808535" y="3061239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257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4393604-6E33-4E42-BDBE-DD7DAEA8A69F}"/>
                  </a:ext>
                </a:extLst>
              </p:cNvPr>
              <p:cNvSpPr/>
              <p:nvPr/>
            </p:nvSpPr>
            <p:spPr>
              <a:xfrm>
                <a:off x="5808249" y="3060953"/>
                <a:ext cx="630269" cy="204978"/>
              </a:xfrm>
              <a:custGeom>
                <a:avLst/>
                <a:gdLst>
                  <a:gd name="connsiteX0" fmla="*/ 603218 w 630269"/>
                  <a:gd name="connsiteY0" fmla="*/ 204978 h 204978"/>
                  <a:gd name="connsiteX1" fmla="*/ 27051 w 630269"/>
                  <a:gd name="connsiteY1" fmla="*/ 204978 h 204978"/>
                  <a:gd name="connsiteX2" fmla="*/ 0 w 630269"/>
                  <a:gd name="connsiteY2" fmla="*/ 177927 h 204978"/>
                  <a:gd name="connsiteX3" fmla="*/ 0 w 630269"/>
                  <a:gd name="connsiteY3" fmla="*/ 27051 h 204978"/>
                  <a:gd name="connsiteX4" fmla="*/ 27051 w 630269"/>
                  <a:gd name="connsiteY4" fmla="*/ 0 h 204978"/>
                  <a:gd name="connsiteX5" fmla="*/ 603218 w 630269"/>
                  <a:gd name="connsiteY5" fmla="*/ 0 h 204978"/>
                  <a:gd name="connsiteX6" fmla="*/ 630269 w 630269"/>
                  <a:gd name="connsiteY6" fmla="*/ 27051 h 204978"/>
                  <a:gd name="connsiteX7" fmla="*/ 630269 w 630269"/>
                  <a:gd name="connsiteY7" fmla="*/ 177832 h 204978"/>
                  <a:gd name="connsiteX8" fmla="*/ 603218 w 630269"/>
                  <a:gd name="connsiteY8" fmla="*/ 204978 h 20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978">
                    <a:moveTo>
                      <a:pt x="603218" y="204978"/>
                    </a:moveTo>
                    <a:lnTo>
                      <a:pt x="27051" y="204978"/>
                    </a:lnTo>
                    <a:cubicBezTo>
                      <a:pt x="12097" y="204978"/>
                      <a:pt x="0" y="192881"/>
                      <a:pt x="0" y="177927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3" y="204978"/>
                      <a:pt x="603218" y="204978"/>
                    </a:cubicBezTo>
                    <a:close/>
                  </a:path>
                </a:pathLst>
              </a:custGeom>
              <a:solidFill>
                <a:srgbClr val="E358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1AA5C4E-6C11-40CB-B753-1343942E84BE}"/>
                  </a:ext>
                </a:extLst>
              </p:cNvPr>
              <p:cNvSpPr/>
              <p:nvPr/>
            </p:nvSpPr>
            <p:spPr>
              <a:xfrm>
                <a:off x="5807963" y="3060762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459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D1306A1-FF5D-4E3E-BBB4-A349B9B78C13}"/>
                  </a:ext>
                </a:extLst>
              </p:cNvPr>
              <p:cNvSpPr/>
              <p:nvPr/>
            </p:nvSpPr>
            <p:spPr>
              <a:xfrm>
                <a:off x="5807678" y="306047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5" y="192786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55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B8242659-455E-4E33-884D-CC60455C93A9}"/>
                  </a:ext>
                </a:extLst>
              </p:cNvPr>
              <p:cNvSpPr/>
              <p:nvPr/>
            </p:nvSpPr>
            <p:spPr>
              <a:xfrm>
                <a:off x="5807392" y="3060191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5" y="192786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65B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5677714-9E21-4E62-A326-EED86B25F538}"/>
                  </a:ext>
                </a:extLst>
              </p:cNvPr>
              <p:cNvSpPr/>
              <p:nvPr/>
            </p:nvSpPr>
            <p:spPr>
              <a:xfrm>
                <a:off x="5807201" y="3060001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691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75C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8F072B4-875D-4E06-B89C-1806A3193F63}"/>
                  </a:ext>
                </a:extLst>
              </p:cNvPr>
              <p:cNvSpPr/>
              <p:nvPr/>
            </p:nvSpPr>
            <p:spPr>
              <a:xfrm>
                <a:off x="5806916" y="3059715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85D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F9C3885-4545-4154-AA14-691F01DFB106}"/>
                  </a:ext>
                </a:extLst>
              </p:cNvPr>
              <p:cNvSpPr/>
              <p:nvPr/>
            </p:nvSpPr>
            <p:spPr>
              <a:xfrm>
                <a:off x="5806630" y="3059429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95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7AA37C8-65D8-4412-A8B8-A4BEF70BAB43}"/>
                  </a:ext>
                </a:extLst>
              </p:cNvPr>
              <p:cNvSpPr/>
              <p:nvPr/>
            </p:nvSpPr>
            <p:spPr>
              <a:xfrm>
                <a:off x="5806344" y="3059238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A5F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8A00523-4363-4357-B622-C782D78A39D3}"/>
                  </a:ext>
                </a:extLst>
              </p:cNvPr>
              <p:cNvSpPr/>
              <p:nvPr/>
            </p:nvSpPr>
            <p:spPr>
              <a:xfrm>
                <a:off x="5806058" y="3058953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B60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1D40FC3-F63A-41F7-B496-BABE7DAC3CFF}"/>
                  </a:ext>
                </a:extLst>
              </p:cNvPr>
              <p:cNvSpPr/>
              <p:nvPr/>
            </p:nvSpPr>
            <p:spPr>
              <a:xfrm>
                <a:off x="5805868" y="305866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B60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36863DB-07F4-4FB9-9185-D7B60DDEEF88}"/>
                  </a:ext>
                </a:extLst>
              </p:cNvPr>
              <p:cNvSpPr/>
              <p:nvPr/>
            </p:nvSpPr>
            <p:spPr>
              <a:xfrm>
                <a:off x="5805582" y="3058381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C61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0DB0BC4-EE1B-420B-9FB0-51E95CCCD27F}"/>
                  </a:ext>
                </a:extLst>
              </p:cNvPr>
              <p:cNvSpPr/>
              <p:nvPr/>
            </p:nvSpPr>
            <p:spPr>
              <a:xfrm>
                <a:off x="5805296" y="3058191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691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D62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1E01EF9B-8A54-4CE0-96FE-8439C05D03AF}"/>
                  </a:ext>
                </a:extLst>
              </p:cNvPr>
              <p:cNvSpPr/>
              <p:nvPr/>
            </p:nvSpPr>
            <p:spPr>
              <a:xfrm>
                <a:off x="5805011" y="3057905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E63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7755C1B-A00B-445F-A40E-BA7FABD525D8}"/>
                  </a:ext>
                </a:extLst>
              </p:cNvPr>
              <p:cNvSpPr/>
              <p:nvPr/>
            </p:nvSpPr>
            <p:spPr>
              <a:xfrm>
                <a:off x="5804725" y="3057619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5" y="192786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EF64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47B83DB-D571-4569-BC84-7CE912573843}"/>
                  </a:ext>
                </a:extLst>
              </p:cNvPr>
              <p:cNvSpPr/>
              <p:nvPr/>
            </p:nvSpPr>
            <p:spPr>
              <a:xfrm>
                <a:off x="5804439" y="3057429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5" y="192691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065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2346ABD9-A780-4838-AA1B-E3C9104BF295}"/>
                  </a:ext>
                </a:extLst>
              </p:cNvPr>
              <p:cNvSpPr/>
              <p:nvPr/>
            </p:nvSpPr>
            <p:spPr>
              <a:xfrm>
                <a:off x="5804249" y="3057143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166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4040505-CDBD-44F3-B7F2-2F21AC734059}"/>
                  </a:ext>
                </a:extLst>
              </p:cNvPr>
              <p:cNvSpPr/>
              <p:nvPr/>
            </p:nvSpPr>
            <p:spPr>
              <a:xfrm>
                <a:off x="5803963" y="305685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267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36064A4F-6F24-4D51-96DC-522412C098E4}"/>
                  </a:ext>
                </a:extLst>
              </p:cNvPr>
              <p:cNvSpPr/>
              <p:nvPr/>
            </p:nvSpPr>
            <p:spPr>
              <a:xfrm>
                <a:off x="5803677" y="305666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691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368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A4EBDA9-CE9C-4346-9B60-021C52C0795C}"/>
                  </a:ext>
                </a:extLst>
              </p:cNvPr>
              <p:cNvSpPr/>
              <p:nvPr/>
            </p:nvSpPr>
            <p:spPr>
              <a:xfrm>
                <a:off x="5803391" y="3056381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369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CDEB9FF-A1F6-41B5-87F8-6C9907BCAE1B}"/>
                  </a:ext>
                </a:extLst>
              </p:cNvPr>
              <p:cNvSpPr/>
              <p:nvPr/>
            </p:nvSpPr>
            <p:spPr>
              <a:xfrm>
                <a:off x="5803106" y="3056095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46A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7DBF1BD-4AE5-4CDC-B629-B28EA93B563D}"/>
                  </a:ext>
                </a:extLst>
              </p:cNvPr>
              <p:cNvSpPr/>
              <p:nvPr/>
            </p:nvSpPr>
            <p:spPr>
              <a:xfrm>
                <a:off x="5802915" y="3055810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56B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D3B40F1A-EA85-413C-9454-4126340D3550}"/>
                  </a:ext>
                </a:extLst>
              </p:cNvPr>
              <p:cNvSpPr/>
              <p:nvPr/>
            </p:nvSpPr>
            <p:spPr>
              <a:xfrm>
                <a:off x="5802629" y="3055619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691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66C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48D5A3A-7758-4E83-871C-3D408D8D3F4C}"/>
                  </a:ext>
                </a:extLst>
              </p:cNvPr>
              <p:cNvSpPr/>
              <p:nvPr/>
            </p:nvSpPr>
            <p:spPr>
              <a:xfrm>
                <a:off x="5802344" y="3055333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76D7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DD416C7-245C-4803-8698-71ABB0E0CBD9}"/>
                  </a:ext>
                </a:extLst>
              </p:cNvPr>
              <p:cNvSpPr/>
              <p:nvPr/>
            </p:nvSpPr>
            <p:spPr>
              <a:xfrm>
                <a:off x="5802058" y="3055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86E7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0ED75363-85C9-423A-AC1E-D774B2EEC02D}"/>
                  </a:ext>
                </a:extLst>
              </p:cNvPr>
              <p:cNvSpPr/>
              <p:nvPr/>
            </p:nvSpPr>
            <p:spPr>
              <a:xfrm>
                <a:off x="5801772" y="305485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5" y="192691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96F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5229B76-7CFA-4324-AA33-E654EF428D1F}"/>
                  </a:ext>
                </a:extLst>
              </p:cNvPr>
              <p:cNvSpPr/>
              <p:nvPr/>
            </p:nvSpPr>
            <p:spPr>
              <a:xfrm>
                <a:off x="5801487" y="3054571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3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5" y="192786"/>
                      <a:pt x="618173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A70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46F3C60-CDB9-4703-874F-B0A717D0D5FB}"/>
                  </a:ext>
                </a:extLst>
              </p:cNvPr>
              <p:cNvSpPr/>
              <p:nvPr/>
            </p:nvSpPr>
            <p:spPr>
              <a:xfrm>
                <a:off x="5801296" y="3054286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B7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6F773EB-5F09-463A-BC5A-95AF9DF77300}"/>
                  </a:ext>
                </a:extLst>
              </p:cNvPr>
              <p:cNvSpPr/>
              <p:nvPr/>
            </p:nvSpPr>
            <p:spPr>
              <a:xfrm>
                <a:off x="5801010" y="3054000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B7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7234578-115B-4039-B390-40EEC9C36F5C}"/>
                  </a:ext>
                </a:extLst>
              </p:cNvPr>
              <p:cNvSpPr/>
              <p:nvPr/>
            </p:nvSpPr>
            <p:spPr>
              <a:xfrm>
                <a:off x="5800725" y="3053809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691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C7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32285277-DFD2-4904-8C7E-AAAB763B74A5}"/>
                  </a:ext>
                </a:extLst>
              </p:cNvPr>
              <p:cNvSpPr/>
              <p:nvPr/>
            </p:nvSpPr>
            <p:spPr>
              <a:xfrm>
                <a:off x="5800439" y="3053523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269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D74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EFB00FE-7E91-4BD8-85CB-232ED9A792EB}"/>
                  </a:ext>
                </a:extLst>
              </p:cNvPr>
              <p:cNvSpPr/>
              <p:nvPr/>
            </p:nvSpPr>
            <p:spPr>
              <a:xfrm>
                <a:off x="5800153" y="3053238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786"/>
                      <a:pt x="618172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E75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A1544595-495F-4991-B7F6-36418C1CED5B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76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D17DC2F-4F5D-4576-BCA4-092C62FAE915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75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7CE76BF-1685-465A-841C-3F717A3CC4EB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74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3A91FDC5-4AFE-49EB-A0CB-83B7753030D0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7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90ADD82-EFA1-4445-9008-F3EAE1F540A7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7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CC4F7608-3255-4AD3-B051-0D90EF3B20F8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72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879DA077-8991-484D-9266-9D5B4900C110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71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99461D87-5C2D-4571-8945-AD0B2DFCA994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70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5B61A427-626B-4B4D-941C-1F1FEE948B76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707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943174FA-D5F8-4B93-B056-1CF67EEF7D3F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F7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0BFF85F1-2618-4261-86DF-3C098228B714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F7BC5AE-8DC0-4309-95B4-CCD16E78892A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D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F94D4B0-7898-4B75-A9D4-E9317B14E067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D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905347D8-B4F0-4459-BE87-A235AAA86EBF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C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0CEA56A4-1882-45C0-8F14-B0167854DD36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B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12D6270D-F6EF-4D99-98F1-D215BE5EF71A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A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A5668F88-BD36-4BAD-B762-7ABAAF7F84CA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9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0E579A2F-05FE-4944-BC87-DA3C83BCAD6C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9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AE914365-4954-41B9-8D42-E46FF5982AEA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8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C0631A8-54A7-4BF6-A894-269F9CE14FA7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3BD0656-8FD1-4AAA-8DCC-431460F44B8F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6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28B2DB0-1CA5-4FA0-A3EF-9B913AF09C56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5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794AFAAD-E884-40D1-B775-3B6AE3C06CCA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5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F45126C4-E2B7-4A63-AC11-126ADA1786EA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4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282523D-8FE2-4D6F-BA18-FE1E50272FB6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3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558A110-763D-48BC-872B-5738754DCE7D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2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41C3A55F-4344-4B28-B341-F4C420646B06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2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FFFD178-707C-4339-AAAB-51B8F9223B7C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1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F7A48D4-7400-43B9-83BD-7CCECA18BF51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60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804343A7-9F91-45A2-9393-5234E5EADD6E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5F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7BD3FF1D-505A-476E-841C-F07A0391FF18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5E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71708B18-BCC3-453D-8C91-0A2D84ADD53A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5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3A0507C9-A490-44A0-830A-C6FC7906DB44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5D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6BC12A23-5D12-4E3D-A13A-8C0B208EE5A6}"/>
                  </a:ext>
                </a:extLst>
              </p:cNvPr>
              <p:cNvSpPr/>
              <p:nvPr/>
            </p:nvSpPr>
            <p:spPr>
              <a:xfrm>
                <a:off x="5799867" y="3053047"/>
                <a:ext cx="630269" cy="204882"/>
              </a:xfrm>
              <a:custGeom>
                <a:avLst/>
                <a:gdLst>
                  <a:gd name="connsiteX0" fmla="*/ 603218 w 630269"/>
                  <a:gd name="connsiteY0" fmla="*/ 204883 h 204882"/>
                  <a:gd name="connsiteX1" fmla="*/ 27051 w 630269"/>
                  <a:gd name="connsiteY1" fmla="*/ 204883 h 204882"/>
                  <a:gd name="connsiteX2" fmla="*/ 0 w 630269"/>
                  <a:gd name="connsiteY2" fmla="*/ 177832 h 204882"/>
                  <a:gd name="connsiteX3" fmla="*/ 0 w 630269"/>
                  <a:gd name="connsiteY3" fmla="*/ 27051 h 204882"/>
                  <a:gd name="connsiteX4" fmla="*/ 27051 w 630269"/>
                  <a:gd name="connsiteY4" fmla="*/ 0 h 204882"/>
                  <a:gd name="connsiteX5" fmla="*/ 603218 w 630269"/>
                  <a:gd name="connsiteY5" fmla="*/ 0 h 204882"/>
                  <a:gd name="connsiteX6" fmla="*/ 630269 w 630269"/>
                  <a:gd name="connsiteY6" fmla="*/ 27051 h 204882"/>
                  <a:gd name="connsiteX7" fmla="*/ 630269 w 630269"/>
                  <a:gd name="connsiteY7" fmla="*/ 177832 h 204882"/>
                  <a:gd name="connsiteX8" fmla="*/ 603218 w 630269"/>
                  <a:gd name="connsiteY8" fmla="*/ 204883 h 2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269" h="204882">
                    <a:moveTo>
                      <a:pt x="603218" y="204883"/>
                    </a:moveTo>
                    <a:lnTo>
                      <a:pt x="27051" y="204883"/>
                    </a:lnTo>
                    <a:cubicBezTo>
                      <a:pt x="12097" y="204883"/>
                      <a:pt x="0" y="192786"/>
                      <a:pt x="0" y="177832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603218" y="0"/>
                    </a:lnTo>
                    <a:cubicBezTo>
                      <a:pt x="618172" y="0"/>
                      <a:pt x="630269" y="12097"/>
                      <a:pt x="630269" y="27051"/>
                    </a:cubicBezTo>
                    <a:lnTo>
                      <a:pt x="630269" y="177832"/>
                    </a:lnTo>
                    <a:cubicBezTo>
                      <a:pt x="630364" y="192691"/>
                      <a:pt x="618268" y="204883"/>
                      <a:pt x="603218" y="204883"/>
                    </a:cubicBezTo>
                    <a:close/>
                  </a:path>
                </a:pathLst>
              </a:custGeom>
              <a:solidFill>
                <a:srgbClr val="FF5C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FAEE8EB8-C75A-4DF7-9A83-792C054ABE31}"/>
                </a:ext>
              </a:extLst>
            </p:cNvPr>
            <p:cNvSpPr txBox="1"/>
            <p:nvPr/>
          </p:nvSpPr>
          <p:spPr>
            <a:xfrm>
              <a:off x="5825891" y="3047426"/>
              <a:ext cx="55335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th-TH" sz="825" spc="0" baseline="0" dirty="0">
                  <a:solidFill>
                    <a:srgbClr val="FFFFFF"/>
                  </a:solidFill>
                  <a:sym typeface="Arial"/>
                  <a:rtl val="0"/>
                </a:rPr>
                <a:t>DONATE</a:t>
              </a:r>
            </a:p>
          </p:txBody>
        </p:sp>
      </p:grpSp>
      <p:grpSp>
        <p:nvGrpSpPr>
          <p:cNvPr id="192" name="Graphic 1">
            <a:extLst>
              <a:ext uri="{FF2B5EF4-FFF2-40B4-BE49-F238E27FC236}">
                <a16:creationId xmlns:a16="http://schemas.microsoft.com/office/drawing/2014/main" id="{0D9F1EEA-BB8E-4A59-9062-35DBD3487AF5}"/>
              </a:ext>
            </a:extLst>
          </p:cNvPr>
          <p:cNvGrpSpPr/>
          <p:nvPr/>
        </p:nvGrpSpPr>
        <p:grpSpPr>
          <a:xfrm>
            <a:off x="2455258" y="5095680"/>
            <a:ext cx="2265998" cy="3186005"/>
            <a:chOff x="6189058" y="3130402"/>
            <a:chExt cx="2265998" cy="3186005"/>
          </a:xfrm>
        </p:grpSpPr>
        <p:grpSp>
          <p:nvGrpSpPr>
            <p:cNvPr id="193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189249" y="3130402"/>
              <a:ext cx="2265807" cy="3186005"/>
              <a:chOff x="6189249" y="3130402"/>
              <a:chExt cx="2265807" cy="3186005"/>
            </a:xfrm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5FDCCFC9-E7CA-4427-96D5-1DD2E6A68482}"/>
                  </a:ext>
                </a:extLst>
              </p:cNvPr>
              <p:cNvSpPr/>
              <p:nvPr/>
            </p:nvSpPr>
            <p:spPr>
              <a:xfrm>
                <a:off x="6189249" y="3130402"/>
                <a:ext cx="2265807" cy="3186005"/>
              </a:xfrm>
              <a:custGeom>
                <a:avLst/>
                <a:gdLst>
                  <a:gd name="connsiteX0" fmla="*/ 1730692 w 2265807"/>
                  <a:gd name="connsiteY0" fmla="*/ 2127397 h 3186005"/>
                  <a:gd name="connsiteX1" fmla="*/ 1619822 w 2265807"/>
                  <a:gd name="connsiteY1" fmla="*/ 2063484 h 3186005"/>
                  <a:gd name="connsiteX2" fmla="*/ 1724978 w 2265807"/>
                  <a:gd name="connsiteY2" fmla="*/ 1902892 h 3186005"/>
                  <a:gd name="connsiteX3" fmla="*/ 1725835 w 2265807"/>
                  <a:gd name="connsiteY3" fmla="*/ 1900321 h 3186005"/>
                  <a:gd name="connsiteX4" fmla="*/ 1662017 w 2265807"/>
                  <a:gd name="connsiteY4" fmla="*/ 1048881 h 3186005"/>
                  <a:gd name="connsiteX5" fmla="*/ 1472184 w 2265807"/>
                  <a:gd name="connsiteY5" fmla="*/ 703409 h 3186005"/>
                  <a:gd name="connsiteX6" fmla="*/ 1221676 w 2265807"/>
                  <a:gd name="connsiteY6" fmla="*/ 623685 h 3186005"/>
                  <a:gd name="connsiteX7" fmla="*/ 883825 w 2265807"/>
                  <a:gd name="connsiteY7" fmla="*/ 566725 h 3186005"/>
                  <a:gd name="connsiteX8" fmla="*/ 551879 w 2265807"/>
                  <a:gd name="connsiteY8" fmla="*/ 540150 h 3186005"/>
                  <a:gd name="connsiteX9" fmla="*/ 432054 w 2265807"/>
                  <a:gd name="connsiteY9" fmla="*/ 201441 h 3186005"/>
                  <a:gd name="connsiteX10" fmla="*/ 266319 w 2265807"/>
                  <a:gd name="connsiteY10" fmla="*/ 1131 h 3186005"/>
                  <a:gd name="connsiteX11" fmla="*/ 188309 w 2265807"/>
                  <a:gd name="connsiteY11" fmla="*/ 218301 h 3186005"/>
                  <a:gd name="connsiteX12" fmla="*/ 462439 w 2265807"/>
                  <a:gd name="connsiteY12" fmla="*/ 1363873 h 3186005"/>
                  <a:gd name="connsiteX13" fmla="*/ 6953 w 2265807"/>
                  <a:gd name="connsiteY13" fmla="*/ 1071550 h 3186005"/>
                  <a:gd name="connsiteX14" fmla="*/ 0 w 2265807"/>
                  <a:gd name="connsiteY14" fmla="*/ 1095268 h 3186005"/>
                  <a:gd name="connsiteX15" fmla="*/ 52578 w 2265807"/>
                  <a:gd name="connsiteY15" fmla="*/ 1086124 h 3186005"/>
                  <a:gd name="connsiteX16" fmla="*/ 89821 w 2265807"/>
                  <a:gd name="connsiteY16" fmla="*/ 1120033 h 3186005"/>
                  <a:gd name="connsiteX17" fmla="*/ 127635 w 2265807"/>
                  <a:gd name="connsiteY17" fmla="*/ 1191280 h 3186005"/>
                  <a:gd name="connsiteX18" fmla="*/ 137255 w 2265807"/>
                  <a:gd name="connsiteY18" fmla="*/ 1266241 h 3186005"/>
                  <a:gd name="connsiteX19" fmla="*/ 87725 w 2265807"/>
                  <a:gd name="connsiteY19" fmla="*/ 1312723 h 3186005"/>
                  <a:gd name="connsiteX20" fmla="*/ 73342 w 2265807"/>
                  <a:gd name="connsiteY20" fmla="*/ 1314152 h 3186005"/>
                  <a:gd name="connsiteX21" fmla="*/ 242506 w 2265807"/>
                  <a:gd name="connsiteY21" fmla="*/ 1661719 h 3186005"/>
                  <a:gd name="connsiteX22" fmla="*/ 639032 w 2265807"/>
                  <a:gd name="connsiteY22" fmla="*/ 2024622 h 3186005"/>
                  <a:gd name="connsiteX23" fmla="*/ 959167 w 2265807"/>
                  <a:gd name="connsiteY23" fmla="*/ 2237125 h 3186005"/>
                  <a:gd name="connsiteX24" fmla="*/ 1138333 w 2265807"/>
                  <a:gd name="connsiteY24" fmla="*/ 2528494 h 3186005"/>
                  <a:gd name="connsiteX25" fmla="*/ 1487138 w 2265807"/>
                  <a:gd name="connsiteY25" fmla="*/ 3186005 h 3186005"/>
                  <a:gd name="connsiteX26" fmla="*/ 2265807 w 2265807"/>
                  <a:gd name="connsiteY26" fmla="*/ 3186005 h 3186005"/>
                  <a:gd name="connsiteX27" fmla="*/ 1730692 w 2265807"/>
                  <a:gd name="connsiteY27" fmla="*/ 2127397 h 318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65807" h="3186005">
                    <a:moveTo>
                      <a:pt x="1730692" y="2127397"/>
                    </a:moveTo>
                    <a:cubicBezTo>
                      <a:pt x="1693735" y="2106061"/>
                      <a:pt x="1656779" y="2084724"/>
                      <a:pt x="1619822" y="2063484"/>
                    </a:cubicBezTo>
                    <a:cubicBezTo>
                      <a:pt x="1669351" y="2021764"/>
                      <a:pt x="1702975" y="1963757"/>
                      <a:pt x="1724978" y="1902892"/>
                    </a:cubicBezTo>
                    <a:cubicBezTo>
                      <a:pt x="1725263" y="1902035"/>
                      <a:pt x="1725549" y="1901178"/>
                      <a:pt x="1725835" y="1900321"/>
                    </a:cubicBezTo>
                    <a:cubicBezTo>
                      <a:pt x="1721644" y="1640764"/>
                      <a:pt x="1694021" y="1203567"/>
                      <a:pt x="1662017" y="1048881"/>
                    </a:cubicBezTo>
                    <a:cubicBezTo>
                      <a:pt x="1620298" y="847713"/>
                      <a:pt x="1608868" y="832473"/>
                      <a:pt x="1472184" y="703409"/>
                    </a:cubicBezTo>
                    <a:cubicBezTo>
                      <a:pt x="1335500" y="574345"/>
                      <a:pt x="1221676" y="623685"/>
                      <a:pt x="1221676" y="623685"/>
                    </a:cubicBezTo>
                    <a:cubicBezTo>
                      <a:pt x="1016698" y="452902"/>
                      <a:pt x="883825" y="566725"/>
                      <a:pt x="883825" y="566725"/>
                    </a:cubicBezTo>
                    <a:cubicBezTo>
                      <a:pt x="709231" y="373177"/>
                      <a:pt x="551879" y="540150"/>
                      <a:pt x="551879" y="540150"/>
                    </a:cubicBezTo>
                    <a:cubicBezTo>
                      <a:pt x="551879" y="540150"/>
                      <a:pt x="454914" y="274403"/>
                      <a:pt x="432054" y="201441"/>
                    </a:cubicBezTo>
                    <a:cubicBezTo>
                      <a:pt x="409289" y="128480"/>
                      <a:pt x="359950" y="-14109"/>
                      <a:pt x="266319" y="1131"/>
                    </a:cubicBezTo>
                    <a:cubicBezTo>
                      <a:pt x="172688" y="16275"/>
                      <a:pt x="173926" y="111240"/>
                      <a:pt x="188309" y="218301"/>
                    </a:cubicBezTo>
                    <a:cubicBezTo>
                      <a:pt x="202692" y="325362"/>
                      <a:pt x="462439" y="1363873"/>
                      <a:pt x="462439" y="1363873"/>
                    </a:cubicBezTo>
                    <a:cubicBezTo>
                      <a:pt x="158782" y="874192"/>
                      <a:pt x="58198" y="1021544"/>
                      <a:pt x="6953" y="1071550"/>
                    </a:cubicBezTo>
                    <a:cubicBezTo>
                      <a:pt x="2191" y="1076218"/>
                      <a:pt x="0" y="1084314"/>
                      <a:pt x="0" y="1095268"/>
                    </a:cubicBezTo>
                    <a:cubicBezTo>
                      <a:pt x="16764" y="1086028"/>
                      <a:pt x="34957" y="1080218"/>
                      <a:pt x="52578" y="1086124"/>
                    </a:cubicBezTo>
                    <a:cubicBezTo>
                      <a:pt x="68771" y="1091553"/>
                      <a:pt x="80296" y="1105840"/>
                      <a:pt x="89821" y="1120033"/>
                    </a:cubicBezTo>
                    <a:cubicBezTo>
                      <a:pt x="104870" y="1142416"/>
                      <a:pt x="117538" y="1166324"/>
                      <a:pt x="127635" y="1191280"/>
                    </a:cubicBezTo>
                    <a:cubicBezTo>
                      <a:pt x="137255" y="1215092"/>
                      <a:pt x="144494" y="1241572"/>
                      <a:pt x="137255" y="1266241"/>
                    </a:cubicBezTo>
                    <a:cubicBezTo>
                      <a:pt x="130492" y="1289006"/>
                      <a:pt x="110871" y="1307389"/>
                      <a:pt x="87725" y="1312723"/>
                    </a:cubicBezTo>
                    <a:cubicBezTo>
                      <a:pt x="82963" y="1313771"/>
                      <a:pt x="78105" y="1314152"/>
                      <a:pt x="73342" y="1314152"/>
                    </a:cubicBezTo>
                    <a:cubicBezTo>
                      <a:pt x="120872" y="1420641"/>
                      <a:pt x="184499" y="1546848"/>
                      <a:pt x="242506" y="1661719"/>
                    </a:cubicBezTo>
                    <a:cubicBezTo>
                      <a:pt x="350330" y="1806214"/>
                      <a:pt x="485204" y="1930515"/>
                      <a:pt x="639032" y="2024622"/>
                    </a:cubicBezTo>
                    <a:cubicBezTo>
                      <a:pt x="748665" y="2091678"/>
                      <a:pt x="869347" y="2145208"/>
                      <a:pt x="959167" y="2237125"/>
                    </a:cubicBezTo>
                    <a:cubicBezTo>
                      <a:pt x="1039178" y="2319040"/>
                      <a:pt x="1088612" y="2425244"/>
                      <a:pt x="1138333" y="2528494"/>
                    </a:cubicBezTo>
                    <a:cubicBezTo>
                      <a:pt x="1246060" y="2752046"/>
                      <a:pt x="1362456" y="2971407"/>
                      <a:pt x="1487138" y="3186005"/>
                    </a:cubicBezTo>
                    <a:lnTo>
                      <a:pt x="2265807" y="3186005"/>
                    </a:lnTo>
                    <a:cubicBezTo>
                      <a:pt x="2265521" y="3185910"/>
                      <a:pt x="1798415" y="2375618"/>
                      <a:pt x="1730692" y="2127397"/>
                    </a:cubicBezTo>
                    <a:close/>
                  </a:path>
                </a:pathLst>
              </a:custGeom>
              <a:solidFill>
                <a:srgbClr val="F3B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F30AEAE9-BFCE-4B4F-AC23-486F1B537C3F}"/>
                  </a:ext>
                </a:extLst>
              </p:cNvPr>
              <p:cNvSpPr/>
              <p:nvPr/>
            </p:nvSpPr>
            <p:spPr>
              <a:xfrm>
                <a:off x="7809071" y="5030533"/>
                <a:ext cx="110870" cy="227171"/>
              </a:xfrm>
              <a:custGeom>
                <a:avLst/>
                <a:gdLst>
                  <a:gd name="connsiteX0" fmla="*/ 0 w 110870"/>
                  <a:gd name="connsiteY0" fmla="*/ 163258 h 227171"/>
                  <a:gd name="connsiteX1" fmla="*/ 110871 w 110870"/>
                  <a:gd name="connsiteY1" fmla="*/ 227171 h 227171"/>
                  <a:gd name="connsiteX2" fmla="*/ 102965 w 110870"/>
                  <a:gd name="connsiteY2" fmla="*/ 173545 h 227171"/>
                  <a:gd name="connsiteX3" fmla="*/ 106108 w 110870"/>
                  <a:gd name="connsiteY3" fmla="*/ 0 h 227171"/>
                  <a:gd name="connsiteX4" fmla="*/ 105251 w 110870"/>
                  <a:gd name="connsiteY4" fmla="*/ 2572 h 227171"/>
                  <a:gd name="connsiteX5" fmla="*/ 0 w 110870"/>
                  <a:gd name="connsiteY5" fmla="*/ 163258 h 22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870" h="227171">
                    <a:moveTo>
                      <a:pt x="0" y="163258"/>
                    </a:moveTo>
                    <a:cubicBezTo>
                      <a:pt x="36957" y="184594"/>
                      <a:pt x="73914" y="205930"/>
                      <a:pt x="110871" y="227171"/>
                    </a:cubicBezTo>
                    <a:cubicBezTo>
                      <a:pt x="104584" y="204121"/>
                      <a:pt x="101632" y="185738"/>
                      <a:pt x="102965" y="173545"/>
                    </a:cubicBezTo>
                    <a:cubicBezTo>
                      <a:pt x="106489" y="140208"/>
                      <a:pt x="107347" y="78105"/>
                      <a:pt x="106108" y="0"/>
                    </a:cubicBezTo>
                    <a:cubicBezTo>
                      <a:pt x="105823" y="857"/>
                      <a:pt x="105537" y="1714"/>
                      <a:pt x="105251" y="2572"/>
                    </a:cubicBezTo>
                    <a:cubicBezTo>
                      <a:pt x="83153" y="63532"/>
                      <a:pt x="49530" y="121634"/>
                      <a:pt x="0" y="163258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96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740616" y="3670041"/>
              <a:ext cx="862038" cy="405515"/>
              <a:chOff x="6740616" y="3670041"/>
              <a:chExt cx="862038" cy="405515"/>
            </a:xfrm>
            <a:solidFill>
              <a:srgbClr val="D17A66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D1C02763-6774-4361-B2BB-DFD46740F965}"/>
                  </a:ext>
                </a:extLst>
              </p:cNvPr>
              <p:cNvSpPr/>
              <p:nvPr/>
            </p:nvSpPr>
            <p:spPr>
              <a:xfrm>
                <a:off x="6740616" y="3670041"/>
                <a:ext cx="131791" cy="319349"/>
              </a:xfrm>
              <a:custGeom>
                <a:avLst/>
                <a:gdLst>
                  <a:gd name="connsiteX0" fmla="*/ 988 w 131791"/>
                  <a:gd name="connsiteY0" fmla="*/ 321 h 319349"/>
                  <a:gd name="connsiteX1" fmla="*/ 69854 w 131791"/>
                  <a:gd name="connsiteY1" fmla="*/ 158055 h 319349"/>
                  <a:gd name="connsiteX2" fmla="*/ 103572 w 131791"/>
                  <a:gd name="connsiteY2" fmla="*/ 237208 h 319349"/>
                  <a:gd name="connsiteX3" fmla="*/ 131767 w 131791"/>
                  <a:gd name="connsiteY3" fmla="*/ 318647 h 319349"/>
                  <a:gd name="connsiteX4" fmla="*/ 131385 w 131791"/>
                  <a:gd name="connsiteY4" fmla="*/ 319314 h 319349"/>
                  <a:gd name="connsiteX5" fmla="*/ 130719 w 131791"/>
                  <a:gd name="connsiteY5" fmla="*/ 319028 h 319349"/>
                  <a:gd name="connsiteX6" fmla="*/ 93571 w 131791"/>
                  <a:gd name="connsiteY6" fmla="*/ 241304 h 319349"/>
                  <a:gd name="connsiteX7" fmla="*/ 61853 w 131791"/>
                  <a:gd name="connsiteY7" fmla="*/ 161294 h 319349"/>
                  <a:gd name="connsiteX8" fmla="*/ 36 w 131791"/>
                  <a:gd name="connsiteY8" fmla="*/ 703 h 319349"/>
                  <a:gd name="connsiteX9" fmla="*/ 321 w 131791"/>
                  <a:gd name="connsiteY9" fmla="*/ 36 h 319349"/>
                  <a:gd name="connsiteX10" fmla="*/ 988 w 131791"/>
                  <a:gd name="connsiteY10" fmla="*/ 321 h 3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91" h="319349">
                    <a:moveTo>
                      <a:pt x="988" y="321"/>
                    </a:moveTo>
                    <a:cubicBezTo>
                      <a:pt x="24229" y="52804"/>
                      <a:pt x="47185" y="105382"/>
                      <a:pt x="69854" y="158055"/>
                    </a:cubicBezTo>
                    <a:cubicBezTo>
                      <a:pt x="81284" y="184345"/>
                      <a:pt x="93285" y="210443"/>
                      <a:pt x="103572" y="237208"/>
                    </a:cubicBezTo>
                    <a:cubicBezTo>
                      <a:pt x="113574" y="264069"/>
                      <a:pt x="123766" y="290929"/>
                      <a:pt x="131767" y="318647"/>
                    </a:cubicBezTo>
                    <a:cubicBezTo>
                      <a:pt x="131862" y="318933"/>
                      <a:pt x="131671" y="319219"/>
                      <a:pt x="131385" y="319314"/>
                    </a:cubicBezTo>
                    <a:cubicBezTo>
                      <a:pt x="131100" y="319409"/>
                      <a:pt x="130909" y="319314"/>
                      <a:pt x="130719" y="319028"/>
                    </a:cubicBezTo>
                    <a:cubicBezTo>
                      <a:pt x="117003" y="293692"/>
                      <a:pt x="105382" y="267403"/>
                      <a:pt x="93571" y="241304"/>
                    </a:cubicBezTo>
                    <a:cubicBezTo>
                      <a:pt x="82046" y="215015"/>
                      <a:pt x="72235" y="188059"/>
                      <a:pt x="61853" y="161294"/>
                    </a:cubicBezTo>
                    <a:cubicBezTo>
                      <a:pt x="40993" y="107859"/>
                      <a:pt x="20324" y="54328"/>
                      <a:pt x="36" y="703"/>
                    </a:cubicBezTo>
                    <a:cubicBezTo>
                      <a:pt x="-59" y="417"/>
                      <a:pt x="36" y="131"/>
                      <a:pt x="321" y="36"/>
                    </a:cubicBezTo>
                    <a:cubicBezTo>
                      <a:pt x="607" y="-60"/>
                      <a:pt x="893" y="36"/>
                      <a:pt x="988" y="32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EFA4239-86AB-469F-A6C8-1857B45756EE}"/>
                  </a:ext>
                </a:extLst>
              </p:cNvPr>
              <p:cNvSpPr/>
              <p:nvPr/>
            </p:nvSpPr>
            <p:spPr>
              <a:xfrm>
                <a:off x="7072519" y="3696461"/>
                <a:ext cx="126035" cy="211301"/>
              </a:xfrm>
              <a:custGeom>
                <a:avLst/>
                <a:gdLst>
                  <a:gd name="connsiteX0" fmla="*/ 1031 w 126035"/>
                  <a:gd name="connsiteY0" fmla="*/ 381 h 211301"/>
                  <a:gd name="connsiteX1" fmla="*/ 66754 w 126035"/>
                  <a:gd name="connsiteY1" fmla="*/ 103537 h 211301"/>
                  <a:gd name="connsiteX2" fmla="*/ 98948 w 126035"/>
                  <a:gd name="connsiteY2" fmla="*/ 155543 h 211301"/>
                  <a:gd name="connsiteX3" fmla="*/ 125999 w 126035"/>
                  <a:gd name="connsiteY3" fmla="*/ 210598 h 211301"/>
                  <a:gd name="connsiteX4" fmla="*/ 125714 w 126035"/>
                  <a:gd name="connsiteY4" fmla="*/ 211265 h 211301"/>
                  <a:gd name="connsiteX5" fmla="*/ 125047 w 126035"/>
                  <a:gd name="connsiteY5" fmla="*/ 211074 h 211301"/>
                  <a:gd name="connsiteX6" fmla="*/ 89614 w 126035"/>
                  <a:gd name="connsiteY6" fmla="*/ 160973 h 211301"/>
                  <a:gd name="connsiteX7" fmla="*/ 59324 w 126035"/>
                  <a:gd name="connsiteY7" fmla="*/ 107823 h 211301"/>
                  <a:gd name="connsiteX8" fmla="*/ 79 w 126035"/>
                  <a:gd name="connsiteY8" fmla="*/ 762 h 211301"/>
                  <a:gd name="connsiteX9" fmla="*/ 269 w 126035"/>
                  <a:gd name="connsiteY9" fmla="*/ 0 h 211301"/>
                  <a:gd name="connsiteX10" fmla="*/ 1031 w 126035"/>
                  <a:gd name="connsiteY10" fmla="*/ 381 h 2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035" h="211301">
                    <a:moveTo>
                      <a:pt x="1031" y="381"/>
                    </a:moveTo>
                    <a:cubicBezTo>
                      <a:pt x="23225" y="34671"/>
                      <a:pt x="45132" y="69056"/>
                      <a:pt x="66754" y="103537"/>
                    </a:cubicBezTo>
                    <a:cubicBezTo>
                      <a:pt x="77708" y="120777"/>
                      <a:pt x="89138" y="137636"/>
                      <a:pt x="98948" y="155543"/>
                    </a:cubicBezTo>
                    <a:cubicBezTo>
                      <a:pt x="108759" y="173450"/>
                      <a:pt x="118094" y="191548"/>
                      <a:pt x="125999" y="210598"/>
                    </a:cubicBezTo>
                    <a:cubicBezTo>
                      <a:pt x="126095" y="210884"/>
                      <a:pt x="125999" y="211169"/>
                      <a:pt x="125714" y="211265"/>
                    </a:cubicBezTo>
                    <a:cubicBezTo>
                      <a:pt x="125523" y="211360"/>
                      <a:pt x="125238" y="211265"/>
                      <a:pt x="125047" y="211074"/>
                    </a:cubicBezTo>
                    <a:cubicBezTo>
                      <a:pt x="112093" y="195072"/>
                      <a:pt x="100663" y="178118"/>
                      <a:pt x="89614" y="160973"/>
                    </a:cubicBezTo>
                    <a:cubicBezTo>
                      <a:pt x="78565" y="143828"/>
                      <a:pt x="69230" y="125635"/>
                      <a:pt x="59324" y="107823"/>
                    </a:cubicBezTo>
                    <a:cubicBezTo>
                      <a:pt x="39322" y="72295"/>
                      <a:pt x="19605" y="36576"/>
                      <a:pt x="79" y="762"/>
                    </a:cubicBezTo>
                    <a:cubicBezTo>
                      <a:pt x="-112" y="476"/>
                      <a:pt x="79" y="191"/>
                      <a:pt x="269" y="0"/>
                    </a:cubicBezTo>
                    <a:cubicBezTo>
                      <a:pt x="555" y="95"/>
                      <a:pt x="841" y="95"/>
                      <a:pt x="1031" y="381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C92E80C-DFF3-43A3-9A47-92BA4AB7FBA6}"/>
                  </a:ext>
                </a:extLst>
              </p:cNvPr>
              <p:cNvSpPr/>
              <p:nvPr/>
            </p:nvSpPr>
            <p:spPr>
              <a:xfrm>
                <a:off x="7410350" y="3753563"/>
                <a:ext cx="86145" cy="126293"/>
              </a:xfrm>
              <a:custGeom>
                <a:avLst/>
                <a:gdLst>
                  <a:gd name="connsiteX0" fmla="*/ 956 w 86145"/>
                  <a:gd name="connsiteY0" fmla="*/ 143 h 126293"/>
                  <a:gd name="connsiteX1" fmla="*/ 46676 w 86145"/>
                  <a:gd name="connsiteY1" fmla="*/ 60627 h 126293"/>
                  <a:gd name="connsiteX2" fmla="*/ 68870 w 86145"/>
                  <a:gd name="connsiteY2" fmla="*/ 91392 h 126293"/>
                  <a:gd name="connsiteX3" fmla="*/ 86110 w 86145"/>
                  <a:gd name="connsiteY3" fmla="*/ 125492 h 126293"/>
                  <a:gd name="connsiteX4" fmla="*/ 85824 w 86145"/>
                  <a:gd name="connsiteY4" fmla="*/ 126254 h 126293"/>
                  <a:gd name="connsiteX5" fmla="*/ 85253 w 86145"/>
                  <a:gd name="connsiteY5" fmla="*/ 126159 h 126293"/>
                  <a:gd name="connsiteX6" fmla="*/ 59916 w 86145"/>
                  <a:gd name="connsiteY6" fmla="*/ 97584 h 126293"/>
                  <a:gd name="connsiteX7" fmla="*/ 39533 w 86145"/>
                  <a:gd name="connsiteY7" fmla="*/ 65675 h 126293"/>
                  <a:gd name="connsiteX8" fmla="*/ 99 w 86145"/>
                  <a:gd name="connsiteY8" fmla="*/ 905 h 126293"/>
                  <a:gd name="connsiteX9" fmla="*/ 289 w 86145"/>
                  <a:gd name="connsiteY9" fmla="*/ 143 h 126293"/>
                  <a:gd name="connsiteX10" fmla="*/ 956 w 86145"/>
                  <a:gd name="connsiteY10" fmla="*/ 143 h 12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145" h="126293">
                    <a:moveTo>
                      <a:pt x="956" y="143"/>
                    </a:moveTo>
                    <a:cubicBezTo>
                      <a:pt x="16482" y="20145"/>
                      <a:pt x="31722" y="40338"/>
                      <a:pt x="46676" y="60627"/>
                    </a:cubicBezTo>
                    <a:cubicBezTo>
                      <a:pt x="54201" y="70818"/>
                      <a:pt x="62393" y="80438"/>
                      <a:pt x="68870" y="91392"/>
                    </a:cubicBezTo>
                    <a:cubicBezTo>
                      <a:pt x="75347" y="102251"/>
                      <a:pt x="81538" y="113300"/>
                      <a:pt x="86110" y="125492"/>
                    </a:cubicBezTo>
                    <a:cubicBezTo>
                      <a:pt x="86205" y="125778"/>
                      <a:pt x="86110" y="126063"/>
                      <a:pt x="85824" y="126254"/>
                    </a:cubicBezTo>
                    <a:cubicBezTo>
                      <a:pt x="85634" y="126349"/>
                      <a:pt x="85443" y="126254"/>
                      <a:pt x="85253" y="126159"/>
                    </a:cubicBezTo>
                    <a:cubicBezTo>
                      <a:pt x="75728" y="117396"/>
                      <a:pt x="67631" y="107585"/>
                      <a:pt x="59916" y="97584"/>
                    </a:cubicBezTo>
                    <a:cubicBezTo>
                      <a:pt x="52201" y="87582"/>
                      <a:pt x="46200" y="76343"/>
                      <a:pt x="39533" y="65675"/>
                    </a:cubicBezTo>
                    <a:cubicBezTo>
                      <a:pt x="26102" y="44244"/>
                      <a:pt x="12958" y="22622"/>
                      <a:pt x="99" y="905"/>
                    </a:cubicBezTo>
                    <a:cubicBezTo>
                      <a:pt x="-91" y="619"/>
                      <a:pt x="4" y="333"/>
                      <a:pt x="289" y="143"/>
                    </a:cubicBezTo>
                    <a:cubicBezTo>
                      <a:pt x="575" y="-48"/>
                      <a:pt x="861" y="-48"/>
                      <a:pt x="956" y="143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84EE0A6-CC43-408B-9CCE-EB99FB2AFE57}"/>
                  </a:ext>
                </a:extLst>
              </p:cNvPr>
              <p:cNvSpPr/>
              <p:nvPr/>
            </p:nvSpPr>
            <p:spPr>
              <a:xfrm>
                <a:off x="6901525" y="3991319"/>
                <a:ext cx="71686" cy="84236"/>
              </a:xfrm>
              <a:custGeom>
                <a:avLst/>
                <a:gdLst>
                  <a:gd name="connsiteX0" fmla="*/ 861 w 71686"/>
                  <a:gd name="connsiteY0" fmla="*/ 36 h 84236"/>
                  <a:gd name="connsiteX1" fmla="*/ 48296 w 71686"/>
                  <a:gd name="connsiteY1" fmla="*/ 31659 h 84236"/>
                  <a:gd name="connsiteX2" fmla="*/ 65536 w 71686"/>
                  <a:gd name="connsiteY2" fmla="*/ 55185 h 84236"/>
                  <a:gd name="connsiteX3" fmla="*/ 71632 w 71686"/>
                  <a:gd name="connsiteY3" fmla="*/ 83665 h 84236"/>
                  <a:gd name="connsiteX4" fmla="*/ 71060 w 71686"/>
                  <a:gd name="connsiteY4" fmla="*/ 84237 h 84236"/>
                  <a:gd name="connsiteX5" fmla="*/ 70584 w 71686"/>
                  <a:gd name="connsiteY5" fmla="*/ 83951 h 84236"/>
                  <a:gd name="connsiteX6" fmla="*/ 55916 w 71686"/>
                  <a:gd name="connsiteY6" fmla="*/ 60234 h 84236"/>
                  <a:gd name="connsiteX7" fmla="*/ 41628 w 71686"/>
                  <a:gd name="connsiteY7" fmla="*/ 37279 h 84236"/>
                  <a:gd name="connsiteX8" fmla="*/ 290 w 71686"/>
                  <a:gd name="connsiteY8" fmla="*/ 1083 h 84236"/>
                  <a:gd name="connsiteX9" fmla="*/ 99 w 71686"/>
                  <a:gd name="connsiteY9" fmla="*/ 321 h 84236"/>
                  <a:gd name="connsiteX10" fmla="*/ 861 w 71686"/>
                  <a:gd name="connsiteY10" fmla="*/ 36 h 8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686" h="84236">
                    <a:moveTo>
                      <a:pt x="861" y="36"/>
                    </a:moveTo>
                    <a:cubicBezTo>
                      <a:pt x="18673" y="6513"/>
                      <a:pt x="35056" y="17466"/>
                      <a:pt x="48296" y="31659"/>
                    </a:cubicBezTo>
                    <a:cubicBezTo>
                      <a:pt x="54868" y="38707"/>
                      <a:pt x="61631" y="46137"/>
                      <a:pt x="65536" y="55185"/>
                    </a:cubicBezTo>
                    <a:cubicBezTo>
                      <a:pt x="69441" y="64139"/>
                      <a:pt x="72108" y="73759"/>
                      <a:pt x="71632" y="83665"/>
                    </a:cubicBezTo>
                    <a:cubicBezTo>
                      <a:pt x="71632" y="83951"/>
                      <a:pt x="71346" y="84237"/>
                      <a:pt x="71060" y="84237"/>
                    </a:cubicBezTo>
                    <a:cubicBezTo>
                      <a:pt x="70870" y="84237"/>
                      <a:pt x="70679" y="84141"/>
                      <a:pt x="70584" y="83951"/>
                    </a:cubicBezTo>
                    <a:cubicBezTo>
                      <a:pt x="65250" y="75759"/>
                      <a:pt x="60869" y="67854"/>
                      <a:pt x="55916" y="60234"/>
                    </a:cubicBezTo>
                    <a:cubicBezTo>
                      <a:pt x="51058" y="52709"/>
                      <a:pt x="47153" y="44517"/>
                      <a:pt x="41628" y="37279"/>
                    </a:cubicBezTo>
                    <a:cubicBezTo>
                      <a:pt x="30674" y="22800"/>
                      <a:pt x="16673" y="10323"/>
                      <a:pt x="290" y="1083"/>
                    </a:cubicBezTo>
                    <a:cubicBezTo>
                      <a:pt x="4" y="893"/>
                      <a:pt x="-91" y="607"/>
                      <a:pt x="99" y="321"/>
                    </a:cubicBezTo>
                    <a:cubicBezTo>
                      <a:pt x="385" y="36"/>
                      <a:pt x="671" y="-60"/>
                      <a:pt x="861" y="36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BCFCBC0-A1CD-42EC-9621-5DCA6CF42A3F}"/>
                  </a:ext>
                </a:extLst>
              </p:cNvPr>
              <p:cNvSpPr/>
              <p:nvPr/>
            </p:nvSpPr>
            <p:spPr>
              <a:xfrm>
                <a:off x="7204875" y="3912810"/>
                <a:ext cx="397778" cy="47995"/>
              </a:xfrm>
              <a:custGeom>
                <a:avLst/>
                <a:gdLst>
                  <a:gd name="connsiteX0" fmla="*/ 691 w 397778"/>
                  <a:gd name="connsiteY0" fmla="*/ 25205 h 47995"/>
                  <a:gd name="connsiteX1" fmla="*/ 101752 w 397778"/>
                  <a:gd name="connsiteY1" fmla="*/ 41493 h 47995"/>
                  <a:gd name="connsiteX2" fmla="*/ 152329 w 397778"/>
                  <a:gd name="connsiteY2" fmla="*/ 38826 h 47995"/>
                  <a:gd name="connsiteX3" fmla="*/ 200812 w 397778"/>
                  <a:gd name="connsiteY3" fmla="*/ 24443 h 47995"/>
                  <a:gd name="connsiteX4" fmla="*/ 249484 w 397778"/>
                  <a:gd name="connsiteY4" fmla="*/ 6441 h 47995"/>
                  <a:gd name="connsiteX5" fmla="*/ 301967 w 397778"/>
                  <a:gd name="connsiteY5" fmla="*/ 250 h 47995"/>
                  <a:gd name="connsiteX6" fmla="*/ 397598 w 397778"/>
                  <a:gd name="connsiteY6" fmla="*/ 38826 h 47995"/>
                  <a:gd name="connsiteX7" fmla="*/ 397598 w 397778"/>
                  <a:gd name="connsiteY7" fmla="*/ 39588 h 47995"/>
                  <a:gd name="connsiteX8" fmla="*/ 396931 w 397778"/>
                  <a:gd name="connsiteY8" fmla="*/ 39683 h 47995"/>
                  <a:gd name="connsiteX9" fmla="*/ 301491 w 397778"/>
                  <a:gd name="connsiteY9" fmla="*/ 11108 h 47995"/>
                  <a:gd name="connsiteX10" fmla="*/ 276726 w 397778"/>
                  <a:gd name="connsiteY10" fmla="*/ 12346 h 47995"/>
                  <a:gd name="connsiteX11" fmla="*/ 252247 w 397778"/>
                  <a:gd name="connsiteY11" fmla="*/ 16918 h 47995"/>
                  <a:gd name="connsiteX12" fmla="*/ 203764 w 397778"/>
                  <a:gd name="connsiteY12" fmla="*/ 32730 h 47995"/>
                  <a:gd name="connsiteX13" fmla="*/ 153377 w 397778"/>
                  <a:gd name="connsiteY13" fmla="*/ 45970 h 47995"/>
                  <a:gd name="connsiteX14" fmla="*/ 101371 w 397778"/>
                  <a:gd name="connsiteY14" fmla="*/ 47017 h 47995"/>
                  <a:gd name="connsiteX15" fmla="*/ 406 w 397778"/>
                  <a:gd name="connsiteY15" fmla="*/ 26348 h 47995"/>
                  <a:gd name="connsiteX16" fmla="*/ 25 w 397778"/>
                  <a:gd name="connsiteY16" fmla="*/ 25681 h 47995"/>
                  <a:gd name="connsiteX17" fmla="*/ 691 w 397778"/>
                  <a:gd name="connsiteY17" fmla="*/ 25205 h 4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778" h="47995">
                    <a:moveTo>
                      <a:pt x="691" y="25205"/>
                    </a:moveTo>
                    <a:cubicBezTo>
                      <a:pt x="34124" y="32635"/>
                      <a:pt x="67747" y="39969"/>
                      <a:pt x="101752" y="41493"/>
                    </a:cubicBezTo>
                    <a:cubicBezTo>
                      <a:pt x="118706" y="42445"/>
                      <a:pt x="135756" y="41683"/>
                      <a:pt x="152329" y="38826"/>
                    </a:cubicBezTo>
                    <a:cubicBezTo>
                      <a:pt x="168998" y="36159"/>
                      <a:pt x="184905" y="30634"/>
                      <a:pt x="200812" y="24443"/>
                    </a:cubicBezTo>
                    <a:cubicBezTo>
                      <a:pt x="216719" y="18252"/>
                      <a:pt x="232530" y="11394"/>
                      <a:pt x="249484" y="6441"/>
                    </a:cubicBezTo>
                    <a:cubicBezTo>
                      <a:pt x="266344" y="1488"/>
                      <a:pt x="284346" y="-798"/>
                      <a:pt x="301967" y="250"/>
                    </a:cubicBezTo>
                    <a:cubicBezTo>
                      <a:pt x="337210" y="2440"/>
                      <a:pt x="371881" y="15490"/>
                      <a:pt x="397598" y="38826"/>
                    </a:cubicBezTo>
                    <a:cubicBezTo>
                      <a:pt x="397789" y="39016"/>
                      <a:pt x="397884" y="39397"/>
                      <a:pt x="397598" y="39588"/>
                    </a:cubicBezTo>
                    <a:cubicBezTo>
                      <a:pt x="397408" y="39778"/>
                      <a:pt x="397122" y="39778"/>
                      <a:pt x="396931" y="39683"/>
                    </a:cubicBezTo>
                    <a:cubicBezTo>
                      <a:pt x="367880" y="21681"/>
                      <a:pt x="334829" y="11394"/>
                      <a:pt x="301491" y="11108"/>
                    </a:cubicBezTo>
                    <a:cubicBezTo>
                      <a:pt x="293204" y="10822"/>
                      <a:pt x="284917" y="11203"/>
                      <a:pt x="276726" y="12346"/>
                    </a:cubicBezTo>
                    <a:cubicBezTo>
                      <a:pt x="268534" y="13204"/>
                      <a:pt x="260343" y="14728"/>
                      <a:pt x="252247" y="16918"/>
                    </a:cubicBezTo>
                    <a:cubicBezTo>
                      <a:pt x="236054" y="21014"/>
                      <a:pt x="220052" y="27110"/>
                      <a:pt x="203764" y="32730"/>
                    </a:cubicBezTo>
                    <a:cubicBezTo>
                      <a:pt x="187572" y="38445"/>
                      <a:pt x="170713" y="43779"/>
                      <a:pt x="153377" y="45970"/>
                    </a:cubicBezTo>
                    <a:cubicBezTo>
                      <a:pt x="136042" y="48351"/>
                      <a:pt x="118611" y="48541"/>
                      <a:pt x="101371" y="47017"/>
                    </a:cubicBezTo>
                    <a:cubicBezTo>
                      <a:pt x="66890" y="43969"/>
                      <a:pt x="33457" y="35206"/>
                      <a:pt x="406" y="26348"/>
                    </a:cubicBezTo>
                    <a:cubicBezTo>
                      <a:pt x="120" y="26253"/>
                      <a:pt x="-71" y="25967"/>
                      <a:pt x="25" y="25681"/>
                    </a:cubicBezTo>
                    <a:cubicBezTo>
                      <a:pt x="120" y="25300"/>
                      <a:pt x="406" y="25205"/>
                      <a:pt x="691" y="25205"/>
                    </a:cubicBezTo>
                    <a:close/>
                  </a:path>
                </a:pathLst>
              </a:custGeom>
              <a:solidFill>
                <a:srgbClr val="D17A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2" name="Graphic 1">
              <a:extLst>
                <a:ext uri="{FF2B5EF4-FFF2-40B4-BE49-F238E27FC236}">
                  <a16:creationId xmlns:a16="http://schemas.microsoft.com/office/drawing/2014/main" id="{0D9F1EEA-BB8E-4A59-9062-35DBD3487AF5}"/>
                </a:ext>
              </a:extLst>
            </p:cNvPr>
            <p:cNvGrpSpPr/>
            <p:nvPr/>
          </p:nvGrpSpPr>
          <p:grpSpPr>
            <a:xfrm>
              <a:off x="6189058" y="3162106"/>
              <a:ext cx="1487044" cy="3154111"/>
              <a:chOff x="6189058" y="3162106"/>
              <a:chExt cx="1487044" cy="3154111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EAF678B-D441-4F76-BF9C-D9D5C8B767C7}"/>
                  </a:ext>
                </a:extLst>
              </p:cNvPr>
              <p:cNvSpPr/>
              <p:nvPr/>
            </p:nvSpPr>
            <p:spPr>
              <a:xfrm>
                <a:off x="6189058" y="4214234"/>
                <a:ext cx="140239" cy="230415"/>
              </a:xfrm>
              <a:custGeom>
                <a:avLst/>
                <a:gdLst>
                  <a:gd name="connsiteX0" fmla="*/ 137256 w 140239"/>
                  <a:gd name="connsiteY0" fmla="*/ 182505 h 230415"/>
                  <a:gd name="connsiteX1" fmla="*/ 127636 w 140239"/>
                  <a:gd name="connsiteY1" fmla="*/ 107543 h 230415"/>
                  <a:gd name="connsiteX2" fmla="*/ 89822 w 140239"/>
                  <a:gd name="connsiteY2" fmla="*/ 36296 h 230415"/>
                  <a:gd name="connsiteX3" fmla="*/ 52579 w 140239"/>
                  <a:gd name="connsiteY3" fmla="*/ 2387 h 230415"/>
                  <a:gd name="connsiteX4" fmla="*/ 1 w 140239"/>
                  <a:gd name="connsiteY4" fmla="*/ 11531 h 230415"/>
                  <a:gd name="connsiteX5" fmla="*/ 73153 w 140239"/>
                  <a:gd name="connsiteY5" fmla="*/ 230416 h 230415"/>
                  <a:gd name="connsiteX6" fmla="*/ 87536 w 140239"/>
                  <a:gd name="connsiteY6" fmla="*/ 228987 h 230415"/>
                  <a:gd name="connsiteX7" fmla="*/ 137256 w 140239"/>
                  <a:gd name="connsiteY7" fmla="*/ 182505 h 23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39" h="230415">
                    <a:moveTo>
                      <a:pt x="137256" y="182505"/>
                    </a:moveTo>
                    <a:cubicBezTo>
                      <a:pt x="144591" y="157930"/>
                      <a:pt x="137256" y="131356"/>
                      <a:pt x="127636" y="107543"/>
                    </a:cubicBezTo>
                    <a:cubicBezTo>
                      <a:pt x="117539" y="82587"/>
                      <a:pt x="104871" y="58680"/>
                      <a:pt x="89822" y="36296"/>
                    </a:cubicBezTo>
                    <a:cubicBezTo>
                      <a:pt x="80297" y="22104"/>
                      <a:pt x="68867" y="7816"/>
                      <a:pt x="52579" y="2387"/>
                    </a:cubicBezTo>
                    <a:cubicBezTo>
                      <a:pt x="34958" y="-3518"/>
                      <a:pt x="16860" y="2292"/>
                      <a:pt x="1" y="11531"/>
                    </a:cubicBezTo>
                    <a:cubicBezTo>
                      <a:pt x="-189" y="52203"/>
                      <a:pt x="29719" y="133070"/>
                      <a:pt x="73153" y="230416"/>
                    </a:cubicBezTo>
                    <a:cubicBezTo>
                      <a:pt x="78011" y="230416"/>
                      <a:pt x="82869" y="230034"/>
                      <a:pt x="87536" y="228987"/>
                    </a:cubicBezTo>
                    <a:cubicBezTo>
                      <a:pt x="110872" y="223653"/>
                      <a:pt x="130494" y="205269"/>
                      <a:pt x="137256" y="182505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0D445B-DF32-4CF9-852C-85DA0A83A2C0}"/>
                  </a:ext>
                </a:extLst>
              </p:cNvPr>
              <p:cNvSpPr/>
              <p:nvPr/>
            </p:nvSpPr>
            <p:spPr>
              <a:xfrm>
                <a:off x="6431470" y="4792027"/>
                <a:ext cx="1244631" cy="1524190"/>
              </a:xfrm>
              <a:custGeom>
                <a:avLst/>
                <a:gdLst>
                  <a:gd name="connsiteX0" fmla="*/ 716661 w 1244631"/>
                  <a:gd name="connsiteY0" fmla="*/ 575405 h 1524190"/>
                  <a:gd name="connsiteX1" fmla="*/ 396526 w 1244631"/>
                  <a:gd name="connsiteY1" fmla="*/ 362903 h 1524190"/>
                  <a:gd name="connsiteX2" fmla="*/ 0 w 1244631"/>
                  <a:gd name="connsiteY2" fmla="*/ 0 h 1524190"/>
                  <a:gd name="connsiteX3" fmla="*/ 110109 w 1244631"/>
                  <a:gd name="connsiteY3" fmla="*/ 222218 h 1524190"/>
                  <a:gd name="connsiteX4" fmla="*/ 592169 w 1244631"/>
                  <a:gd name="connsiteY4" fmla="*/ 658749 h 1524190"/>
                  <a:gd name="connsiteX5" fmla="*/ 964216 w 1244631"/>
                  <a:gd name="connsiteY5" fmla="*/ 1524190 h 1524190"/>
                  <a:gd name="connsiteX6" fmla="*/ 1244632 w 1244631"/>
                  <a:gd name="connsiteY6" fmla="*/ 1524190 h 1524190"/>
                  <a:gd name="connsiteX7" fmla="*/ 895826 w 1244631"/>
                  <a:gd name="connsiteY7" fmla="*/ 866680 h 1524190"/>
                  <a:gd name="connsiteX8" fmla="*/ 716661 w 1244631"/>
                  <a:gd name="connsiteY8" fmla="*/ 575405 h 152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31" h="1524190">
                    <a:moveTo>
                      <a:pt x="716661" y="575405"/>
                    </a:moveTo>
                    <a:cubicBezTo>
                      <a:pt x="626840" y="483489"/>
                      <a:pt x="506158" y="429958"/>
                      <a:pt x="396526" y="362903"/>
                    </a:cubicBezTo>
                    <a:cubicBezTo>
                      <a:pt x="242697" y="268891"/>
                      <a:pt x="107823" y="144494"/>
                      <a:pt x="0" y="0"/>
                    </a:cubicBezTo>
                    <a:cubicBezTo>
                      <a:pt x="42577" y="84296"/>
                      <a:pt x="82201" y="162496"/>
                      <a:pt x="110109" y="222218"/>
                    </a:cubicBezTo>
                    <a:cubicBezTo>
                      <a:pt x="220218" y="457581"/>
                      <a:pt x="455581" y="571405"/>
                      <a:pt x="592169" y="658749"/>
                    </a:cubicBezTo>
                    <a:cubicBezTo>
                      <a:pt x="728853" y="746093"/>
                      <a:pt x="964216" y="1524190"/>
                      <a:pt x="964216" y="1524190"/>
                    </a:cubicBezTo>
                    <a:lnTo>
                      <a:pt x="1244632" y="1524190"/>
                    </a:lnTo>
                    <a:cubicBezTo>
                      <a:pt x="1119949" y="1309593"/>
                      <a:pt x="1003554" y="1090231"/>
                      <a:pt x="895826" y="866680"/>
                    </a:cubicBezTo>
                    <a:cubicBezTo>
                      <a:pt x="846106" y="763619"/>
                      <a:pt x="796766" y="657415"/>
                      <a:pt x="716661" y="575405"/>
                    </a:cubicBezTo>
                    <a:close/>
                  </a:path>
                </a:pathLst>
              </a:custGeom>
              <a:solidFill>
                <a:srgbClr val="E597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0A9F928-D154-4D8E-A393-855A83282932}"/>
                  </a:ext>
                </a:extLst>
              </p:cNvPr>
              <p:cNvSpPr/>
              <p:nvPr/>
            </p:nvSpPr>
            <p:spPr>
              <a:xfrm>
                <a:off x="6411893" y="3162106"/>
                <a:ext cx="116219" cy="142343"/>
              </a:xfrm>
              <a:custGeom>
                <a:avLst/>
                <a:gdLst>
                  <a:gd name="connsiteX0" fmla="*/ 115780 w 116219"/>
                  <a:gd name="connsiteY0" fmla="*/ 72488 h 142343"/>
                  <a:gd name="connsiteX1" fmla="*/ 94348 w 116219"/>
                  <a:gd name="connsiteY1" fmla="*/ 16576 h 142343"/>
                  <a:gd name="connsiteX2" fmla="*/ 58725 w 116219"/>
                  <a:gd name="connsiteY2" fmla="*/ 669 h 142343"/>
                  <a:gd name="connsiteX3" fmla="*/ 27102 w 116219"/>
                  <a:gd name="connsiteY3" fmla="*/ 7146 h 142343"/>
                  <a:gd name="connsiteX4" fmla="*/ 337 w 116219"/>
                  <a:gd name="connsiteY4" fmla="*/ 38674 h 142343"/>
                  <a:gd name="connsiteX5" fmla="*/ 1098 w 116219"/>
                  <a:gd name="connsiteY5" fmla="*/ 71154 h 142343"/>
                  <a:gd name="connsiteX6" fmla="*/ 24244 w 116219"/>
                  <a:gd name="connsiteY6" fmla="*/ 124304 h 142343"/>
                  <a:gd name="connsiteX7" fmla="*/ 78060 w 116219"/>
                  <a:gd name="connsiteY7" fmla="*/ 140496 h 142343"/>
                  <a:gd name="connsiteX8" fmla="*/ 115780 w 116219"/>
                  <a:gd name="connsiteY8" fmla="*/ 72488 h 14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219" h="142343">
                    <a:moveTo>
                      <a:pt x="115780" y="72488"/>
                    </a:moveTo>
                    <a:cubicBezTo>
                      <a:pt x="113493" y="52485"/>
                      <a:pt x="104826" y="34102"/>
                      <a:pt x="94348" y="16576"/>
                    </a:cubicBezTo>
                    <a:cubicBezTo>
                      <a:pt x="87014" y="4289"/>
                      <a:pt x="72726" y="-2188"/>
                      <a:pt x="58725" y="669"/>
                    </a:cubicBezTo>
                    <a:lnTo>
                      <a:pt x="27102" y="7146"/>
                    </a:lnTo>
                    <a:cubicBezTo>
                      <a:pt x="11957" y="10194"/>
                      <a:pt x="1098" y="23244"/>
                      <a:pt x="337" y="38674"/>
                    </a:cubicBezTo>
                    <a:cubicBezTo>
                      <a:pt x="-235" y="49533"/>
                      <a:pt x="-140" y="60391"/>
                      <a:pt x="1098" y="71154"/>
                    </a:cubicBezTo>
                    <a:cubicBezTo>
                      <a:pt x="3480" y="90681"/>
                      <a:pt x="10528" y="110207"/>
                      <a:pt x="24244" y="124304"/>
                    </a:cubicBezTo>
                    <a:cubicBezTo>
                      <a:pt x="37960" y="138401"/>
                      <a:pt x="59201" y="146116"/>
                      <a:pt x="78060" y="140496"/>
                    </a:cubicBezTo>
                    <a:cubicBezTo>
                      <a:pt x="105112" y="132591"/>
                      <a:pt x="118923" y="100491"/>
                      <a:pt x="115780" y="72488"/>
                    </a:cubicBezTo>
                    <a:close/>
                  </a:path>
                </a:pathLst>
              </a:custGeom>
              <a:solidFill>
                <a:srgbClr val="F9CFC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06" name="Graphic 158">
            <a:extLst>
              <a:ext uri="{FF2B5EF4-FFF2-40B4-BE49-F238E27FC236}">
                <a16:creationId xmlns:a16="http://schemas.microsoft.com/office/drawing/2014/main" id="{ADA5FC79-A678-4B47-A588-4E281877110E}"/>
              </a:ext>
            </a:extLst>
          </p:cNvPr>
          <p:cNvGrpSpPr/>
          <p:nvPr/>
        </p:nvGrpSpPr>
        <p:grpSpPr>
          <a:xfrm rot="11089699" flipH="1" flipV="1">
            <a:off x="846119" y="2879352"/>
            <a:ext cx="461866" cy="457325"/>
            <a:chOff x="5881780" y="3214768"/>
            <a:chExt cx="425575" cy="425575"/>
          </a:xfrm>
        </p:grpSpPr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1AA243C-E1CE-4744-96C0-61E26F9BF31A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9865E5E-739D-4C05-919E-9598D3409D70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4C71A26-1054-400C-BC73-7933B4A86555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0" name="Graphic 158">
            <a:extLst>
              <a:ext uri="{FF2B5EF4-FFF2-40B4-BE49-F238E27FC236}">
                <a16:creationId xmlns:a16="http://schemas.microsoft.com/office/drawing/2014/main" id="{1C170635-3C66-4801-894F-24C88B91A0D0}"/>
              </a:ext>
            </a:extLst>
          </p:cNvPr>
          <p:cNvGrpSpPr/>
          <p:nvPr/>
        </p:nvGrpSpPr>
        <p:grpSpPr>
          <a:xfrm rot="13557925" flipH="1" flipV="1">
            <a:off x="3859693" y="3299697"/>
            <a:ext cx="437348" cy="436169"/>
            <a:chOff x="5881780" y="3214768"/>
            <a:chExt cx="425575" cy="425575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EE18CBC-4A8E-4651-814A-7F1D99636331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2D9F1C7-3FC3-4026-9DA0-13B5B358AABB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9FB87465-4EE3-4002-8FFD-33AFBCEEDD9D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4" name="Graphic 158">
            <a:extLst>
              <a:ext uri="{FF2B5EF4-FFF2-40B4-BE49-F238E27FC236}">
                <a16:creationId xmlns:a16="http://schemas.microsoft.com/office/drawing/2014/main" id="{57532A85-BB1F-499E-BAC7-A7A4166D0C9E}"/>
              </a:ext>
            </a:extLst>
          </p:cNvPr>
          <p:cNvGrpSpPr/>
          <p:nvPr/>
        </p:nvGrpSpPr>
        <p:grpSpPr>
          <a:xfrm rot="13557925" flipH="1" flipV="1">
            <a:off x="3679807" y="5300599"/>
            <a:ext cx="263835" cy="270378"/>
            <a:chOff x="5881780" y="3214768"/>
            <a:chExt cx="425575" cy="425575"/>
          </a:xfrm>
        </p:grpSpPr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B9E9B8E-19F6-4774-820C-36691CC22E7E}"/>
                </a:ext>
              </a:extLst>
            </p:cNvPr>
            <p:cNvSpPr/>
            <p:nvPr/>
          </p:nvSpPr>
          <p:spPr>
            <a:xfrm rot="-2782657">
              <a:off x="5881780" y="3214768"/>
              <a:ext cx="425575" cy="425575"/>
            </a:xfrm>
            <a:custGeom>
              <a:avLst/>
              <a:gdLst>
                <a:gd name="connsiteX0" fmla="*/ 425576 w 425575"/>
                <a:gd name="connsiteY0" fmla="*/ 212788 h 425575"/>
                <a:gd name="connsiteX1" fmla="*/ 212788 w 425575"/>
                <a:gd name="connsiteY1" fmla="*/ 425576 h 425575"/>
                <a:gd name="connsiteX2" fmla="*/ 0 w 425575"/>
                <a:gd name="connsiteY2" fmla="*/ 212788 h 425575"/>
                <a:gd name="connsiteX3" fmla="*/ 212788 w 425575"/>
                <a:gd name="connsiteY3" fmla="*/ 0 h 425575"/>
                <a:gd name="connsiteX4" fmla="*/ 425576 w 425575"/>
                <a:gd name="connsiteY4" fmla="*/ 212788 h 42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575" h="425575">
                  <a:moveTo>
                    <a:pt x="425576" y="212788"/>
                  </a:moveTo>
                  <a:cubicBezTo>
                    <a:pt x="425576" y="330307"/>
                    <a:pt x="330307" y="425576"/>
                    <a:pt x="212788" y="425576"/>
                  </a:cubicBezTo>
                  <a:cubicBezTo>
                    <a:pt x="95268" y="425576"/>
                    <a:pt x="0" y="330307"/>
                    <a:pt x="0" y="212788"/>
                  </a:cubicBezTo>
                  <a:cubicBezTo>
                    <a:pt x="0" y="95268"/>
                    <a:pt x="95268" y="0"/>
                    <a:pt x="212788" y="0"/>
                  </a:cubicBezTo>
                  <a:cubicBezTo>
                    <a:pt x="330307" y="0"/>
                    <a:pt x="425576" y="95268"/>
                    <a:pt x="425576" y="212788"/>
                  </a:cubicBez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EEC4BF5-1EF7-4EA5-8896-24F2F89E7249}"/>
                </a:ext>
              </a:extLst>
            </p:cNvPr>
            <p:cNvSpPr/>
            <p:nvPr/>
          </p:nvSpPr>
          <p:spPr>
            <a:xfrm rot="19478370">
              <a:off x="5917685" y="3250705"/>
              <a:ext cx="353746" cy="353746"/>
            </a:xfrm>
            <a:custGeom>
              <a:avLst/>
              <a:gdLst>
                <a:gd name="connsiteX0" fmla="*/ 353747 w 353746"/>
                <a:gd name="connsiteY0" fmla="*/ 176873 h 353746"/>
                <a:gd name="connsiteX1" fmla="*/ 176873 w 353746"/>
                <a:gd name="connsiteY1" fmla="*/ 353747 h 353746"/>
                <a:gd name="connsiteX2" fmla="*/ 0 w 353746"/>
                <a:gd name="connsiteY2" fmla="*/ 176873 h 353746"/>
                <a:gd name="connsiteX3" fmla="*/ 176873 w 353746"/>
                <a:gd name="connsiteY3" fmla="*/ 0 h 353746"/>
                <a:gd name="connsiteX4" fmla="*/ 353747 w 353746"/>
                <a:gd name="connsiteY4" fmla="*/ 176873 h 3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46" h="353746">
                  <a:moveTo>
                    <a:pt x="353747" y="176873"/>
                  </a:moveTo>
                  <a:cubicBezTo>
                    <a:pt x="353747" y="274558"/>
                    <a:pt x="274558" y="353747"/>
                    <a:pt x="176873" y="353747"/>
                  </a:cubicBezTo>
                  <a:cubicBezTo>
                    <a:pt x="79189" y="353747"/>
                    <a:pt x="0" y="274558"/>
                    <a:pt x="0" y="176873"/>
                  </a:cubicBezTo>
                  <a:cubicBezTo>
                    <a:pt x="0" y="79189"/>
                    <a:pt x="79189" y="0"/>
                    <a:pt x="176873" y="0"/>
                  </a:cubicBezTo>
                  <a:cubicBezTo>
                    <a:pt x="274558" y="0"/>
                    <a:pt x="353747" y="79189"/>
                    <a:pt x="353747" y="176873"/>
                  </a:cubicBezTo>
                  <a:close/>
                </a:path>
              </a:pathLst>
            </a:custGeom>
            <a:solidFill>
              <a:srgbClr val="FFAC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CB56FD75-624E-48F2-A60F-BB3778E7C89F}"/>
                </a:ext>
              </a:extLst>
            </p:cNvPr>
            <p:cNvSpPr/>
            <p:nvPr/>
          </p:nvSpPr>
          <p:spPr>
            <a:xfrm>
              <a:off x="5998066" y="3305745"/>
              <a:ext cx="192889" cy="243270"/>
            </a:xfrm>
            <a:custGeom>
              <a:avLst/>
              <a:gdLst>
                <a:gd name="connsiteX0" fmla="*/ 189373 w 192889"/>
                <a:gd name="connsiteY0" fmla="*/ 166879 h 243270"/>
                <a:gd name="connsiteX1" fmla="*/ 154226 w 192889"/>
                <a:gd name="connsiteY1" fmla="*/ 206979 h 243270"/>
                <a:gd name="connsiteX2" fmla="*/ 161941 w 192889"/>
                <a:gd name="connsiteY2" fmla="*/ 222791 h 243270"/>
                <a:gd name="connsiteX3" fmla="*/ 155369 w 192889"/>
                <a:gd name="connsiteY3" fmla="*/ 241841 h 243270"/>
                <a:gd name="connsiteX4" fmla="*/ 155369 w 192889"/>
                <a:gd name="connsiteY4" fmla="*/ 241841 h 243270"/>
                <a:gd name="connsiteX5" fmla="*/ 136319 w 192889"/>
                <a:gd name="connsiteY5" fmla="*/ 235268 h 243270"/>
                <a:gd name="connsiteX6" fmla="*/ 128984 w 192889"/>
                <a:gd name="connsiteY6" fmla="*/ 220219 h 243270"/>
                <a:gd name="connsiteX7" fmla="*/ 89741 w 192889"/>
                <a:gd name="connsiteY7" fmla="*/ 231173 h 243270"/>
                <a:gd name="connsiteX8" fmla="*/ 74406 w 192889"/>
                <a:gd name="connsiteY8" fmla="*/ 232411 h 243270"/>
                <a:gd name="connsiteX9" fmla="*/ 54880 w 192889"/>
                <a:gd name="connsiteY9" fmla="*/ 213837 h 243270"/>
                <a:gd name="connsiteX10" fmla="*/ 54880 w 192889"/>
                <a:gd name="connsiteY10" fmla="*/ 213837 h 243270"/>
                <a:gd name="connsiteX11" fmla="*/ 72787 w 192889"/>
                <a:gd name="connsiteY11" fmla="*/ 194216 h 243270"/>
                <a:gd name="connsiteX12" fmla="*/ 82788 w 192889"/>
                <a:gd name="connsiteY12" fmla="*/ 193644 h 243270"/>
                <a:gd name="connsiteX13" fmla="*/ 112601 w 192889"/>
                <a:gd name="connsiteY13" fmla="*/ 186691 h 243270"/>
                <a:gd name="connsiteX14" fmla="*/ 91742 w 192889"/>
                <a:gd name="connsiteY14" fmla="*/ 144019 h 243270"/>
                <a:gd name="connsiteX15" fmla="*/ 56309 w 192889"/>
                <a:gd name="connsiteY15" fmla="*/ 149258 h 243270"/>
                <a:gd name="connsiteX16" fmla="*/ 27638 w 192889"/>
                <a:gd name="connsiteY16" fmla="*/ 143733 h 243270"/>
                <a:gd name="connsiteX17" fmla="*/ 5826 w 192889"/>
                <a:gd name="connsiteY17" fmla="*/ 120397 h 243270"/>
                <a:gd name="connsiteX18" fmla="*/ 3540 w 192889"/>
                <a:gd name="connsiteY18" fmla="*/ 76391 h 243270"/>
                <a:gd name="connsiteX19" fmla="*/ 39068 w 192889"/>
                <a:gd name="connsiteY19" fmla="*/ 36101 h 243270"/>
                <a:gd name="connsiteX20" fmla="*/ 31448 w 192889"/>
                <a:gd name="connsiteY20" fmla="*/ 20480 h 243270"/>
                <a:gd name="connsiteX21" fmla="*/ 38021 w 192889"/>
                <a:gd name="connsiteY21" fmla="*/ 1430 h 243270"/>
                <a:gd name="connsiteX22" fmla="*/ 38021 w 192889"/>
                <a:gd name="connsiteY22" fmla="*/ 1430 h 243270"/>
                <a:gd name="connsiteX23" fmla="*/ 57071 w 192889"/>
                <a:gd name="connsiteY23" fmla="*/ 8002 h 243270"/>
                <a:gd name="connsiteX24" fmla="*/ 64500 w 192889"/>
                <a:gd name="connsiteY24" fmla="*/ 23242 h 243270"/>
                <a:gd name="connsiteX25" fmla="*/ 105458 w 192889"/>
                <a:gd name="connsiteY25" fmla="*/ 13241 h 243270"/>
                <a:gd name="connsiteX26" fmla="*/ 125174 w 192889"/>
                <a:gd name="connsiteY26" fmla="*/ 31052 h 243270"/>
                <a:gd name="connsiteX27" fmla="*/ 125174 w 192889"/>
                <a:gd name="connsiteY27" fmla="*/ 31052 h 243270"/>
                <a:gd name="connsiteX28" fmla="*/ 107458 w 192889"/>
                <a:gd name="connsiteY28" fmla="*/ 51341 h 243270"/>
                <a:gd name="connsiteX29" fmla="*/ 80978 w 192889"/>
                <a:gd name="connsiteY29" fmla="*/ 56960 h 243270"/>
                <a:gd name="connsiteX30" fmla="*/ 102219 w 192889"/>
                <a:gd name="connsiteY30" fmla="*/ 100394 h 243270"/>
                <a:gd name="connsiteX31" fmla="*/ 137081 w 192889"/>
                <a:gd name="connsiteY31" fmla="*/ 94965 h 243270"/>
                <a:gd name="connsiteX32" fmla="*/ 165560 w 192889"/>
                <a:gd name="connsiteY32" fmla="*/ 100394 h 243270"/>
                <a:gd name="connsiteX33" fmla="*/ 187277 w 192889"/>
                <a:gd name="connsiteY33" fmla="*/ 123445 h 243270"/>
                <a:gd name="connsiteX34" fmla="*/ 189373 w 192889"/>
                <a:gd name="connsiteY34" fmla="*/ 166879 h 243270"/>
                <a:gd name="connsiteX35" fmla="*/ 56118 w 192889"/>
                <a:gd name="connsiteY35" fmla="*/ 106490 h 243270"/>
                <a:gd name="connsiteX36" fmla="*/ 73549 w 192889"/>
                <a:gd name="connsiteY36" fmla="*/ 106490 h 243270"/>
                <a:gd name="connsiteX37" fmla="*/ 55832 w 192889"/>
                <a:gd name="connsiteY37" fmla="*/ 70200 h 243270"/>
                <a:gd name="connsiteX38" fmla="*/ 45069 w 192889"/>
                <a:gd name="connsiteY38" fmla="*/ 84488 h 243270"/>
                <a:gd name="connsiteX39" fmla="*/ 46117 w 192889"/>
                <a:gd name="connsiteY39" fmla="*/ 98394 h 243270"/>
                <a:gd name="connsiteX40" fmla="*/ 56118 w 192889"/>
                <a:gd name="connsiteY40" fmla="*/ 106490 h 243270"/>
                <a:gd name="connsiteX41" fmla="*/ 148320 w 192889"/>
                <a:gd name="connsiteY41" fmla="*/ 159830 h 243270"/>
                <a:gd name="connsiteX42" fmla="*/ 147558 w 192889"/>
                <a:gd name="connsiteY42" fmla="*/ 146591 h 243270"/>
                <a:gd name="connsiteX43" fmla="*/ 137747 w 192889"/>
                <a:gd name="connsiteY43" fmla="*/ 138399 h 243270"/>
                <a:gd name="connsiteX44" fmla="*/ 120602 w 192889"/>
                <a:gd name="connsiteY44" fmla="*/ 137923 h 243270"/>
                <a:gd name="connsiteX45" fmla="*/ 137843 w 192889"/>
                <a:gd name="connsiteY45" fmla="*/ 173165 h 243270"/>
                <a:gd name="connsiteX46" fmla="*/ 148320 w 192889"/>
                <a:gd name="connsiteY46" fmla="*/ 159830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2889" h="243270">
                  <a:moveTo>
                    <a:pt x="189373" y="166879"/>
                  </a:moveTo>
                  <a:cubicBezTo>
                    <a:pt x="184039" y="181833"/>
                    <a:pt x="172323" y="195168"/>
                    <a:pt x="154226" y="206979"/>
                  </a:cubicBezTo>
                  <a:lnTo>
                    <a:pt x="161941" y="222791"/>
                  </a:lnTo>
                  <a:cubicBezTo>
                    <a:pt x="165370" y="229839"/>
                    <a:pt x="162417" y="238412"/>
                    <a:pt x="155369" y="241841"/>
                  </a:cubicBezTo>
                  <a:lnTo>
                    <a:pt x="155369" y="241841"/>
                  </a:lnTo>
                  <a:cubicBezTo>
                    <a:pt x="148320" y="245270"/>
                    <a:pt x="139748" y="242317"/>
                    <a:pt x="136319" y="235268"/>
                  </a:cubicBezTo>
                  <a:lnTo>
                    <a:pt x="128984" y="220219"/>
                  </a:lnTo>
                  <a:cubicBezTo>
                    <a:pt x="116030" y="225743"/>
                    <a:pt x="102981" y="229363"/>
                    <a:pt x="89741" y="231173"/>
                  </a:cubicBezTo>
                  <a:cubicBezTo>
                    <a:pt x="84312" y="231935"/>
                    <a:pt x="79264" y="232316"/>
                    <a:pt x="74406" y="232411"/>
                  </a:cubicBezTo>
                  <a:cubicBezTo>
                    <a:pt x="63929" y="232601"/>
                    <a:pt x="55166" y="224410"/>
                    <a:pt x="54880" y="213837"/>
                  </a:cubicBezTo>
                  <a:lnTo>
                    <a:pt x="54880" y="213837"/>
                  </a:lnTo>
                  <a:cubicBezTo>
                    <a:pt x="54594" y="203550"/>
                    <a:pt x="62500" y="194406"/>
                    <a:pt x="72787" y="194216"/>
                  </a:cubicBezTo>
                  <a:cubicBezTo>
                    <a:pt x="76025" y="194216"/>
                    <a:pt x="79359" y="193930"/>
                    <a:pt x="82788" y="193644"/>
                  </a:cubicBezTo>
                  <a:cubicBezTo>
                    <a:pt x="93075" y="192692"/>
                    <a:pt x="102981" y="190310"/>
                    <a:pt x="112601" y="186691"/>
                  </a:cubicBezTo>
                  <a:lnTo>
                    <a:pt x="91742" y="144019"/>
                  </a:lnTo>
                  <a:cubicBezTo>
                    <a:pt x="78216" y="147067"/>
                    <a:pt x="66405" y="148781"/>
                    <a:pt x="56309" y="149258"/>
                  </a:cubicBezTo>
                  <a:cubicBezTo>
                    <a:pt x="46212" y="149734"/>
                    <a:pt x="36687" y="147924"/>
                    <a:pt x="27638" y="143733"/>
                  </a:cubicBezTo>
                  <a:cubicBezTo>
                    <a:pt x="18685" y="139542"/>
                    <a:pt x="11351" y="131827"/>
                    <a:pt x="5826" y="120397"/>
                  </a:cubicBezTo>
                  <a:cubicBezTo>
                    <a:pt x="-1032" y="106300"/>
                    <a:pt x="-1889" y="91631"/>
                    <a:pt x="3540" y="76391"/>
                  </a:cubicBezTo>
                  <a:cubicBezTo>
                    <a:pt x="8874" y="61247"/>
                    <a:pt x="20780" y="47816"/>
                    <a:pt x="39068" y="36101"/>
                  </a:cubicBezTo>
                  <a:lnTo>
                    <a:pt x="31448" y="20480"/>
                  </a:lnTo>
                  <a:cubicBezTo>
                    <a:pt x="28019" y="13431"/>
                    <a:pt x="30972" y="4859"/>
                    <a:pt x="38021" y="1430"/>
                  </a:cubicBezTo>
                  <a:lnTo>
                    <a:pt x="38021" y="1430"/>
                  </a:lnTo>
                  <a:cubicBezTo>
                    <a:pt x="45069" y="-1999"/>
                    <a:pt x="53642" y="953"/>
                    <a:pt x="57071" y="8002"/>
                  </a:cubicBezTo>
                  <a:lnTo>
                    <a:pt x="64500" y="23242"/>
                  </a:lnTo>
                  <a:cubicBezTo>
                    <a:pt x="78978" y="17527"/>
                    <a:pt x="92694" y="14193"/>
                    <a:pt x="105458" y="13241"/>
                  </a:cubicBezTo>
                  <a:cubicBezTo>
                    <a:pt x="115745" y="12479"/>
                    <a:pt x="124508" y="20765"/>
                    <a:pt x="125174" y="31052"/>
                  </a:cubicBezTo>
                  <a:lnTo>
                    <a:pt x="125174" y="31052"/>
                  </a:lnTo>
                  <a:cubicBezTo>
                    <a:pt x="125936" y="41530"/>
                    <a:pt x="117935" y="50388"/>
                    <a:pt x="107458" y="51341"/>
                  </a:cubicBezTo>
                  <a:cubicBezTo>
                    <a:pt x="98219" y="52103"/>
                    <a:pt x="89360" y="54008"/>
                    <a:pt x="80978" y="56960"/>
                  </a:cubicBezTo>
                  <a:lnTo>
                    <a:pt x="102219" y="100394"/>
                  </a:lnTo>
                  <a:cubicBezTo>
                    <a:pt x="115459" y="97251"/>
                    <a:pt x="127079" y="95441"/>
                    <a:pt x="137081" y="94965"/>
                  </a:cubicBezTo>
                  <a:cubicBezTo>
                    <a:pt x="147082" y="94394"/>
                    <a:pt x="156512" y="96203"/>
                    <a:pt x="165560" y="100394"/>
                  </a:cubicBezTo>
                  <a:cubicBezTo>
                    <a:pt x="174514" y="104585"/>
                    <a:pt x="181753" y="112205"/>
                    <a:pt x="187277" y="123445"/>
                  </a:cubicBezTo>
                  <a:cubicBezTo>
                    <a:pt x="193945" y="137447"/>
                    <a:pt x="194707" y="151925"/>
                    <a:pt x="189373" y="166879"/>
                  </a:cubicBezTo>
                  <a:close/>
                  <a:moveTo>
                    <a:pt x="56118" y="106490"/>
                  </a:moveTo>
                  <a:cubicBezTo>
                    <a:pt x="60690" y="107633"/>
                    <a:pt x="66500" y="107633"/>
                    <a:pt x="73549" y="106490"/>
                  </a:cubicBezTo>
                  <a:lnTo>
                    <a:pt x="55832" y="70200"/>
                  </a:lnTo>
                  <a:cubicBezTo>
                    <a:pt x="50117" y="74867"/>
                    <a:pt x="46498" y="79630"/>
                    <a:pt x="45069" y="84488"/>
                  </a:cubicBezTo>
                  <a:cubicBezTo>
                    <a:pt x="43640" y="89345"/>
                    <a:pt x="44021" y="93917"/>
                    <a:pt x="46117" y="98394"/>
                  </a:cubicBezTo>
                  <a:cubicBezTo>
                    <a:pt x="48212" y="102585"/>
                    <a:pt x="51546" y="105347"/>
                    <a:pt x="56118" y="106490"/>
                  </a:cubicBezTo>
                  <a:close/>
                  <a:moveTo>
                    <a:pt x="148320" y="159830"/>
                  </a:moveTo>
                  <a:cubicBezTo>
                    <a:pt x="149844" y="155258"/>
                    <a:pt x="149654" y="150877"/>
                    <a:pt x="147558" y="146591"/>
                  </a:cubicBezTo>
                  <a:cubicBezTo>
                    <a:pt x="145463" y="142304"/>
                    <a:pt x="142224" y="139637"/>
                    <a:pt x="137747" y="138399"/>
                  </a:cubicBezTo>
                  <a:cubicBezTo>
                    <a:pt x="133271" y="137161"/>
                    <a:pt x="127556" y="137066"/>
                    <a:pt x="120602" y="137923"/>
                  </a:cubicBezTo>
                  <a:lnTo>
                    <a:pt x="137843" y="173165"/>
                  </a:lnTo>
                  <a:cubicBezTo>
                    <a:pt x="143177" y="168879"/>
                    <a:pt x="146701" y="164402"/>
                    <a:pt x="148320" y="159830"/>
                  </a:cubicBezTo>
                  <a:close/>
                </a:path>
              </a:pathLst>
            </a:custGeom>
            <a:solidFill>
              <a:srgbClr val="FFDE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0A0EB72E-80CA-485A-974E-C28CA3B6E8CA}"/>
              </a:ext>
            </a:extLst>
          </p:cNvPr>
          <p:cNvSpPr txBox="1"/>
          <p:nvPr/>
        </p:nvSpPr>
        <p:spPr>
          <a:xfrm>
            <a:off x="5658074" y="1377317"/>
            <a:ext cx="420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F9D50"/>
                </a:solidFill>
                <a:latin typeface="+mj-lt"/>
              </a:rPr>
              <a:t>MONEY</a:t>
            </a:r>
            <a:endParaRPr lang="th-TH" sz="4800" dirty="0">
              <a:solidFill>
                <a:srgbClr val="5F9D50"/>
              </a:solidFill>
              <a:latin typeface="+mj-lt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B6302B33-F7B8-41BD-91DA-001DAEF26002}"/>
              </a:ext>
            </a:extLst>
          </p:cNvPr>
          <p:cNvSpPr txBox="1"/>
          <p:nvPr/>
        </p:nvSpPr>
        <p:spPr>
          <a:xfrm>
            <a:off x="5643324" y="1964662"/>
            <a:ext cx="492244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vestibulumelit</a:t>
            </a:r>
            <a:r>
              <a:rPr lang="en-US" sz="1800" dirty="0"/>
              <a:t> ligula. Nunc gravida </a:t>
            </a:r>
            <a:endParaRPr lang="th-TH" sz="1800" dirty="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E9C8C61C-8938-46EA-886D-21CEE55F028D}"/>
              </a:ext>
            </a:extLst>
          </p:cNvPr>
          <p:cNvSpPr txBox="1"/>
          <p:nvPr/>
        </p:nvSpPr>
        <p:spPr>
          <a:xfrm>
            <a:off x="5654234" y="4219486"/>
            <a:ext cx="676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767D"/>
                </a:solidFill>
                <a:latin typeface="+mj-lt"/>
              </a:rPr>
              <a:t>YOUR  HEART</a:t>
            </a:r>
            <a:endParaRPr lang="th-TH" sz="4800" dirty="0">
              <a:solidFill>
                <a:srgbClr val="FF767D"/>
              </a:solidFill>
              <a:latin typeface="+mj-lt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550381E9-5126-4769-A09E-25F55215A95B}"/>
              </a:ext>
            </a:extLst>
          </p:cNvPr>
          <p:cNvSpPr txBox="1"/>
          <p:nvPr/>
        </p:nvSpPr>
        <p:spPr>
          <a:xfrm>
            <a:off x="5639484" y="4806831"/>
            <a:ext cx="492244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vestibulumelit</a:t>
            </a:r>
            <a:r>
              <a:rPr lang="en-US" sz="1800" dirty="0"/>
              <a:t> ligula. Nunc gravida </a:t>
            </a:r>
            <a:endParaRPr lang="th-TH" sz="1800" dirty="0"/>
          </a:p>
        </p:txBody>
      </p:sp>
      <p:sp>
        <p:nvSpPr>
          <p:cNvPr id="231" name="Graphic 108">
            <a:extLst>
              <a:ext uri="{FF2B5EF4-FFF2-40B4-BE49-F238E27FC236}">
                <a16:creationId xmlns:a16="http://schemas.microsoft.com/office/drawing/2014/main" id="{E814A090-31C1-4530-8FBB-E590B09A18C3}"/>
              </a:ext>
            </a:extLst>
          </p:cNvPr>
          <p:cNvSpPr/>
          <p:nvPr/>
        </p:nvSpPr>
        <p:spPr>
          <a:xfrm rot="6703671">
            <a:off x="10383207" y="-900341"/>
            <a:ext cx="1424990" cy="3049978"/>
          </a:xfrm>
          <a:custGeom>
            <a:avLst/>
            <a:gdLst>
              <a:gd name="connsiteX0" fmla="*/ 177451 w 754210"/>
              <a:gd name="connsiteY0" fmla="*/ 17622 h 1619831"/>
              <a:gd name="connsiteX1" fmla="*/ 579215 w 754210"/>
              <a:gd name="connsiteY1" fmla="*/ 50864 h 1619831"/>
              <a:gd name="connsiteX2" fmla="*/ 742664 w 754210"/>
              <a:gd name="connsiteY2" fmla="*/ 391002 h 1619831"/>
              <a:gd name="connsiteX3" fmla="*/ 565595 w 754210"/>
              <a:gd name="connsiteY3" fmla="*/ 609315 h 1619831"/>
              <a:gd name="connsiteX4" fmla="*/ 472154 w 754210"/>
              <a:gd name="connsiteY4" fmla="*/ 861727 h 1619831"/>
              <a:gd name="connsiteX5" fmla="*/ 662273 w 754210"/>
              <a:gd name="connsiteY5" fmla="*/ 1060895 h 1619831"/>
              <a:gd name="connsiteX6" fmla="*/ 665607 w 754210"/>
              <a:gd name="connsiteY6" fmla="*/ 1403033 h 1619831"/>
              <a:gd name="connsiteX7" fmla="*/ 364427 w 754210"/>
              <a:gd name="connsiteY7" fmla="*/ 1595438 h 1619831"/>
              <a:gd name="connsiteX8" fmla="*/ 0 w 754210"/>
              <a:gd name="connsiteY8" fmla="*/ 1618298 h 16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10" h="1619831">
                <a:moveTo>
                  <a:pt x="177451" y="17622"/>
                </a:moveTo>
                <a:cubicBezTo>
                  <a:pt x="311944" y="-8096"/>
                  <a:pt x="457676" y="-12287"/>
                  <a:pt x="579215" y="50864"/>
                </a:cubicBezTo>
                <a:cubicBezTo>
                  <a:pt x="700754" y="114110"/>
                  <a:pt x="786289" y="261081"/>
                  <a:pt x="742664" y="391002"/>
                </a:cubicBezTo>
                <a:cubicBezTo>
                  <a:pt x="712565" y="480727"/>
                  <a:pt x="631984" y="541782"/>
                  <a:pt x="565595" y="609315"/>
                </a:cubicBezTo>
                <a:cubicBezTo>
                  <a:pt x="499205" y="676752"/>
                  <a:pt x="441103" y="772287"/>
                  <a:pt x="472154" y="861727"/>
                </a:cubicBezTo>
                <a:cubicBezTo>
                  <a:pt x="502634" y="949452"/>
                  <a:pt x="603409" y="989076"/>
                  <a:pt x="662273" y="1060895"/>
                </a:cubicBezTo>
                <a:cubicBezTo>
                  <a:pt x="739616" y="1155383"/>
                  <a:pt x="732473" y="1300925"/>
                  <a:pt x="665607" y="1403033"/>
                </a:cubicBezTo>
                <a:cubicBezTo>
                  <a:pt x="598742" y="1505141"/>
                  <a:pt x="483203" y="1567434"/>
                  <a:pt x="364427" y="1595438"/>
                </a:cubicBezTo>
                <a:cubicBezTo>
                  <a:pt x="245650" y="1623441"/>
                  <a:pt x="122015" y="1620965"/>
                  <a:pt x="0" y="1618298"/>
                </a:cubicBezTo>
              </a:path>
            </a:pathLst>
          </a:custGeom>
          <a:noFill/>
          <a:ln w="9525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2" name="Graphic 837">
            <a:extLst>
              <a:ext uri="{FF2B5EF4-FFF2-40B4-BE49-F238E27FC236}">
                <a16:creationId xmlns:a16="http://schemas.microsoft.com/office/drawing/2014/main" id="{95F2562C-EE5E-4E98-818C-645CAC021BBF}"/>
              </a:ext>
            </a:extLst>
          </p:cNvPr>
          <p:cNvGrpSpPr/>
          <p:nvPr/>
        </p:nvGrpSpPr>
        <p:grpSpPr>
          <a:xfrm rot="10800000">
            <a:off x="-264272" y="-399670"/>
            <a:ext cx="3739575" cy="1807543"/>
            <a:chOff x="10278396" y="5723167"/>
            <a:chExt cx="1974056" cy="1129093"/>
          </a:xfrm>
          <a:solidFill>
            <a:srgbClr val="BDD7EE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43F1CA4-B63A-4F3E-8E8E-43A9F8D3C2DA}"/>
                </a:ext>
              </a:extLst>
            </p:cNvPr>
            <p:cNvSpPr/>
            <p:nvPr/>
          </p:nvSpPr>
          <p:spPr>
            <a:xfrm>
              <a:off x="10278396" y="5830513"/>
              <a:ext cx="1915953" cy="1021746"/>
            </a:xfrm>
            <a:custGeom>
              <a:avLst/>
              <a:gdLst>
                <a:gd name="connsiteX0" fmla="*/ 1875854 w 1915953"/>
                <a:gd name="connsiteY0" fmla="*/ 0 h 1021746"/>
                <a:gd name="connsiteX1" fmla="*/ 1528286 w 1915953"/>
                <a:gd name="connsiteY1" fmla="*/ 281464 h 1021746"/>
                <a:gd name="connsiteX2" fmla="*/ 993648 w 1915953"/>
                <a:gd name="connsiteY2" fmla="*/ 271748 h 1021746"/>
                <a:gd name="connsiteX3" fmla="*/ 470630 w 1915953"/>
                <a:gd name="connsiteY3" fmla="*/ 327755 h 1021746"/>
                <a:gd name="connsiteX4" fmla="*/ 197358 w 1915953"/>
                <a:gd name="connsiteY4" fmla="*/ 633603 h 1021746"/>
                <a:gd name="connsiteX5" fmla="*/ 0 w 1915953"/>
                <a:gd name="connsiteY5" fmla="*/ 1021747 h 1021746"/>
                <a:gd name="connsiteX6" fmla="*/ 1915954 w 1915953"/>
                <a:gd name="connsiteY6" fmla="*/ 1021747 h 1021746"/>
                <a:gd name="connsiteX7" fmla="*/ 1875854 w 1915953"/>
                <a:gd name="connsiteY7" fmla="*/ 0 h 1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5953" h="1021746">
                  <a:moveTo>
                    <a:pt x="1875854" y="0"/>
                  </a:moveTo>
                  <a:cubicBezTo>
                    <a:pt x="1871091" y="140684"/>
                    <a:pt x="1702880" y="249936"/>
                    <a:pt x="1528286" y="281464"/>
                  </a:cubicBezTo>
                  <a:cubicBezTo>
                    <a:pt x="1353598" y="312992"/>
                    <a:pt x="1171766" y="286893"/>
                    <a:pt x="993648" y="271748"/>
                  </a:cubicBezTo>
                  <a:cubicBezTo>
                    <a:pt x="815435" y="256603"/>
                    <a:pt x="623983" y="254889"/>
                    <a:pt x="470630" y="327755"/>
                  </a:cubicBezTo>
                  <a:cubicBezTo>
                    <a:pt x="331851" y="393668"/>
                    <a:pt x="245364" y="511969"/>
                    <a:pt x="197358" y="633603"/>
                  </a:cubicBezTo>
                  <a:cubicBezTo>
                    <a:pt x="144209" y="768191"/>
                    <a:pt x="125063" y="920687"/>
                    <a:pt x="0" y="1021747"/>
                  </a:cubicBezTo>
                  <a:lnTo>
                    <a:pt x="1915954" y="1021747"/>
                  </a:lnTo>
                  <a:lnTo>
                    <a:pt x="18758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F9BA4B-E012-4558-8C08-4EA1CD6288CB}"/>
                </a:ext>
              </a:extLst>
            </p:cNvPr>
            <p:cNvSpPr/>
            <p:nvPr/>
          </p:nvSpPr>
          <p:spPr>
            <a:xfrm>
              <a:off x="10392219" y="5723167"/>
              <a:ext cx="1860232" cy="1094517"/>
            </a:xfrm>
            <a:custGeom>
              <a:avLst/>
              <a:gdLst>
                <a:gd name="connsiteX0" fmla="*/ 17621 w 1860232"/>
                <a:gd name="connsiteY0" fmla="*/ 1094518 h 1094517"/>
                <a:gd name="connsiteX1" fmla="*/ 0 w 1860232"/>
                <a:gd name="connsiteY1" fmla="*/ 1076611 h 1094517"/>
                <a:gd name="connsiteX2" fmla="*/ 148304 w 1860232"/>
                <a:gd name="connsiteY2" fmla="*/ 788956 h 1094517"/>
                <a:gd name="connsiteX3" fmla="*/ 179927 w 1860232"/>
                <a:gd name="connsiteY3" fmla="*/ 685419 h 1094517"/>
                <a:gd name="connsiteX4" fmla="*/ 448151 w 1860232"/>
                <a:gd name="connsiteY4" fmla="*/ 362617 h 1094517"/>
                <a:gd name="connsiteX5" fmla="*/ 975836 w 1860232"/>
                <a:gd name="connsiteY5" fmla="*/ 288512 h 1094517"/>
                <a:gd name="connsiteX6" fmla="*/ 1060609 w 1860232"/>
                <a:gd name="connsiteY6" fmla="*/ 293561 h 1094517"/>
                <a:gd name="connsiteX7" fmla="*/ 1506950 w 1860232"/>
                <a:gd name="connsiteY7" fmla="*/ 281750 h 1094517"/>
                <a:gd name="connsiteX8" fmla="*/ 1834229 w 1860232"/>
                <a:gd name="connsiteY8" fmla="*/ 0 h 1094517"/>
                <a:gd name="connsiteX9" fmla="*/ 1860233 w 1860232"/>
                <a:gd name="connsiteY9" fmla="*/ 0 h 1094517"/>
                <a:gd name="connsiteX10" fmla="*/ 1512761 w 1860232"/>
                <a:gd name="connsiteY10" fmla="*/ 305657 h 1094517"/>
                <a:gd name="connsiteX11" fmla="*/ 1058894 w 1860232"/>
                <a:gd name="connsiteY11" fmla="*/ 318040 h 1094517"/>
                <a:gd name="connsiteX12" fmla="*/ 974408 w 1860232"/>
                <a:gd name="connsiteY12" fmla="*/ 312992 h 1094517"/>
                <a:gd name="connsiteX13" fmla="*/ 460724 w 1860232"/>
                <a:gd name="connsiteY13" fmla="*/ 384143 h 1094517"/>
                <a:gd name="connsiteX14" fmla="*/ 204502 w 1860232"/>
                <a:gd name="connsiteY14" fmla="*/ 693134 h 1094517"/>
                <a:gd name="connsiteX15" fmla="*/ 173355 w 1860232"/>
                <a:gd name="connsiteY15" fmla="*/ 795242 h 1094517"/>
                <a:gd name="connsiteX16" fmla="*/ 17621 w 1860232"/>
                <a:gd name="connsiteY16" fmla="*/ 1094518 h 109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0232" h="1094517">
                  <a:moveTo>
                    <a:pt x="17621" y="1094518"/>
                  </a:moveTo>
                  <a:lnTo>
                    <a:pt x="0" y="1076611"/>
                  </a:lnTo>
                  <a:cubicBezTo>
                    <a:pt x="88868" y="999363"/>
                    <a:pt x="119063" y="892397"/>
                    <a:pt x="148304" y="788956"/>
                  </a:cubicBezTo>
                  <a:cubicBezTo>
                    <a:pt x="157925" y="754761"/>
                    <a:pt x="167926" y="719328"/>
                    <a:pt x="179927" y="685419"/>
                  </a:cubicBezTo>
                  <a:cubicBezTo>
                    <a:pt x="216027" y="582740"/>
                    <a:pt x="292037" y="443484"/>
                    <a:pt x="448151" y="362617"/>
                  </a:cubicBezTo>
                  <a:cubicBezTo>
                    <a:pt x="606266" y="280797"/>
                    <a:pt x="803720" y="279178"/>
                    <a:pt x="975836" y="288512"/>
                  </a:cubicBezTo>
                  <a:cubicBezTo>
                    <a:pt x="1004030" y="290036"/>
                    <a:pt x="1032224" y="291846"/>
                    <a:pt x="1060609" y="293561"/>
                  </a:cubicBezTo>
                  <a:cubicBezTo>
                    <a:pt x="1209104" y="302990"/>
                    <a:pt x="1362647" y="312611"/>
                    <a:pt x="1506950" y="281750"/>
                  </a:cubicBezTo>
                  <a:cubicBezTo>
                    <a:pt x="1669828" y="246888"/>
                    <a:pt x="1834515" y="138875"/>
                    <a:pt x="1834229" y="0"/>
                  </a:cubicBezTo>
                  <a:lnTo>
                    <a:pt x="1860233" y="0"/>
                  </a:lnTo>
                  <a:cubicBezTo>
                    <a:pt x="1860518" y="151733"/>
                    <a:pt x="1685639" y="268605"/>
                    <a:pt x="1512761" y="305657"/>
                  </a:cubicBezTo>
                  <a:cubicBezTo>
                    <a:pt x="1364742" y="337375"/>
                    <a:pt x="1209294" y="327565"/>
                    <a:pt x="1058894" y="318040"/>
                  </a:cubicBezTo>
                  <a:cubicBezTo>
                    <a:pt x="1030700" y="316230"/>
                    <a:pt x="1002506" y="314516"/>
                    <a:pt x="974408" y="312992"/>
                  </a:cubicBezTo>
                  <a:cubicBezTo>
                    <a:pt x="805910" y="303848"/>
                    <a:pt x="613029" y="305276"/>
                    <a:pt x="460724" y="384143"/>
                  </a:cubicBezTo>
                  <a:cubicBezTo>
                    <a:pt x="311944" y="461010"/>
                    <a:pt x="239268" y="594646"/>
                    <a:pt x="204502" y="693134"/>
                  </a:cubicBezTo>
                  <a:cubicBezTo>
                    <a:pt x="192786" y="726377"/>
                    <a:pt x="182880" y="761333"/>
                    <a:pt x="173355" y="795242"/>
                  </a:cubicBezTo>
                  <a:cubicBezTo>
                    <a:pt x="143256" y="902018"/>
                    <a:pt x="112109" y="1012508"/>
                    <a:pt x="17621" y="1094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5" name="Graphic 559">
            <a:extLst>
              <a:ext uri="{FF2B5EF4-FFF2-40B4-BE49-F238E27FC236}">
                <a16:creationId xmlns:a16="http://schemas.microsoft.com/office/drawing/2014/main" id="{3D384EB6-1D6E-4ED4-9304-B821470F44DB}"/>
              </a:ext>
            </a:extLst>
          </p:cNvPr>
          <p:cNvGrpSpPr/>
          <p:nvPr/>
        </p:nvGrpSpPr>
        <p:grpSpPr>
          <a:xfrm rot="10800000">
            <a:off x="4895523" y="-541173"/>
            <a:ext cx="2801978" cy="1019161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F7DCB07-342B-435D-9A3A-04A642C4DA42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705FBC-B809-4C8A-8A68-CDEBF4AC6874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B54CD01-CB4D-40B0-97D8-CDE2AA4A13B1}"/>
              </a:ext>
            </a:extLst>
          </p:cNvPr>
          <p:cNvGrpSpPr/>
          <p:nvPr/>
        </p:nvGrpSpPr>
        <p:grpSpPr>
          <a:xfrm rot="9148252">
            <a:off x="9916011" y="5073227"/>
            <a:ext cx="4204374" cy="2184241"/>
            <a:chOff x="-846614" y="-999589"/>
            <a:chExt cx="4356730" cy="3597988"/>
          </a:xfrm>
        </p:grpSpPr>
        <p:sp>
          <p:nvSpPr>
            <p:cNvPr id="239" name="Graphic 104">
              <a:extLst>
                <a:ext uri="{FF2B5EF4-FFF2-40B4-BE49-F238E27FC236}">
                  <a16:creationId xmlns:a16="http://schemas.microsoft.com/office/drawing/2014/main" id="{3A71D4D6-2D97-4B08-A7C9-92DE92B683E5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Graphic 106">
              <a:extLst>
                <a:ext uri="{FF2B5EF4-FFF2-40B4-BE49-F238E27FC236}">
                  <a16:creationId xmlns:a16="http://schemas.microsoft.com/office/drawing/2014/main" id="{E496BA60-EC14-4652-BBB5-BFB07DC77EF4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11ACB030-AF18-4FD5-ACE5-0C2420084408}"/>
              </a:ext>
            </a:extLst>
          </p:cNvPr>
          <p:cNvSpPr/>
          <p:nvPr/>
        </p:nvSpPr>
        <p:spPr>
          <a:xfrm>
            <a:off x="3229082" y="1144525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3BB15C4E-04DD-44F8-A02A-6A0697CDA087}"/>
              </a:ext>
            </a:extLst>
          </p:cNvPr>
          <p:cNvSpPr/>
          <p:nvPr/>
        </p:nvSpPr>
        <p:spPr>
          <a:xfrm>
            <a:off x="2083296" y="2540491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8772619D-FC60-4FEC-B8EB-DF5D64C5945A}"/>
              </a:ext>
            </a:extLst>
          </p:cNvPr>
          <p:cNvSpPr/>
          <p:nvPr/>
        </p:nvSpPr>
        <p:spPr>
          <a:xfrm>
            <a:off x="1155283" y="1798173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7D25326C-9814-438A-8888-0CFAB79B4DAF}"/>
              </a:ext>
            </a:extLst>
          </p:cNvPr>
          <p:cNvSpPr/>
          <p:nvPr/>
        </p:nvSpPr>
        <p:spPr>
          <a:xfrm>
            <a:off x="3960690" y="2148961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6FF315-46E5-454A-8122-DF6347C769C3}"/>
              </a:ext>
            </a:extLst>
          </p:cNvPr>
          <p:cNvCxnSpPr/>
          <p:nvPr/>
        </p:nvCxnSpPr>
        <p:spPr>
          <a:xfrm>
            <a:off x="5178456" y="929420"/>
            <a:ext cx="0" cy="2439431"/>
          </a:xfrm>
          <a:prstGeom prst="line">
            <a:avLst/>
          </a:prstGeom>
          <a:ln w="28575">
            <a:solidFill>
              <a:srgbClr val="FF7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96FFB2B7-39BD-49D1-AD23-BDF220D061A4}"/>
              </a:ext>
            </a:extLst>
          </p:cNvPr>
          <p:cNvCxnSpPr/>
          <p:nvPr/>
        </p:nvCxnSpPr>
        <p:spPr>
          <a:xfrm>
            <a:off x="5178456" y="3922664"/>
            <a:ext cx="0" cy="2439431"/>
          </a:xfrm>
          <a:prstGeom prst="line">
            <a:avLst/>
          </a:prstGeom>
          <a:ln w="28575">
            <a:solidFill>
              <a:srgbClr val="FF7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82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7F9527-3FC9-4B1F-8395-F03032FC8863}"/>
              </a:ext>
            </a:extLst>
          </p:cNvPr>
          <p:cNvSpPr txBox="1"/>
          <p:nvPr/>
        </p:nvSpPr>
        <p:spPr>
          <a:xfrm>
            <a:off x="9368634" y="1197472"/>
            <a:ext cx="20022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+mj-lt"/>
              </a:rPr>
              <a:t>02</a:t>
            </a:r>
            <a:endParaRPr lang="th-TH" sz="9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8B891-90A2-4871-8481-D6DD5FE0C124}"/>
              </a:ext>
            </a:extLst>
          </p:cNvPr>
          <p:cNvSpPr txBox="1"/>
          <p:nvPr/>
        </p:nvSpPr>
        <p:spPr>
          <a:xfrm>
            <a:off x="7775433" y="2869601"/>
            <a:ext cx="360349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800" dirty="0" err="1"/>
              <a:t>fringilla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diam a </a:t>
            </a:r>
            <a:r>
              <a:rPr lang="en-US" sz="1800" dirty="0" err="1"/>
              <a:t>turpis</a:t>
            </a:r>
            <a:r>
              <a:rPr lang="en-US" sz="1800" dirty="0"/>
              <a:t> dictum, id </a:t>
            </a:r>
            <a:r>
              <a:rPr lang="en-US" sz="1800" dirty="0" err="1"/>
              <a:t>elementum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lacinia. </a:t>
            </a:r>
            <a:r>
              <a:rPr lang="en-US" sz="1800" dirty="0" err="1"/>
              <a:t>Aliquam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 ex </a:t>
            </a:r>
            <a:r>
              <a:rPr lang="en-US" sz="1800" dirty="0" err="1"/>
              <a:t>sem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vestibulumelit</a:t>
            </a:r>
            <a:r>
              <a:rPr lang="en-US" sz="1800" dirty="0"/>
              <a:t> ligula. Nunc gravida </a:t>
            </a:r>
            <a:endParaRPr lang="th-TH" sz="1800" dirty="0"/>
          </a:p>
        </p:txBody>
      </p:sp>
      <p:grpSp>
        <p:nvGrpSpPr>
          <p:cNvPr id="6" name="Graphic 559">
            <a:extLst>
              <a:ext uri="{FF2B5EF4-FFF2-40B4-BE49-F238E27FC236}">
                <a16:creationId xmlns:a16="http://schemas.microsoft.com/office/drawing/2014/main" id="{659CDC05-A179-4E34-BCA6-A077365CB01F}"/>
              </a:ext>
            </a:extLst>
          </p:cNvPr>
          <p:cNvGrpSpPr/>
          <p:nvPr/>
        </p:nvGrpSpPr>
        <p:grpSpPr>
          <a:xfrm rot="2425689" flipH="1">
            <a:off x="4210505" y="6893827"/>
            <a:ext cx="5125382" cy="2022332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6A2C433-B268-470D-B729-709EFF274C91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B45B4E0-33A2-4EDA-ABA8-B67ABCA6D268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9" name="Graphic 559">
            <a:extLst>
              <a:ext uri="{FF2B5EF4-FFF2-40B4-BE49-F238E27FC236}">
                <a16:creationId xmlns:a16="http://schemas.microsoft.com/office/drawing/2014/main" id="{2A92A3D3-4A40-4FD6-98F2-B98E4F234210}"/>
              </a:ext>
            </a:extLst>
          </p:cNvPr>
          <p:cNvGrpSpPr/>
          <p:nvPr/>
        </p:nvGrpSpPr>
        <p:grpSpPr>
          <a:xfrm rot="10800000">
            <a:off x="2522421" y="-830013"/>
            <a:ext cx="5996560" cy="1976160"/>
            <a:chOff x="5295567" y="3083292"/>
            <a:chExt cx="4196052" cy="2048959"/>
          </a:xfrm>
          <a:solidFill>
            <a:srgbClr val="EE99AD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7221B4-696A-46B4-84C3-92434D4CB01B}"/>
                </a:ext>
              </a:extLst>
            </p:cNvPr>
            <p:cNvSpPr/>
            <p:nvPr/>
          </p:nvSpPr>
          <p:spPr>
            <a:xfrm>
              <a:off x="5424002" y="3353014"/>
              <a:ext cx="4067617" cy="1779237"/>
            </a:xfrm>
            <a:custGeom>
              <a:avLst/>
              <a:gdLst>
                <a:gd name="connsiteX0" fmla="*/ 0 w 4067617"/>
                <a:gd name="connsiteY0" fmla="*/ 1779237 h 1779237"/>
                <a:gd name="connsiteX1" fmla="*/ 160248 w 4067617"/>
                <a:gd name="connsiteY1" fmla="*/ 717092 h 1779237"/>
                <a:gd name="connsiteX2" fmla="*/ 757081 w 4067617"/>
                <a:gd name="connsiteY2" fmla="*/ 15327 h 1779237"/>
                <a:gd name="connsiteX3" fmla="*/ 2203108 w 4067617"/>
                <a:gd name="connsiteY3" fmla="*/ 569190 h 1779237"/>
                <a:gd name="connsiteX4" fmla="*/ 3157709 w 4067617"/>
                <a:gd name="connsiteY4" fmla="*/ 167265 h 1779237"/>
                <a:gd name="connsiteX5" fmla="*/ 3905768 w 4067617"/>
                <a:gd name="connsiteY5" fmla="*/ 560643 h 1779237"/>
                <a:gd name="connsiteX6" fmla="*/ 4006427 w 4067617"/>
                <a:gd name="connsiteY6" fmla="*/ 1622788 h 1779237"/>
                <a:gd name="connsiteX7" fmla="*/ 0 w 4067617"/>
                <a:gd name="connsiteY7" fmla="*/ 1779237 h 177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617" h="1779237">
                  <a:moveTo>
                    <a:pt x="0" y="1779237"/>
                  </a:moveTo>
                  <a:cubicBezTo>
                    <a:pt x="23740" y="1419095"/>
                    <a:pt x="48905" y="1051357"/>
                    <a:pt x="160248" y="717092"/>
                  </a:cubicBezTo>
                  <a:cubicBezTo>
                    <a:pt x="271590" y="383065"/>
                    <a:pt x="486915" y="82749"/>
                    <a:pt x="757081" y="15327"/>
                  </a:cubicBezTo>
                  <a:cubicBezTo>
                    <a:pt x="1266075" y="-111922"/>
                    <a:pt x="1687941" y="595779"/>
                    <a:pt x="2203108" y="569190"/>
                  </a:cubicBezTo>
                  <a:cubicBezTo>
                    <a:pt x="2535711" y="552097"/>
                    <a:pt x="2827005" y="230414"/>
                    <a:pt x="3157709" y="167265"/>
                  </a:cubicBezTo>
                  <a:cubicBezTo>
                    <a:pt x="3440219" y="113137"/>
                    <a:pt x="3735312" y="268399"/>
                    <a:pt x="3905768" y="560643"/>
                  </a:cubicBezTo>
                  <a:cubicBezTo>
                    <a:pt x="4076224" y="852887"/>
                    <a:pt x="4115871" y="1271905"/>
                    <a:pt x="4006427" y="1622788"/>
                  </a:cubicBezTo>
                  <a:lnTo>
                    <a:pt x="0" y="1779237"/>
                  </a:ln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02A2951-965E-45AE-8FE7-767D5686347E}"/>
                </a:ext>
              </a:extLst>
            </p:cNvPr>
            <p:cNvSpPr/>
            <p:nvPr/>
          </p:nvSpPr>
          <p:spPr>
            <a:xfrm>
              <a:off x="5295567" y="3083292"/>
              <a:ext cx="4059229" cy="1892034"/>
            </a:xfrm>
            <a:custGeom>
              <a:avLst/>
              <a:gdLst>
                <a:gd name="connsiteX0" fmla="*/ 56740 w 4059229"/>
                <a:gd name="connsiteY0" fmla="*/ 1818677 h 1892034"/>
                <a:gd name="connsiteX1" fmla="*/ 0 w 4059229"/>
                <a:gd name="connsiteY1" fmla="*/ 1814641 h 1892034"/>
                <a:gd name="connsiteX2" fmla="*/ 162622 w 4059229"/>
                <a:gd name="connsiteY2" fmla="*/ 740389 h 1892034"/>
                <a:gd name="connsiteX3" fmla="*/ 781059 w 4059229"/>
                <a:gd name="connsiteY3" fmla="*/ 15832 h 1892034"/>
                <a:gd name="connsiteX4" fmla="*/ 1559743 w 4059229"/>
                <a:gd name="connsiteY4" fmla="*/ 285286 h 1892034"/>
                <a:gd name="connsiteX5" fmla="*/ 2231359 w 4059229"/>
                <a:gd name="connsiteY5" fmla="*/ 568983 h 1892034"/>
                <a:gd name="connsiteX6" fmla="*/ 2734892 w 4059229"/>
                <a:gd name="connsiteY6" fmla="*/ 367427 h 1892034"/>
                <a:gd name="connsiteX7" fmla="*/ 3182874 w 4059229"/>
                <a:gd name="connsiteY7" fmla="*/ 167296 h 1892034"/>
                <a:gd name="connsiteX8" fmla="*/ 3957047 w 4059229"/>
                <a:gd name="connsiteY8" fmla="*/ 574443 h 1892034"/>
                <a:gd name="connsiteX9" fmla="*/ 3934019 w 4059229"/>
                <a:gd name="connsiteY9" fmla="*/ 1892035 h 1892034"/>
                <a:gd name="connsiteX10" fmla="*/ 3881316 w 4059229"/>
                <a:gd name="connsiteY10" fmla="*/ 1865446 h 1892034"/>
                <a:gd name="connsiteX11" fmla="*/ 3911466 w 4059229"/>
                <a:gd name="connsiteY11" fmla="*/ 621687 h 1892034"/>
                <a:gd name="connsiteX12" fmla="*/ 3189283 w 4059229"/>
                <a:gd name="connsiteY12" fmla="*/ 241841 h 1892034"/>
                <a:gd name="connsiteX13" fmla="*/ 2756734 w 4059229"/>
                <a:gd name="connsiteY13" fmla="*/ 436037 h 1892034"/>
                <a:gd name="connsiteX14" fmla="*/ 2231834 w 4059229"/>
                <a:gd name="connsiteY14" fmla="*/ 644240 h 1892034"/>
                <a:gd name="connsiteX15" fmla="*/ 1532679 w 4059229"/>
                <a:gd name="connsiteY15" fmla="*/ 352708 h 1892034"/>
                <a:gd name="connsiteX16" fmla="*/ 789843 w 4059229"/>
                <a:gd name="connsiteY16" fmla="*/ 89665 h 1892034"/>
                <a:gd name="connsiteX17" fmla="*/ 214850 w 4059229"/>
                <a:gd name="connsiteY17" fmla="*/ 768640 h 1892034"/>
                <a:gd name="connsiteX18" fmla="*/ 56740 w 4059229"/>
                <a:gd name="connsiteY18" fmla="*/ 1818677 h 189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9229" h="1892034">
                  <a:moveTo>
                    <a:pt x="56740" y="1818677"/>
                  </a:moveTo>
                  <a:lnTo>
                    <a:pt x="0" y="1814641"/>
                  </a:lnTo>
                  <a:cubicBezTo>
                    <a:pt x="23740" y="1455212"/>
                    <a:pt x="48193" y="1083675"/>
                    <a:pt x="162622" y="740389"/>
                  </a:cubicBezTo>
                  <a:cubicBezTo>
                    <a:pt x="290345" y="356744"/>
                    <a:pt x="527274" y="79219"/>
                    <a:pt x="781059" y="15832"/>
                  </a:cubicBezTo>
                  <a:cubicBezTo>
                    <a:pt x="1059771" y="-53727"/>
                    <a:pt x="1313793" y="118628"/>
                    <a:pt x="1559743" y="285286"/>
                  </a:cubicBezTo>
                  <a:cubicBezTo>
                    <a:pt x="1774119" y="430577"/>
                    <a:pt x="1995142" y="580853"/>
                    <a:pt x="2231359" y="568983"/>
                  </a:cubicBezTo>
                  <a:cubicBezTo>
                    <a:pt x="2404901" y="559962"/>
                    <a:pt x="2565149" y="466425"/>
                    <a:pt x="2734892" y="367427"/>
                  </a:cubicBezTo>
                  <a:cubicBezTo>
                    <a:pt x="2878284" y="283861"/>
                    <a:pt x="3026424" y="197209"/>
                    <a:pt x="3182874" y="167296"/>
                  </a:cubicBezTo>
                  <a:cubicBezTo>
                    <a:pt x="3476304" y="111268"/>
                    <a:pt x="3779944" y="271041"/>
                    <a:pt x="3957047" y="574443"/>
                  </a:cubicBezTo>
                  <a:cubicBezTo>
                    <a:pt x="4141273" y="890191"/>
                    <a:pt x="4040613" y="1550173"/>
                    <a:pt x="3934019" y="1892035"/>
                  </a:cubicBezTo>
                  <a:lnTo>
                    <a:pt x="3881316" y="1865446"/>
                  </a:lnTo>
                  <a:cubicBezTo>
                    <a:pt x="3990759" y="1515037"/>
                    <a:pt x="4072425" y="897550"/>
                    <a:pt x="3911466" y="621687"/>
                  </a:cubicBezTo>
                  <a:cubicBezTo>
                    <a:pt x="3746470" y="338701"/>
                    <a:pt x="3462773" y="189612"/>
                    <a:pt x="3189283" y="241841"/>
                  </a:cubicBezTo>
                  <a:cubicBezTo>
                    <a:pt x="3040669" y="270329"/>
                    <a:pt x="2896327" y="354607"/>
                    <a:pt x="2756734" y="436037"/>
                  </a:cubicBezTo>
                  <a:cubicBezTo>
                    <a:pt x="2589601" y="533610"/>
                    <a:pt x="2416534" y="634507"/>
                    <a:pt x="2231834" y="644240"/>
                  </a:cubicBezTo>
                  <a:cubicBezTo>
                    <a:pt x="1981610" y="657060"/>
                    <a:pt x="1753227" y="502273"/>
                    <a:pt x="1532679" y="352708"/>
                  </a:cubicBezTo>
                  <a:cubicBezTo>
                    <a:pt x="1283880" y="184151"/>
                    <a:pt x="1049088" y="24853"/>
                    <a:pt x="789843" y="89665"/>
                  </a:cubicBezTo>
                  <a:cubicBezTo>
                    <a:pt x="509231" y="159699"/>
                    <a:pt x="308862" y="486367"/>
                    <a:pt x="214850" y="768640"/>
                  </a:cubicBezTo>
                  <a:cubicBezTo>
                    <a:pt x="104220" y="1100293"/>
                    <a:pt x="80243" y="1465420"/>
                    <a:pt x="56740" y="1818677"/>
                  </a:cubicBezTo>
                  <a:close/>
                </a:path>
              </a:pathLst>
            </a:custGeom>
            <a:grpFill/>
            <a:ln w="23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4BA249F-7CEE-4CF7-9F92-2159EC03C53F}"/>
              </a:ext>
            </a:extLst>
          </p:cNvPr>
          <p:cNvGrpSpPr/>
          <p:nvPr/>
        </p:nvGrpSpPr>
        <p:grpSpPr>
          <a:xfrm>
            <a:off x="88304" y="0"/>
            <a:ext cx="4920953" cy="5591975"/>
            <a:chOff x="2589003" y="1680239"/>
            <a:chExt cx="3970938" cy="4105529"/>
          </a:xfrm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9D8AB87-592F-4C5B-AFAE-E9166745E487}"/>
                </a:ext>
              </a:extLst>
            </p:cNvPr>
            <p:cNvSpPr/>
            <p:nvPr/>
          </p:nvSpPr>
          <p:spPr>
            <a:xfrm>
              <a:off x="2932846" y="2119565"/>
              <a:ext cx="620000" cy="581057"/>
            </a:xfrm>
            <a:custGeom>
              <a:avLst/>
              <a:gdLst>
                <a:gd name="connsiteX0" fmla="*/ 287629 w 446047"/>
                <a:gd name="connsiteY0" fmla="*/ 429545 h 452684"/>
                <a:gd name="connsiteX1" fmla="*/ 30263 w 446047"/>
                <a:gd name="connsiteY1" fmla="*/ 323722 h 452684"/>
                <a:gd name="connsiteX2" fmla="*/ 109321 w 446047"/>
                <a:gd name="connsiteY2" fmla="*/ 24066 h 452684"/>
                <a:gd name="connsiteX3" fmla="*/ 429361 w 446047"/>
                <a:gd name="connsiteY3" fmla="*/ 125221 h 452684"/>
                <a:gd name="connsiteX4" fmla="*/ 287629 w 446047"/>
                <a:gd name="connsiteY4" fmla="*/ 429545 h 45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047" h="452684">
                  <a:moveTo>
                    <a:pt x="287629" y="429545"/>
                  </a:moveTo>
                  <a:cubicBezTo>
                    <a:pt x="160089" y="485647"/>
                    <a:pt x="79508" y="435641"/>
                    <a:pt x="30263" y="323722"/>
                  </a:cubicBezTo>
                  <a:cubicBezTo>
                    <a:pt x="-18981" y="211804"/>
                    <a:pt x="-18219" y="80168"/>
                    <a:pt x="109321" y="24066"/>
                  </a:cubicBezTo>
                  <a:cubicBezTo>
                    <a:pt x="236861" y="-32036"/>
                    <a:pt x="380117" y="13303"/>
                    <a:pt x="429361" y="125221"/>
                  </a:cubicBezTo>
                  <a:cubicBezTo>
                    <a:pt x="478605" y="237235"/>
                    <a:pt x="415169" y="373443"/>
                    <a:pt x="287629" y="429545"/>
                  </a:cubicBezTo>
                  <a:close/>
                </a:path>
              </a:pathLst>
            </a:custGeom>
            <a:solidFill>
              <a:srgbClr val="753D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22" name="Graphic 20">
              <a:extLst>
                <a:ext uri="{FF2B5EF4-FFF2-40B4-BE49-F238E27FC236}">
                  <a16:creationId xmlns:a16="http://schemas.microsoft.com/office/drawing/2014/main" id="{A3532FDA-5107-49C4-A419-A1AEB6628CFF}"/>
                </a:ext>
              </a:extLst>
            </p:cNvPr>
            <p:cNvGrpSpPr/>
            <p:nvPr/>
          </p:nvGrpSpPr>
          <p:grpSpPr>
            <a:xfrm>
              <a:off x="2589003" y="1680239"/>
              <a:ext cx="3970938" cy="4105529"/>
              <a:chOff x="3853834" y="1583625"/>
              <a:chExt cx="2856814" cy="3198494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49C3EB6-4B85-40DF-A87A-BE308C830CBD}"/>
                  </a:ext>
                </a:extLst>
              </p:cNvPr>
              <p:cNvSpPr/>
              <p:nvPr/>
            </p:nvSpPr>
            <p:spPr>
              <a:xfrm>
                <a:off x="4101747" y="1583625"/>
                <a:ext cx="360496" cy="546899"/>
              </a:xfrm>
              <a:custGeom>
                <a:avLst/>
                <a:gdLst>
                  <a:gd name="connsiteX0" fmla="*/ 247653 w 360496"/>
                  <a:gd name="connsiteY0" fmla="*/ 0 h 546899"/>
                  <a:gd name="connsiteX1" fmla="*/ 6671 w 360496"/>
                  <a:gd name="connsiteY1" fmla="*/ 191 h 546899"/>
                  <a:gd name="connsiteX2" fmla="*/ 3 w 360496"/>
                  <a:gd name="connsiteY2" fmla="*/ 505682 h 546899"/>
                  <a:gd name="connsiteX3" fmla="*/ 39151 w 360496"/>
                  <a:gd name="connsiteY3" fmla="*/ 546354 h 546899"/>
                  <a:gd name="connsiteX4" fmla="*/ 359382 w 360496"/>
                  <a:gd name="connsiteY4" fmla="*/ 479489 h 546899"/>
                  <a:gd name="connsiteX5" fmla="*/ 247653 w 360496"/>
                  <a:gd name="connsiteY5" fmla="*/ 0 h 546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496" h="546899">
                    <a:moveTo>
                      <a:pt x="247653" y="0"/>
                    </a:moveTo>
                    <a:lnTo>
                      <a:pt x="6671" y="191"/>
                    </a:lnTo>
                    <a:lnTo>
                      <a:pt x="3" y="505682"/>
                    </a:lnTo>
                    <a:cubicBezTo>
                      <a:pt x="-282" y="527685"/>
                      <a:pt x="17148" y="545878"/>
                      <a:pt x="39151" y="546354"/>
                    </a:cubicBezTo>
                    <a:cubicBezTo>
                      <a:pt x="136687" y="548545"/>
                      <a:pt x="378908" y="547307"/>
                      <a:pt x="359382" y="479489"/>
                    </a:cubicBezTo>
                    <a:cubicBezTo>
                      <a:pt x="233842" y="44291"/>
                      <a:pt x="247653" y="0"/>
                      <a:pt x="247653" y="0"/>
                    </a:cubicBezTo>
                    <a:close/>
                  </a:path>
                </a:pathLst>
              </a:custGeom>
              <a:solidFill>
                <a:srgbClr val="CE6B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24" name="Graphic 20">
                <a:extLst>
                  <a:ext uri="{FF2B5EF4-FFF2-40B4-BE49-F238E27FC236}">
                    <a16:creationId xmlns:a16="http://schemas.microsoft.com/office/drawing/2014/main" id="{94D6529C-B208-41BD-A90A-9E08D6804228}"/>
                  </a:ext>
                </a:extLst>
              </p:cNvPr>
              <p:cNvGrpSpPr/>
              <p:nvPr/>
            </p:nvGrpSpPr>
            <p:grpSpPr>
              <a:xfrm>
                <a:off x="3853834" y="2090288"/>
                <a:ext cx="2856814" cy="2691832"/>
                <a:chOff x="3853834" y="2090288"/>
                <a:chExt cx="2856814" cy="2691832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8E833A50-ECAC-43A5-A4B4-C14278B787CB}"/>
                    </a:ext>
                  </a:extLst>
                </p:cNvPr>
                <p:cNvSpPr/>
                <p:nvPr/>
              </p:nvSpPr>
              <p:spPr>
                <a:xfrm>
                  <a:off x="4802124" y="3011423"/>
                  <a:ext cx="1908524" cy="1770697"/>
                </a:xfrm>
                <a:custGeom>
                  <a:avLst/>
                  <a:gdLst>
                    <a:gd name="connsiteX0" fmla="*/ 0 w 1908524"/>
                    <a:gd name="connsiteY0" fmla="*/ 203644 h 1770697"/>
                    <a:gd name="connsiteX1" fmla="*/ 651129 w 1908524"/>
                    <a:gd name="connsiteY1" fmla="*/ 1770698 h 1770697"/>
                    <a:gd name="connsiteX2" fmla="*/ 1908524 w 1908524"/>
                    <a:gd name="connsiteY2" fmla="*/ 1640872 h 1770697"/>
                    <a:gd name="connsiteX3" fmla="*/ 102203 w 1908524"/>
                    <a:gd name="connsiteY3" fmla="*/ 0 h 1770697"/>
                    <a:gd name="connsiteX4" fmla="*/ 0 w 1908524"/>
                    <a:gd name="connsiteY4" fmla="*/ 203644 h 177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524" h="1770697">
                      <a:moveTo>
                        <a:pt x="0" y="203644"/>
                      </a:moveTo>
                      <a:cubicBezTo>
                        <a:pt x="0" y="203644"/>
                        <a:pt x="850868" y="767144"/>
                        <a:pt x="651129" y="1770698"/>
                      </a:cubicBezTo>
                      <a:lnTo>
                        <a:pt x="1908524" y="1640872"/>
                      </a:lnTo>
                      <a:cubicBezTo>
                        <a:pt x="1908524" y="1640872"/>
                        <a:pt x="1850422" y="635508"/>
                        <a:pt x="102203" y="0"/>
                      </a:cubicBezTo>
                      <a:lnTo>
                        <a:pt x="0" y="203644"/>
                      </a:lnTo>
                      <a:close/>
                    </a:path>
                  </a:pathLst>
                </a:custGeom>
                <a:solidFill>
                  <a:srgbClr val="FFCAC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B9C403F8-C944-4279-824E-A13B05C49380}"/>
                    </a:ext>
                  </a:extLst>
                </p:cNvPr>
                <p:cNvSpPr/>
                <p:nvPr/>
              </p:nvSpPr>
              <p:spPr>
                <a:xfrm>
                  <a:off x="3853834" y="2090288"/>
                  <a:ext cx="1079705" cy="1140188"/>
                </a:xfrm>
                <a:custGeom>
                  <a:avLst/>
                  <a:gdLst>
                    <a:gd name="connsiteX0" fmla="*/ 1054017 w 1079705"/>
                    <a:gd name="connsiteY0" fmla="*/ 913991 h 1140188"/>
                    <a:gd name="connsiteX1" fmla="*/ 978675 w 1079705"/>
                    <a:gd name="connsiteY1" fmla="*/ 941137 h 1140188"/>
                    <a:gd name="connsiteX2" fmla="*/ 948861 w 1079705"/>
                    <a:gd name="connsiteY2" fmla="*/ 945423 h 1140188"/>
                    <a:gd name="connsiteX3" fmla="*/ 751313 w 1079705"/>
                    <a:gd name="connsiteY3" fmla="*/ 835029 h 1140188"/>
                    <a:gd name="connsiteX4" fmla="*/ 749027 w 1079705"/>
                    <a:gd name="connsiteY4" fmla="*/ 792928 h 1140188"/>
                    <a:gd name="connsiteX5" fmla="*/ 818178 w 1079705"/>
                    <a:gd name="connsiteY5" fmla="*/ 743684 h 1140188"/>
                    <a:gd name="connsiteX6" fmla="*/ 846468 w 1079705"/>
                    <a:gd name="connsiteY6" fmla="*/ 706727 h 1140188"/>
                    <a:gd name="connsiteX7" fmla="*/ 848658 w 1079705"/>
                    <a:gd name="connsiteY7" fmla="*/ 709394 h 1140188"/>
                    <a:gd name="connsiteX8" fmla="*/ 961815 w 1079705"/>
                    <a:gd name="connsiteY8" fmla="*/ 436979 h 1140188"/>
                    <a:gd name="connsiteX9" fmla="*/ 450228 w 1079705"/>
                    <a:gd name="connsiteY9" fmla="*/ 1115 h 1140188"/>
                    <a:gd name="connsiteX10" fmla="*/ 1029 w 1079705"/>
                    <a:gd name="connsiteY10" fmla="*/ 500987 h 1140188"/>
                    <a:gd name="connsiteX11" fmla="*/ 75609 w 1079705"/>
                    <a:gd name="connsiteY11" fmla="*/ 660912 h 1140188"/>
                    <a:gd name="connsiteX12" fmla="*/ 90564 w 1079705"/>
                    <a:gd name="connsiteY12" fmla="*/ 671103 h 1140188"/>
                    <a:gd name="connsiteX13" fmla="*/ 90564 w 1079705"/>
                    <a:gd name="connsiteY13" fmla="*/ 671103 h 1140188"/>
                    <a:gd name="connsiteX14" fmla="*/ 93326 w 1079705"/>
                    <a:gd name="connsiteY14" fmla="*/ 674151 h 1140188"/>
                    <a:gd name="connsiteX15" fmla="*/ 94850 w 1079705"/>
                    <a:gd name="connsiteY15" fmla="*/ 676533 h 1140188"/>
                    <a:gd name="connsiteX16" fmla="*/ 307257 w 1079705"/>
                    <a:gd name="connsiteY16" fmla="*/ 974665 h 1140188"/>
                    <a:gd name="connsiteX17" fmla="*/ 458610 w 1079705"/>
                    <a:gd name="connsiteY17" fmla="*/ 1000097 h 1140188"/>
                    <a:gd name="connsiteX18" fmla="*/ 464610 w 1079705"/>
                    <a:gd name="connsiteY18" fmla="*/ 995811 h 1140188"/>
                    <a:gd name="connsiteX19" fmla="*/ 482232 w 1079705"/>
                    <a:gd name="connsiteY19" fmla="*/ 991429 h 1140188"/>
                    <a:gd name="connsiteX20" fmla="*/ 897331 w 1079705"/>
                    <a:gd name="connsiteY20" fmla="*/ 1044483 h 1140188"/>
                    <a:gd name="connsiteX21" fmla="*/ 919143 w 1079705"/>
                    <a:gd name="connsiteY21" fmla="*/ 1070391 h 1140188"/>
                    <a:gd name="connsiteX22" fmla="*/ 944385 w 1079705"/>
                    <a:gd name="connsiteY22" fmla="*/ 1136400 h 1140188"/>
                    <a:gd name="connsiteX23" fmla="*/ 1058208 w 1079705"/>
                    <a:gd name="connsiteY23" fmla="*/ 1054485 h 1140188"/>
                    <a:gd name="connsiteX24" fmla="*/ 1054017 w 1079705"/>
                    <a:gd name="connsiteY24" fmla="*/ 913991 h 1140188"/>
                    <a:gd name="connsiteX25" fmla="*/ 139808 w 1079705"/>
                    <a:gd name="connsiteY25" fmla="*/ 541659 h 1140188"/>
                    <a:gd name="connsiteX26" fmla="*/ 102851 w 1079705"/>
                    <a:gd name="connsiteY26" fmla="*/ 532229 h 1140188"/>
                    <a:gd name="connsiteX27" fmla="*/ 91040 w 1079705"/>
                    <a:gd name="connsiteY27" fmla="*/ 494891 h 1140188"/>
                    <a:gd name="connsiteX28" fmla="*/ 456228 w 1079705"/>
                    <a:gd name="connsiteY28" fmla="*/ 91126 h 1140188"/>
                    <a:gd name="connsiteX29" fmla="*/ 871709 w 1079705"/>
                    <a:gd name="connsiteY29" fmla="*/ 442980 h 1140188"/>
                    <a:gd name="connsiteX30" fmla="*/ 814083 w 1079705"/>
                    <a:gd name="connsiteY30" fmla="*/ 617954 h 1140188"/>
                    <a:gd name="connsiteX31" fmla="*/ 810082 w 1079705"/>
                    <a:gd name="connsiteY31" fmla="*/ 612144 h 1140188"/>
                    <a:gd name="connsiteX32" fmla="*/ 596532 w 1079705"/>
                    <a:gd name="connsiteY32" fmla="*/ 309725 h 1140188"/>
                    <a:gd name="connsiteX33" fmla="*/ 592055 w 1079705"/>
                    <a:gd name="connsiteY33" fmla="*/ 304867 h 1140188"/>
                    <a:gd name="connsiteX34" fmla="*/ 494328 w 1079705"/>
                    <a:gd name="connsiteY34" fmla="*/ 289246 h 1140188"/>
                    <a:gd name="connsiteX35" fmla="*/ 139808 w 1079705"/>
                    <a:gd name="connsiteY35" fmla="*/ 541659 h 1140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079705" h="1140188">
                      <a:moveTo>
                        <a:pt x="1054017" y="913991"/>
                      </a:moveTo>
                      <a:cubicBezTo>
                        <a:pt x="1033062" y="903609"/>
                        <a:pt x="1004487" y="915134"/>
                        <a:pt x="978675" y="941137"/>
                      </a:cubicBezTo>
                      <a:cubicBezTo>
                        <a:pt x="970769" y="949043"/>
                        <a:pt x="958577" y="950853"/>
                        <a:pt x="948861" y="945423"/>
                      </a:cubicBezTo>
                      <a:lnTo>
                        <a:pt x="751313" y="835029"/>
                      </a:lnTo>
                      <a:cubicBezTo>
                        <a:pt x="735311" y="826075"/>
                        <a:pt x="734073" y="803596"/>
                        <a:pt x="749027" y="792928"/>
                      </a:cubicBezTo>
                      <a:lnTo>
                        <a:pt x="818178" y="743684"/>
                      </a:lnTo>
                      <a:cubicBezTo>
                        <a:pt x="833133" y="733016"/>
                        <a:pt x="843039" y="721395"/>
                        <a:pt x="846468" y="706727"/>
                      </a:cubicBezTo>
                      <a:lnTo>
                        <a:pt x="848658" y="709394"/>
                      </a:lnTo>
                      <a:cubicBezTo>
                        <a:pt x="930097" y="641766"/>
                        <a:pt x="969245" y="547564"/>
                        <a:pt x="961815" y="436979"/>
                      </a:cubicBezTo>
                      <a:cubicBezTo>
                        <a:pt x="944670" y="178947"/>
                        <a:pt x="715118" y="-16602"/>
                        <a:pt x="450228" y="1115"/>
                      </a:cubicBezTo>
                      <a:cubicBezTo>
                        <a:pt x="185337" y="18736"/>
                        <a:pt x="-16212" y="242955"/>
                        <a:pt x="1029" y="500987"/>
                      </a:cubicBezTo>
                      <a:cubicBezTo>
                        <a:pt x="4648" y="555089"/>
                        <a:pt x="45510" y="617192"/>
                        <a:pt x="75609" y="660912"/>
                      </a:cubicBezTo>
                      <a:cubicBezTo>
                        <a:pt x="79134" y="666055"/>
                        <a:pt x="84468" y="669675"/>
                        <a:pt x="90564" y="671103"/>
                      </a:cubicBezTo>
                      <a:lnTo>
                        <a:pt x="90564" y="671103"/>
                      </a:lnTo>
                      <a:lnTo>
                        <a:pt x="93326" y="674151"/>
                      </a:lnTo>
                      <a:cubicBezTo>
                        <a:pt x="93802" y="674913"/>
                        <a:pt x="94278" y="675771"/>
                        <a:pt x="94850" y="676533"/>
                      </a:cubicBezTo>
                      <a:lnTo>
                        <a:pt x="307257" y="974665"/>
                      </a:lnTo>
                      <a:cubicBezTo>
                        <a:pt x="342024" y="1023433"/>
                        <a:pt x="409746" y="1034863"/>
                        <a:pt x="458610" y="1000097"/>
                      </a:cubicBezTo>
                      <a:lnTo>
                        <a:pt x="464610" y="995811"/>
                      </a:lnTo>
                      <a:cubicBezTo>
                        <a:pt x="469754" y="992191"/>
                        <a:pt x="476040" y="990572"/>
                        <a:pt x="482232" y="991429"/>
                      </a:cubicBezTo>
                      <a:lnTo>
                        <a:pt x="897331" y="1044483"/>
                      </a:lnTo>
                      <a:cubicBezTo>
                        <a:pt x="910190" y="1046103"/>
                        <a:pt x="920001" y="1057437"/>
                        <a:pt x="919143" y="1070391"/>
                      </a:cubicBezTo>
                      <a:cubicBezTo>
                        <a:pt x="916953" y="1101824"/>
                        <a:pt x="925430" y="1127065"/>
                        <a:pt x="944385" y="1136400"/>
                      </a:cubicBezTo>
                      <a:cubicBezTo>
                        <a:pt x="976960" y="1152497"/>
                        <a:pt x="1027824" y="1115826"/>
                        <a:pt x="1058208" y="1054485"/>
                      </a:cubicBezTo>
                      <a:cubicBezTo>
                        <a:pt x="1088403" y="992763"/>
                        <a:pt x="1086593" y="930088"/>
                        <a:pt x="1054017" y="913991"/>
                      </a:cubicBezTo>
                      <a:close/>
                      <a:moveTo>
                        <a:pt x="139808" y="541659"/>
                      </a:moveTo>
                      <a:cubicBezTo>
                        <a:pt x="127235" y="550612"/>
                        <a:pt x="109518" y="546135"/>
                        <a:pt x="102851" y="532229"/>
                      </a:cubicBezTo>
                      <a:cubicBezTo>
                        <a:pt x="96279" y="518322"/>
                        <a:pt x="91707" y="505273"/>
                        <a:pt x="91040" y="494891"/>
                      </a:cubicBezTo>
                      <a:cubicBezTo>
                        <a:pt x="77133" y="286579"/>
                        <a:pt x="240963" y="105414"/>
                        <a:pt x="456228" y="91126"/>
                      </a:cubicBezTo>
                      <a:cubicBezTo>
                        <a:pt x="671493" y="76839"/>
                        <a:pt x="857802" y="234668"/>
                        <a:pt x="871709" y="442980"/>
                      </a:cubicBezTo>
                      <a:cubicBezTo>
                        <a:pt x="876376" y="512988"/>
                        <a:pt x="856945" y="571662"/>
                        <a:pt x="814083" y="617954"/>
                      </a:cubicBezTo>
                      <a:cubicBezTo>
                        <a:pt x="812749" y="616049"/>
                        <a:pt x="811511" y="614144"/>
                        <a:pt x="810082" y="612144"/>
                      </a:cubicBezTo>
                      <a:lnTo>
                        <a:pt x="596532" y="309725"/>
                      </a:lnTo>
                      <a:cubicBezTo>
                        <a:pt x="595293" y="307915"/>
                        <a:pt x="593769" y="306296"/>
                        <a:pt x="592055" y="304867"/>
                      </a:cubicBezTo>
                      <a:cubicBezTo>
                        <a:pt x="557765" y="276387"/>
                        <a:pt x="531000" y="263052"/>
                        <a:pt x="494328" y="289246"/>
                      </a:cubicBezTo>
                      <a:lnTo>
                        <a:pt x="139808" y="541659"/>
                      </a:lnTo>
                      <a:close/>
                    </a:path>
                  </a:pathLst>
                </a:custGeom>
                <a:solidFill>
                  <a:srgbClr val="BDD7E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23BF0761-B257-400D-9B87-AE9089A216B5}"/>
                    </a:ext>
                  </a:extLst>
                </p:cNvPr>
                <p:cNvSpPr/>
                <p:nvPr/>
              </p:nvSpPr>
              <p:spPr>
                <a:xfrm>
                  <a:off x="4385653" y="2386211"/>
                  <a:ext cx="290968" cy="410031"/>
                </a:xfrm>
                <a:custGeom>
                  <a:avLst/>
                  <a:gdLst>
                    <a:gd name="connsiteX0" fmla="*/ 173297 w 290968"/>
                    <a:gd name="connsiteY0" fmla="*/ 185538 h 410031"/>
                    <a:gd name="connsiteX1" fmla="*/ 288264 w 290968"/>
                    <a:gd name="connsiteY1" fmla="*/ 409090 h 410031"/>
                    <a:gd name="connsiteX2" fmla="*/ 117671 w 290968"/>
                    <a:gd name="connsiteY2" fmla="*/ 224495 h 410031"/>
                    <a:gd name="connsiteX3" fmla="*/ 2704 w 290968"/>
                    <a:gd name="connsiteY3" fmla="*/ 943 h 410031"/>
                    <a:gd name="connsiteX4" fmla="*/ 173297 w 290968"/>
                    <a:gd name="connsiteY4" fmla="*/ 185538 h 410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968" h="410031">
                      <a:moveTo>
                        <a:pt x="173297" y="185538"/>
                      </a:moveTo>
                      <a:cubicBezTo>
                        <a:pt x="252164" y="298219"/>
                        <a:pt x="303599" y="398326"/>
                        <a:pt x="288264" y="409090"/>
                      </a:cubicBezTo>
                      <a:cubicBezTo>
                        <a:pt x="272929" y="419853"/>
                        <a:pt x="196538" y="337176"/>
                        <a:pt x="117671" y="224495"/>
                      </a:cubicBezTo>
                      <a:cubicBezTo>
                        <a:pt x="38804" y="111814"/>
                        <a:pt x="-12631" y="11707"/>
                        <a:pt x="2704" y="943"/>
                      </a:cubicBezTo>
                      <a:cubicBezTo>
                        <a:pt x="18040" y="-9820"/>
                        <a:pt x="94430" y="72762"/>
                        <a:pt x="173297" y="185538"/>
                      </a:cubicBezTo>
                      <a:close/>
                    </a:path>
                  </a:pathLst>
                </a:custGeom>
                <a:solidFill>
                  <a:srgbClr val="1748A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1ACA8AD2-6901-4D16-BA88-7C588E6CE7CB}"/>
                  </a:ext>
                </a:extLst>
              </p:cNvPr>
              <p:cNvSpPr/>
              <p:nvPr/>
            </p:nvSpPr>
            <p:spPr>
              <a:xfrm>
                <a:off x="4377765" y="2138818"/>
                <a:ext cx="106623" cy="222828"/>
              </a:xfrm>
              <a:custGeom>
                <a:avLst/>
                <a:gdLst>
                  <a:gd name="connsiteX0" fmla="*/ 20117 w 106623"/>
                  <a:gd name="connsiteY0" fmla="*/ 187567 h 222828"/>
                  <a:gd name="connsiteX1" fmla="*/ 400 w 106623"/>
                  <a:gd name="connsiteY1" fmla="*/ 47359 h 222828"/>
                  <a:gd name="connsiteX2" fmla="*/ 35262 w 106623"/>
                  <a:gd name="connsiteY2" fmla="*/ 1067 h 222828"/>
                  <a:gd name="connsiteX3" fmla="*/ 40215 w 106623"/>
                  <a:gd name="connsiteY3" fmla="*/ 400 h 222828"/>
                  <a:gd name="connsiteX4" fmla="*/ 86506 w 106623"/>
                  <a:gd name="connsiteY4" fmla="*/ 35262 h 222828"/>
                  <a:gd name="connsiteX5" fmla="*/ 106223 w 106623"/>
                  <a:gd name="connsiteY5" fmla="*/ 175470 h 222828"/>
                  <a:gd name="connsiteX6" fmla="*/ 71362 w 106623"/>
                  <a:gd name="connsiteY6" fmla="*/ 221761 h 222828"/>
                  <a:gd name="connsiteX7" fmla="*/ 66409 w 106623"/>
                  <a:gd name="connsiteY7" fmla="*/ 222428 h 222828"/>
                  <a:gd name="connsiteX8" fmla="*/ 20117 w 106623"/>
                  <a:gd name="connsiteY8" fmla="*/ 187567 h 22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623" h="222828">
                    <a:moveTo>
                      <a:pt x="20117" y="187567"/>
                    </a:moveTo>
                    <a:lnTo>
                      <a:pt x="400" y="47359"/>
                    </a:lnTo>
                    <a:cubicBezTo>
                      <a:pt x="-2743" y="25070"/>
                      <a:pt x="12973" y="4210"/>
                      <a:pt x="35262" y="1067"/>
                    </a:cubicBezTo>
                    <a:lnTo>
                      <a:pt x="40215" y="400"/>
                    </a:lnTo>
                    <a:cubicBezTo>
                      <a:pt x="62503" y="-2743"/>
                      <a:pt x="83363" y="12973"/>
                      <a:pt x="86506" y="35262"/>
                    </a:cubicBezTo>
                    <a:lnTo>
                      <a:pt x="106223" y="175470"/>
                    </a:lnTo>
                    <a:cubicBezTo>
                      <a:pt x="109366" y="197758"/>
                      <a:pt x="93650" y="218618"/>
                      <a:pt x="71362" y="221761"/>
                    </a:cubicBezTo>
                    <a:lnTo>
                      <a:pt x="66409" y="222428"/>
                    </a:lnTo>
                    <a:cubicBezTo>
                      <a:pt x="44120" y="225571"/>
                      <a:pt x="23260" y="209855"/>
                      <a:pt x="20117" y="187567"/>
                    </a:cubicBezTo>
                    <a:close/>
                  </a:path>
                </a:pathLst>
              </a:custGeom>
              <a:solidFill>
                <a:srgbClr val="D684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A011DFAC-391B-4C7C-8023-48D775EC4DE6}"/>
                  </a:ext>
                </a:extLst>
              </p:cNvPr>
              <p:cNvSpPr/>
              <p:nvPr/>
            </p:nvSpPr>
            <p:spPr>
              <a:xfrm>
                <a:off x="4282325" y="2170156"/>
                <a:ext cx="106623" cy="222828"/>
              </a:xfrm>
              <a:custGeom>
                <a:avLst/>
                <a:gdLst>
                  <a:gd name="connsiteX0" fmla="*/ 20117 w 106623"/>
                  <a:gd name="connsiteY0" fmla="*/ 187567 h 222828"/>
                  <a:gd name="connsiteX1" fmla="*/ 400 w 106623"/>
                  <a:gd name="connsiteY1" fmla="*/ 47359 h 222828"/>
                  <a:gd name="connsiteX2" fmla="*/ 35262 w 106623"/>
                  <a:gd name="connsiteY2" fmla="*/ 1067 h 222828"/>
                  <a:gd name="connsiteX3" fmla="*/ 40215 w 106623"/>
                  <a:gd name="connsiteY3" fmla="*/ 400 h 222828"/>
                  <a:gd name="connsiteX4" fmla="*/ 86506 w 106623"/>
                  <a:gd name="connsiteY4" fmla="*/ 35262 h 222828"/>
                  <a:gd name="connsiteX5" fmla="*/ 106223 w 106623"/>
                  <a:gd name="connsiteY5" fmla="*/ 175470 h 222828"/>
                  <a:gd name="connsiteX6" fmla="*/ 71362 w 106623"/>
                  <a:gd name="connsiteY6" fmla="*/ 221761 h 222828"/>
                  <a:gd name="connsiteX7" fmla="*/ 66409 w 106623"/>
                  <a:gd name="connsiteY7" fmla="*/ 222428 h 222828"/>
                  <a:gd name="connsiteX8" fmla="*/ 20117 w 106623"/>
                  <a:gd name="connsiteY8" fmla="*/ 187567 h 22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623" h="222828">
                    <a:moveTo>
                      <a:pt x="20117" y="187567"/>
                    </a:moveTo>
                    <a:lnTo>
                      <a:pt x="400" y="47359"/>
                    </a:lnTo>
                    <a:cubicBezTo>
                      <a:pt x="-2743" y="25070"/>
                      <a:pt x="12973" y="4210"/>
                      <a:pt x="35262" y="1067"/>
                    </a:cubicBezTo>
                    <a:lnTo>
                      <a:pt x="40215" y="400"/>
                    </a:lnTo>
                    <a:cubicBezTo>
                      <a:pt x="62503" y="-2743"/>
                      <a:pt x="83363" y="12973"/>
                      <a:pt x="86506" y="35262"/>
                    </a:cubicBezTo>
                    <a:lnTo>
                      <a:pt x="106223" y="175470"/>
                    </a:lnTo>
                    <a:cubicBezTo>
                      <a:pt x="109366" y="197758"/>
                      <a:pt x="93650" y="218618"/>
                      <a:pt x="71362" y="221761"/>
                    </a:cubicBezTo>
                    <a:lnTo>
                      <a:pt x="66409" y="222428"/>
                    </a:lnTo>
                    <a:cubicBezTo>
                      <a:pt x="44120" y="225571"/>
                      <a:pt x="23260" y="209855"/>
                      <a:pt x="20117" y="187567"/>
                    </a:cubicBezTo>
                    <a:close/>
                  </a:path>
                </a:pathLst>
              </a:custGeom>
              <a:solidFill>
                <a:srgbClr val="D684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BC668FD-D0D8-4F3A-8A32-89257FF703B7}"/>
                  </a:ext>
                </a:extLst>
              </p:cNvPr>
              <p:cNvSpPr/>
              <p:nvPr/>
            </p:nvSpPr>
            <p:spPr>
              <a:xfrm>
                <a:off x="4181360" y="2202255"/>
                <a:ext cx="106623" cy="222828"/>
              </a:xfrm>
              <a:custGeom>
                <a:avLst/>
                <a:gdLst>
                  <a:gd name="connsiteX0" fmla="*/ 20117 w 106623"/>
                  <a:gd name="connsiteY0" fmla="*/ 187567 h 222828"/>
                  <a:gd name="connsiteX1" fmla="*/ 400 w 106623"/>
                  <a:gd name="connsiteY1" fmla="*/ 47359 h 222828"/>
                  <a:gd name="connsiteX2" fmla="*/ 35262 w 106623"/>
                  <a:gd name="connsiteY2" fmla="*/ 1067 h 222828"/>
                  <a:gd name="connsiteX3" fmla="*/ 40215 w 106623"/>
                  <a:gd name="connsiteY3" fmla="*/ 400 h 222828"/>
                  <a:gd name="connsiteX4" fmla="*/ 86506 w 106623"/>
                  <a:gd name="connsiteY4" fmla="*/ 35262 h 222828"/>
                  <a:gd name="connsiteX5" fmla="*/ 106223 w 106623"/>
                  <a:gd name="connsiteY5" fmla="*/ 175470 h 222828"/>
                  <a:gd name="connsiteX6" fmla="*/ 71362 w 106623"/>
                  <a:gd name="connsiteY6" fmla="*/ 221761 h 222828"/>
                  <a:gd name="connsiteX7" fmla="*/ 66409 w 106623"/>
                  <a:gd name="connsiteY7" fmla="*/ 222428 h 222828"/>
                  <a:gd name="connsiteX8" fmla="*/ 20117 w 106623"/>
                  <a:gd name="connsiteY8" fmla="*/ 187567 h 22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623" h="222828">
                    <a:moveTo>
                      <a:pt x="20117" y="187567"/>
                    </a:moveTo>
                    <a:lnTo>
                      <a:pt x="400" y="47359"/>
                    </a:lnTo>
                    <a:cubicBezTo>
                      <a:pt x="-2743" y="25070"/>
                      <a:pt x="12973" y="4210"/>
                      <a:pt x="35262" y="1067"/>
                    </a:cubicBezTo>
                    <a:lnTo>
                      <a:pt x="40215" y="400"/>
                    </a:lnTo>
                    <a:cubicBezTo>
                      <a:pt x="62503" y="-2743"/>
                      <a:pt x="83363" y="12973"/>
                      <a:pt x="86506" y="35262"/>
                    </a:cubicBezTo>
                    <a:lnTo>
                      <a:pt x="106223" y="175470"/>
                    </a:lnTo>
                    <a:cubicBezTo>
                      <a:pt x="109366" y="197758"/>
                      <a:pt x="93650" y="218618"/>
                      <a:pt x="71362" y="221761"/>
                    </a:cubicBezTo>
                    <a:lnTo>
                      <a:pt x="66409" y="222428"/>
                    </a:lnTo>
                    <a:cubicBezTo>
                      <a:pt x="44025" y="225571"/>
                      <a:pt x="23260" y="209855"/>
                      <a:pt x="20117" y="187567"/>
                    </a:cubicBezTo>
                    <a:close/>
                  </a:path>
                </a:pathLst>
              </a:custGeom>
              <a:solidFill>
                <a:srgbClr val="D684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5D0E2CE-BA38-4E4C-9FD7-0915D6787694}"/>
                  </a:ext>
                </a:extLst>
              </p:cNvPr>
              <p:cNvSpPr/>
              <p:nvPr/>
            </p:nvSpPr>
            <p:spPr>
              <a:xfrm>
                <a:off x="4253803" y="1892828"/>
                <a:ext cx="379156" cy="471522"/>
              </a:xfrm>
              <a:custGeom>
                <a:avLst/>
                <a:gdLst>
                  <a:gd name="connsiteX0" fmla="*/ 372965 w 379156"/>
                  <a:gd name="connsiteY0" fmla="*/ 459655 h 471522"/>
                  <a:gd name="connsiteX1" fmla="*/ 378585 w 379156"/>
                  <a:gd name="connsiteY1" fmla="*/ 454417 h 471522"/>
                  <a:gd name="connsiteX2" fmla="*/ 378870 w 379156"/>
                  <a:gd name="connsiteY2" fmla="*/ 447940 h 471522"/>
                  <a:gd name="connsiteX3" fmla="*/ 360201 w 379156"/>
                  <a:gd name="connsiteY3" fmla="*/ 355261 h 471522"/>
                  <a:gd name="connsiteX4" fmla="*/ 350867 w 379156"/>
                  <a:gd name="connsiteY4" fmla="*/ 307160 h 471522"/>
                  <a:gd name="connsiteX5" fmla="*/ 354963 w 379156"/>
                  <a:gd name="connsiteY5" fmla="*/ 193241 h 471522"/>
                  <a:gd name="connsiteX6" fmla="*/ 327816 w 379156"/>
                  <a:gd name="connsiteY6" fmla="*/ 146188 h 471522"/>
                  <a:gd name="connsiteX7" fmla="*/ 232281 w 379156"/>
                  <a:gd name="connsiteY7" fmla="*/ 47890 h 471522"/>
                  <a:gd name="connsiteX8" fmla="*/ 72356 w 379156"/>
                  <a:gd name="connsiteY8" fmla="*/ 6265 h 471522"/>
                  <a:gd name="connsiteX9" fmla="*/ 11015 w 379156"/>
                  <a:gd name="connsiteY9" fmla="*/ 171143 h 471522"/>
                  <a:gd name="connsiteX10" fmla="*/ 158938 w 379156"/>
                  <a:gd name="connsiteY10" fmla="*/ 242771 h 471522"/>
                  <a:gd name="connsiteX11" fmla="*/ 213802 w 379156"/>
                  <a:gd name="connsiteY11" fmla="*/ 259821 h 471522"/>
                  <a:gd name="connsiteX12" fmla="*/ 242091 w 379156"/>
                  <a:gd name="connsiteY12" fmla="*/ 304779 h 471522"/>
                  <a:gd name="connsiteX13" fmla="*/ 259808 w 379156"/>
                  <a:gd name="connsiteY13" fmla="*/ 370311 h 471522"/>
                  <a:gd name="connsiteX14" fmla="*/ 290097 w 379156"/>
                  <a:gd name="connsiteY14" fmla="*/ 451559 h 471522"/>
                  <a:gd name="connsiteX15" fmla="*/ 307719 w 379156"/>
                  <a:gd name="connsiteY15" fmla="*/ 465847 h 471522"/>
                  <a:gd name="connsiteX16" fmla="*/ 372965 w 379156"/>
                  <a:gd name="connsiteY16" fmla="*/ 459655 h 471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9156" h="471522">
                    <a:moveTo>
                      <a:pt x="372965" y="459655"/>
                    </a:moveTo>
                    <a:cubicBezTo>
                      <a:pt x="375251" y="458322"/>
                      <a:pt x="377537" y="456798"/>
                      <a:pt x="378585" y="454417"/>
                    </a:cubicBezTo>
                    <a:cubicBezTo>
                      <a:pt x="379442" y="452416"/>
                      <a:pt x="379156" y="450130"/>
                      <a:pt x="378870" y="447940"/>
                    </a:cubicBezTo>
                    <a:cubicBezTo>
                      <a:pt x="374394" y="416793"/>
                      <a:pt x="363154" y="386503"/>
                      <a:pt x="360201" y="355261"/>
                    </a:cubicBezTo>
                    <a:cubicBezTo>
                      <a:pt x="358582" y="338116"/>
                      <a:pt x="353915" y="323543"/>
                      <a:pt x="350867" y="307160"/>
                    </a:cubicBezTo>
                    <a:cubicBezTo>
                      <a:pt x="343818" y="269536"/>
                      <a:pt x="363345" y="231341"/>
                      <a:pt x="354963" y="193241"/>
                    </a:cubicBezTo>
                    <a:cubicBezTo>
                      <a:pt x="351057" y="175239"/>
                      <a:pt x="341437" y="158570"/>
                      <a:pt x="327816" y="146188"/>
                    </a:cubicBezTo>
                    <a:cubicBezTo>
                      <a:pt x="320101" y="139139"/>
                      <a:pt x="240853" y="53890"/>
                      <a:pt x="232281" y="47890"/>
                    </a:cubicBezTo>
                    <a:cubicBezTo>
                      <a:pt x="196086" y="22553"/>
                      <a:pt x="120457" y="-14975"/>
                      <a:pt x="72356" y="6265"/>
                    </a:cubicBezTo>
                    <a:cubicBezTo>
                      <a:pt x="10443" y="33507"/>
                      <a:pt x="-17084" y="107326"/>
                      <a:pt x="11015" y="171143"/>
                    </a:cubicBezTo>
                    <a:cubicBezTo>
                      <a:pt x="36828" y="229817"/>
                      <a:pt x="100645" y="259535"/>
                      <a:pt x="158938" y="242771"/>
                    </a:cubicBezTo>
                    <a:cubicBezTo>
                      <a:pt x="178750" y="244105"/>
                      <a:pt x="198562" y="247534"/>
                      <a:pt x="213802" y="259821"/>
                    </a:cubicBezTo>
                    <a:cubicBezTo>
                      <a:pt x="227804" y="271060"/>
                      <a:pt x="235805" y="288015"/>
                      <a:pt x="242091" y="304779"/>
                    </a:cubicBezTo>
                    <a:cubicBezTo>
                      <a:pt x="249997" y="326020"/>
                      <a:pt x="255998" y="347927"/>
                      <a:pt x="259808" y="370311"/>
                    </a:cubicBezTo>
                    <a:cubicBezTo>
                      <a:pt x="264761" y="399457"/>
                      <a:pt x="269428" y="429366"/>
                      <a:pt x="290097" y="451559"/>
                    </a:cubicBezTo>
                    <a:cubicBezTo>
                      <a:pt x="295241" y="457084"/>
                      <a:pt x="301051" y="462227"/>
                      <a:pt x="307719" y="465847"/>
                    </a:cubicBezTo>
                    <a:cubicBezTo>
                      <a:pt x="327816" y="476419"/>
                      <a:pt x="353153" y="470990"/>
                      <a:pt x="372965" y="459655"/>
                    </a:cubicBezTo>
                    <a:close/>
                  </a:path>
                </a:pathLst>
              </a:custGeom>
              <a:solidFill>
                <a:srgbClr val="CE6B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CB5BC9A-E483-4141-BFE1-2BA1F321F990}"/>
                  </a:ext>
                </a:extLst>
              </p:cNvPr>
              <p:cNvSpPr/>
              <p:nvPr/>
            </p:nvSpPr>
            <p:spPr>
              <a:xfrm>
                <a:off x="4170616" y="2560929"/>
                <a:ext cx="300393" cy="315550"/>
              </a:xfrm>
              <a:custGeom>
                <a:avLst/>
                <a:gdLst>
                  <a:gd name="connsiteX0" fmla="*/ 146590 w 300393"/>
                  <a:gd name="connsiteY0" fmla="*/ 163125 h 315550"/>
                  <a:gd name="connsiteX1" fmla="*/ 133540 w 300393"/>
                  <a:gd name="connsiteY1" fmla="*/ 32728 h 315550"/>
                  <a:gd name="connsiteX2" fmla="*/ 119634 w 300393"/>
                  <a:gd name="connsiteY2" fmla="*/ 10535 h 315550"/>
                  <a:gd name="connsiteX3" fmla="*/ 86106 w 300393"/>
                  <a:gd name="connsiteY3" fmla="*/ 152 h 315550"/>
                  <a:gd name="connsiteX4" fmla="*/ 19050 w 300393"/>
                  <a:gd name="connsiteY4" fmla="*/ 58350 h 315550"/>
                  <a:gd name="connsiteX5" fmla="*/ 4763 w 300393"/>
                  <a:gd name="connsiteY5" fmla="*/ 155600 h 315550"/>
                  <a:gd name="connsiteX6" fmla="*/ 0 w 300393"/>
                  <a:gd name="connsiteY6" fmla="*/ 289427 h 315550"/>
                  <a:gd name="connsiteX7" fmla="*/ 187071 w 300393"/>
                  <a:gd name="connsiteY7" fmla="*/ 315430 h 315550"/>
                  <a:gd name="connsiteX8" fmla="*/ 274415 w 300393"/>
                  <a:gd name="connsiteY8" fmla="*/ 290855 h 315550"/>
                  <a:gd name="connsiteX9" fmla="*/ 291275 w 300393"/>
                  <a:gd name="connsiteY9" fmla="*/ 203321 h 315550"/>
                  <a:gd name="connsiteX10" fmla="*/ 150400 w 300393"/>
                  <a:gd name="connsiteY10" fmla="*/ 167602 h 31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0393" h="315550">
                    <a:moveTo>
                      <a:pt x="146590" y="163125"/>
                    </a:moveTo>
                    <a:cubicBezTo>
                      <a:pt x="155924" y="120834"/>
                      <a:pt x="151257" y="74066"/>
                      <a:pt x="133540" y="32728"/>
                    </a:cubicBezTo>
                    <a:cubicBezTo>
                      <a:pt x="130111" y="24632"/>
                      <a:pt x="126016" y="16440"/>
                      <a:pt x="119634" y="10535"/>
                    </a:cubicBezTo>
                    <a:cubicBezTo>
                      <a:pt x="110490" y="1962"/>
                      <a:pt x="97727" y="-705"/>
                      <a:pt x="86106" y="152"/>
                    </a:cubicBezTo>
                    <a:cubicBezTo>
                      <a:pt x="55150" y="2629"/>
                      <a:pt x="30766" y="28346"/>
                      <a:pt x="19050" y="58350"/>
                    </a:cubicBezTo>
                    <a:cubicBezTo>
                      <a:pt x="7334" y="88354"/>
                      <a:pt x="6001" y="122358"/>
                      <a:pt x="4763" y="155600"/>
                    </a:cubicBezTo>
                    <a:cubicBezTo>
                      <a:pt x="3143" y="200177"/>
                      <a:pt x="1524" y="244850"/>
                      <a:pt x="0" y="289427"/>
                    </a:cubicBezTo>
                    <a:cubicBezTo>
                      <a:pt x="51244" y="300190"/>
                      <a:pt x="135731" y="317144"/>
                      <a:pt x="187071" y="315430"/>
                    </a:cubicBezTo>
                    <a:cubicBezTo>
                      <a:pt x="218123" y="314382"/>
                      <a:pt x="250603" y="310382"/>
                      <a:pt x="274415" y="290855"/>
                    </a:cubicBezTo>
                    <a:cubicBezTo>
                      <a:pt x="298323" y="271329"/>
                      <a:pt x="309658" y="231705"/>
                      <a:pt x="291275" y="203321"/>
                    </a:cubicBezTo>
                    <a:cubicBezTo>
                      <a:pt x="268415" y="167983"/>
                      <a:pt x="187833" y="159410"/>
                      <a:pt x="150400" y="167602"/>
                    </a:cubicBezTo>
                  </a:path>
                </a:pathLst>
              </a:custGeom>
              <a:solidFill>
                <a:srgbClr val="1748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C3F1DD-3A0D-4952-8E09-B003FA3C69F3}"/>
              </a:ext>
            </a:extLst>
          </p:cNvPr>
          <p:cNvGrpSpPr/>
          <p:nvPr/>
        </p:nvGrpSpPr>
        <p:grpSpPr>
          <a:xfrm rot="9148252">
            <a:off x="9916011" y="5073227"/>
            <a:ext cx="4204374" cy="2184241"/>
            <a:chOff x="-846614" y="-999589"/>
            <a:chExt cx="4356730" cy="3597988"/>
          </a:xfrm>
        </p:grpSpPr>
        <p:sp>
          <p:nvSpPr>
            <p:cNvPr id="13" name="Graphic 104">
              <a:extLst>
                <a:ext uri="{FF2B5EF4-FFF2-40B4-BE49-F238E27FC236}">
                  <a16:creationId xmlns:a16="http://schemas.microsoft.com/office/drawing/2014/main" id="{7CFB31F7-92D7-476C-BB69-824D2F9A98FE}"/>
                </a:ext>
              </a:extLst>
            </p:cNvPr>
            <p:cNvSpPr/>
            <p:nvPr/>
          </p:nvSpPr>
          <p:spPr>
            <a:xfrm>
              <a:off x="-846614" y="-999589"/>
              <a:ext cx="4356730" cy="3353166"/>
            </a:xfrm>
            <a:custGeom>
              <a:avLst/>
              <a:gdLst>
                <a:gd name="connsiteX0" fmla="*/ 3789279 w 4001311"/>
                <a:gd name="connsiteY0" fmla="*/ 479141 h 3382294"/>
                <a:gd name="connsiteX1" fmla="*/ 3566226 w 4001311"/>
                <a:gd name="connsiteY1" fmla="*/ 435822 h 3382294"/>
                <a:gd name="connsiteX2" fmla="*/ 2154053 w 4001311"/>
                <a:gd name="connsiteY2" fmla="*/ 2631 h 3382294"/>
                <a:gd name="connsiteX3" fmla="*/ 1029104 w 4001311"/>
                <a:gd name="connsiteY3" fmla="*/ 209271 h 3382294"/>
                <a:gd name="connsiteX4" fmla="*/ 303577 w 4001311"/>
                <a:gd name="connsiteY4" fmla="*/ 689144 h 3382294"/>
                <a:gd name="connsiteX5" fmla="*/ 95861 w 4001311"/>
                <a:gd name="connsiteY5" fmla="*/ 1166595 h 3382294"/>
                <a:gd name="connsiteX6" fmla="*/ 114427 w 4001311"/>
                <a:gd name="connsiteY6" fmla="*/ 2734286 h 3382294"/>
                <a:gd name="connsiteX7" fmla="*/ 310977 w 4001311"/>
                <a:gd name="connsiteY7" fmla="*/ 3124830 h 3382294"/>
                <a:gd name="connsiteX8" fmla="*/ 680399 w 4001311"/>
                <a:gd name="connsiteY8" fmla="*/ 3324743 h 3382294"/>
                <a:gd name="connsiteX9" fmla="*/ 1648754 w 4001311"/>
                <a:gd name="connsiteY9" fmla="*/ 3271738 h 3382294"/>
                <a:gd name="connsiteX10" fmla="*/ 2325311 w 4001311"/>
                <a:gd name="connsiteY10" fmla="*/ 2586571 h 3382294"/>
                <a:gd name="connsiteX11" fmla="*/ 2494013 w 4001311"/>
                <a:gd name="connsiteY11" fmla="*/ 2135622 h 3382294"/>
                <a:gd name="connsiteX12" fmla="*/ 2929625 w 4001311"/>
                <a:gd name="connsiteY12" fmla="*/ 1832658 h 3382294"/>
                <a:gd name="connsiteX13" fmla="*/ 3582639 w 4001311"/>
                <a:gd name="connsiteY13" fmla="*/ 1796738 h 3382294"/>
                <a:gd name="connsiteX14" fmla="*/ 3999282 w 4001311"/>
                <a:gd name="connsiteY14" fmla="*/ 1205743 h 3382294"/>
                <a:gd name="connsiteX15" fmla="*/ 3789279 w 4001311"/>
                <a:gd name="connsiteY15" fmla="*/ 479141 h 33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1311" h="3382294">
                  <a:moveTo>
                    <a:pt x="3789279" y="479141"/>
                  </a:moveTo>
                  <a:lnTo>
                    <a:pt x="3566226" y="435822"/>
                  </a:lnTo>
                  <a:cubicBezTo>
                    <a:pt x="3114067" y="233487"/>
                    <a:pt x="2648858" y="27789"/>
                    <a:pt x="2154053" y="2631"/>
                  </a:cubicBezTo>
                  <a:cubicBezTo>
                    <a:pt x="1770639" y="-16876"/>
                    <a:pt x="1388571" y="74067"/>
                    <a:pt x="1029104" y="209271"/>
                  </a:cubicBezTo>
                  <a:cubicBezTo>
                    <a:pt x="753853" y="312860"/>
                    <a:pt x="477257" y="451696"/>
                    <a:pt x="303577" y="689144"/>
                  </a:cubicBezTo>
                  <a:cubicBezTo>
                    <a:pt x="200527" y="830132"/>
                    <a:pt x="139988" y="997624"/>
                    <a:pt x="95861" y="1166595"/>
                  </a:cubicBezTo>
                  <a:cubicBezTo>
                    <a:pt x="-37997" y="1678217"/>
                    <a:pt x="-31540" y="2225893"/>
                    <a:pt x="114427" y="2734286"/>
                  </a:cubicBezTo>
                  <a:cubicBezTo>
                    <a:pt x="155055" y="2875813"/>
                    <a:pt x="209002" y="3018685"/>
                    <a:pt x="310977" y="3124830"/>
                  </a:cubicBezTo>
                  <a:cubicBezTo>
                    <a:pt x="409184" y="3226939"/>
                    <a:pt x="543985" y="3286267"/>
                    <a:pt x="680399" y="3324743"/>
                  </a:cubicBezTo>
                  <a:cubicBezTo>
                    <a:pt x="997624" y="3414341"/>
                    <a:pt x="1345790" y="3401291"/>
                    <a:pt x="1648754" y="3271738"/>
                  </a:cubicBezTo>
                  <a:cubicBezTo>
                    <a:pt x="1951853" y="3142184"/>
                    <a:pt x="2205578" y="2893705"/>
                    <a:pt x="2325311" y="2586571"/>
                  </a:cubicBezTo>
                  <a:cubicBezTo>
                    <a:pt x="2383698" y="2436703"/>
                    <a:pt x="2411545" y="2273786"/>
                    <a:pt x="2494013" y="2135622"/>
                  </a:cubicBezTo>
                  <a:cubicBezTo>
                    <a:pt x="2587512" y="1979028"/>
                    <a:pt x="2750429" y="1865753"/>
                    <a:pt x="2929625" y="1832658"/>
                  </a:cubicBezTo>
                  <a:cubicBezTo>
                    <a:pt x="3144875" y="1792837"/>
                    <a:pt x="3374116" y="1863466"/>
                    <a:pt x="3582639" y="1796738"/>
                  </a:cubicBezTo>
                  <a:cubicBezTo>
                    <a:pt x="3826544" y="1718710"/>
                    <a:pt x="3981793" y="1461083"/>
                    <a:pt x="3999282" y="1205743"/>
                  </a:cubicBezTo>
                  <a:cubicBezTo>
                    <a:pt x="4016771" y="950403"/>
                    <a:pt x="3919101" y="699772"/>
                    <a:pt x="3789279" y="479141"/>
                  </a:cubicBezTo>
                  <a:close/>
                </a:path>
              </a:pathLst>
            </a:custGeom>
            <a:solidFill>
              <a:srgbClr val="BDD7EE"/>
            </a:solidFill>
            <a:ln w="1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Graphic 106">
              <a:extLst>
                <a:ext uri="{FF2B5EF4-FFF2-40B4-BE49-F238E27FC236}">
                  <a16:creationId xmlns:a16="http://schemas.microsoft.com/office/drawing/2014/main" id="{55BCA246-A509-4B8B-924F-1F4E285A7709}"/>
                </a:ext>
              </a:extLst>
            </p:cNvPr>
            <p:cNvSpPr/>
            <p:nvPr/>
          </p:nvSpPr>
          <p:spPr>
            <a:xfrm>
              <a:off x="-51979" y="-377813"/>
              <a:ext cx="3388634" cy="2976212"/>
            </a:xfrm>
            <a:custGeom>
              <a:avLst/>
              <a:gdLst>
                <a:gd name="connsiteX0" fmla="*/ 3065582 w 3236455"/>
                <a:gd name="connsiteY0" fmla="*/ 0 h 2696027"/>
                <a:gd name="connsiteX1" fmla="*/ 3221525 w 3236455"/>
                <a:gd name="connsiteY1" fmla="*/ 565306 h 2696027"/>
                <a:gd name="connsiteX2" fmla="*/ 2834951 w 3236455"/>
                <a:gd name="connsiteY2" fmla="*/ 1006130 h 2696027"/>
                <a:gd name="connsiteX3" fmla="*/ 2357588 w 3236455"/>
                <a:gd name="connsiteY3" fmla="*/ 1068805 h 2696027"/>
                <a:gd name="connsiteX4" fmla="*/ 1911933 w 3236455"/>
                <a:gd name="connsiteY4" fmla="*/ 1227472 h 2696027"/>
                <a:gd name="connsiteX5" fmla="*/ 1714992 w 3236455"/>
                <a:gd name="connsiteY5" fmla="*/ 1670897 h 2696027"/>
                <a:gd name="connsiteX6" fmla="*/ 1059267 w 3236455"/>
                <a:gd name="connsiteY6" fmla="*/ 2571621 h 2696027"/>
                <a:gd name="connsiteX7" fmla="*/ 0 w 3236455"/>
                <a:gd name="connsiteY7" fmla="*/ 2473151 h 26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455" h="2696027">
                  <a:moveTo>
                    <a:pt x="3065582" y="0"/>
                  </a:moveTo>
                  <a:cubicBezTo>
                    <a:pt x="3206413" y="147024"/>
                    <a:pt x="3267106" y="366755"/>
                    <a:pt x="3221525" y="565306"/>
                  </a:cubicBezTo>
                  <a:cubicBezTo>
                    <a:pt x="3176067" y="763856"/>
                    <a:pt x="3025823" y="935157"/>
                    <a:pt x="2834951" y="1006130"/>
                  </a:cubicBezTo>
                  <a:cubicBezTo>
                    <a:pt x="2683964" y="1062364"/>
                    <a:pt x="2518360" y="1057409"/>
                    <a:pt x="2357588" y="1068805"/>
                  </a:cubicBezTo>
                  <a:cubicBezTo>
                    <a:pt x="2196815" y="1080200"/>
                    <a:pt x="2026505" y="1114014"/>
                    <a:pt x="1911933" y="1227472"/>
                  </a:cubicBezTo>
                  <a:cubicBezTo>
                    <a:pt x="1795626" y="1342663"/>
                    <a:pt x="1761316" y="1513840"/>
                    <a:pt x="1714992" y="1670897"/>
                  </a:cubicBezTo>
                  <a:cubicBezTo>
                    <a:pt x="1607108" y="2036166"/>
                    <a:pt x="1391465" y="2385333"/>
                    <a:pt x="1059267" y="2571621"/>
                  </a:cubicBezTo>
                  <a:cubicBezTo>
                    <a:pt x="727069" y="2757910"/>
                    <a:pt x="269028" y="2742798"/>
                    <a:pt x="0" y="2473151"/>
                  </a:cubicBezTo>
                </a:path>
              </a:pathLst>
            </a:custGeom>
            <a:noFill/>
            <a:ln w="12361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5" name="Graphic 20">
            <a:extLst>
              <a:ext uri="{FF2B5EF4-FFF2-40B4-BE49-F238E27FC236}">
                <a16:creationId xmlns:a16="http://schemas.microsoft.com/office/drawing/2014/main" id="{17915F6A-323B-44B8-817A-00C380DAC598}"/>
              </a:ext>
            </a:extLst>
          </p:cNvPr>
          <p:cNvGrpSpPr/>
          <p:nvPr/>
        </p:nvGrpSpPr>
        <p:grpSpPr>
          <a:xfrm>
            <a:off x="2095361" y="1669935"/>
            <a:ext cx="3496023" cy="4085903"/>
            <a:chOff x="4382376" y="1242935"/>
            <a:chExt cx="3291715" cy="380902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E785C3-A286-443B-95FC-2D25011AFB2B}"/>
                </a:ext>
              </a:extLst>
            </p:cNvPr>
            <p:cNvSpPr/>
            <p:nvPr/>
          </p:nvSpPr>
          <p:spPr>
            <a:xfrm>
              <a:off x="5293610" y="1954472"/>
              <a:ext cx="211267" cy="221202"/>
            </a:xfrm>
            <a:custGeom>
              <a:avLst/>
              <a:gdLst>
                <a:gd name="connsiteX0" fmla="*/ 110493 w 211267"/>
                <a:gd name="connsiteY0" fmla="*/ 114071 h 221202"/>
                <a:gd name="connsiteX1" fmla="*/ 122590 w 211267"/>
                <a:gd name="connsiteY1" fmla="*/ 22155 h 221202"/>
                <a:gd name="connsiteX2" fmla="*/ 132972 w 211267"/>
                <a:gd name="connsiteY2" fmla="*/ 6820 h 221202"/>
                <a:gd name="connsiteX3" fmla="*/ 156880 w 211267"/>
                <a:gd name="connsiteY3" fmla="*/ 248 h 221202"/>
                <a:gd name="connsiteX4" fmla="*/ 202981 w 211267"/>
                <a:gd name="connsiteY4" fmla="*/ 42919 h 221202"/>
                <a:gd name="connsiteX5" fmla="*/ 210887 w 211267"/>
                <a:gd name="connsiteY5" fmla="*/ 111976 h 221202"/>
                <a:gd name="connsiteX6" fmla="*/ 211268 w 211267"/>
                <a:gd name="connsiteY6" fmla="*/ 206654 h 221202"/>
                <a:gd name="connsiteX7" fmla="*/ 78394 w 211267"/>
                <a:gd name="connsiteY7" fmla="*/ 220846 h 221202"/>
                <a:gd name="connsiteX8" fmla="*/ 17148 w 211267"/>
                <a:gd name="connsiteY8" fmla="*/ 201511 h 221202"/>
                <a:gd name="connsiteX9" fmla="*/ 7242 w 211267"/>
                <a:gd name="connsiteY9" fmla="*/ 139313 h 221202"/>
                <a:gd name="connsiteX10" fmla="*/ 107636 w 211267"/>
                <a:gd name="connsiteY10" fmla="*/ 117215 h 2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267" h="221202">
                  <a:moveTo>
                    <a:pt x="110493" y="114071"/>
                  </a:moveTo>
                  <a:cubicBezTo>
                    <a:pt x="104874" y="83972"/>
                    <a:pt x="109160" y="51016"/>
                    <a:pt x="122590" y="22155"/>
                  </a:cubicBezTo>
                  <a:cubicBezTo>
                    <a:pt x="125257" y="16535"/>
                    <a:pt x="128305" y="10820"/>
                    <a:pt x="132972" y="6820"/>
                  </a:cubicBezTo>
                  <a:cubicBezTo>
                    <a:pt x="139640" y="1010"/>
                    <a:pt x="148689" y="-705"/>
                    <a:pt x="156880" y="248"/>
                  </a:cubicBezTo>
                  <a:cubicBezTo>
                    <a:pt x="178692" y="2724"/>
                    <a:pt x="195361" y="21393"/>
                    <a:pt x="202981" y="42919"/>
                  </a:cubicBezTo>
                  <a:cubicBezTo>
                    <a:pt x="210601" y="64351"/>
                    <a:pt x="210792" y="88449"/>
                    <a:pt x="210887" y="111976"/>
                  </a:cubicBezTo>
                  <a:cubicBezTo>
                    <a:pt x="210982" y="143504"/>
                    <a:pt x="211173" y="175127"/>
                    <a:pt x="211268" y="206654"/>
                  </a:cubicBezTo>
                  <a:cubicBezTo>
                    <a:pt x="174787" y="213131"/>
                    <a:pt x="114684" y="223228"/>
                    <a:pt x="78394" y="220846"/>
                  </a:cubicBezTo>
                  <a:cubicBezTo>
                    <a:pt x="56487" y="219418"/>
                    <a:pt x="33627" y="215894"/>
                    <a:pt x="17148" y="201511"/>
                  </a:cubicBezTo>
                  <a:cubicBezTo>
                    <a:pt x="670" y="187128"/>
                    <a:pt x="-6474" y="158934"/>
                    <a:pt x="7242" y="139313"/>
                  </a:cubicBezTo>
                  <a:cubicBezTo>
                    <a:pt x="24197" y="114833"/>
                    <a:pt x="81347" y="110547"/>
                    <a:pt x="107636" y="117215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3B47B2-B202-4F8E-A118-20837C5818BE}"/>
                </a:ext>
              </a:extLst>
            </p:cNvPr>
            <p:cNvSpPr/>
            <p:nvPr/>
          </p:nvSpPr>
          <p:spPr>
            <a:xfrm>
              <a:off x="5579048" y="1980569"/>
              <a:ext cx="124380" cy="121290"/>
            </a:xfrm>
            <a:custGeom>
              <a:avLst/>
              <a:gdLst>
                <a:gd name="connsiteX0" fmla="*/ 65752 w 124380"/>
                <a:gd name="connsiteY0" fmla="*/ 60924 h 121290"/>
                <a:gd name="connsiteX1" fmla="*/ 79468 w 124380"/>
                <a:gd name="connsiteY1" fmla="*/ 10346 h 121290"/>
                <a:gd name="connsiteX2" fmla="*/ 86421 w 124380"/>
                <a:gd name="connsiteY2" fmla="*/ 2535 h 121290"/>
                <a:gd name="connsiteX3" fmla="*/ 100327 w 124380"/>
                <a:gd name="connsiteY3" fmla="*/ 630 h 121290"/>
                <a:gd name="connsiteX4" fmla="*/ 122997 w 124380"/>
                <a:gd name="connsiteY4" fmla="*/ 27967 h 121290"/>
                <a:gd name="connsiteX5" fmla="*/ 122235 w 124380"/>
                <a:gd name="connsiteY5" fmla="*/ 67305 h 121290"/>
                <a:gd name="connsiteX6" fmla="*/ 115377 w 124380"/>
                <a:gd name="connsiteY6" fmla="*/ 120455 h 121290"/>
                <a:gd name="connsiteX7" fmla="*/ 39844 w 124380"/>
                <a:gd name="connsiteY7" fmla="*/ 118455 h 121290"/>
                <a:gd name="connsiteX8" fmla="*/ 6983 w 124380"/>
                <a:gd name="connsiteY8" fmla="*/ 103024 h 121290"/>
                <a:gd name="connsiteX9" fmla="*/ 6030 w 124380"/>
                <a:gd name="connsiteY9" fmla="*/ 67401 h 121290"/>
                <a:gd name="connsiteX10" fmla="*/ 63942 w 124380"/>
                <a:gd name="connsiteY10" fmla="*/ 62543 h 12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380" h="121290">
                  <a:moveTo>
                    <a:pt x="65752" y="60924"/>
                  </a:moveTo>
                  <a:cubicBezTo>
                    <a:pt x="64894" y="43588"/>
                    <a:pt x="69752" y="25491"/>
                    <a:pt x="79468" y="10346"/>
                  </a:cubicBezTo>
                  <a:cubicBezTo>
                    <a:pt x="81373" y="7393"/>
                    <a:pt x="83564" y="4440"/>
                    <a:pt x="86421" y="2535"/>
                  </a:cubicBezTo>
                  <a:cubicBezTo>
                    <a:pt x="90612" y="-227"/>
                    <a:pt x="95756" y="-513"/>
                    <a:pt x="100327" y="630"/>
                  </a:cubicBezTo>
                  <a:cubicBezTo>
                    <a:pt x="112424" y="3678"/>
                    <a:pt x="120330" y="15394"/>
                    <a:pt x="122997" y="27967"/>
                  </a:cubicBezTo>
                  <a:cubicBezTo>
                    <a:pt x="125664" y="40540"/>
                    <a:pt x="123950" y="54066"/>
                    <a:pt x="122235" y="67305"/>
                  </a:cubicBezTo>
                  <a:cubicBezTo>
                    <a:pt x="119949" y="85022"/>
                    <a:pt x="117663" y="102738"/>
                    <a:pt x="115377" y="120455"/>
                  </a:cubicBezTo>
                  <a:cubicBezTo>
                    <a:pt x="94422" y="121312"/>
                    <a:pt x="59942" y="122455"/>
                    <a:pt x="39844" y="118455"/>
                  </a:cubicBezTo>
                  <a:cubicBezTo>
                    <a:pt x="27652" y="115978"/>
                    <a:pt x="15079" y="112263"/>
                    <a:pt x="6983" y="103024"/>
                  </a:cubicBezTo>
                  <a:cubicBezTo>
                    <a:pt x="-1209" y="93785"/>
                    <a:pt x="-3019" y="77402"/>
                    <a:pt x="6030" y="67401"/>
                  </a:cubicBezTo>
                  <a:cubicBezTo>
                    <a:pt x="17365" y="54923"/>
                    <a:pt x="49750" y="56828"/>
                    <a:pt x="63942" y="62543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4CAFD9-5EED-458F-A265-5999D5620AC2}"/>
                </a:ext>
              </a:extLst>
            </p:cNvPr>
            <p:cNvSpPr/>
            <p:nvPr/>
          </p:nvSpPr>
          <p:spPr>
            <a:xfrm>
              <a:off x="6060687" y="2349908"/>
              <a:ext cx="147425" cy="139354"/>
            </a:xfrm>
            <a:custGeom>
              <a:avLst/>
              <a:gdLst>
                <a:gd name="connsiteX0" fmla="*/ 71031 w 147425"/>
                <a:gd name="connsiteY0" fmla="*/ 68774 h 139354"/>
                <a:gd name="connsiteX1" fmla="*/ 131134 w 147425"/>
                <a:gd name="connsiteY1" fmla="*/ 71060 h 139354"/>
                <a:gd name="connsiteX2" fmla="*/ 141707 w 147425"/>
                <a:gd name="connsiteY2" fmla="*/ 76775 h 139354"/>
                <a:gd name="connsiteX3" fmla="*/ 147421 w 147425"/>
                <a:gd name="connsiteY3" fmla="*/ 91825 h 139354"/>
                <a:gd name="connsiteX4" fmla="*/ 122657 w 147425"/>
                <a:gd name="connsiteY4" fmla="*/ 124210 h 139354"/>
                <a:gd name="connsiteX5" fmla="*/ 78460 w 147425"/>
                <a:gd name="connsiteY5" fmla="*/ 133449 h 139354"/>
                <a:gd name="connsiteX6" fmla="*/ 17215 w 147425"/>
                <a:gd name="connsiteY6" fmla="*/ 139354 h 139354"/>
                <a:gd name="connsiteX7" fmla="*/ 70 w 147425"/>
                <a:gd name="connsiteY7" fmla="*/ 54296 h 139354"/>
                <a:gd name="connsiteX8" fmla="*/ 8833 w 147425"/>
                <a:gd name="connsiteY8" fmla="*/ 13529 h 139354"/>
                <a:gd name="connsiteX9" fmla="*/ 48457 w 147425"/>
                <a:gd name="connsiteY9" fmla="*/ 3337 h 139354"/>
                <a:gd name="connsiteX10" fmla="*/ 68745 w 147425"/>
                <a:gd name="connsiteY10" fmla="*/ 66869 h 13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25" h="139354">
                  <a:moveTo>
                    <a:pt x="71031" y="68774"/>
                  </a:moveTo>
                  <a:cubicBezTo>
                    <a:pt x="90176" y="63345"/>
                    <a:pt x="111703" y="64107"/>
                    <a:pt x="131134" y="71060"/>
                  </a:cubicBezTo>
                  <a:cubicBezTo>
                    <a:pt x="134944" y="72394"/>
                    <a:pt x="138753" y="74108"/>
                    <a:pt x="141707" y="76775"/>
                  </a:cubicBezTo>
                  <a:cubicBezTo>
                    <a:pt x="145897" y="80776"/>
                    <a:pt x="147517" y="86491"/>
                    <a:pt x="147421" y="91825"/>
                  </a:cubicBezTo>
                  <a:cubicBezTo>
                    <a:pt x="147136" y="106112"/>
                    <a:pt x="136087" y="118019"/>
                    <a:pt x="122657" y="124210"/>
                  </a:cubicBezTo>
                  <a:cubicBezTo>
                    <a:pt x="109226" y="130401"/>
                    <a:pt x="93700" y="132020"/>
                    <a:pt x="78460" y="133449"/>
                  </a:cubicBezTo>
                  <a:cubicBezTo>
                    <a:pt x="58077" y="135449"/>
                    <a:pt x="37693" y="137449"/>
                    <a:pt x="17215" y="139354"/>
                  </a:cubicBezTo>
                  <a:cubicBezTo>
                    <a:pt x="10833" y="116113"/>
                    <a:pt x="736" y="77918"/>
                    <a:pt x="70" y="54296"/>
                  </a:cubicBezTo>
                  <a:cubicBezTo>
                    <a:pt x="-311" y="40009"/>
                    <a:pt x="641" y="25054"/>
                    <a:pt x="8833" y="13529"/>
                  </a:cubicBezTo>
                  <a:cubicBezTo>
                    <a:pt x="17024" y="2004"/>
                    <a:pt x="34931" y="-4282"/>
                    <a:pt x="48457" y="3337"/>
                  </a:cubicBezTo>
                  <a:cubicBezTo>
                    <a:pt x="65316" y="12862"/>
                    <a:pt x="71507" y="49534"/>
                    <a:pt x="68745" y="66869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75BCBBF-8C0A-496C-AFA3-23FC6FC3D5CF}"/>
                </a:ext>
              </a:extLst>
            </p:cNvPr>
            <p:cNvSpPr/>
            <p:nvPr/>
          </p:nvSpPr>
          <p:spPr>
            <a:xfrm>
              <a:off x="5569073" y="2202408"/>
              <a:ext cx="211267" cy="221202"/>
            </a:xfrm>
            <a:custGeom>
              <a:avLst/>
              <a:gdLst>
                <a:gd name="connsiteX0" fmla="*/ 110493 w 211267"/>
                <a:gd name="connsiteY0" fmla="*/ 114071 h 221202"/>
                <a:gd name="connsiteX1" fmla="*/ 122590 w 211267"/>
                <a:gd name="connsiteY1" fmla="*/ 22155 h 221202"/>
                <a:gd name="connsiteX2" fmla="*/ 132972 w 211267"/>
                <a:gd name="connsiteY2" fmla="*/ 6820 h 221202"/>
                <a:gd name="connsiteX3" fmla="*/ 156880 w 211267"/>
                <a:gd name="connsiteY3" fmla="*/ 248 h 221202"/>
                <a:gd name="connsiteX4" fmla="*/ 202981 w 211267"/>
                <a:gd name="connsiteY4" fmla="*/ 42920 h 221202"/>
                <a:gd name="connsiteX5" fmla="*/ 210887 w 211267"/>
                <a:gd name="connsiteY5" fmla="*/ 111976 h 221202"/>
                <a:gd name="connsiteX6" fmla="*/ 211268 w 211267"/>
                <a:gd name="connsiteY6" fmla="*/ 206654 h 221202"/>
                <a:gd name="connsiteX7" fmla="*/ 78394 w 211267"/>
                <a:gd name="connsiteY7" fmla="*/ 220847 h 221202"/>
                <a:gd name="connsiteX8" fmla="*/ 17148 w 211267"/>
                <a:gd name="connsiteY8" fmla="*/ 201511 h 221202"/>
                <a:gd name="connsiteX9" fmla="*/ 7242 w 211267"/>
                <a:gd name="connsiteY9" fmla="*/ 139313 h 221202"/>
                <a:gd name="connsiteX10" fmla="*/ 107636 w 211267"/>
                <a:gd name="connsiteY10" fmla="*/ 117215 h 2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267" h="221202">
                  <a:moveTo>
                    <a:pt x="110493" y="114071"/>
                  </a:moveTo>
                  <a:cubicBezTo>
                    <a:pt x="104874" y="83972"/>
                    <a:pt x="109160" y="51016"/>
                    <a:pt x="122590" y="22155"/>
                  </a:cubicBezTo>
                  <a:cubicBezTo>
                    <a:pt x="125257" y="16535"/>
                    <a:pt x="128305" y="10820"/>
                    <a:pt x="132972" y="6820"/>
                  </a:cubicBezTo>
                  <a:cubicBezTo>
                    <a:pt x="139640" y="1010"/>
                    <a:pt x="148689" y="-705"/>
                    <a:pt x="156880" y="248"/>
                  </a:cubicBezTo>
                  <a:cubicBezTo>
                    <a:pt x="178692" y="2724"/>
                    <a:pt x="195361" y="21393"/>
                    <a:pt x="202981" y="42920"/>
                  </a:cubicBezTo>
                  <a:cubicBezTo>
                    <a:pt x="210601" y="64351"/>
                    <a:pt x="210792" y="88449"/>
                    <a:pt x="210887" y="111976"/>
                  </a:cubicBezTo>
                  <a:cubicBezTo>
                    <a:pt x="210982" y="143504"/>
                    <a:pt x="211173" y="175127"/>
                    <a:pt x="211268" y="206654"/>
                  </a:cubicBezTo>
                  <a:cubicBezTo>
                    <a:pt x="174787" y="213131"/>
                    <a:pt x="114684" y="223228"/>
                    <a:pt x="78394" y="220847"/>
                  </a:cubicBezTo>
                  <a:cubicBezTo>
                    <a:pt x="56487" y="219418"/>
                    <a:pt x="33627" y="215894"/>
                    <a:pt x="17148" y="201511"/>
                  </a:cubicBezTo>
                  <a:cubicBezTo>
                    <a:pt x="670" y="187223"/>
                    <a:pt x="-6474" y="158934"/>
                    <a:pt x="7242" y="139313"/>
                  </a:cubicBezTo>
                  <a:cubicBezTo>
                    <a:pt x="24197" y="114833"/>
                    <a:pt x="81347" y="110547"/>
                    <a:pt x="107636" y="117215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B328B2F-58A1-4296-9FB4-5A52F4F75065}"/>
                </a:ext>
              </a:extLst>
            </p:cNvPr>
            <p:cNvSpPr/>
            <p:nvPr/>
          </p:nvSpPr>
          <p:spPr>
            <a:xfrm>
              <a:off x="6202585" y="1980813"/>
              <a:ext cx="250434" cy="207078"/>
            </a:xfrm>
            <a:custGeom>
              <a:avLst/>
              <a:gdLst>
                <a:gd name="connsiteX0" fmla="*/ 125062 w 250434"/>
                <a:gd name="connsiteY0" fmla="*/ 71823 h 207078"/>
                <a:gd name="connsiteX1" fmla="*/ 208215 w 250434"/>
                <a:gd name="connsiteY1" fmla="*/ 30771 h 207078"/>
                <a:gd name="connsiteX2" fmla="*/ 226694 w 250434"/>
                <a:gd name="connsiteY2" fmla="*/ 30771 h 207078"/>
                <a:gd name="connsiteX3" fmla="*/ 245458 w 250434"/>
                <a:gd name="connsiteY3" fmla="*/ 46963 h 207078"/>
                <a:gd name="connsiteX4" fmla="*/ 235743 w 250434"/>
                <a:gd name="connsiteY4" fmla="*/ 108971 h 207078"/>
                <a:gd name="connsiteX5" fmla="*/ 182688 w 250434"/>
                <a:gd name="connsiteY5" fmla="*/ 154024 h 207078"/>
                <a:gd name="connsiteX6" fmla="*/ 104202 w 250434"/>
                <a:gd name="connsiteY6" fmla="*/ 207078 h 207078"/>
                <a:gd name="connsiteX7" fmla="*/ 18477 w 250434"/>
                <a:gd name="connsiteY7" fmla="*/ 104589 h 207078"/>
                <a:gd name="connsiteX8" fmla="*/ 475 w 250434"/>
                <a:gd name="connsiteY8" fmla="*/ 42963 h 207078"/>
                <a:gd name="connsiteX9" fmla="*/ 46671 w 250434"/>
                <a:gd name="connsiteY9" fmla="*/ 5 h 207078"/>
                <a:gd name="connsiteX10" fmla="*/ 120871 w 250434"/>
                <a:gd name="connsiteY10" fmla="*/ 71157 h 20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434" h="207078">
                  <a:moveTo>
                    <a:pt x="125062" y="71823"/>
                  </a:moveTo>
                  <a:cubicBezTo>
                    <a:pt x="146969" y="50392"/>
                    <a:pt x="176687" y="35628"/>
                    <a:pt x="208215" y="30771"/>
                  </a:cubicBezTo>
                  <a:cubicBezTo>
                    <a:pt x="214407" y="29818"/>
                    <a:pt x="220788" y="29247"/>
                    <a:pt x="226694" y="30771"/>
                  </a:cubicBezTo>
                  <a:cubicBezTo>
                    <a:pt x="235266" y="33057"/>
                    <a:pt x="241648" y="39629"/>
                    <a:pt x="245458" y="46963"/>
                  </a:cubicBezTo>
                  <a:cubicBezTo>
                    <a:pt x="255554" y="66489"/>
                    <a:pt x="249268" y="90683"/>
                    <a:pt x="235743" y="108971"/>
                  </a:cubicBezTo>
                  <a:cubicBezTo>
                    <a:pt x="222122" y="127259"/>
                    <a:pt x="202215" y="140784"/>
                    <a:pt x="182688" y="154024"/>
                  </a:cubicBezTo>
                  <a:cubicBezTo>
                    <a:pt x="156494" y="171741"/>
                    <a:pt x="130396" y="189362"/>
                    <a:pt x="104202" y="207078"/>
                  </a:cubicBezTo>
                  <a:cubicBezTo>
                    <a:pt x="78580" y="180313"/>
                    <a:pt x="36670" y="136022"/>
                    <a:pt x="18477" y="104589"/>
                  </a:cubicBezTo>
                  <a:cubicBezTo>
                    <a:pt x="7428" y="85539"/>
                    <a:pt x="-2287" y="64584"/>
                    <a:pt x="475" y="42963"/>
                  </a:cubicBezTo>
                  <a:cubicBezTo>
                    <a:pt x="3237" y="21341"/>
                    <a:pt x="22763" y="-376"/>
                    <a:pt x="46671" y="5"/>
                  </a:cubicBezTo>
                  <a:cubicBezTo>
                    <a:pt x="76485" y="481"/>
                    <a:pt x="111822" y="45534"/>
                    <a:pt x="120871" y="71157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F966AA-6ABB-43BC-8E84-0717F24320EB}"/>
                </a:ext>
              </a:extLst>
            </p:cNvPr>
            <p:cNvSpPr/>
            <p:nvPr/>
          </p:nvSpPr>
          <p:spPr>
            <a:xfrm>
              <a:off x="6122601" y="2142014"/>
              <a:ext cx="124847" cy="114933"/>
            </a:xfrm>
            <a:custGeom>
              <a:avLst/>
              <a:gdLst>
                <a:gd name="connsiteX0" fmla="*/ 65600 w 124847"/>
                <a:gd name="connsiteY0" fmla="*/ 50164 h 114933"/>
                <a:gd name="connsiteX1" fmla="*/ 88555 w 124847"/>
                <a:gd name="connsiteY1" fmla="*/ 6634 h 114933"/>
                <a:gd name="connsiteX2" fmla="*/ 96556 w 124847"/>
                <a:gd name="connsiteY2" fmla="*/ 919 h 114933"/>
                <a:gd name="connsiteX3" fmla="*/ 109701 w 124847"/>
                <a:gd name="connsiteY3" fmla="*/ 2062 h 114933"/>
                <a:gd name="connsiteX4" fmla="*/ 124846 w 124847"/>
                <a:gd name="connsiteY4" fmla="*/ 31780 h 114933"/>
                <a:gd name="connsiteX5" fmla="*/ 116083 w 124847"/>
                <a:gd name="connsiteY5" fmla="*/ 67689 h 114933"/>
                <a:gd name="connsiteX6" fmla="*/ 98843 w 124847"/>
                <a:gd name="connsiteY6" fmla="*/ 114933 h 114933"/>
                <a:gd name="connsiteX7" fmla="*/ 30072 w 124847"/>
                <a:gd name="connsiteY7" fmla="*/ 97598 h 114933"/>
                <a:gd name="connsiteX8" fmla="*/ 3116 w 124847"/>
                <a:gd name="connsiteY8" fmla="*/ 76738 h 114933"/>
                <a:gd name="connsiteX9" fmla="*/ 9593 w 124847"/>
                <a:gd name="connsiteY9" fmla="*/ 43877 h 114933"/>
                <a:gd name="connsiteX10" fmla="*/ 63695 w 124847"/>
                <a:gd name="connsiteY10" fmla="*/ 51306 h 11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47" h="114933">
                  <a:moveTo>
                    <a:pt x="65600" y="50164"/>
                  </a:moveTo>
                  <a:cubicBezTo>
                    <a:pt x="68363" y="34162"/>
                    <a:pt x="76554" y="18541"/>
                    <a:pt x="88555" y="6634"/>
                  </a:cubicBezTo>
                  <a:cubicBezTo>
                    <a:pt x="90937" y="4253"/>
                    <a:pt x="93508" y="2062"/>
                    <a:pt x="96556" y="919"/>
                  </a:cubicBezTo>
                  <a:cubicBezTo>
                    <a:pt x="100938" y="-795"/>
                    <a:pt x="105796" y="62"/>
                    <a:pt x="109701" y="2062"/>
                  </a:cubicBezTo>
                  <a:cubicBezTo>
                    <a:pt x="120179" y="7301"/>
                    <a:pt x="124941" y="19683"/>
                    <a:pt x="124846" y="31780"/>
                  </a:cubicBezTo>
                  <a:cubicBezTo>
                    <a:pt x="124655" y="43877"/>
                    <a:pt x="120369" y="55878"/>
                    <a:pt x="116083" y="67689"/>
                  </a:cubicBezTo>
                  <a:cubicBezTo>
                    <a:pt x="110368" y="83406"/>
                    <a:pt x="104557" y="99217"/>
                    <a:pt x="98843" y="114933"/>
                  </a:cubicBezTo>
                  <a:cubicBezTo>
                    <a:pt x="79507" y="111409"/>
                    <a:pt x="47693" y="105408"/>
                    <a:pt x="30072" y="97598"/>
                  </a:cubicBezTo>
                  <a:cubicBezTo>
                    <a:pt x="19404" y="92835"/>
                    <a:pt x="8641" y="86835"/>
                    <a:pt x="3116" y="76738"/>
                  </a:cubicBezTo>
                  <a:cubicBezTo>
                    <a:pt x="-2408" y="66547"/>
                    <a:pt x="-789" y="51211"/>
                    <a:pt x="9593" y="43877"/>
                  </a:cubicBezTo>
                  <a:cubicBezTo>
                    <a:pt x="22547" y="34828"/>
                    <a:pt x="51789" y="43210"/>
                    <a:pt x="63695" y="51306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E28A5C0-3DE7-4CD2-92AB-CEFAFC1C6735}"/>
                </a:ext>
              </a:extLst>
            </p:cNvPr>
            <p:cNvSpPr/>
            <p:nvPr/>
          </p:nvSpPr>
          <p:spPr>
            <a:xfrm>
              <a:off x="5757928" y="2064579"/>
              <a:ext cx="124380" cy="121290"/>
            </a:xfrm>
            <a:custGeom>
              <a:avLst/>
              <a:gdLst>
                <a:gd name="connsiteX0" fmla="*/ 65752 w 124380"/>
                <a:gd name="connsiteY0" fmla="*/ 60924 h 121290"/>
                <a:gd name="connsiteX1" fmla="*/ 79468 w 124380"/>
                <a:gd name="connsiteY1" fmla="*/ 10346 h 121290"/>
                <a:gd name="connsiteX2" fmla="*/ 86421 w 124380"/>
                <a:gd name="connsiteY2" fmla="*/ 2535 h 121290"/>
                <a:gd name="connsiteX3" fmla="*/ 100327 w 124380"/>
                <a:gd name="connsiteY3" fmla="*/ 630 h 121290"/>
                <a:gd name="connsiteX4" fmla="*/ 122997 w 124380"/>
                <a:gd name="connsiteY4" fmla="*/ 27967 h 121290"/>
                <a:gd name="connsiteX5" fmla="*/ 122235 w 124380"/>
                <a:gd name="connsiteY5" fmla="*/ 67305 h 121290"/>
                <a:gd name="connsiteX6" fmla="*/ 115377 w 124380"/>
                <a:gd name="connsiteY6" fmla="*/ 120455 h 121290"/>
                <a:gd name="connsiteX7" fmla="*/ 39844 w 124380"/>
                <a:gd name="connsiteY7" fmla="*/ 118455 h 121290"/>
                <a:gd name="connsiteX8" fmla="*/ 6983 w 124380"/>
                <a:gd name="connsiteY8" fmla="*/ 103024 h 121290"/>
                <a:gd name="connsiteX9" fmla="*/ 6030 w 124380"/>
                <a:gd name="connsiteY9" fmla="*/ 67401 h 121290"/>
                <a:gd name="connsiteX10" fmla="*/ 63942 w 124380"/>
                <a:gd name="connsiteY10" fmla="*/ 62543 h 12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380" h="121290">
                  <a:moveTo>
                    <a:pt x="65752" y="60924"/>
                  </a:moveTo>
                  <a:cubicBezTo>
                    <a:pt x="64895" y="43588"/>
                    <a:pt x="69752" y="25491"/>
                    <a:pt x="79468" y="10346"/>
                  </a:cubicBezTo>
                  <a:cubicBezTo>
                    <a:pt x="81373" y="7393"/>
                    <a:pt x="83564" y="4440"/>
                    <a:pt x="86421" y="2535"/>
                  </a:cubicBezTo>
                  <a:cubicBezTo>
                    <a:pt x="90612" y="-227"/>
                    <a:pt x="95756" y="-513"/>
                    <a:pt x="100327" y="630"/>
                  </a:cubicBezTo>
                  <a:cubicBezTo>
                    <a:pt x="112424" y="3678"/>
                    <a:pt x="120330" y="15394"/>
                    <a:pt x="122997" y="27967"/>
                  </a:cubicBezTo>
                  <a:cubicBezTo>
                    <a:pt x="125664" y="40540"/>
                    <a:pt x="123950" y="54066"/>
                    <a:pt x="122235" y="67305"/>
                  </a:cubicBezTo>
                  <a:cubicBezTo>
                    <a:pt x="119949" y="85022"/>
                    <a:pt x="117663" y="102738"/>
                    <a:pt x="115377" y="120455"/>
                  </a:cubicBezTo>
                  <a:cubicBezTo>
                    <a:pt x="94422" y="121312"/>
                    <a:pt x="59942" y="122455"/>
                    <a:pt x="39844" y="118455"/>
                  </a:cubicBezTo>
                  <a:cubicBezTo>
                    <a:pt x="27652" y="115978"/>
                    <a:pt x="15079" y="112263"/>
                    <a:pt x="6983" y="103024"/>
                  </a:cubicBezTo>
                  <a:cubicBezTo>
                    <a:pt x="-1209" y="93785"/>
                    <a:pt x="-3019" y="77402"/>
                    <a:pt x="6030" y="67401"/>
                  </a:cubicBezTo>
                  <a:cubicBezTo>
                    <a:pt x="17365" y="54923"/>
                    <a:pt x="49750" y="56828"/>
                    <a:pt x="63942" y="62543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A2CD516-AC63-4CA9-BF7B-0C5EE37EFF73}"/>
                </a:ext>
              </a:extLst>
            </p:cNvPr>
            <p:cNvSpPr/>
            <p:nvPr/>
          </p:nvSpPr>
          <p:spPr>
            <a:xfrm>
              <a:off x="7298082" y="1541177"/>
              <a:ext cx="124847" cy="114933"/>
            </a:xfrm>
            <a:custGeom>
              <a:avLst/>
              <a:gdLst>
                <a:gd name="connsiteX0" fmla="*/ 65600 w 124847"/>
                <a:gd name="connsiteY0" fmla="*/ 50164 h 114933"/>
                <a:gd name="connsiteX1" fmla="*/ 88555 w 124847"/>
                <a:gd name="connsiteY1" fmla="*/ 6634 h 114933"/>
                <a:gd name="connsiteX2" fmla="*/ 96556 w 124847"/>
                <a:gd name="connsiteY2" fmla="*/ 919 h 114933"/>
                <a:gd name="connsiteX3" fmla="*/ 109701 w 124847"/>
                <a:gd name="connsiteY3" fmla="*/ 2062 h 114933"/>
                <a:gd name="connsiteX4" fmla="*/ 124846 w 124847"/>
                <a:gd name="connsiteY4" fmla="*/ 31780 h 114933"/>
                <a:gd name="connsiteX5" fmla="*/ 116083 w 124847"/>
                <a:gd name="connsiteY5" fmla="*/ 67690 h 114933"/>
                <a:gd name="connsiteX6" fmla="*/ 98842 w 124847"/>
                <a:gd name="connsiteY6" fmla="*/ 114934 h 114933"/>
                <a:gd name="connsiteX7" fmla="*/ 30072 w 124847"/>
                <a:gd name="connsiteY7" fmla="*/ 97598 h 114933"/>
                <a:gd name="connsiteX8" fmla="*/ 3116 w 124847"/>
                <a:gd name="connsiteY8" fmla="*/ 76738 h 114933"/>
                <a:gd name="connsiteX9" fmla="*/ 9593 w 124847"/>
                <a:gd name="connsiteY9" fmla="*/ 43877 h 114933"/>
                <a:gd name="connsiteX10" fmla="*/ 63695 w 124847"/>
                <a:gd name="connsiteY10" fmla="*/ 51307 h 11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47" h="114933">
                  <a:moveTo>
                    <a:pt x="65600" y="50164"/>
                  </a:moveTo>
                  <a:cubicBezTo>
                    <a:pt x="68363" y="34162"/>
                    <a:pt x="76554" y="18541"/>
                    <a:pt x="88555" y="6634"/>
                  </a:cubicBezTo>
                  <a:cubicBezTo>
                    <a:pt x="90937" y="4253"/>
                    <a:pt x="93508" y="2062"/>
                    <a:pt x="96556" y="919"/>
                  </a:cubicBezTo>
                  <a:cubicBezTo>
                    <a:pt x="100938" y="-795"/>
                    <a:pt x="105796" y="62"/>
                    <a:pt x="109701" y="2062"/>
                  </a:cubicBezTo>
                  <a:cubicBezTo>
                    <a:pt x="120179" y="7301"/>
                    <a:pt x="124941" y="19684"/>
                    <a:pt x="124846" y="31780"/>
                  </a:cubicBezTo>
                  <a:cubicBezTo>
                    <a:pt x="124655" y="43877"/>
                    <a:pt x="120369" y="55879"/>
                    <a:pt x="116083" y="67690"/>
                  </a:cubicBezTo>
                  <a:cubicBezTo>
                    <a:pt x="110368" y="83406"/>
                    <a:pt x="104557" y="99217"/>
                    <a:pt x="98842" y="114934"/>
                  </a:cubicBezTo>
                  <a:cubicBezTo>
                    <a:pt x="79507" y="111409"/>
                    <a:pt x="47693" y="105409"/>
                    <a:pt x="30072" y="97598"/>
                  </a:cubicBezTo>
                  <a:cubicBezTo>
                    <a:pt x="19404" y="92836"/>
                    <a:pt x="8641" y="86835"/>
                    <a:pt x="3116" y="76738"/>
                  </a:cubicBezTo>
                  <a:cubicBezTo>
                    <a:pt x="-2408" y="66547"/>
                    <a:pt x="-789" y="51211"/>
                    <a:pt x="9593" y="43877"/>
                  </a:cubicBezTo>
                  <a:cubicBezTo>
                    <a:pt x="22547" y="34828"/>
                    <a:pt x="51789" y="43210"/>
                    <a:pt x="63695" y="51307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2EBC47E-1625-4796-98CD-E63D72F6F562}"/>
                </a:ext>
              </a:extLst>
            </p:cNvPr>
            <p:cNvSpPr/>
            <p:nvPr/>
          </p:nvSpPr>
          <p:spPr>
            <a:xfrm>
              <a:off x="7425810" y="1763549"/>
              <a:ext cx="147425" cy="139354"/>
            </a:xfrm>
            <a:custGeom>
              <a:avLst/>
              <a:gdLst>
                <a:gd name="connsiteX0" fmla="*/ 71031 w 147425"/>
                <a:gd name="connsiteY0" fmla="*/ 68774 h 139354"/>
                <a:gd name="connsiteX1" fmla="*/ 131134 w 147425"/>
                <a:gd name="connsiteY1" fmla="*/ 71060 h 139354"/>
                <a:gd name="connsiteX2" fmla="*/ 141706 w 147425"/>
                <a:gd name="connsiteY2" fmla="*/ 76775 h 139354"/>
                <a:gd name="connsiteX3" fmla="*/ 147421 w 147425"/>
                <a:gd name="connsiteY3" fmla="*/ 91825 h 139354"/>
                <a:gd name="connsiteX4" fmla="*/ 122656 w 147425"/>
                <a:gd name="connsiteY4" fmla="*/ 124210 h 139354"/>
                <a:gd name="connsiteX5" fmla="*/ 78460 w 147425"/>
                <a:gd name="connsiteY5" fmla="*/ 133449 h 139354"/>
                <a:gd name="connsiteX6" fmla="*/ 17215 w 147425"/>
                <a:gd name="connsiteY6" fmla="*/ 139354 h 139354"/>
                <a:gd name="connsiteX7" fmla="*/ 70 w 147425"/>
                <a:gd name="connsiteY7" fmla="*/ 54296 h 139354"/>
                <a:gd name="connsiteX8" fmla="*/ 8833 w 147425"/>
                <a:gd name="connsiteY8" fmla="*/ 13529 h 139354"/>
                <a:gd name="connsiteX9" fmla="*/ 48457 w 147425"/>
                <a:gd name="connsiteY9" fmla="*/ 3337 h 139354"/>
                <a:gd name="connsiteX10" fmla="*/ 68745 w 147425"/>
                <a:gd name="connsiteY10" fmla="*/ 66869 h 13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25" h="139354">
                  <a:moveTo>
                    <a:pt x="71031" y="68774"/>
                  </a:moveTo>
                  <a:cubicBezTo>
                    <a:pt x="90176" y="63345"/>
                    <a:pt x="111703" y="64107"/>
                    <a:pt x="131134" y="71060"/>
                  </a:cubicBezTo>
                  <a:cubicBezTo>
                    <a:pt x="134944" y="72394"/>
                    <a:pt x="138754" y="74108"/>
                    <a:pt x="141706" y="76775"/>
                  </a:cubicBezTo>
                  <a:cubicBezTo>
                    <a:pt x="145897" y="80776"/>
                    <a:pt x="147517" y="86491"/>
                    <a:pt x="147421" y="91825"/>
                  </a:cubicBezTo>
                  <a:cubicBezTo>
                    <a:pt x="147136" y="106112"/>
                    <a:pt x="136087" y="118018"/>
                    <a:pt x="122656" y="124210"/>
                  </a:cubicBezTo>
                  <a:cubicBezTo>
                    <a:pt x="109226" y="130401"/>
                    <a:pt x="93701" y="132020"/>
                    <a:pt x="78460" y="133449"/>
                  </a:cubicBezTo>
                  <a:cubicBezTo>
                    <a:pt x="58077" y="135449"/>
                    <a:pt x="37693" y="137450"/>
                    <a:pt x="17215" y="139354"/>
                  </a:cubicBezTo>
                  <a:cubicBezTo>
                    <a:pt x="10833" y="116113"/>
                    <a:pt x="736" y="77918"/>
                    <a:pt x="70" y="54296"/>
                  </a:cubicBezTo>
                  <a:cubicBezTo>
                    <a:pt x="-311" y="40009"/>
                    <a:pt x="641" y="25054"/>
                    <a:pt x="8833" y="13529"/>
                  </a:cubicBezTo>
                  <a:cubicBezTo>
                    <a:pt x="17119" y="2004"/>
                    <a:pt x="34931" y="-4283"/>
                    <a:pt x="48457" y="3337"/>
                  </a:cubicBezTo>
                  <a:cubicBezTo>
                    <a:pt x="65316" y="12862"/>
                    <a:pt x="71507" y="49534"/>
                    <a:pt x="68745" y="66869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639BF6D-4C8F-4BD9-8DE6-5E24CD7BA165}"/>
                </a:ext>
              </a:extLst>
            </p:cNvPr>
            <p:cNvSpPr/>
            <p:nvPr/>
          </p:nvSpPr>
          <p:spPr>
            <a:xfrm>
              <a:off x="6795322" y="1596903"/>
              <a:ext cx="211268" cy="221202"/>
            </a:xfrm>
            <a:custGeom>
              <a:avLst/>
              <a:gdLst>
                <a:gd name="connsiteX0" fmla="*/ 110493 w 211268"/>
                <a:gd name="connsiteY0" fmla="*/ 114071 h 221202"/>
                <a:gd name="connsiteX1" fmla="*/ 122590 w 211268"/>
                <a:gd name="connsiteY1" fmla="*/ 22155 h 221202"/>
                <a:gd name="connsiteX2" fmla="*/ 132973 w 211268"/>
                <a:gd name="connsiteY2" fmla="*/ 6820 h 221202"/>
                <a:gd name="connsiteX3" fmla="*/ 156880 w 211268"/>
                <a:gd name="connsiteY3" fmla="*/ 248 h 221202"/>
                <a:gd name="connsiteX4" fmla="*/ 202981 w 211268"/>
                <a:gd name="connsiteY4" fmla="*/ 42920 h 221202"/>
                <a:gd name="connsiteX5" fmla="*/ 210887 w 211268"/>
                <a:gd name="connsiteY5" fmla="*/ 111976 h 221202"/>
                <a:gd name="connsiteX6" fmla="*/ 211268 w 211268"/>
                <a:gd name="connsiteY6" fmla="*/ 206654 h 221202"/>
                <a:gd name="connsiteX7" fmla="*/ 78394 w 211268"/>
                <a:gd name="connsiteY7" fmla="*/ 220847 h 221202"/>
                <a:gd name="connsiteX8" fmla="*/ 17148 w 211268"/>
                <a:gd name="connsiteY8" fmla="*/ 201511 h 221202"/>
                <a:gd name="connsiteX9" fmla="*/ 7242 w 211268"/>
                <a:gd name="connsiteY9" fmla="*/ 139313 h 221202"/>
                <a:gd name="connsiteX10" fmla="*/ 107636 w 211268"/>
                <a:gd name="connsiteY10" fmla="*/ 117215 h 22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268" h="221202">
                  <a:moveTo>
                    <a:pt x="110493" y="114071"/>
                  </a:moveTo>
                  <a:cubicBezTo>
                    <a:pt x="104874" y="83972"/>
                    <a:pt x="109160" y="51016"/>
                    <a:pt x="122590" y="22155"/>
                  </a:cubicBezTo>
                  <a:cubicBezTo>
                    <a:pt x="125257" y="16535"/>
                    <a:pt x="128305" y="10820"/>
                    <a:pt x="132973" y="6820"/>
                  </a:cubicBezTo>
                  <a:cubicBezTo>
                    <a:pt x="139640" y="1010"/>
                    <a:pt x="148689" y="-705"/>
                    <a:pt x="156880" y="248"/>
                  </a:cubicBezTo>
                  <a:cubicBezTo>
                    <a:pt x="178692" y="2724"/>
                    <a:pt x="195361" y="21393"/>
                    <a:pt x="202981" y="42920"/>
                  </a:cubicBezTo>
                  <a:cubicBezTo>
                    <a:pt x="210601" y="64351"/>
                    <a:pt x="210792" y="88449"/>
                    <a:pt x="210887" y="111976"/>
                  </a:cubicBezTo>
                  <a:cubicBezTo>
                    <a:pt x="210982" y="143504"/>
                    <a:pt x="211173" y="175127"/>
                    <a:pt x="211268" y="206654"/>
                  </a:cubicBezTo>
                  <a:cubicBezTo>
                    <a:pt x="174787" y="213131"/>
                    <a:pt x="114684" y="223228"/>
                    <a:pt x="78394" y="220847"/>
                  </a:cubicBezTo>
                  <a:cubicBezTo>
                    <a:pt x="56487" y="219418"/>
                    <a:pt x="33627" y="215894"/>
                    <a:pt x="17148" y="201511"/>
                  </a:cubicBezTo>
                  <a:cubicBezTo>
                    <a:pt x="670" y="187223"/>
                    <a:pt x="-6474" y="158934"/>
                    <a:pt x="7242" y="139313"/>
                  </a:cubicBezTo>
                  <a:cubicBezTo>
                    <a:pt x="24197" y="114833"/>
                    <a:pt x="81347" y="110547"/>
                    <a:pt x="107636" y="117215"/>
                  </a:cubicBezTo>
                </a:path>
              </a:pathLst>
            </a:custGeom>
            <a:solidFill>
              <a:srgbClr val="FC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C95C139-8367-4EBF-B2F5-0329C229909F}"/>
                </a:ext>
              </a:extLst>
            </p:cNvPr>
            <p:cNvSpPr/>
            <p:nvPr/>
          </p:nvSpPr>
          <p:spPr>
            <a:xfrm>
              <a:off x="4382376" y="1371613"/>
              <a:ext cx="317387" cy="291070"/>
            </a:xfrm>
            <a:custGeom>
              <a:avLst/>
              <a:gdLst>
                <a:gd name="connsiteX0" fmla="*/ 166858 w 317387"/>
                <a:gd name="connsiteY0" fmla="*/ 126288 h 291070"/>
                <a:gd name="connsiteX1" fmla="*/ 226199 w 317387"/>
                <a:gd name="connsiteY1" fmla="*/ 16560 h 291070"/>
                <a:gd name="connsiteX2" fmla="*/ 246583 w 317387"/>
                <a:gd name="connsiteY2" fmla="*/ 2177 h 291070"/>
                <a:gd name="connsiteX3" fmla="*/ 279825 w 317387"/>
                <a:gd name="connsiteY3" fmla="*/ 5415 h 291070"/>
                <a:gd name="connsiteX4" fmla="*/ 317353 w 317387"/>
                <a:gd name="connsiteY4" fmla="*/ 81139 h 291070"/>
                <a:gd name="connsiteX5" fmla="*/ 294112 w 317387"/>
                <a:gd name="connsiteY5" fmla="*/ 171817 h 291070"/>
                <a:gd name="connsiteX6" fmla="*/ 249154 w 317387"/>
                <a:gd name="connsiteY6" fmla="*/ 291070 h 291070"/>
                <a:gd name="connsiteX7" fmla="*/ 75323 w 317387"/>
                <a:gd name="connsiteY7" fmla="*/ 245160 h 291070"/>
                <a:gd name="connsiteX8" fmla="*/ 7600 w 317387"/>
                <a:gd name="connsiteY8" fmla="*/ 191534 h 291070"/>
                <a:gd name="connsiteX9" fmla="*/ 24936 w 317387"/>
                <a:gd name="connsiteY9" fmla="*/ 108476 h 291070"/>
                <a:gd name="connsiteX10" fmla="*/ 161715 w 317387"/>
                <a:gd name="connsiteY10" fmla="*/ 128859 h 2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387" h="291070">
                  <a:moveTo>
                    <a:pt x="166858" y="126288"/>
                  </a:moveTo>
                  <a:cubicBezTo>
                    <a:pt x="174193" y="85711"/>
                    <a:pt x="195433" y="46373"/>
                    <a:pt x="226199" y="16560"/>
                  </a:cubicBezTo>
                  <a:cubicBezTo>
                    <a:pt x="232200" y="10749"/>
                    <a:pt x="238867" y="5034"/>
                    <a:pt x="246583" y="2177"/>
                  </a:cubicBezTo>
                  <a:cubicBezTo>
                    <a:pt x="257822" y="-2014"/>
                    <a:pt x="269919" y="272"/>
                    <a:pt x="279825" y="5415"/>
                  </a:cubicBezTo>
                  <a:cubicBezTo>
                    <a:pt x="306114" y="18941"/>
                    <a:pt x="318115" y="50469"/>
                    <a:pt x="317353" y="81139"/>
                  </a:cubicBezTo>
                  <a:cubicBezTo>
                    <a:pt x="316591" y="111810"/>
                    <a:pt x="305257" y="142194"/>
                    <a:pt x="294112" y="171817"/>
                  </a:cubicBezTo>
                  <a:cubicBezTo>
                    <a:pt x="279158" y="211536"/>
                    <a:pt x="264109" y="251351"/>
                    <a:pt x="249154" y="291070"/>
                  </a:cubicBezTo>
                  <a:cubicBezTo>
                    <a:pt x="200196" y="281640"/>
                    <a:pt x="119710" y="265543"/>
                    <a:pt x="75323" y="245160"/>
                  </a:cubicBezTo>
                  <a:cubicBezTo>
                    <a:pt x="48463" y="232777"/>
                    <a:pt x="21412" y="217442"/>
                    <a:pt x="7600" y="191534"/>
                  </a:cubicBezTo>
                  <a:cubicBezTo>
                    <a:pt x="-6211" y="165626"/>
                    <a:pt x="-1639" y="126669"/>
                    <a:pt x="24936" y="108476"/>
                  </a:cubicBezTo>
                  <a:cubicBezTo>
                    <a:pt x="58083" y="85806"/>
                    <a:pt x="131902" y="107904"/>
                    <a:pt x="161715" y="128859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0C19E75-3F9B-4E8F-A9D8-4954CAE921E0}"/>
                </a:ext>
              </a:extLst>
            </p:cNvPr>
            <p:cNvSpPr/>
            <p:nvPr/>
          </p:nvSpPr>
          <p:spPr>
            <a:xfrm>
              <a:off x="5406399" y="1512662"/>
              <a:ext cx="316877" cy="291752"/>
            </a:xfrm>
            <a:custGeom>
              <a:avLst/>
              <a:gdLst>
                <a:gd name="connsiteX0" fmla="*/ 153248 w 316877"/>
                <a:gd name="connsiteY0" fmla="*/ 131637 h 291752"/>
                <a:gd name="connsiteX1" fmla="*/ 277454 w 316877"/>
                <a:gd name="connsiteY1" fmla="*/ 119826 h 291752"/>
                <a:gd name="connsiteX2" fmla="*/ 300695 w 316877"/>
                <a:gd name="connsiteY2" fmla="*/ 128780 h 291752"/>
                <a:gd name="connsiteX3" fmla="*/ 316506 w 316877"/>
                <a:gd name="connsiteY3" fmla="*/ 158212 h 291752"/>
                <a:gd name="connsiteX4" fmla="*/ 274501 w 316877"/>
                <a:gd name="connsiteY4" fmla="*/ 231555 h 291752"/>
                <a:gd name="connsiteX5" fmla="*/ 186300 w 316877"/>
                <a:gd name="connsiteY5" fmla="*/ 262701 h 291752"/>
                <a:gd name="connsiteX6" fmla="*/ 62189 w 316877"/>
                <a:gd name="connsiteY6" fmla="*/ 291753 h 291752"/>
                <a:gd name="connsiteX7" fmla="*/ 3610 w 316877"/>
                <a:gd name="connsiteY7" fmla="*/ 121731 h 291752"/>
                <a:gd name="connsiteX8" fmla="*/ 10468 w 316877"/>
                <a:gd name="connsiteY8" fmla="*/ 35625 h 291752"/>
                <a:gd name="connsiteX9" fmla="*/ 89145 w 316877"/>
                <a:gd name="connsiteY9" fmla="*/ 3812 h 291752"/>
                <a:gd name="connsiteX10" fmla="*/ 148295 w 316877"/>
                <a:gd name="connsiteY10" fmla="*/ 128875 h 2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877" h="291752">
                  <a:moveTo>
                    <a:pt x="153248" y="131637"/>
                  </a:moveTo>
                  <a:cubicBezTo>
                    <a:pt x="191062" y="115159"/>
                    <a:pt x="235544" y="110968"/>
                    <a:pt x="277454" y="119826"/>
                  </a:cubicBezTo>
                  <a:cubicBezTo>
                    <a:pt x="285645" y="121541"/>
                    <a:pt x="294027" y="123922"/>
                    <a:pt x="300695" y="128780"/>
                  </a:cubicBezTo>
                  <a:cubicBezTo>
                    <a:pt x="310410" y="135828"/>
                    <a:pt x="315268" y="147163"/>
                    <a:pt x="316506" y="158212"/>
                  </a:cubicBezTo>
                  <a:cubicBezTo>
                    <a:pt x="319840" y="187644"/>
                    <a:pt x="300314" y="215076"/>
                    <a:pt x="274501" y="231555"/>
                  </a:cubicBezTo>
                  <a:cubicBezTo>
                    <a:pt x="248593" y="248033"/>
                    <a:pt x="217065" y="255462"/>
                    <a:pt x="186300" y="262701"/>
                  </a:cubicBezTo>
                  <a:cubicBezTo>
                    <a:pt x="144961" y="272417"/>
                    <a:pt x="103527" y="282037"/>
                    <a:pt x="62189" y="291753"/>
                  </a:cubicBezTo>
                  <a:cubicBezTo>
                    <a:pt x="42758" y="245842"/>
                    <a:pt x="11325" y="170023"/>
                    <a:pt x="3610" y="121731"/>
                  </a:cubicBezTo>
                  <a:cubicBezTo>
                    <a:pt x="-1057" y="92490"/>
                    <a:pt x="-3343" y="61533"/>
                    <a:pt x="10468" y="35625"/>
                  </a:cubicBezTo>
                  <a:cubicBezTo>
                    <a:pt x="24279" y="9717"/>
                    <a:pt x="59236" y="-8190"/>
                    <a:pt x="89145" y="3812"/>
                  </a:cubicBezTo>
                  <a:cubicBezTo>
                    <a:pt x="126387" y="18766"/>
                    <a:pt x="149152" y="92394"/>
                    <a:pt x="148295" y="128875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F590EE-500E-4EE1-8928-8C5AC2918F49}"/>
                </a:ext>
              </a:extLst>
            </p:cNvPr>
            <p:cNvSpPr/>
            <p:nvPr/>
          </p:nvSpPr>
          <p:spPr>
            <a:xfrm>
              <a:off x="5199598" y="1790794"/>
              <a:ext cx="178856" cy="144398"/>
            </a:xfrm>
            <a:custGeom>
              <a:avLst/>
              <a:gdLst>
                <a:gd name="connsiteX0" fmla="*/ 91634 w 178856"/>
                <a:gd name="connsiteY0" fmla="*/ 47149 h 144398"/>
                <a:gd name="connsiteX1" fmla="*/ 141354 w 178856"/>
                <a:gd name="connsiteY1" fmla="*/ 3429 h 144398"/>
                <a:gd name="connsiteX2" fmla="*/ 154118 w 178856"/>
                <a:gd name="connsiteY2" fmla="*/ 0 h 144398"/>
                <a:gd name="connsiteX3" fmla="*/ 170120 w 178856"/>
                <a:gd name="connsiteY3" fmla="*/ 7715 h 144398"/>
                <a:gd name="connsiteX4" fmla="*/ 174882 w 178856"/>
                <a:gd name="connsiteY4" fmla="*/ 52388 h 144398"/>
                <a:gd name="connsiteX5" fmla="*/ 146688 w 178856"/>
                <a:gd name="connsiteY5" fmla="*/ 93250 h 144398"/>
                <a:gd name="connsiteX6" fmla="*/ 102397 w 178856"/>
                <a:gd name="connsiteY6" fmla="*/ 144399 h 144398"/>
                <a:gd name="connsiteX7" fmla="*/ 24197 w 178856"/>
                <a:gd name="connsiteY7" fmla="*/ 89535 h 144398"/>
                <a:gd name="connsiteX8" fmla="*/ 289 w 178856"/>
                <a:gd name="connsiteY8" fmla="*/ 50387 h 144398"/>
                <a:gd name="connsiteX9" fmla="*/ 24197 w 178856"/>
                <a:gd name="connsiteY9" fmla="*/ 12192 h 144398"/>
                <a:gd name="connsiteX10" fmla="*/ 88586 w 178856"/>
                <a:gd name="connsiteY10" fmla="*/ 47530 h 1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856" h="144398">
                  <a:moveTo>
                    <a:pt x="91634" y="47149"/>
                  </a:moveTo>
                  <a:cubicBezTo>
                    <a:pt x="102778" y="28289"/>
                    <a:pt x="120590" y="12573"/>
                    <a:pt x="141354" y="3429"/>
                  </a:cubicBezTo>
                  <a:cubicBezTo>
                    <a:pt x="145450" y="1619"/>
                    <a:pt x="149736" y="0"/>
                    <a:pt x="154118" y="0"/>
                  </a:cubicBezTo>
                  <a:cubicBezTo>
                    <a:pt x="160500" y="0"/>
                    <a:pt x="166119" y="3334"/>
                    <a:pt x="170120" y="7715"/>
                  </a:cubicBezTo>
                  <a:cubicBezTo>
                    <a:pt x="180693" y="19336"/>
                    <a:pt x="180883" y="37243"/>
                    <a:pt x="174882" y="52388"/>
                  </a:cubicBezTo>
                  <a:cubicBezTo>
                    <a:pt x="168882" y="67532"/>
                    <a:pt x="157642" y="80582"/>
                    <a:pt x="146688" y="93250"/>
                  </a:cubicBezTo>
                  <a:cubicBezTo>
                    <a:pt x="131925" y="110299"/>
                    <a:pt x="117161" y="127349"/>
                    <a:pt x="102397" y="144399"/>
                  </a:cubicBezTo>
                  <a:cubicBezTo>
                    <a:pt x="79728" y="130683"/>
                    <a:pt x="42580" y="107918"/>
                    <a:pt x="24197" y="89535"/>
                  </a:cubicBezTo>
                  <a:cubicBezTo>
                    <a:pt x="13053" y="78486"/>
                    <a:pt x="2480" y="65818"/>
                    <a:pt x="289" y="50387"/>
                  </a:cubicBezTo>
                  <a:cubicBezTo>
                    <a:pt x="-1806" y="34957"/>
                    <a:pt x="7623" y="16383"/>
                    <a:pt x="24197" y="12192"/>
                  </a:cubicBezTo>
                  <a:cubicBezTo>
                    <a:pt x="44866" y="7049"/>
                    <a:pt x="77632" y="31528"/>
                    <a:pt x="88586" y="47530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9736BA-0545-4CEC-AFDD-6E7561D73CCB}"/>
                </a:ext>
              </a:extLst>
            </p:cNvPr>
            <p:cNvSpPr/>
            <p:nvPr/>
          </p:nvSpPr>
          <p:spPr>
            <a:xfrm>
              <a:off x="4768448" y="1515317"/>
              <a:ext cx="184956" cy="162606"/>
            </a:xfrm>
            <a:custGeom>
              <a:avLst/>
              <a:gdLst>
                <a:gd name="connsiteX0" fmla="*/ 96446 w 184956"/>
                <a:gd name="connsiteY0" fmla="*/ 64023 h 162606"/>
                <a:gd name="connsiteX1" fmla="*/ 137975 w 184956"/>
                <a:gd name="connsiteY1" fmla="*/ 6968 h 162606"/>
                <a:gd name="connsiteX2" fmla="*/ 150452 w 184956"/>
                <a:gd name="connsiteY2" fmla="*/ 491 h 162606"/>
                <a:gd name="connsiteX3" fmla="*/ 168836 w 184956"/>
                <a:gd name="connsiteY3" fmla="*/ 4777 h 162606"/>
                <a:gd name="connsiteX4" fmla="*/ 184171 w 184956"/>
                <a:gd name="connsiteY4" fmla="*/ 50021 h 162606"/>
                <a:gd name="connsiteX5" fmla="*/ 164359 w 184956"/>
                <a:gd name="connsiteY5" fmla="*/ 99075 h 162606"/>
                <a:gd name="connsiteX6" fmla="*/ 130164 w 184956"/>
                <a:gd name="connsiteY6" fmla="*/ 162606 h 162606"/>
                <a:gd name="connsiteX7" fmla="*/ 36152 w 184956"/>
                <a:gd name="connsiteY7" fmla="*/ 123840 h 162606"/>
                <a:gd name="connsiteX8" fmla="*/ 2243 w 184956"/>
                <a:gd name="connsiteY8" fmla="*/ 88692 h 162606"/>
                <a:gd name="connsiteX9" fmla="*/ 18245 w 184956"/>
                <a:gd name="connsiteY9" fmla="*/ 43449 h 162606"/>
                <a:gd name="connsiteX10" fmla="*/ 93398 w 184956"/>
                <a:gd name="connsiteY10" fmla="*/ 65166 h 16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56" h="162606">
                  <a:moveTo>
                    <a:pt x="96446" y="64023"/>
                  </a:moveTo>
                  <a:cubicBezTo>
                    <a:pt x="103589" y="41829"/>
                    <a:pt x="118448" y="21351"/>
                    <a:pt x="137975" y="6968"/>
                  </a:cubicBezTo>
                  <a:cubicBezTo>
                    <a:pt x="141785" y="4110"/>
                    <a:pt x="145881" y="1443"/>
                    <a:pt x="150452" y="491"/>
                  </a:cubicBezTo>
                  <a:cubicBezTo>
                    <a:pt x="157025" y="-1033"/>
                    <a:pt x="163692" y="1158"/>
                    <a:pt x="168836" y="4777"/>
                  </a:cubicBezTo>
                  <a:cubicBezTo>
                    <a:pt x="182552" y="14397"/>
                    <a:pt x="186933" y="32876"/>
                    <a:pt x="184171" y="50021"/>
                  </a:cubicBezTo>
                  <a:cubicBezTo>
                    <a:pt x="181504" y="67166"/>
                    <a:pt x="172836" y="83358"/>
                    <a:pt x="164359" y="99075"/>
                  </a:cubicBezTo>
                  <a:cubicBezTo>
                    <a:pt x="152929" y="120220"/>
                    <a:pt x="141594" y="141366"/>
                    <a:pt x="130164" y="162606"/>
                  </a:cubicBezTo>
                  <a:cubicBezTo>
                    <a:pt x="103399" y="153653"/>
                    <a:pt x="59584" y="138603"/>
                    <a:pt x="36152" y="123840"/>
                  </a:cubicBezTo>
                  <a:cubicBezTo>
                    <a:pt x="22056" y="114886"/>
                    <a:pt x="8054" y="104218"/>
                    <a:pt x="2243" y="88692"/>
                  </a:cubicBezTo>
                  <a:cubicBezTo>
                    <a:pt x="-3567" y="73167"/>
                    <a:pt x="1958" y="51640"/>
                    <a:pt x="18245" y="43449"/>
                  </a:cubicBezTo>
                  <a:cubicBezTo>
                    <a:pt x="38534" y="33257"/>
                    <a:pt x="78253" y="51164"/>
                    <a:pt x="93398" y="65166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D2E79C0-3324-48B3-86A0-3220EF258898}"/>
                </a:ext>
              </a:extLst>
            </p:cNvPr>
            <p:cNvSpPr/>
            <p:nvPr/>
          </p:nvSpPr>
          <p:spPr>
            <a:xfrm>
              <a:off x="5194554" y="2181145"/>
              <a:ext cx="188808" cy="200784"/>
            </a:xfrm>
            <a:custGeom>
              <a:avLst/>
              <a:gdLst>
                <a:gd name="connsiteX0" fmla="*/ 101632 w 188808"/>
                <a:gd name="connsiteY0" fmla="*/ 106092 h 200784"/>
                <a:gd name="connsiteX1" fmla="*/ 176117 w 188808"/>
                <a:gd name="connsiteY1" fmla="*/ 137811 h 200784"/>
                <a:gd name="connsiteX2" fmla="*/ 186595 w 188808"/>
                <a:gd name="connsiteY2" fmla="*/ 150098 h 200784"/>
                <a:gd name="connsiteX3" fmla="*/ 186500 w 188808"/>
                <a:gd name="connsiteY3" fmla="*/ 171815 h 200784"/>
                <a:gd name="connsiteX4" fmla="*/ 139827 w 188808"/>
                <a:gd name="connsiteY4" fmla="*/ 200580 h 200784"/>
                <a:gd name="connsiteX5" fmla="*/ 79820 w 188808"/>
                <a:gd name="connsiteY5" fmla="*/ 191055 h 200784"/>
                <a:gd name="connsiteX6" fmla="*/ 0 w 188808"/>
                <a:gd name="connsiteY6" fmla="*/ 169148 h 200784"/>
                <a:gd name="connsiteX7" fmla="*/ 19241 w 188808"/>
                <a:gd name="connsiteY7" fmla="*/ 53991 h 200784"/>
                <a:gd name="connsiteX8" fmla="*/ 49816 w 188808"/>
                <a:gd name="connsiteY8" fmla="*/ 7032 h 200784"/>
                <a:gd name="connsiteX9" fmla="*/ 104584 w 188808"/>
                <a:gd name="connsiteY9" fmla="*/ 13224 h 200784"/>
                <a:gd name="connsiteX10" fmla="*/ 99632 w 188808"/>
                <a:gd name="connsiteY10" fmla="*/ 102854 h 20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808" h="200784">
                  <a:moveTo>
                    <a:pt x="101632" y="106092"/>
                  </a:moveTo>
                  <a:cubicBezTo>
                    <a:pt x="128302" y="108378"/>
                    <a:pt x="154972" y="119808"/>
                    <a:pt x="176117" y="137811"/>
                  </a:cubicBezTo>
                  <a:cubicBezTo>
                    <a:pt x="180308" y="141335"/>
                    <a:pt x="184309" y="145240"/>
                    <a:pt x="186595" y="150098"/>
                  </a:cubicBezTo>
                  <a:cubicBezTo>
                    <a:pt x="189929" y="157051"/>
                    <a:pt x="189167" y="165052"/>
                    <a:pt x="186500" y="171815"/>
                  </a:cubicBezTo>
                  <a:cubicBezTo>
                    <a:pt x="179356" y="189627"/>
                    <a:pt x="159639" y="199247"/>
                    <a:pt x="139827" y="200580"/>
                  </a:cubicBezTo>
                  <a:cubicBezTo>
                    <a:pt x="120015" y="201914"/>
                    <a:pt x="99632" y="196485"/>
                    <a:pt x="79820" y="191055"/>
                  </a:cubicBezTo>
                  <a:cubicBezTo>
                    <a:pt x="53245" y="183721"/>
                    <a:pt x="26575" y="176482"/>
                    <a:pt x="0" y="169148"/>
                  </a:cubicBezTo>
                  <a:cubicBezTo>
                    <a:pt x="3143" y="136953"/>
                    <a:pt x="8668" y="83994"/>
                    <a:pt x="19241" y="53991"/>
                  </a:cubicBezTo>
                  <a:cubicBezTo>
                    <a:pt x="25622" y="35893"/>
                    <a:pt x="33909" y="17510"/>
                    <a:pt x="49816" y="7032"/>
                  </a:cubicBezTo>
                  <a:cubicBezTo>
                    <a:pt x="65722" y="-3445"/>
                    <a:pt x="91154" y="-2874"/>
                    <a:pt x="104584" y="13224"/>
                  </a:cubicBezTo>
                  <a:cubicBezTo>
                    <a:pt x="121158" y="33226"/>
                    <a:pt x="111442" y="82375"/>
                    <a:pt x="99632" y="102854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0C5D6D-F2B7-4073-99A1-41F145D1FE41}"/>
                </a:ext>
              </a:extLst>
            </p:cNvPr>
            <p:cNvSpPr/>
            <p:nvPr/>
          </p:nvSpPr>
          <p:spPr>
            <a:xfrm>
              <a:off x="4609833" y="1815478"/>
              <a:ext cx="317387" cy="291070"/>
            </a:xfrm>
            <a:custGeom>
              <a:avLst/>
              <a:gdLst>
                <a:gd name="connsiteX0" fmla="*/ 166858 w 317387"/>
                <a:gd name="connsiteY0" fmla="*/ 126288 h 291070"/>
                <a:gd name="connsiteX1" fmla="*/ 226199 w 317387"/>
                <a:gd name="connsiteY1" fmla="*/ 16560 h 291070"/>
                <a:gd name="connsiteX2" fmla="*/ 246583 w 317387"/>
                <a:gd name="connsiteY2" fmla="*/ 2177 h 291070"/>
                <a:gd name="connsiteX3" fmla="*/ 279825 w 317387"/>
                <a:gd name="connsiteY3" fmla="*/ 5415 h 291070"/>
                <a:gd name="connsiteX4" fmla="*/ 317353 w 317387"/>
                <a:gd name="connsiteY4" fmla="*/ 81139 h 291070"/>
                <a:gd name="connsiteX5" fmla="*/ 294112 w 317387"/>
                <a:gd name="connsiteY5" fmla="*/ 171817 h 291070"/>
                <a:gd name="connsiteX6" fmla="*/ 249154 w 317387"/>
                <a:gd name="connsiteY6" fmla="*/ 291070 h 291070"/>
                <a:gd name="connsiteX7" fmla="*/ 75323 w 317387"/>
                <a:gd name="connsiteY7" fmla="*/ 245160 h 291070"/>
                <a:gd name="connsiteX8" fmla="*/ 7600 w 317387"/>
                <a:gd name="connsiteY8" fmla="*/ 191534 h 291070"/>
                <a:gd name="connsiteX9" fmla="*/ 24936 w 317387"/>
                <a:gd name="connsiteY9" fmla="*/ 108476 h 291070"/>
                <a:gd name="connsiteX10" fmla="*/ 161715 w 317387"/>
                <a:gd name="connsiteY10" fmla="*/ 128859 h 2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387" h="291070">
                  <a:moveTo>
                    <a:pt x="166858" y="126288"/>
                  </a:moveTo>
                  <a:cubicBezTo>
                    <a:pt x="174193" y="85711"/>
                    <a:pt x="195433" y="46373"/>
                    <a:pt x="226199" y="16560"/>
                  </a:cubicBezTo>
                  <a:cubicBezTo>
                    <a:pt x="232200" y="10749"/>
                    <a:pt x="238867" y="5034"/>
                    <a:pt x="246583" y="2177"/>
                  </a:cubicBezTo>
                  <a:cubicBezTo>
                    <a:pt x="257822" y="-2014"/>
                    <a:pt x="269919" y="272"/>
                    <a:pt x="279825" y="5415"/>
                  </a:cubicBezTo>
                  <a:cubicBezTo>
                    <a:pt x="306114" y="18941"/>
                    <a:pt x="318115" y="50469"/>
                    <a:pt x="317353" y="81139"/>
                  </a:cubicBezTo>
                  <a:cubicBezTo>
                    <a:pt x="316591" y="111810"/>
                    <a:pt x="305257" y="142194"/>
                    <a:pt x="294112" y="171817"/>
                  </a:cubicBezTo>
                  <a:cubicBezTo>
                    <a:pt x="279158" y="211536"/>
                    <a:pt x="264109" y="251351"/>
                    <a:pt x="249154" y="291070"/>
                  </a:cubicBezTo>
                  <a:cubicBezTo>
                    <a:pt x="200196" y="281640"/>
                    <a:pt x="119709" y="265543"/>
                    <a:pt x="75323" y="245160"/>
                  </a:cubicBezTo>
                  <a:cubicBezTo>
                    <a:pt x="48463" y="232777"/>
                    <a:pt x="21412" y="217442"/>
                    <a:pt x="7600" y="191534"/>
                  </a:cubicBezTo>
                  <a:cubicBezTo>
                    <a:pt x="-6211" y="165626"/>
                    <a:pt x="-1639" y="126669"/>
                    <a:pt x="24936" y="108476"/>
                  </a:cubicBezTo>
                  <a:cubicBezTo>
                    <a:pt x="58083" y="85806"/>
                    <a:pt x="131902" y="107904"/>
                    <a:pt x="161715" y="128859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3515244-44F2-4785-9574-A76FE0100A74}"/>
                </a:ext>
              </a:extLst>
            </p:cNvPr>
            <p:cNvSpPr/>
            <p:nvPr/>
          </p:nvSpPr>
          <p:spPr>
            <a:xfrm>
              <a:off x="5564895" y="1789364"/>
              <a:ext cx="316877" cy="291752"/>
            </a:xfrm>
            <a:custGeom>
              <a:avLst/>
              <a:gdLst>
                <a:gd name="connsiteX0" fmla="*/ 153248 w 316877"/>
                <a:gd name="connsiteY0" fmla="*/ 131637 h 291752"/>
                <a:gd name="connsiteX1" fmla="*/ 277454 w 316877"/>
                <a:gd name="connsiteY1" fmla="*/ 119826 h 291752"/>
                <a:gd name="connsiteX2" fmla="*/ 300695 w 316877"/>
                <a:gd name="connsiteY2" fmla="*/ 128780 h 291752"/>
                <a:gd name="connsiteX3" fmla="*/ 316506 w 316877"/>
                <a:gd name="connsiteY3" fmla="*/ 158212 h 291752"/>
                <a:gd name="connsiteX4" fmla="*/ 274501 w 316877"/>
                <a:gd name="connsiteY4" fmla="*/ 231555 h 291752"/>
                <a:gd name="connsiteX5" fmla="*/ 186300 w 316877"/>
                <a:gd name="connsiteY5" fmla="*/ 262701 h 291752"/>
                <a:gd name="connsiteX6" fmla="*/ 62189 w 316877"/>
                <a:gd name="connsiteY6" fmla="*/ 291753 h 291752"/>
                <a:gd name="connsiteX7" fmla="*/ 3610 w 316877"/>
                <a:gd name="connsiteY7" fmla="*/ 121731 h 291752"/>
                <a:gd name="connsiteX8" fmla="*/ 10468 w 316877"/>
                <a:gd name="connsiteY8" fmla="*/ 35625 h 291752"/>
                <a:gd name="connsiteX9" fmla="*/ 89145 w 316877"/>
                <a:gd name="connsiteY9" fmla="*/ 3812 h 291752"/>
                <a:gd name="connsiteX10" fmla="*/ 148295 w 316877"/>
                <a:gd name="connsiteY10" fmla="*/ 128875 h 2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877" h="291752">
                  <a:moveTo>
                    <a:pt x="153248" y="131637"/>
                  </a:moveTo>
                  <a:cubicBezTo>
                    <a:pt x="191062" y="115159"/>
                    <a:pt x="235544" y="110968"/>
                    <a:pt x="277454" y="119826"/>
                  </a:cubicBezTo>
                  <a:cubicBezTo>
                    <a:pt x="285645" y="121541"/>
                    <a:pt x="294027" y="123922"/>
                    <a:pt x="300695" y="128780"/>
                  </a:cubicBezTo>
                  <a:cubicBezTo>
                    <a:pt x="310410" y="135828"/>
                    <a:pt x="315268" y="147163"/>
                    <a:pt x="316506" y="158212"/>
                  </a:cubicBezTo>
                  <a:cubicBezTo>
                    <a:pt x="319840" y="187644"/>
                    <a:pt x="300314" y="215076"/>
                    <a:pt x="274501" y="231555"/>
                  </a:cubicBezTo>
                  <a:cubicBezTo>
                    <a:pt x="248593" y="248033"/>
                    <a:pt x="217065" y="255462"/>
                    <a:pt x="186300" y="262701"/>
                  </a:cubicBezTo>
                  <a:cubicBezTo>
                    <a:pt x="144961" y="272417"/>
                    <a:pt x="103527" y="282037"/>
                    <a:pt x="62189" y="291753"/>
                  </a:cubicBezTo>
                  <a:cubicBezTo>
                    <a:pt x="42758" y="245842"/>
                    <a:pt x="11325" y="170023"/>
                    <a:pt x="3610" y="121731"/>
                  </a:cubicBezTo>
                  <a:cubicBezTo>
                    <a:pt x="-1057" y="92490"/>
                    <a:pt x="-3343" y="61533"/>
                    <a:pt x="10468" y="35625"/>
                  </a:cubicBezTo>
                  <a:cubicBezTo>
                    <a:pt x="24279" y="9717"/>
                    <a:pt x="59236" y="-8190"/>
                    <a:pt x="89145" y="3812"/>
                  </a:cubicBezTo>
                  <a:cubicBezTo>
                    <a:pt x="126387" y="18766"/>
                    <a:pt x="149152" y="92394"/>
                    <a:pt x="148295" y="128875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7FB5AFA-BBE1-4B65-B6A3-B2A38CC08351}"/>
                </a:ext>
              </a:extLst>
            </p:cNvPr>
            <p:cNvSpPr/>
            <p:nvPr/>
          </p:nvSpPr>
          <p:spPr>
            <a:xfrm>
              <a:off x="5384193" y="1982342"/>
              <a:ext cx="178856" cy="144398"/>
            </a:xfrm>
            <a:custGeom>
              <a:avLst/>
              <a:gdLst>
                <a:gd name="connsiteX0" fmla="*/ 91634 w 178856"/>
                <a:gd name="connsiteY0" fmla="*/ 47149 h 144398"/>
                <a:gd name="connsiteX1" fmla="*/ 141354 w 178856"/>
                <a:gd name="connsiteY1" fmla="*/ 3429 h 144398"/>
                <a:gd name="connsiteX2" fmla="*/ 154118 w 178856"/>
                <a:gd name="connsiteY2" fmla="*/ 0 h 144398"/>
                <a:gd name="connsiteX3" fmla="*/ 170120 w 178856"/>
                <a:gd name="connsiteY3" fmla="*/ 7715 h 144398"/>
                <a:gd name="connsiteX4" fmla="*/ 174882 w 178856"/>
                <a:gd name="connsiteY4" fmla="*/ 52388 h 144398"/>
                <a:gd name="connsiteX5" fmla="*/ 146688 w 178856"/>
                <a:gd name="connsiteY5" fmla="*/ 93250 h 144398"/>
                <a:gd name="connsiteX6" fmla="*/ 102397 w 178856"/>
                <a:gd name="connsiteY6" fmla="*/ 144399 h 144398"/>
                <a:gd name="connsiteX7" fmla="*/ 24197 w 178856"/>
                <a:gd name="connsiteY7" fmla="*/ 89535 h 144398"/>
                <a:gd name="connsiteX8" fmla="*/ 289 w 178856"/>
                <a:gd name="connsiteY8" fmla="*/ 50387 h 144398"/>
                <a:gd name="connsiteX9" fmla="*/ 24197 w 178856"/>
                <a:gd name="connsiteY9" fmla="*/ 12192 h 144398"/>
                <a:gd name="connsiteX10" fmla="*/ 88586 w 178856"/>
                <a:gd name="connsiteY10" fmla="*/ 47530 h 1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856" h="144398">
                  <a:moveTo>
                    <a:pt x="91634" y="47149"/>
                  </a:moveTo>
                  <a:cubicBezTo>
                    <a:pt x="102778" y="28289"/>
                    <a:pt x="120590" y="12573"/>
                    <a:pt x="141354" y="3429"/>
                  </a:cubicBezTo>
                  <a:cubicBezTo>
                    <a:pt x="145450" y="1619"/>
                    <a:pt x="149736" y="0"/>
                    <a:pt x="154118" y="0"/>
                  </a:cubicBezTo>
                  <a:cubicBezTo>
                    <a:pt x="160500" y="0"/>
                    <a:pt x="166119" y="3334"/>
                    <a:pt x="170120" y="7715"/>
                  </a:cubicBezTo>
                  <a:cubicBezTo>
                    <a:pt x="180693" y="19336"/>
                    <a:pt x="180883" y="37243"/>
                    <a:pt x="174882" y="52388"/>
                  </a:cubicBezTo>
                  <a:cubicBezTo>
                    <a:pt x="168882" y="67532"/>
                    <a:pt x="157642" y="80581"/>
                    <a:pt x="146688" y="93250"/>
                  </a:cubicBezTo>
                  <a:cubicBezTo>
                    <a:pt x="131925" y="110299"/>
                    <a:pt x="117161" y="127349"/>
                    <a:pt x="102397" y="144399"/>
                  </a:cubicBezTo>
                  <a:cubicBezTo>
                    <a:pt x="79728" y="130683"/>
                    <a:pt x="42580" y="107918"/>
                    <a:pt x="24197" y="89535"/>
                  </a:cubicBezTo>
                  <a:cubicBezTo>
                    <a:pt x="13053" y="78486"/>
                    <a:pt x="2480" y="65818"/>
                    <a:pt x="289" y="50387"/>
                  </a:cubicBezTo>
                  <a:cubicBezTo>
                    <a:pt x="-1806" y="34957"/>
                    <a:pt x="7623" y="16383"/>
                    <a:pt x="24197" y="12192"/>
                  </a:cubicBezTo>
                  <a:cubicBezTo>
                    <a:pt x="44866" y="7048"/>
                    <a:pt x="77632" y="31528"/>
                    <a:pt x="88586" y="47530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D2CC638-F3BA-4509-8075-469B106D4AA2}"/>
                </a:ext>
              </a:extLst>
            </p:cNvPr>
            <p:cNvSpPr/>
            <p:nvPr/>
          </p:nvSpPr>
          <p:spPr>
            <a:xfrm>
              <a:off x="4953042" y="1706864"/>
              <a:ext cx="184956" cy="162606"/>
            </a:xfrm>
            <a:custGeom>
              <a:avLst/>
              <a:gdLst>
                <a:gd name="connsiteX0" fmla="*/ 96446 w 184956"/>
                <a:gd name="connsiteY0" fmla="*/ 64023 h 162606"/>
                <a:gd name="connsiteX1" fmla="*/ 137975 w 184956"/>
                <a:gd name="connsiteY1" fmla="*/ 6968 h 162606"/>
                <a:gd name="connsiteX2" fmla="*/ 150452 w 184956"/>
                <a:gd name="connsiteY2" fmla="*/ 491 h 162606"/>
                <a:gd name="connsiteX3" fmla="*/ 168836 w 184956"/>
                <a:gd name="connsiteY3" fmla="*/ 4777 h 162606"/>
                <a:gd name="connsiteX4" fmla="*/ 184171 w 184956"/>
                <a:gd name="connsiteY4" fmla="*/ 50021 h 162606"/>
                <a:gd name="connsiteX5" fmla="*/ 164359 w 184956"/>
                <a:gd name="connsiteY5" fmla="*/ 99075 h 162606"/>
                <a:gd name="connsiteX6" fmla="*/ 130164 w 184956"/>
                <a:gd name="connsiteY6" fmla="*/ 162606 h 162606"/>
                <a:gd name="connsiteX7" fmla="*/ 36152 w 184956"/>
                <a:gd name="connsiteY7" fmla="*/ 123840 h 162606"/>
                <a:gd name="connsiteX8" fmla="*/ 2243 w 184956"/>
                <a:gd name="connsiteY8" fmla="*/ 88692 h 162606"/>
                <a:gd name="connsiteX9" fmla="*/ 18245 w 184956"/>
                <a:gd name="connsiteY9" fmla="*/ 43449 h 162606"/>
                <a:gd name="connsiteX10" fmla="*/ 93398 w 184956"/>
                <a:gd name="connsiteY10" fmla="*/ 65166 h 16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56" h="162606">
                  <a:moveTo>
                    <a:pt x="96446" y="64023"/>
                  </a:moveTo>
                  <a:cubicBezTo>
                    <a:pt x="103589" y="41829"/>
                    <a:pt x="118448" y="21351"/>
                    <a:pt x="137975" y="6968"/>
                  </a:cubicBezTo>
                  <a:cubicBezTo>
                    <a:pt x="141785" y="4110"/>
                    <a:pt x="145881" y="1443"/>
                    <a:pt x="150452" y="491"/>
                  </a:cubicBezTo>
                  <a:cubicBezTo>
                    <a:pt x="157025" y="-1033"/>
                    <a:pt x="163692" y="1158"/>
                    <a:pt x="168836" y="4777"/>
                  </a:cubicBezTo>
                  <a:cubicBezTo>
                    <a:pt x="182552" y="14397"/>
                    <a:pt x="186933" y="32876"/>
                    <a:pt x="184171" y="50021"/>
                  </a:cubicBezTo>
                  <a:cubicBezTo>
                    <a:pt x="181504" y="67166"/>
                    <a:pt x="172836" y="83358"/>
                    <a:pt x="164359" y="99075"/>
                  </a:cubicBezTo>
                  <a:cubicBezTo>
                    <a:pt x="152929" y="120220"/>
                    <a:pt x="141594" y="141366"/>
                    <a:pt x="130164" y="162606"/>
                  </a:cubicBezTo>
                  <a:cubicBezTo>
                    <a:pt x="103399" y="153653"/>
                    <a:pt x="59584" y="138603"/>
                    <a:pt x="36152" y="123840"/>
                  </a:cubicBezTo>
                  <a:cubicBezTo>
                    <a:pt x="22056" y="114886"/>
                    <a:pt x="8054" y="104218"/>
                    <a:pt x="2243" y="88692"/>
                  </a:cubicBezTo>
                  <a:cubicBezTo>
                    <a:pt x="-3567" y="73167"/>
                    <a:pt x="1958" y="51640"/>
                    <a:pt x="18245" y="43449"/>
                  </a:cubicBezTo>
                  <a:cubicBezTo>
                    <a:pt x="38534" y="33257"/>
                    <a:pt x="78253" y="51164"/>
                    <a:pt x="93398" y="65166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2C1B482-B85F-4D00-8403-FB775D00E77B}"/>
                </a:ext>
              </a:extLst>
            </p:cNvPr>
            <p:cNvSpPr/>
            <p:nvPr/>
          </p:nvSpPr>
          <p:spPr>
            <a:xfrm>
              <a:off x="6333192" y="1371613"/>
              <a:ext cx="317387" cy="291070"/>
            </a:xfrm>
            <a:custGeom>
              <a:avLst/>
              <a:gdLst>
                <a:gd name="connsiteX0" fmla="*/ 166858 w 317387"/>
                <a:gd name="connsiteY0" fmla="*/ 126288 h 291070"/>
                <a:gd name="connsiteX1" fmla="*/ 226199 w 317387"/>
                <a:gd name="connsiteY1" fmla="*/ 16560 h 291070"/>
                <a:gd name="connsiteX2" fmla="*/ 246583 w 317387"/>
                <a:gd name="connsiteY2" fmla="*/ 2177 h 291070"/>
                <a:gd name="connsiteX3" fmla="*/ 279825 w 317387"/>
                <a:gd name="connsiteY3" fmla="*/ 5415 h 291070"/>
                <a:gd name="connsiteX4" fmla="*/ 317353 w 317387"/>
                <a:gd name="connsiteY4" fmla="*/ 81139 h 291070"/>
                <a:gd name="connsiteX5" fmla="*/ 294112 w 317387"/>
                <a:gd name="connsiteY5" fmla="*/ 171817 h 291070"/>
                <a:gd name="connsiteX6" fmla="*/ 249154 w 317387"/>
                <a:gd name="connsiteY6" fmla="*/ 291070 h 291070"/>
                <a:gd name="connsiteX7" fmla="*/ 75323 w 317387"/>
                <a:gd name="connsiteY7" fmla="*/ 245160 h 291070"/>
                <a:gd name="connsiteX8" fmla="*/ 7600 w 317387"/>
                <a:gd name="connsiteY8" fmla="*/ 191534 h 291070"/>
                <a:gd name="connsiteX9" fmla="*/ 24936 w 317387"/>
                <a:gd name="connsiteY9" fmla="*/ 108476 h 291070"/>
                <a:gd name="connsiteX10" fmla="*/ 161715 w 317387"/>
                <a:gd name="connsiteY10" fmla="*/ 128859 h 2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387" h="291070">
                  <a:moveTo>
                    <a:pt x="166858" y="126288"/>
                  </a:moveTo>
                  <a:cubicBezTo>
                    <a:pt x="174193" y="85711"/>
                    <a:pt x="195433" y="46373"/>
                    <a:pt x="226199" y="16560"/>
                  </a:cubicBezTo>
                  <a:cubicBezTo>
                    <a:pt x="232200" y="10749"/>
                    <a:pt x="238867" y="5034"/>
                    <a:pt x="246583" y="2177"/>
                  </a:cubicBezTo>
                  <a:cubicBezTo>
                    <a:pt x="257822" y="-2014"/>
                    <a:pt x="269919" y="272"/>
                    <a:pt x="279825" y="5415"/>
                  </a:cubicBezTo>
                  <a:cubicBezTo>
                    <a:pt x="306114" y="18941"/>
                    <a:pt x="318115" y="50469"/>
                    <a:pt x="317353" y="81139"/>
                  </a:cubicBezTo>
                  <a:cubicBezTo>
                    <a:pt x="316591" y="111810"/>
                    <a:pt x="305257" y="142194"/>
                    <a:pt x="294112" y="171817"/>
                  </a:cubicBezTo>
                  <a:cubicBezTo>
                    <a:pt x="279158" y="211536"/>
                    <a:pt x="264109" y="251351"/>
                    <a:pt x="249154" y="291070"/>
                  </a:cubicBezTo>
                  <a:cubicBezTo>
                    <a:pt x="200196" y="281640"/>
                    <a:pt x="119710" y="265543"/>
                    <a:pt x="75323" y="245160"/>
                  </a:cubicBezTo>
                  <a:cubicBezTo>
                    <a:pt x="48462" y="232777"/>
                    <a:pt x="21411" y="217442"/>
                    <a:pt x="7600" y="191534"/>
                  </a:cubicBezTo>
                  <a:cubicBezTo>
                    <a:pt x="-6211" y="165626"/>
                    <a:pt x="-1639" y="126669"/>
                    <a:pt x="24936" y="108476"/>
                  </a:cubicBezTo>
                  <a:cubicBezTo>
                    <a:pt x="58083" y="85806"/>
                    <a:pt x="131902" y="107904"/>
                    <a:pt x="161715" y="128859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D4F3B2-248D-4156-BD64-145CAB69224B}"/>
                </a:ext>
              </a:extLst>
            </p:cNvPr>
            <p:cNvSpPr/>
            <p:nvPr/>
          </p:nvSpPr>
          <p:spPr>
            <a:xfrm>
              <a:off x="7357214" y="1512662"/>
              <a:ext cx="316877" cy="291752"/>
            </a:xfrm>
            <a:custGeom>
              <a:avLst/>
              <a:gdLst>
                <a:gd name="connsiteX0" fmla="*/ 153248 w 316877"/>
                <a:gd name="connsiteY0" fmla="*/ 131637 h 291752"/>
                <a:gd name="connsiteX1" fmla="*/ 277454 w 316877"/>
                <a:gd name="connsiteY1" fmla="*/ 119826 h 291752"/>
                <a:gd name="connsiteX2" fmla="*/ 300695 w 316877"/>
                <a:gd name="connsiteY2" fmla="*/ 128780 h 291752"/>
                <a:gd name="connsiteX3" fmla="*/ 316506 w 316877"/>
                <a:gd name="connsiteY3" fmla="*/ 158212 h 291752"/>
                <a:gd name="connsiteX4" fmla="*/ 274501 w 316877"/>
                <a:gd name="connsiteY4" fmla="*/ 231555 h 291752"/>
                <a:gd name="connsiteX5" fmla="*/ 186300 w 316877"/>
                <a:gd name="connsiteY5" fmla="*/ 262701 h 291752"/>
                <a:gd name="connsiteX6" fmla="*/ 62189 w 316877"/>
                <a:gd name="connsiteY6" fmla="*/ 291753 h 291752"/>
                <a:gd name="connsiteX7" fmla="*/ 3610 w 316877"/>
                <a:gd name="connsiteY7" fmla="*/ 121731 h 291752"/>
                <a:gd name="connsiteX8" fmla="*/ 10468 w 316877"/>
                <a:gd name="connsiteY8" fmla="*/ 35625 h 291752"/>
                <a:gd name="connsiteX9" fmla="*/ 89144 w 316877"/>
                <a:gd name="connsiteY9" fmla="*/ 3812 h 291752"/>
                <a:gd name="connsiteX10" fmla="*/ 148295 w 316877"/>
                <a:gd name="connsiteY10" fmla="*/ 128875 h 2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877" h="291752">
                  <a:moveTo>
                    <a:pt x="153248" y="131637"/>
                  </a:moveTo>
                  <a:cubicBezTo>
                    <a:pt x="191062" y="115159"/>
                    <a:pt x="235544" y="110968"/>
                    <a:pt x="277454" y="119826"/>
                  </a:cubicBezTo>
                  <a:cubicBezTo>
                    <a:pt x="285645" y="121541"/>
                    <a:pt x="294027" y="123922"/>
                    <a:pt x="300695" y="128780"/>
                  </a:cubicBezTo>
                  <a:cubicBezTo>
                    <a:pt x="310410" y="135828"/>
                    <a:pt x="315268" y="147163"/>
                    <a:pt x="316506" y="158212"/>
                  </a:cubicBezTo>
                  <a:cubicBezTo>
                    <a:pt x="319840" y="187644"/>
                    <a:pt x="300314" y="215076"/>
                    <a:pt x="274501" y="231555"/>
                  </a:cubicBezTo>
                  <a:cubicBezTo>
                    <a:pt x="248593" y="248033"/>
                    <a:pt x="217065" y="255462"/>
                    <a:pt x="186300" y="262701"/>
                  </a:cubicBezTo>
                  <a:cubicBezTo>
                    <a:pt x="144961" y="272417"/>
                    <a:pt x="103527" y="282037"/>
                    <a:pt x="62189" y="291753"/>
                  </a:cubicBezTo>
                  <a:cubicBezTo>
                    <a:pt x="42758" y="245842"/>
                    <a:pt x="11325" y="170023"/>
                    <a:pt x="3610" y="121731"/>
                  </a:cubicBezTo>
                  <a:cubicBezTo>
                    <a:pt x="-1057" y="92490"/>
                    <a:pt x="-3343" y="61533"/>
                    <a:pt x="10468" y="35625"/>
                  </a:cubicBezTo>
                  <a:cubicBezTo>
                    <a:pt x="24279" y="9717"/>
                    <a:pt x="59236" y="-8190"/>
                    <a:pt x="89144" y="3812"/>
                  </a:cubicBezTo>
                  <a:cubicBezTo>
                    <a:pt x="126387" y="18766"/>
                    <a:pt x="149152" y="92394"/>
                    <a:pt x="148295" y="128875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98D7292-D9C8-42D7-92FB-488A17F5EF1C}"/>
                </a:ext>
              </a:extLst>
            </p:cNvPr>
            <p:cNvSpPr/>
            <p:nvPr/>
          </p:nvSpPr>
          <p:spPr>
            <a:xfrm>
              <a:off x="7150414" y="1790794"/>
              <a:ext cx="178856" cy="144398"/>
            </a:xfrm>
            <a:custGeom>
              <a:avLst/>
              <a:gdLst>
                <a:gd name="connsiteX0" fmla="*/ 91634 w 178856"/>
                <a:gd name="connsiteY0" fmla="*/ 47149 h 144398"/>
                <a:gd name="connsiteX1" fmla="*/ 141354 w 178856"/>
                <a:gd name="connsiteY1" fmla="*/ 3429 h 144398"/>
                <a:gd name="connsiteX2" fmla="*/ 154118 w 178856"/>
                <a:gd name="connsiteY2" fmla="*/ 0 h 144398"/>
                <a:gd name="connsiteX3" fmla="*/ 170120 w 178856"/>
                <a:gd name="connsiteY3" fmla="*/ 7715 h 144398"/>
                <a:gd name="connsiteX4" fmla="*/ 174882 w 178856"/>
                <a:gd name="connsiteY4" fmla="*/ 52388 h 144398"/>
                <a:gd name="connsiteX5" fmla="*/ 146688 w 178856"/>
                <a:gd name="connsiteY5" fmla="*/ 93250 h 144398"/>
                <a:gd name="connsiteX6" fmla="*/ 102397 w 178856"/>
                <a:gd name="connsiteY6" fmla="*/ 144399 h 144398"/>
                <a:gd name="connsiteX7" fmla="*/ 24197 w 178856"/>
                <a:gd name="connsiteY7" fmla="*/ 89535 h 144398"/>
                <a:gd name="connsiteX8" fmla="*/ 289 w 178856"/>
                <a:gd name="connsiteY8" fmla="*/ 50387 h 144398"/>
                <a:gd name="connsiteX9" fmla="*/ 24197 w 178856"/>
                <a:gd name="connsiteY9" fmla="*/ 12192 h 144398"/>
                <a:gd name="connsiteX10" fmla="*/ 88586 w 178856"/>
                <a:gd name="connsiteY10" fmla="*/ 47530 h 1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856" h="144398">
                  <a:moveTo>
                    <a:pt x="91634" y="47149"/>
                  </a:moveTo>
                  <a:cubicBezTo>
                    <a:pt x="102778" y="28289"/>
                    <a:pt x="120590" y="12573"/>
                    <a:pt x="141354" y="3429"/>
                  </a:cubicBezTo>
                  <a:cubicBezTo>
                    <a:pt x="145450" y="1619"/>
                    <a:pt x="149736" y="0"/>
                    <a:pt x="154118" y="0"/>
                  </a:cubicBezTo>
                  <a:cubicBezTo>
                    <a:pt x="160499" y="0"/>
                    <a:pt x="166119" y="3334"/>
                    <a:pt x="170120" y="7715"/>
                  </a:cubicBezTo>
                  <a:cubicBezTo>
                    <a:pt x="180693" y="19336"/>
                    <a:pt x="180883" y="37243"/>
                    <a:pt x="174882" y="52388"/>
                  </a:cubicBezTo>
                  <a:cubicBezTo>
                    <a:pt x="168881" y="67532"/>
                    <a:pt x="157642" y="80582"/>
                    <a:pt x="146688" y="93250"/>
                  </a:cubicBezTo>
                  <a:cubicBezTo>
                    <a:pt x="131924" y="110299"/>
                    <a:pt x="117161" y="127349"/>
                    <a:pt x="102397" y="144399"/>
                  </a:cubicBezTo>
                  <a:cubicBezTo>
                    <a:pt x="79728" y="130683"/>
                    <a:pt x="42580" y="107918"/>
                    <a:pt x="24197" y="89535"/>
                  </a:cubicBezTo>
                  <a:cubicBezTo>
                    <a:pt x="13053" y="78486"/>
                    <a:pt x="2480" y="65818"/>
                    <a:pt x="289" y="50387"/>
                  </a:cubicBezTo>
                  <a:cubicBezTo>
                    <a:pt x="-1806" y="34957"/>
                    <a:pt x="7623" y="16383"/>
                    <a:pt x="24197" y="12192"/>
                  </a:cubicBezTo>
                  <a:cubicBezTo>
                    <a:pt x="44866" y="7049"/>
                    <a:pt x="77632" y="31528"/>
                    <a:pt x="88586" y="47530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44505-B925-4688-82A8-0C93D03FAD10}"/>
                </a:ext>
              </a:extLst>
            </p:cNvPr>
            <p:cNvSpPr/>
            <p:nvPr/>
          </p:nvSpPr>
          <p:spPr>
            <a:xfrm>
              <a:off x="6719263" y="1515317"/>
              <a:ext cx="184956" cy="162606"/>
            </a:xfrm>
            <a:custGeom>
              <a:avLst/>
              <a:gdLst>
                <a:gd name="connsiteX0" fmla="*/ 96446 w 184956"/>
                <a:gd name="connsiteY0" fmla="*/ 64023 h 162606"/>
                <a:gd name="connsiteX1" fmla="*/ 137975 w 184956"/>
                <a:gd name="connsiteY1" fmla="*/ 6968 h 162606"/>
                <a:gd name="connsiteX2" fmla="*/ 150453 w 184956"/>
                <a:gd name="connsiteY2" fmla="*/ 491 h 162606"/>
                <a:gd name="connsiteX3" fmla="*/ 168836 w 184956"/>
                <a:gd name="connsiteY3" fmla="*/ 4777 h 162606"/>
                <a:gd name="connsiteX4" fmla="*/ 184171 w 184956"/>
                <a:gd name="connsiteY4" fmla="*/ 50021 h 162606"/>
                <a:gd name="connsiteX5" fmla="*/ 164359 w 184956"/>
                <a:gd name="connsiteY5" fmla="*/ 99075 h 162606"/>
                <a:gd name="connsiteX6" fmla="*/ 130164 w 184956"/>
                <a:gd name="connsiteY6" fmla="*/ 162606 h 162606"/>
                <a:gd name="connsiteX7" fmla="*/ 36153 w 184956"/>
                <a:gd name="connsiteY7" fmla="*/ 123840 h 162606"/>
                <a:gd name="connsiteX8" fmla="*/ 2244 w 184956"/>
                <a:gd name="connsiteY8" fmla="*/ 88692 h 162606"/>
                <a:gd name="connsiteX9" fmla="*/ 18245 w 184956"/>
                <a:gd name="connsiteY9" fmla="*/ 43449 h 162606"/>
                <a:gd name="connsiteX10" fmla="*/ 93398 w 184956"/>
                <a:gd name="connsiteY10" fmla="*/ 65166 h 16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56" h="162606">
                  <a:moveTo>
                    <a:pt x="96446" y="64023"/>
                  </a:moveTo>
                  <a:cubicBezTo>
                    <a:pt x="103589" y="41829"/>
                    <a:pt x="118448" y="21351"/>
                    <a:pt x="137975" y="6968"/>
                  </a:cubicBezTo>
                  <a:cubicBezTo>
                    <a:pt x="141785" y="4110"/>
                    <a:pt x="145880" y="1443"/>
                    <a:pt x="150453" y="491"/>
                  </a:cubicBezTo>
                  <a:cubicBezTo>
                    <a:pt x="157025" y="-1033"/>
                    <a:pt x="163692" y="1158"/>
                    <a:pt x="168836" y="4777"/>
                  </a:cubicBezTo>
                  <a:cubicBezTo>
                    <a:pt x="182552" y="14397"/>
                    <a:pt x="186933" y="32876"/>
                    <a:pt x="184171" y="50021"/>
                  </a:cubicBezTo>
                  <a:cubicBezTo>
                    <a:pt x="181504" y="67166"/>
                    <a:pt x="172836" y="83358"/>
                    <a:pt x="164359" y="99075"/>
                  </a:cubicBezTo>
                  <a:cubicBezTo>
                    <a:pt x="152929" y="120220"/>
                    <a:pt x="141594" y="141366"/>
                    <a:pt x="130164" y="162606"/>
                  </a:cubicBezTo>
                  <a:cubicBezTo>
                    <a:pt x="103399" y="153653"/>
                    <a:pt x="59584" y="138603"/>
                    <a:pt x="36153" y="123840"/>
                  </a:cubicBezTo>
                  <a:cubicBezTo>
                    <a:pt x="22055" y="114886"/>
                    <a:pt x="8054" y="104218"/>
                    <a:pt x="2244" y="88692"/>
                  </a:cubicBezTo>
                  <a:cubicBezTo>
                    <a:pt x="-3567" y="73167"/>
                    <a:pt x="1958" y="51640"/>
                    <a:pt x="18245" y="43449"/>
                  </a:cubicBezTo>
                  <a:cubicBezTo>
                    <a:pt x="38534" y="33257"/>
                    <a:pt x="78253" y="51164"/>
                    <a:pt x="93398" y="65166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96109D3-026B-4DF2-BBD7-2344F3FF522D}"/>
                </a:ext>
              </a:extLst>
            </p:cNvPr>
            <p:cNvSpPr/>
            <p:nvPr/>
          </p:nvSpPr>
          <p:spPr>
            <a:xfrm>
              <a:off x="7192232" y="2098849"/>
              <a:ext cx="188808" cy="200784"/>
            </a:xfrm>
            <a:custGeom>
              <a:avLst/>
              <a:gdLst>
                <a:gd name="connsiteX0" fmla="*/ 101632 w 188808"/>
                <a:gd name="connsiteY0" fmla="*/ 106092 h 200784"/>
                <a:gd name="connsiteX1" fmla="*/ 176117 w 188808"/>
                <a:gd name="connsiteY1" fmla="*/ 137811 h 200784"/>
                <a:gd name="connsiteX2" fmla="*/ 186595 w 188808"/>
                <a:gd name="connsiteY2" fmla="*/ 150098 h 200784"/>
                <a:gd name="connsiteX3" fmla="*/ 186500 w 188808"/>
                <a:gd name="connsiteY3" fmla="*/ 171815 h 200784"/>
                <a:gd name="connsiteX4" fmla="*/ 139827 w 188808"/>
                <a:gd name="connsiteY4" fmla="*/ 200580 h 200784"/>
                <a:gd name="connsiteX5" fmla="*/ 79820 w 188808"/>
                <a:gd name="connsiteY5" fmla="*/ 191055 h 200784"/>
                <a:gd name="connsiteX6" fmla="*/ 0 w 188808"/>
                <a:gd name="connsiteY6" fmla="*/ 169148 h 200784"/>
                <a:gd name="connsiteX7" fmla="*/ 19240 w 188808"/>
                <a:gd name="connsiteY7" fmla="*/ 53991 h 200784"/>
                <a:gd name="connsiteX8" fmla="*/ 49816 w 188808"/>
                <a:gd name="connsiteY8" fmla="*/ 7032 h 200784"/>
                <a:gd name="connsiteX9" fmla="*/ 104585 w 188808"/>
                <a:gd name="connsiteY9" fmla="*/ 13224 h 200784"/>
                <a:gd name="connsiteX10" fmla="*/ 99631 w 188808"/>
                <a:gd name="connsiteY10" fmla="*/ 102854 h 20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808" h="200784">
                  <a:moveTo>
                    <a:pt x="101632" y="106092"/>
                  </a:moveTo>
                  <a:cubicBezTo>
                    <a:pt x="128302" y="108378"/>
                    <a:pt x="154972" y="119808"/>
                    <a:pt x="176117" y="137811"/>
                  </a:cubicBezTo>
                  <a:cubicBezTo>
                    <a:pt x="180308" y="141335"/>
                    <a:pt x="184309" y="145240"/>
                    <a:pt x="186595" y="150098"/>
                  </a:cubicBezTo>
                  <a:cubicBezTo>
                    <a:pt x="189929" y="157051"/>
                    <a:pt x="189167" y="165052"/>
                    <a:pt x="186500" y="171815"/>
                  </a:cubicBezTo>
                  <a:cubicBezTo>
                    <a:pt x="179356" y="189627"/>
                    <a:pt x="159639" y="199247"/>
                    <a:pt x="139827" y="200580"/>
                  </a:cubicBezTo>
                  <a:cubicBezTo>
                    <a:pt x="120015" y="201914"/>
                    <a:pt x="99631" y="196485"/>
                    <a:pt x="79820" y="191055"/>
                  </a:cubicBezTo>
                  <a:cubicBezTo>
                    <a:pt x="53245" y="183721"/>
                    <a:pt x="26575" y="176482"/>
                    <a:pt x="0" y="169148"/>
                  </a:cubicBezTo>
                  <a:cubicBezTo>
                    <a:pt x="3143" y="136953"/>
                    <a:pt x="8668" y="83994"/>
                    <a:pt x="19240" y="53991"/>
                  </a:cubicBezTo>
                  <a:cubicBezTo>
                    <a:pt x="25622" y="35893"/>
                    <a:pt x="33909" y="17510"/>
                    <a:pt x="49816" y="7032"/>
                  </a:cubicBezTo>
                  <a:cubicBezTo>
                    <a:pt x="65722" y="-3445"/>
                    <a:pt x="91154" y="-2874"/>
                    <a:pt x="104585" y="13224"/>
                  </a:cubicBezTo>
                  <a:cubicBezTo>
                    <a:pt x="121158" y="33226"/>
                    <a:pt x="111443" y="82375"/>
                    <a:pt x="99631" y="102854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F4318C3-C120-4950-A016-549153624292}"/>
                </a:ext>
              </a:extLst>
            </p:cNvPr>
            <p:cNvSpPr/>
            <p:nvPr/>
          </p:nvSpPr>
          <p:spPr>
            <a:xfrm>
              <a:off x="6442158" y="1642599"/>
              <a:ext cx="317387" cy="291070"/>
            </a:xfrm>
            <a:custGeom>
              <a:avLst/>
              <a:gdLst>
                <a:gd name="connsiteX0" fmla="*/ 166858 w 317387"/>
                <a:gd name="connsiteY0" fmla="*/ 126288 h 291070"/>
                <a:gd name="connsiteX1" fmla="*/ 226199 w 317387"/>
                <a:gd name="connsiteY1" fmla="*/ 16560 h 291070"/>
                <a:gd name="connsiteX2" fmla="*/ 246583 w 317387"/>
                <a:gd name="connsiteY2" fmla="*/ 2177 h 291070"/>
                <a:gd name="connsiteX3" fmla="*/ 279825 w 317387"/>
                <a:gd name="connsiteY3" fmla="*/ 5415 h 291070"/>
                <a:gd name="connsiteX4" fmla="*/ 317353 w 317387"/>
                <a:gd name="connsiteY4" fmla="*/ 81139 h 291070"/>
                <a:gd name="connsiteX5" fmla="*/ 294112 w 317387"/>
                <a:gd name="connsiteY5" fmla="*/ 171817 h 291070"/>
                <a:gd name="connsiteX6" fmla="*/ 249154 w 317387"/>
                <a:gd name="connsiteY6" fmla="*/ 291070 h 291070"/>
                <a:gd name="connsiteX7" fmla="*/ 75323 w 317387"/>
                <a:gd name="connsiteY7" fmla="*/ 245160 h 291070"/>
                <a:gd name="connsiteX8" fmla="*/ 7600 w 317387"/>
                <a:gd name="connsiteY8" fmla="*/ 191534 h 291070"/>
                <a:gd name="connsiteX9" fmla="*/ 24936 w 317387"/>
                <a:gd name="connsiteY9" fmla="*/ 108476 h 291070"/>
                <a:gd name="connsiteX10" fmla="*/ 161715 w 317387"/>
                <a:gd name="connsiteY10" fmla="*/ 128859 h 2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387" h="291070">
                  <a:moveTo>
                    <a:pt x="166858" y="126288"/>
                  </a:moveTo>
                  <a:cubicBezTo>
                    <a:pt x="174193" y="85711"/>
                    <a:pt x="195433" y="46373"/>
                    <a:pt x="226199" y="16560"/>
                  </a:cubicBezTo>
                  <a:cubicBezTo>
                    <a:pt x="232200" y="10749"/>
                    <a:pt x="238867" y="5034"/>
                    <a:pt x="246583" y="2177"/>
                  </a:cubicBezTo>
                  <a:cubicBezTo>
                    <a:pt x="257822" y="-2014"/>
                    <a:pt x="269919" y="272"/>
                    <a:pt x="279825" y="5415"/>
                  </a:cubicBezTo>
                  <a:cubicBezTo>
                    <a:pt x="306114" y="18941"/>
                    <a:pt x="318115" y="50469"/>
                    <a:pt x="317353" y="81139"/>
                  </a:cubicBezTo>
                  <a:cubicBezTo>
                    <a:pt x="316591" y="111810"/>
                    <a:pt x="305257" y="142194"/>
                    <a:pt x="294112" y="171817"/>
                  </a:cubicBezTo>
                  <a:cubicBezTo>
                    <a:pt x="279158" y="211536"/>
                    <a:pt x="264109" y="251351"/>
                    <a:pt x="249154" y="291070"/>
                  </a:cubicBezTo>
                  <a:cubicBezTo>
                    <a:pt x="200196" y="281640"/>
                    <a:pt x="119710" y="265543"/>
                    <a:pt x="75323" y="245160"/>
                  </a:cubicBezTo>
                  <a:cubicBezTo>
                    <a:pt x="48462" y="232777"/>
                    <a:pt x="21411" y="217442"/>
                    <a:pt x="7600" y="191534"/>
                  </a:cubicBezTo>
                  <a:cubicBezTo>
                    <a:pt x="-6211" y="165626"/>
                    <a:pt x="-1639" y="126669"/>
                    <a:pt x="24936" y="108476"/>
                  </a:cubicBezTo>
                  <a:cubicBezTo>
                    <a:pt x="58083" y="85806"/>
                    <a:pt x="131902" y="107904"/>
                    <a:pt x="161715" y="128859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FA45B0B-E8CF-4D61-A044-F7EF5AC6C3BF}"/>
                </a:ext>
              </a:extLst>
            </p:cNvPr>
            <p:cNvSpPr/>
            <p:nvPr/>
          </p:nvSpPr>
          <p:spPr>
            <a:xfrm>
              <a:off x="6994788" y="1509710"/>
              <a:ext cx="316877" cy="291752"/>
            </a:xfrm>
            <a:custGeom>
              <a:avLst/>
              <a:gdLst>
                <a:gd name="connsiteX0" fmla="*/ 153248 w 316877"/>
                <a:gd name="connsiteY0" fmla="*/ 131637 h 291752"/>
                <a:gd name="connsiteX1" fmla="*/ 277454 w 316877"/>
                <a:gd name="connsiteY1" fmla="*/ 119826 h 291752"/>
                <a:gd name="connsiteX2" fmla="*/ 300695 w 316877"/>
                <a:gd name="connsiteY2" fmla="*/ 128780 h 291752"/>
                <a:gd name="connsiteX3" fmla="*/ 316506 w 316877"/>
                <a:gd name="connsiteY3" fmla="*/ 158212 h 291752"/>
                <a:gd name="connsiteX4" fmla="*/ 274501 w 316877"/>
                <a:gd name="connsiteY4" fmla="*/ 231555 h 291752"/>
                <a:gd name="connsiteX5" fmla="*/ 186300 w 316877"/>
                <a:gd name="connsiteY5" fmla="*/ 262701 h 291752"/>
                <a:gd name="connsiteX6" fmla="*/ 62189 w 316877"/>
                <a:gd name="connsiteY6" fmla="*/ 291753 h 291752"/>
                <a:gd name="connsiteX7" fmla="*/ 3610 w 316877"/>
                <a:gd name="connsiteY7" fmla="*/ 121731 h 291752"/>
                <a:gd name="connsiteX8" fmla="*/ 10468 w 316877"/>
                <a:gd name="connsiteY8" fmla="*/ 35625 h 291752"/>
                <a:gd name="connsiteX9" fmla="*/ 89144 w 316877"/>
                <a:gd name="connsiteY9" fmla="*/ 3812 h 291752"/>
                <a:gd name="connsiteX10" fmla="*/ 148295 w 316877"/>
                <a:gd name="connsiteY10" fmla="*/ 128875 h 2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877" h="291752">
                  <a:moveTo>
                    <a:pt x="153248" y="131637"/>
                  </a:moveTo>
                  <a:cubicBezTo>
                    <a:pt x="191062" y="115159"/>
                    <a:pt x="235544" y="110968"/>
                    <a:pt x="277454" y="119826"/>
                  </a:cubicBezTo>
                  <a:cubicBezTo>
                    <a:pt x="285645" y="121541"/>
                    <a:pt x="294027" y="123922"/>
                    <a:pt x="300695" y="128780"/>
                  </a:cubicBezTo>
                  <a:cubicBezTo>
                    <a:pt x="310410" y="135828"/>
                    <a:pt x="315268" y="147163"/>
                    <a:pt x="316506" y="158212"/>
                  </a:cubicBezTo>
                  <a:cubicBezTo>
                    <a:pt x="319840" y="187644"/>
                    <a:pt x="300314" y="215076"/>
                    <a:pt x="274501" y="231555"/>
                  </a:cubicBezTo>
                  <a:cubicBezTo>
                    <a:pt x="248593" y="248033"/>
                    <a:pt x="217065" y="255462"/>
                    <a:pt x="186300" y="262701"/>
                  </a:cubicBezTo>
                  <a:cubicBezTo>
                    <a:pt x="144961" y="272417"/>
                    <a:pt x="103527" y="282037"/>
                    <a:pt x="62189" y="291753"/>
                  </a:cubicBezTo>
                  <a:cubicBezTo>
                    <a:pt x="42758" y="245842"/>
                    <a:pt x="11325" y="170023"/>
                    <a:pt x="3610" y="121731"/>
                  </a:cubicBezTo>
                  <a:cubicBezTo>
                    <a:pt x="-1057" y="92490"/>
                    <a:pt x="-3343" y="61533"/>
                    <a:pt x="10468" y="35625"/>
                  </a:cubicBezTo>
                  <a:cubicBezTo>
                    <a:pt x="24279" y="9717"/>
                    <a:pt x="59236" y="-8190"/>
                    <a:pt x="89144" y="3812"/>
                  </a:cubicBezTo>
                  <a:cubicBezTo>
                    <a:pt x="126387" y="18766"/>
                    <a:pt x="149152" y="92394"/>
                    <a:pt x="148295" y="128875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8A93549-4EB9-4C54-B775-02C0687EBD19}"/>
                </a:ext>
              </a:extLst>
            </p:cNvPr>
            <p:cNvSpPr/>
            <p:nvPr/>
          </p:nvSpPr>
          <p:spPr>
            <a:xfrm>
              <a:off x="7334913" y="1982342"/>
              <a:ext cx="178951" cy="144398"/>
            </a:xfrm>
            <a:custGeom>
              <a:avLst/>
              <a:gdLst>
                <a:gd name="connsiteX0" fmla="*/ 91729 w 178951"/>
                <a:gd name="connsiteY0" fmla="*/ 47149 h 144398"/>
                <a:gd name="connsiteX1" fmla="*/ 141450 w 178951"/>
                <a:gd name="connsiteY1" fmla="*/ 3429 h 144398"/>
                <a:gd name="connsiteX2" fmla="*/ 154213 w 178951"/>
                <a:gd name="connsiteY2" fmla="*/ 0 h 144398"/>
                <a:gd name="connsiteX3" fmla="*/ 170215 w 178951"/>
                <a:gd name="connsiteY3" fmla="*/ 7715 h 144398"/>
                <a:gd name="connsiteX4" fmla="*/ 174978 w 178951"/>
                <a:gd name="connsiteY4" fmla="*/ 52388 h 144398"/>
                <a:gd name="connsiteX5" fmla="*/ 146688 w 178951"/>
                <a:gd name="connsiteY5" fmla="*/ 93250 h 144398"/>
                <a:gd name="connsiteX6" fmla="*/ 102397 w 178951"/>
                <a:gd name="connsiteY6" fmla="*/ 144399 h 144398"/>
                <a:gd name="connsiteX7" fmla="*/ 24197 w 178951"/>
                <a:gd name="connsiteY7" fmla="*/ 89535 h 144398"/>
                <a:gd name="connsiteX8" fmla="*/ 289 w 178951"/>
                <a:gd name="connsiteY8" fmla="*/ 50387 h 144398"/>
                <a:gd name="connsiteX9" fmla="*/ 24197 w 178951"/>
                <a:gd name="connsiteY9" fmla="*/ 12192 h 144398"/>
                <a:gd name="connsiteX10" fmla="*/ 88586 w 178951"/>
                <a:gd name="connsiteY10" fmla="*/ 47530 h 1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951" h="144398">
                  <a:moveTo>
                    <a:pt x="91729" y="47149"/>
                  </a:moveTo>
                  <a:cubicBezTo>
                    <a:pt x="102873" y="28289"/>
                    <a:pt x="120685" y="12573"/>
                    <a:pt x="141450" y="3429"/>
                  </a:cubicBezTo>
                  <a:cubicBezTo>
                    <a:pt x="145545" y="1619"/>
                    <a:pt x="149831" y="0"/>
                    <a:pt x="154213" y="0"/>
                  </a:cubicBezTo>
                  <a:cubicBezTo>
                    <a:pt x="160595" y="0"/>
                    <a:pt x="166214" y="3334"/>
                    <a:pt x="170215" y="7715"/>
                  </a:cubicBezTo>
                  <a:cubicBezTo>
                    <a:pt x="180788" y="19336"/>
                    <a:pt x="180978" y="37243"/>
                    <a:pt x="174978" y="52388"/>
                  </a:cubicBezTo>
                  <a:cubicBezTo>
                    <a:pt x="168977" y="67532"/>
                    <a:pt x="157737" y="80581"/>
                    <a:pt x="146688" y="93250"/>
                  </a:cubicBezTo>
                  <a:cubicBezTo>
                    <a:pt x="131925" y="110299"/>
                    <a:pt x="117161" y="127349"/>
                    <a:pt x="102397" y="144399"/>
                  </a:cubicBezTo>
                  <a:cubicBezTo>
                    <a:pt x="79728" y="130683"/>
                    <a:pt x="42580" y="107918"/>
                    <a:pt x="24197" y="89535"/>
                  </a:cubicBezTo>
                  <a:cubicBezTo>
                    <a:pt x="13053" y="78486"/>
                    <a:pt x="2480" y="65818"/>
                    <a:pt x="289" y="50387"/>
                  </a:cubicBezTo>
                  <a:cubicBezTo>
                    <a:pt x="-1806" y="34957"/>
                    <a:pt x="7623" y="16383"/>
                    <a:pt x="24197" y="12192"/>
                  </a:cubicBezTo>
                  <a:cubicBezTo>
                    <a:pt x="44866" y="7048"/>
                    <a:pt x="77632" y="31528"/>
                    <a:pt x="88586" y="47530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9798CCC-C300-4895-B10C-D55350DB7058}"/>
                </a:ext>
              </a:extLst>
            </p:cNvPr>
            <p:cNvSpPr/>
            <p:nvPr/>
          </p:nvSpPr>
          <p:spPr>
            <a:xfrm>
              <a:off x="6903857" y="1706864"/>
              <a:ext cx="184956" cy="162606"/>
            </a:xfrm>
            <a:custGeom>
              <a:avLst/>
              <a:gdLst>
                <a:gd name="connsiteX0" fmla="*/ 96446 w 184956"/>
                <a:gd name="connsiteY0" fmla="*/ 64023 h 162606"/>
                <a:gd name="connsiteX1" fmla="*/ 137975 w 184956"/>
                <a:gd name="connsiteY1" fmla="*/ 6968 h 162606"/>
                <a:gd name="connsiteX2" fmla="*/ 150452 w 184956"/>
                <a:gd name="connsiteY2" fmla="*/ 491 h 162606"/>
                <a:gd name="connsiteX3" fmla="*/ 168836 w 184956"/>
                <a:gd name="connsiteY3" fmla="*/ 4777 h 162606"/>
                <a:gd name="connsiteX4" fmla="*/ 184171 w 184956"/>
                <a:gd name="connsiteY4" fmla="*/ 50021 h 162606"/>
                <a:gd name="connsiteX5" fmla="*/ 164359 w 184956"/>
                <a:gd name="connsiteY5" fmla="*/ 99075 h 162606"/>
                <a:gd name="connsiteX6" fmla="*/ 130164 w 184956"/>
                <a:gd name="connsiteY6" fmla="*/ 162606 h 162606"/>
                <a:gd name="connsiteX7" fmla="*/ 36152 w 184956"/>
                <a:gd name="connsiteY7" fmla="*/ 123840 h 162606"/>
                <a:gd name="connsiteX8" fmla="*/ 2243 w 184956"/>
                <a:gd name="connsiteY8" fmla="*/ 88692 h 162606"/>
                <a:gd name="connsiteX9" fmla="*/ 18246 w 184956"/>
                <a:gd name="connsiteY9" fmla="*/ 43449 h 162606"/>
                <a:gd name="connsiteX10" fmla="*/ 93398 w 184956"/>
                <a:gd name="connsiteY10" fmla="*/ 65166 h 16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56" h="162606">
                  <a:moveTo>
                    <a:pt x="96446" y="64023"/>
                  </a:moveTo>
                  <a:cubicBezTo>
                    <a:pt x="103590" y="41829"/>
                    <a:pt x="118449" y="21351"/>
                    <a:pt x="137975" y="6968"/>
                  </a:cubicBezTo>
                  <a:cubicBezTo>
                    <a:pt x="141785" y="4110"/>
                    <a:pt x="145881" y="1443"/>
                    <a:pt x="150452" y="491"/>
                  </a:cubicBezTo>
                  <a:cubicBezTo>
                    <a:pt x="157025" y="-1033"/>
                    <a:pt x="163692" y="1158"/>
                    <a:pt x="168836" y="4777"/>
                  </a:cubicBezTo>
                  <a:cubicBezTo>
                    <a:pt x="182552" y="14397"/>
                    <a:pt x="186933" y="32876"/>
                    <a:pt x="184171" y="50021"/>
                  </a:cubicBezTo>
                  <a:cubicBezTo>
                    <a:pt x="181504" y="67166"/>
                    <a:pt x="172836" y="83358"/>
                    <a:pt x="164359" y="99075"/>
                  </a:cubicBezTo>
                  <a:cubicBezTo>
                    <a:pt x="152929" y="120220"/>
                    <a:pt x="141594" y="141366"/>
                    <a:pt x="130164" y="162606"/>
                  </a:cubicBezTo>
                  <a:cubicBezTo>
                    <a:pt x="103399" y="153653"/>
                    <a:pt x="59584" y="138603"/>
                    <a:pt x="36152" y="123840"/>
                  </a:cubicBezTo>
                  <a:cubicBezTo>
                    <a:pt x="22056" y="114886"/>
                    <a:pt x="8054" y="104218"/>
                    <a:pt x="2243" y="88692"/>
                  </a:cubicBezTo>
                  <a:cubicBezTo>
                    <a:pt x="-3567" y="73167"/>
                    <a:pt x="1958" y="51640"/>
                    <a:pt x="18246" y="43449"/>
                  </a:cubicBezTo>
                  <a:cubicBezTo>
                    <a:pt x="38534" y="33257"/>
                    <a:pt x="78253" y="51164"/>
                    <a:pt x="93398" y="65166"/>
                  </a:cubicBezTo>
                </a:path>
              </a:pathLst>
            </a:custGeom>
            <a:solidFill>
              <a:srgbClr val="DCEC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4341FF5-4D77-468B-9E10-96BB564283B8}"/>
                </a:ext>
              </a:extLst>
            </p:cNvPr>
            <p:cNvSpPr/>
            <p:nvPr/>
          </p:nvSpPr>
          <p:spPr>
            <a:xfrm>
              <a:off x="5903309" y="2112098"/>
              <a:ext cx="306498" cy="325971"/>
            </a:xfrm>
            <a:custGeom>
              <a:avLst/>
              <a:gdLst>
                <a:gd name="connsiteX0" fmla="*/ 164973 w 306498"/>
                <a:gd name="connsiteY0" fmla="*/ 172186 h 325971"/>
                <a:gd name="connsiteX1" fmla="*/ 285845 w 306498"/>
                <a:gd name="connsiteY1" fmla="*/ 223716 h 325971"/>
                <a:gd name="connsiteX2" fmla="*/ 302895 w 306498"/>
                <a:gd name="connsiteY2" fmla="*/ 243719 h 325971"/>
                <a:gd name="connsiteX3" fmla="*/ 302705 w 306498"/>
                <a:gd name="connsiteY3" fmla="*/ 278866 h 325971"/>
                <a:gd name="connsiteX4" fmla="*/ 226886 w 306498"/>
                <a:gd name="connsiteY4" fmla="*/ 325634 h 325971"/>
                <a:gd name="connsiteX5" fmla="*/ 129540 w 306498"/>
                <a:gd name="connsiteY5" fmla="*/ 310108 h 325971"/>
                <a:gd name="connsiteX6" fmla="*/ 0 w 306498"/>
                <a:gd name="connsiteY6" fmla="*/ 274580 h 325971"/>
                <a:gd name="connsiteX7" fmla="*/ 31242 w 306498"/>
                <a:gd name="connsiteY7" fmla="*/ 87699 h 325971"/>
                <a:gd name="connsiteX8" fmla="*/ 80867 w 306498"/>
                <a:gd name="connsiteY8" fmla="*/ 11404 h 325971"/>
                <a:gd name="connsiteX9" fmla="*/ 169640 w 306498"/>
                <a:gd name="connsiteY9" fmla="*/ 21501 h 325971"/>
                <a:gd name="connsiteX10" fmla="*/ 161544 w 306498"/>
                <a:gd name="connsiteY10" fmla="*/ 167043 h 32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498" h="325971">
                  <a:moveTo>
                    <a:pt x="164973" y="172186"/>
                  </a:moveTo>
                  <a:cubicBezTo>
                    <a:pt x="208217" y="175901"/>
                    <a:pt x="251555" y="194379"/>
                    <a:pt x="285845" y="223716"/>
                  </a:cubicBezTo>
                  <a:cubicBezTo>
                    <a:pt x="292608" y="229431"/>
                    <a:pt x="299085" y="235813"/>
                    <a:pt x="302895" y="243719"/>
                  </a:cubicBezTo>
                  <a:cubicBezTo>
                    <a:pt x="308325" y="255054"/>
                    <a:pt x="307086" y="268008"/>
                    <a:pt x="302705" y="278866"/>
                  </a:cubicBezTo>
                  <a:cubicBezTo>
                    <a:pt x="291084" y="307727"/>
                    <a:pt x="259175" y="323348"/>
                    <a:pt x="226886" y="325634"/>
                  </a:cubicBezTo>
                  <a:cubicBezTo>
                    <a:pt x="194691" y="327825"/>
                    <a:pt x="161735" y="318966"/>
                    <a:pt x="129540" y="310108"/>
                  </a:cubicBezTo>
                  <a:cubicBezTo>
                    <a:pt x="86392" y="298297"/>
                    <a:pt x="43244" y="286391"/>
                    <a:pt x="0" y="274580"/>
                  </a:cubicBezTo>
                  <a:cubicBezTo>
                    <a:pt x="5048" y="222288"/>
                    <a:pt x="14097" y="136372"/>
                    <a:pt x="31242" y="87699"/>
                  </a:cubicBezTo>
                  <a:cubicBezTo>
                    <a:pt x="41529" y="58267"/>
                    <a:pt x="55054" y="28454"/>
                    <a:pt x="80867" y="11404"/>
                  </a:cubicBezTo>
                  <a:cubicBezTo>
                    <a:pt x="106680" y="-5646"/>
                    <a:pt x="148019" y="-4598"/>
                    <a:pt x="169640" y="21501"/>
                  </a:cubicBezTo>
                  <a:cubicBezTo>
                    <a:pt x="196596" y="53981"/>
                    <a:pt x="180689" y="133705"/>
                    <a:pt x="161544" y="167043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DA17D85-0894-4B8F-A1CC-76D14F764E53}"/>
                </a:ext>
              </a:extLst>
            </p:cNvPr>
            <p:cNvSpPr/>
            <p:nvPr/>
          </p:nvSpPr>
          <p:spPr>
            <a:xfrm>
              <a:off x="4808961" y="1242935"/>
              <a:ext cx="514997" cy="472230"/>
            </a:xfrm>
            <a:custGeom>
              <a:avLst/>
              <a:gdLst>
                <a:gd name="connsiteX0" fmla="*/ 270817 w 514997"/>
                <a:gd name="connsiteY0" fmla="*/ 204959 h 472230"/>
                <a:gd name="connsiteX1" fmla="*/ 367114 w 514997"/>
                <a:gd name="connsiteY1" fmla="*/ 26842 h 472230"/>
                <a:gd name="connsiteX2" fmla="*/ 400166 w 514997"/>
                <a:gd name="connsiteY2" fmla="*/ 3506 h 472230"/>
                <a:gd name="connsiteX3" fmla="*/ 454078 w 514997"/>
                <a:gd name="connsiteY3" fmla="*/ 8744 h 472230"/>
                <a:gd name="connsiteX4" fmla="*/ 514942 w 514997"/>
                <a:gd name="connsiteY4" fmla="*/ 131617 h 472230"/>
                <a:gd name="connsiteX5" fmla="*/ 477223 w 514997"/>
                <a:gd name="connsiteY5" fmla="*/ 278683 h 472230"/>
                <a:gd name="connsiteX6" fmla="*/ 404262 w 514997"/>
                <a:gd name="connsiteY6" fmla="*/ 472231 h 472230"/>
                <a:gd name="connsiteX7" fmla="*/ 122227 w 514997"/>
                <a:gd name="connsiteY7" fmla="*/ 397745 h 472230"/>
                <a:gd name="connsiteX8" fmla="*/ 12308 w 514997"/>
                <a:gd name="connsiteY8" fmla="*/ 310687 h 472230"/>
                <a:gd name="connsiteX9" fmla="*/ 40502 w 514997"/>
                <a:gd name="connsiteY9" fmla="*/ 175908 h 472230"/>
                <a:gd name="connsiteX10" fmla="*/ 262530 w 514997"/>
                <a:gd name="connsiteY10" fmla="*/ 209055 h 4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997" h="472230">
                  <a:moveTo>
                    <a:pt x="270817" y="204959"/>
                  </a:moveTo>
                  <a:cubicBezTo>
                    <a:pt x="282723" y="139142"/>
                    <a:pt x="317203" y="75324"/>
                    <a:pt x="367114" y="26842"/>
                  </a:cubicBezTo>
                  <a:cubicBezTo>
                    <a:pt x="376925" y="17317"/>
                    <a:pt x="387593" y="8173"/>
                    <a:pt x="400166" y="3506"/>
                  </a:cubicBezTo>
                  <a:cubicBezTo>
                    <a:pt x="418359" y="-3257"/>
                    <a:pt x="438076" y="458"/>
                    <a:pt x="454078" y="8744"/>
                  </a:cubicBezTo>
                  <a:cubicBezTo>
                    <a:pt x="496750" y="30747"/>
                    <a:pt x="516181" y="81896"/>
                    <a:pt x="514942" y="131617"/>
                  </a:cubicBezTo>
                  <a:cubicBezTo>
                    <a:pt x="513799" y="181337"/>
                    <a:pt x="495416" y="230582"/>
                    <a:pt x="477223" y="278683"/>
                  </a:cubicBezTo>
                  <a:cubicBezTo>
                    <a:pt x="452934" y="343167"/>
                    <a:pt x="428551" y="407747"/>
                    <a:pt x="404262" y="472231"/>
                  </a:cubicBezTo>
                  <a:cubicBezTo>
                    <a:pt x="324823" y="456991"/>
                    <a:pt x="194331" y="430797"/>
                    <a:pt x="122227" y="397745"/>
                  </a:cubicBezTo>
                  <a:cubicBezTo>
                    <a:pt x="78602" y="377743"/>
                    <a:pt x="34787" y="352692"/>
                    <a:pt x="12308" y="310687"/>
                  </a:cubicBezTo>
                  <a:cubicBezTo>
                    <a:pt x="-10076" y="268682"/>
                    <a:pt x="-2646" y="205436"/>
                    <a:pt x="40502" y="175908"/>
                  </a:cubicBezTo>
                  <a:cubicBezTo>
                    <a:pt x="94223" y="139237"/>
                    <a:pt x="214048" y="174956"/>
                    <a:pt x="262530" y="209055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569A8F4-D23A-47FB-AA92-EEF0CE24F338}"/>
                </a:ext>
              </a:extLst>
            </p:cNvPr>
            <p:cNvSpPr/>
            <p:nvPr/>
          </p:nvSpPr>
          <p:spPr>
            <a:xfrm>
              <a:off x="6470375" y="1471734"/>
              <a:ext cx="514342" cy="473364"/>
            </a:xfrm>
            <a:custGeom>
              <a:avLst/>
              <a:gdLst>
                <a:gd name="connsiteX0" fmla="*/ 248845 w 514342"/>
                <a:gd name="connsiteY0" fmla="*/ 213618 h 473364"/>
                <a:gd name="connsiteX1" fmla="*/ 450394 w 514342"/>
                <a:gd name="connsiteY1" fmla="*/ 194473 h 473364"/>
                <a:gd name="connsiteX2" fmla="*/ 488113 w 514342"/>
                <a:gd name="connsiteY2" fmla="*/ 208951 h 473364"/>
                <a:gd name="connsiteX3" fmla="*/ 513735 w 514342"/>
                <a:gd name="connsiteY3" fmla="*/ 256671 h 473364"/>
                <a:gd name="connsiteX4" fmla="*/ 445536 w 514342"/>
                <a:gd name="connsiteY4" fmla="*/ 375639 h 473364"/>
                <a:gd name="connsiteX5" fmla="*/ 302375 w 514342"/>
                <a:gd name="connsiteY5" fmla="*/ 426216 h 473364"/>
                <a:gd name="connsiteX6" fmla="*/ 101017 w 514342"/>
                <a:gd name="connsiteY6" fmla="*/ 473365 h 473364"/>
                <a:gd name="connsiteX7" fmla="*/ 5862 w 514342"/>
                <a:gd name="connsiteY7" fmla="*/ 197521 h 473364"/>
                <a:gd name="connsiteX8" fmla="*/ 17006 w 514342"/>
                <a:gd name="connsiteY8" fmla="*/ 57789 h 473364"/>
                <a:gd name="connsiteX9" fmla="*/ 144641 w 514342"/>
                <a:gd name="connsiteY9" fmla="*/ 6164 h 473364"/>
                <a:gd name="connsiteX10" fmla="*/ 240653 w 514342"/>
                <a:gd name="connsiteY10" fmla="*/ 209046 h 47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42" h="473364">
                  <a:moveTo>
                    <a:pt x="248845" y="213618"/>
                  </a:moveTo>
                  <a:cubicBezTo>
                    <a:pt x="310186" y="186853"/>
                    <a:pt x="382385" y="180090"/>
                    <a:pt x="450394" y="194473"/>
                  </a:cubicBezTo>
                  <a:cubicBezTo>
                    <a:pt x="463729" y="197331"/>
                    <a:pt x="477254" y="201141"/>
                    <a:pt x="488113" y="208951"/>
                  </a:cubicBezTo>
                  <a:cubicBezTo>
                    <a:pt x="503829" y="220286"/>
                    <a:pt x="511735" y="238764"/>
                    <a:pt x="513735" y="256671"/>
                  </a:cubicBezTo>
                  <a:cubicBezTo>
                    <a:pt x="519164" y="304392"/>
                    <a:pt x="487541" y="348969"/>
                    <a:pt x="445536" y="375639"/>
                  </a:cubicBezTo>
                  <a:cubicBezTo>
                    <a:pt x="403531" y="402309"/>
                    <a:pt x="352381" y="414501"/>
                    <a:pt x="302375" y="426216"/>
                  </a:cubicBezTo>
                  <a:cubicBezTo>
                    <a:pt x="235224" y="441933"/>
                    <a:pt x="168073" y="457649"/>
                    <a:pt x="101017" y="473365"/>
                  </a:cubicBezTo>
                  <a:cubicBezTo>
                    <a:pt x="69489" y="398880"/>
                    <a:pt x="18530" y="275912"/>
                    <a:pt x="5862" y="197521"/>
                  </a:cubicBezTo>
                  <a:cubicBezTo>
                    <a:pt x="-1758" y="150182"/>
                    <a:pt x="-5378" y="99795"/>
                    <a:pt x="17006" y="57789"/>
                  </a:cubicBezTo>
                  <a:cubicBezTo>
                    <a:pt x="39390" y="15784"/>
                    <a:pt x="96064" y="-13267"/>
                    <a:pt x="144641" y="6164"/>
                  </a:cubicBezTo>
                  <a:cubicBezTo>
                    <a:pt x="205030" y="30357"/>
                    <a:pt x="242082" y="149801"/>
                    <a:pt x="240653" y="209046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2A21005-4195-412C-A50C-FFA39FBA2AE0}"/>
                </a:ext>
              </a:extLst>
            </p:cNvPr>
            <p:cNvSpPr/>
            <p:nvPr/>
          </p:nvSpPr>
          <p:spPr>
            <a:xfrm>
              <a:off x="6134957" y="1923097"/>
              <a:ext cx="290315" cy="234314"/>
            </a:xfrm>
            <a:custGeom>
              <a:avLst/>
              <a:gdLst>
                <a:gd name="connsiteX0" fmla="*/ 148780 w 290315"/>
                <a:gd name="connsiteY0" fmla="*/ 76581 h 234314"/>
                <a:gd name="connsiteX1" fmla="*/ 229456 w 290315"/>
                <a:gd name="connsiteY1" fmla="*/ 5525 h 234314"/>
                <a:gd name="connsiteX2" fmla="*/ 250221 w 290315"/>
                <a:gd name="connsiteY2" fmla="*/ 0 h 234314"/>
                <a:gd name="connsiteX3" fmla="*/ 276129 w 290315"/>
                <a:gd name="connsiteY3" fmla="*/ 12573 h 234314"/>
                <a:gd name="connsiteX4" fmla="*/ 283844 w 290315"/>
                <a:gd name="connsiteY4" fmla="*/ 84963 h 234314"/>
                <a:gd name="connsiteX5" fmla="*/ 238029 w 290315"/>
                <a:gd name="connsiteY5" fmla="*/ 151352 h 234314"/>
                <a:gd name="connsiteX6" fmla="*/ 166115 w 290315"/>
                <a:gd name="connsiteY6" fmla="*/ 234315 h 234314"/>
                <a:gd name="connsiteX7" fmla="*/ 39242 w 290315"/>
                <a:gd name="connsiteY7" fmla="*/ 145352 h 234314"/>
                <a:gd name="connsiteX8" fmla="*/ 476 w 290315"/>
                <a:gd name="connsiteY8" fmla="*/ 81820 h 234314"/>
                <a:gd name="connsiteX9" fmla="*/ 39242 w 290315"/>
                <a:gd name="connsiteY9" fmla="*/ 19907 h 234314"/>
                <a:gd name="connsiteX10" fmla="*/ 143731 w 290315"/>
                <a:gd name="connsiteY10" fmla="*/ 77248 h 2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315" h="234314">
                  <a:moveTo>
                    <a:pt x="148780" y="76581"/>
                  </a:moveTo>
                  <a:cubicBezTo>
                    <a:pt x="166782" y="46006"/>
                    <a:pt x="195738" y="20574"/>
                    <a:pt x="229456" y="5525"/>
                  </a:cubicBezTo>
                  <a:cubicBezTo>
                    <a:pt x="236029" y="2572"/>
                    <a:pt x="243077" y="0"/>
                    <a:pt x="250221" y="0"/>
                  </a:cubicBezTo>
                  <a:cubicBezTo>
                    <a:pt x="260508" y="0"/>
                    <a:pt x="269652" y="5429"/>
                    <a:pt x="276129" y="12573"/>
                  </a:cubicBezTo>
                  <a:cubicBezTo>
                    <a:pt x="293369" y="31337"/>
                    <a:pt x="293560" y="60388"/>
                    <a:pt x="283844" y="84963"/>
                  </a:cubicBezTo>
                  <a:cubicBezTo>
                    <a:pt x="274129" y="109538"/>
                    <a:pt x="255936" y="130683"/>
                    <a:pt x="238029" y="151352"/>
                  </a:cubicBezTo>
                  <a:cubicBezTo>
                    <a:pt x="214026" y="178975"/>
                    <a:pt x="190023" y="206692"/>
                    <a:pt x="166115" y="234315"/>
                  </a:cubicBezTo>
                  <a:cubicBezTo>
                    <a:pt x="129349" y="212122"/>
                    <a:pt x="69151" y="175069"/>
                    <a:pt x="39242" y="145352"/>
                  </a:cubicBezTo>
                  <a:cubicBezTo>
                    <a:pt x="21240" y="127349"/>
                    <a:pt x="4000" y="106871"/>
                    <a:pt x="476" y="81820"/>
                  </a:cubicBezTo>
                  <a:cubicBezTo>
                    <a:pt x="-2953" y="56769"/>
                    <a:pt x="12382" y="26670"/>
                    <a:pt x="39242" y="19907"/>
                  </a:cubicBezTo>
                  <a:cubicBezTo>
                    <a:pt x="72770" y="11525"/>
                    <a:pt x="125920" y="51340"/>
                    <a:pt x="143731" y="77248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12A5FF8-2B85-475D-BA9D-77BEC62661BE}"/>
                </a:ext>
              </a:extLst>
            </p:cNvPr>
            <p:cNvSpPr/>
            <p:nvPr/>
          </p:nvSpPr>
          <p:spPr>
            <a:xfrm>
              <a:off x="5435511" y="1476097"/>
              <a:ext cx="300101" cy="263738"/>
            </a:xfrm>
            <a:custGeom>
              <a:avLst/>
              <a:gdLst>
                <a:gd name="connsiteX0" fmla="*/ 156520 w 300101"/>
                <a:gd name="connsiteY0" fmla="*/ 103909 h 263738"/>
                <a:gd name="connsiteX1" fmla="*/ 223862 w 300101"/>
                <a:gd name="connsiteY1" fmla="*/ 11326 h 263738"/>
                <a:gd name="connsiteX2" fmla="*/ 244150 w 300101"/>
                <a:gd name="connsiteY2" fmla="*/ 753 h 263738"/>
                <a:gd name="connsiteX3" fmla="*/ 273964 w 300101"/>
                <a:gd name="connsiteY3" fmla="*/ 7706 h 263738"/>
                <a:gd name="connsiteX4" fmla="*/ 298824 w 300101"/>
                <a:gd name="connsiteY4" fmla="*/ 81144 h 263738"/>
                <a:gd name="connsiteX5" fmla="*/ 266629 w 300101"/>
                <a:gd name="connsiteY5" fmla="*/ 160773 h 263738"/>
                <a:gd name="connsiteX6" fmla="*/ 211194 w 300101"/>
                <a:gd name="connsiteY6" fmla="*/ 263738 h 263738"/>
                <a:gd name="connsiteX7" fmla="*/ 58699 w 300101"/>
                <a:gd name="connsiteY7" fmla="*/ 200778 h 263738"/>
                <a:gd name="connsiteX8" fmla="*/ 3644 w 300101"/>
                <a:gd name="connsiteY8" fmla="*/ 143723 h 263738"/>
                <a:gd name="connsiteX9" fmla="*/ 29552 w 300101"/>
                <a:gd name="connsiteY9" fmla="*/ 70285 h 263738"/>
                <a:gd name="connsiteX10" fmla="*/ 151472 w 300101"/>
                <a:gd name="connsiteY10" fmla="*/ 105528 h 26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101" h="263738">
                  <a:moveTo>
                    <a:pt x="156520" y="103909"/>
                  </a:moveTo>
                  <a:cubicBezTo>
                    <a:pt x="168141" y="67904"/>
                    <a:pt x="192239" y="34757"/>
                    <a:pt x="223862" y="11326"/>
                  </a:cubicBezTo>
                  <a:cubicBezTo>
                    <a:pt x="230053" y="6754"/>
                    <a:pt x="236721" y="2372"/>
                    <a:pt x="244150" y="753"/>
                  </a:cubicBezTo>
                  <a:cubicBezTo>
                    <a:pt x="254818" y="-1628"/>
                    <a:pt x="265677" y="1896"/>
                    <a:pt x="273964" y="7706"/>
                  </a:cubicBezTo>
                  <a:cubicBezTo>
                    <a:pt x="296252" y="23232"/>
                    <a:pt x="303301" y="53331"/>
                    <a:pt x="298824" y="81144"/>
                  </a:cubicBezTo>
                  <a:cubicBezTo>
                    <a:pt x="294442" y="108957"/>
                    <a:pt x="280441" y="135151"/>
                    <a:pt x="266629" y="160773"/>
                  </a:cubicBezTo>
                  <a:cubicBezTo>
                    <a:pt x="248151" y="195063"/>
                    <a:pt x="229672" y="229448"/>
                    <a:pt x="211194" y="263738"/>
                  </a:cubicBezTo>
                  <a:cubicBezTo>
                    <a:pt x="167760" y="249260"/>
                    <a:pt x="96608" y="224781"/>
                    <a:pt x="58699" y="200778"/>
                  </a:cubicBezTo>
                  <a:cubicBezTo>
                    <a:pt x="35743" y="186300"/>
                    <a:pt x="13074" y="168964"/>
                    <a:pt x="3644" y="143723"/>
                  </a:cubicBezTo>
                  <a:cubicBezTo>
                    <a:pt x="-5786" y="118482"/>
                    <a:pt x="3168" y="83620"/>
                    <a:pt x="29552" y="70285"/>
                  </a:cubicBezTo>
                  <a:cubicBezTo>
                    <a:pt x="62413" y="53712"/>
                    <a:pt x="126897" y="82763"/>
                    <a:pt x="151472" y="105528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2D162C3-BA94-4066-97F6-C01AFFB9FB1F}"/>
                </a:ext>
              </a:extLst>
            </p:cNvPr>
            <p:cNvSpPr/>
            <p:nvPr/>
          </p:nvSpPr>
          <p:spPr>
            <a:xfrm>
              <a:off x="6202965" y="2422899"/>
              <a:ext cx="306402" cy="325971"/>
            </a:xfrm>
            <a:custGeom>
              <a:avLst/>
              <a:gdLst>
                <a:gd name="connsiteX0" fmla="*/ 164878 w 306402"/>
                <a:gd name="connsiteY0" fmla="*/ 172186 h 325971"/>
                <a:gd name="connsiteX1" fmla="*/ 285750 w 306402"/>
                <a:gd name="connsiteY1" fmla="*/ 223716 h 325971"/>
                <a:gd name="connsiteX2" fmla="*/ 302800 w 306402"/>
                <a:gd name="connsiteY2" fmla="*/ 243719 h 325971"/>
                <a:gd name="connsiteX3" fmla="*/ 302609 w 306402"/>
                <a:gd name="connsiteY3" fmla="*/ 278866 h 325971"/>
                <a:gd name="connsiteX4" fmla="*/ 226885 w 306402"/>
                <a:gd name="connsiteY4" fmla="*/ 325634 h 325971"/>
                <a:gd name="connsiteX5" fmla="*/ 129540 w 306402"/>
                <a:gd name="connsiteY5" fmla="*/ 310108 h 325971"/>
                <a:gd name="connsiteX6" fmla="*/ 0 w 306402"/>
                <a:gd name="connsiteY6" fmla="*/ 274580 h 325971"/>
                <a:gd name="connsiteX7" fmla="*/ 31242 w 306402"/>
                <a:gd name="connsiteY7" fmla="*/ 87699 h 325971"/>
                <a:gd name="connsiteX8" fmla="*/ 80867 w 306402"/>
                <a:gd name="connsiteY8" fmla="*/ 11404 h 325971"/>
                <a:gd name="connsiteX9" fmla="*/ 169640 w 306402"/>
                <a:gd name="connsiteY9" fmla="*/ 21501 h 325971"/>
                <a:gd name="connsiteX10" fmla="*/ 161544 w 306402"/>
                <a:gd name="connsiteY10" fmla="*/ 167043 h 32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402" h="325971">
                  <a:moveTo>
                    <a:pt x="164878" y="172186"/>
                  </a:moveTo>
                  <a:cubicBezTo>
                    <a:pt x="208121" y="175901"/>
                    <a:pt x="251460" y="194379"/>
                    <a:pt x="285750" y="223716"/>
                  </a:cubicBezTo>
                  <a:cubicBezTo>
                    <a:pt x="292513" y="229431"/>
                    <a:pt x="298990" y="235813"/>
                    <a:pt x="302800" y="243719"/>
                  </a:cubicBezTo>
                  <a:cubicBezTo>
                    <a:pt x="308229" y="255054"/>
                    <a:pt x="306991" y="268008"/>
                    <a:pt x="302609" y="278866"/>
                  </a:cubicBezTo>
                  <a:cubicBezTo>
                    <a:pt x="290989" y="307727"/>
                    <a:pt x="259080" y="323348"/>
                    <a:pt x="226885" y="325634"/>
                  </a:cubicBezTo>
                  <a:cubicBezTo>
                    <a:pt x="194691" y="327825"/>
                    <a:pt x="161734" y="318966"/>
                    <a:pt x="129540" y="310108"/>
                  </a:cubicBezTo>
                  <a:cubicBezTo>
                    <a:pt x="86392" y="298297"/>
                    <a:pt x="43243" y="286391"/>
                    <a:pt x="0" y="274580"/>
                  </a:cubicBezTo>
                  <a:cubicBezTo>
                    <a:pt x="5048" y="222288"/>
                    <a:pt x="14097" y="136372"/>
                    <a:pt x="31242" y="87699"/>
                  </a:cubicBezTo>
                  <a:cubicBezTo>
                    <a:pt x="41529" y="58267"/>
                    <a:pt x="55054" y="28454"/>
                    <a:pt x="80867" y="11404"/>
                  </a:cubicBezTo>
                  <a:cubicBezTo>
                    <a:pt x="106680" y="-5646"/>
                    <a:pt x="148018" y="-4598"/>
                    <a:pt x="169640" y="21501"/>
                  </a:cubicBezTo>
                  <a:cubicBezTo>
                    <a:pt x="196596" y="53981"/>
                    <a:pt x="180689" y="133705"/>
                    <a:pt x="161544" y="167043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5F36521-2F7F-45E7-9BD0-6C772C444A66}"/>
                </a:ext>
              </a:extLst>
            </p:cNvPr>
            <p:cNvSpPr/>
            <p:nvPr/>
          </p:nvSpPr>
          <p:spPr>
            <a:xfrm>
              <a:off x="4985745" y="1682514"/>
              <a:ext cx="514997" cy="472230"/>
            </a:xfrm>
            <a:custGeom>
              <a:avLst/>
              <a:gdLst>
                <a:gd name="connsiteX0" fmla="*/ 270817 w 514997"/>
                <a:gd name="connsiteY0" fmla="*/ 204959 h 472230"/>
                <a:gd name="connsiteX1" fmla="*/ 367114 w 514997"/>
                <a:gd name="connsiteY1" fmla="*/ 26842 h 472230"/>
                <a:gd name="connsiteX2" fmla="*/ 400166 w 514997"/>
                <a:gd name="connsiteY2" fmla="*/ 3506 h 472230"/>
                <a:gd name="connsiteX3" fmla="*/ 454078 w 514997"/>
                <a:gd name="connsiteY3" fmla="*/ 8744 h 472230"/>
                <a:gd name="connsiteX4" fmla="*/ 514942 w 514997"/>
                <a:gd name="connsiteY4" fmla="*/ 131617 h 472230"/>
                <a:gd name="connsiteX5" fmla="*/ 477223 w 514997"/>
                <a:gd name="connsiteY5" fmla="*/ 278683 h 472230"/>
                <a:gd name="connsiteX6" fmla="*/ 404262 w 514997"/>
                <a:gd name="connsiteY6" fmla="*/ 472231 h 472230"/>
                <a:gd name="connsiteX7" fmla="*/ 122227 w 514997"/>
                <a:gd name="connsiteY7" fmla="*/ 397745 h 472230"/>
                <a:gd name="connsiteX8" fmla="*/ 12308 w 514997"/>
                <a:gd name="connsiteY8" fmla="*/ 310687 h 472230"/>
                <a:gd name="connsiteX9" fmla="*/ 40502 w 514997"/>
                <a:gd name="connsiteY9" fmla="*/ 175908 h 472230"/>
                <a:gd name="connsiteX10" fmla="*/ 262530 w 514997"/>
                <a:gd name="connsiteY10" fmla="*/ 209055 h 4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997" h="472230">
                  <a:moveTo>
                    <a:pt x="270817" y="204959"/>
                  </a:moveTo>
                  <a:cubicBezTo>
                    <a:pt x="282723" y="139142"/>
                    <a:pt x="317203" y="75324"/>
                    <a:pt x="367114" y="26842"/>
                  </a:cubicBezTo>
                  <a:cubicBezTo>
                    <a:pt x="376925" y="17317"/>
                    <a:pt x="387593" y="8173"/>
                    <a:pt x="400166" y="3506"/>
                  </a:cubicBezTo>
                  <a:cubicBezTo>
                    <a:pt x="418359" y="-3257"/>
                    <a:pt x="438076" y="458"/>
                    <a:pt x="454078" y="8744"/>
                  </a:cubicBezTo>
                  <a:cubicBezTo>
                    <a:pt x="496750" y="30747"/>
                    <a:pt x="516181" y="81896"/>
                    <a:pt x="514942" y="131617"/>
                  </a:cubicBezTo>
                  <a:cubicBezTo>
                    <a:pt x="513799" y="181337"/>
                    <a:pt x="495416" y="230582"/>
                    <a:pt x="477223" y="278683"/>
                  </a:cubicBezTo>
                  <a:cubicBezTo>
                    <a:pt x="452935" y="343167"/>
                    <a:pt x="428551" y="407747"/>
                    <a:pt x="404262" y="472231"/>
                  </a:cubicBezTo>
                  <a:cubicBezTo>
                    <a:pt x="324823" y="456991"/>
                    <a:pt x="194331" y="430797"/>
                    <a:pt x="122227" y="397745"/>
                  </a:cubicBezTo>
                  <a:cubicBezTo>
                    <a:pt x="78602" y="377743"/>
                    <a:pt x="34787" y="352692"/>
                    <a:pt x="12308" y="310687"/>
                  </a:cubicBezTo>
                  <a:cubicBezTo>
                    <a:pt x="-10076" y="268682"/>
                    <a:pt x="-2646" y="205436"/>
                    <a:pt x="40502" y="175908"/>
                  </a:cubicBezTo>
                  <a:cubicBezTo>
                    <a:pt x="94223" y="139237"/>
                    <a:pt x="214048" y="174956"/>
                    <a:pt x="262530" y="209055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A684186-975F-41B0-901B-4921AC88FD55}"/>
                </a:ext>
              </a:extLst>
            </p:cNvPr>
            <p:cNvSpPr/>
            <p:nvPr/>
          </p:nvSpPr>
          <p:spPr>
            <a:xfrm>
              <a:off x="6727550" y="1920743"/>
              <a:ext cx="514342" cy="473364"/>
            </a:xfrm>
            <a:custGeom>
              <a:avLst/>
              <a:gdLst>
                <a:gd name="connsiteX0" fmla="*/ 248845 w 514342"/>
                <a:gd name="connsiteY0" fmla="*/ 213618 h 473364"/>
                <a:gd name="connsiteX1" fmla="*/ 450394 w 514342"/>
                <a:gd name="connsiteY1" fmla="*/ 194473 h 473364"/>
                <a:gd name="connsiteX2" fmla="*/ 488113 w 514342"/>
                <a:gd name="connsiteY2" fmla="*/ 208951 h 473364"/>
                <a:gd name="connsiteX3" fmla="*/ 513735 w 514342"/>
                <a:gd name="connsiteY3" fmla="*/ 256671 h 473364"/>
                <a:gd name="connsiteX4" fmla="*/ 445536 w 514342"/>
                <a:gd name="connsiteY4" fmla="*/ 375638 h 473364"/>
                <a:gd name="connsiteX5" fmla="*/ 302375 w 514342"/>
                <a:gd name="connsiteY5" fmla="*/ 426216 h 473364"/>
                <a:gd name="connsiteX6" fmla="*/ 101017 w 514342"/>
                <a:gd name="connsiteY6" fmla="*/ 473365 h 473364"/>
                <a:gd name="connsiteX7" fmla="*/ 5862 w 514342"/>
                <a:gd name="connsiteY7" fmla="*/ 197521 h 473364"/>
                <a:gd name="connsiteX8" fmla="*/ 17006 w 514342"/>
                <a:gd name="connsiteY8" fmla="*/ 57789 h 473364"/>
                <a:gd name="connsiteX9" fmla="*/ 144641 w 514342"/>
                <a:gd name="connsiteY9" fmla="*/ 6164 h 473364"/>
                <a:gd name="connsiteX10" fmla="*/ 240653 w 514342"/>
                <a:gd name="connsiteY10" fmla="*/ 209046 h 47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42" h="473364">
                  <a:moveTo>
                    <a:pt x="248845" y="213618"/>
                  </a:moveTo>
                  <a:cubicBezTo>
                    <a:pt x="310186" y="186853"/>
                    <a:pt x="382385" y="180090"/>
                    <a:pt x="450394" y="194473"/>
                  </a:cubicBezTo>
                  <a:cubicBezTo>
                    <a:pt x="463729" y="197331"/>
                    <a:pt x="477254" y="201140"/>
                    <a:pt x="488113" y="208951"/>
                  </a:cubicBezTo>
                  <a:cubicBezTo>
                    <a:pt x="503829" y="220286"/>
                    <a:pt x="511735" y="238764"/>
                    <a:pt x="513735" y="256671"/>
                  </a:cubicBezTo>
                  <a:cubicBezTo>
                    <a:pt x="519164" y="304392"/>
                    <a:pt x="487541" y="348969"/>
                    <a:pt x="445536" y="375638"/>
                  </a:cubicBezTo>
                  <a:cubicBezTo>
                    <a:pt x="403531" y="402308"/>
                    <a:pt x="352381" y="414500"/>
                    <a:pt x="302375" y="426216"/>
                  </a:cubicBezTo>
                  <a:cubicBezTo>
                    <a:pt x="235224" y="441933"/>
                    <a:pt x="168073" y="457649"/>
                    <a:pt x="101017" y="473365"/>
                  </a:cubicBezTo>
                  <a:cubicBezTo>
                    <a:pt x="69489" y="398879"/>
                    <a:pt x="18530" y="275912"/>
                    <a:pt x="5862" y="197521"/>
                  </a:cubicBezTo>
                  <a:cubicBezTo>
                    <a:pt x="-1758" y="150182"/>
                    <a:pt x="-5378" y="99794"/>
                    <a:pt x="17006" y="57789"/>
                  </a:cubicBezTo>
                  <a:cubicBezTo>
                    <a:pt x="39390" y="15784"/>
                    <a:pt x="96064" y="-13267"/>
                    <a:pt x="144641" y="6164"/>
                  </a:cubicBezTo>
                  <a:cubicBezTo>
                    <a:pt x="205030" y="30357"/>
                    <a:pt x="242082" y="149801"/>
                    <a:pt x="240653" y="209046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C5B8153-4E7C-4927-BABA-BC068D27CAA8}"/>
                </a:ext>
              </a:extLst>
            </p:cNvPr>
            <p:cNvSpPr/>
            <p:nvPr/>
          </p:nvSpPr>
          <p:spPr>
            <a:xfrm>
              <a:off x="6434519" y="2233802"/>
              <a:ext cx="290315" cy="234314"/>
            </a:xfrm>
            <a:custGeom>
              <a:avLst/>
              <a:gdLst>
                <a:gd name="connsiteX0" fmla="*/ 148780 w 290315"/>
                <a:gd name="connsiteY0" fmla="*/ 76581 h 234314"/>
                <a:gd name="connsiteX1" fmla="*/ 229457 w 290315"/>
                <a:gd name="connsiteY1" fmla="*/ 5525 h 234314"/>
                <a:gd name="connsiteX2" fmla="*/ 250221 w 290315"/>
                <a:gd name="connsiteY2" fmla="*/ 0 h 234314"/>
                <a:gd name="connsiteX3" fmla="*/ 276129 w 290315"/>
                <a:gd name="connsiteY3" fmla="*/ 12573 h 234314"/>
                <a:gd name="connsiteX4" fmla="*/ 283844 w 290315"/>
                <a:gd name="connsiteY4" fmla="*/ 84963 h 234314"/>
                <a:gd name="connsiteX5" fmla="*/ 238029 w 290315"/>
                <a:gd name="connsiteY5" fmla="*/ 151352 h 234314"/>
                <a:gd name="connsiteX6" fmla="*/ 166116 w 290315"/>
                <a:gd name="connsiteY6" fmla="*/ 234315 h 234314"/>
                <a:gd name="connsiteX7" fmla="*/ 39242 w 290315"/>
                <a:gd name="connsiteY7" fmla="*/ 145352 h 234314"/>
                <a:gd name="connsiteX8" fmla="*/ 476 w 290315"/>
                <a:gd name="connsiteY8" fmla="*/ 81820 h 234314"/>
                <a:gd name="connsiteX9" fmla="*/ 39242 w 290315"/>
                <a:gd name="connsiteY9" fmla="*/ 19907 h 234314"/>
                <a:gd name="connsiteX10" fmla="*/ 143732 w 290315"/>
                <a:gd name="connsiteY10" fmla="*/ 77248 h 2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315" h="234314">
                  <a:moveTo>
                    <a:pt x="148780" y="76581"/>
                  </a:moveTo>
                  <a:cubicBezTo>
                    <a:pt x="166782" y="46006"/>
                    <a:pt x="195738" y="20574"/>
                    <a:pt x="229457" y="5525"/>
                  </a:cubicBezTo>
                  <a:cubicBezTo>
                    <a:pt x="236029" y="2572"/>
                    <a:pt x="243077" y="0"/>
                    <a:pt x="250221" y="0"/>
                  </a:cubicBezTo>
                  <a:cubicBezTo>
                    <a:pt x="260508" y="0"/>
                    <a:pt x="269652" y="5429"/>
                    <a:pt x="276129" y="12573"/>
                  </a:cubicBezTo>
                  <a:cubicBezTo>
                    <a:pt x="293369" y="31337"/>
                    <a:pt x="293560" y="60389"/>
                    <a:pt x="283844" y="84963"/>
                  </a:cubicBezTo>
                  <a:cubicBezTo>
                    <a:pt x="274129" y="109538"/>
                    <a:pt x="255936" y="130683"/>
                    <a:pt x="238029" y="151352"/>
                  </a:cubicBezTo>
                  <a:cubicBezTo>
                    <a:pt x="214026" y="178975"/>
                    <a:pt x="190023" y="206693"/>
                    <a:pt x="166116" y="234315"/>
                  </a:cubicBezTo>
                  <a:cubicBezTo>
                    <a:pt x="129349" y="212122"/>
                    <a:pt x="69151" y="175070"/>
                    <a:pt x="39242" y="145352"/>
                  </a:cubicBezTo>
                  <a:cubicBezTo>
                    <a:pt x="21240" y="127349"/>
                    <a:pt x="4000" y="106871"/>
                    <a:pt x="476" y="81820"/>
                  </a:cubicBezTo>
                  <a:cubicBezTo>
                    <a:pt x="-2953" y="56769"/>
                    <a:pt x="12382" y="26670"/>
                    <a:pt x="39242" y="19907"/>
                  </a:cubicBezTo>
                  <a:cubicBezTo>
                    <a:pt x="72770" y="11525"/>
                    <a:pt x="125920" y="51340"/>
                    <a:pt x="143732" y="77248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2975B69-78D0-49E2-A9BE-16DA38351351}"/>
                </a:ext>
              </a:extLst>
            </p:cNvPr>
            <p:cNvSpPr/>
            <p:nvPr/>
          </p:nvSpPr>
          <p:spPr>
            <a:xfrm>
              <a:off x="5735073" y="1786898"/>
              <a:ext cx="300101" cy="263738"/>
            </a:xfrm>
            <a:custGeom>
              <a:avLst/>
              <a:gdLst>
                <a:gd name="connsiteX0" fmla="*/ 156520 w 300101"/>
                <a:gd name="connsiteY0" fmla="*/ 103909 h 263738"/>
                <a:gd name="connsiteX1" fmla="*/ 223862 w 300101"/>
                <a:gd name="connsiteY1" fmla="*/ 11326 h 263738"/>
                <a:gd name="connsiteX2" fmla="*/ 244150 w 300101"/>
                <a:gd name="connsiteY2" fmla="*/ 753 h 263738"/>
                <a:gd name="connsiteX3" fmla="*/ 273963 w 300101"/>
                <a:gd name="connsiteY3" fmla="*/ 7706 h 263738"/>
                <a:gd name="connsiteX4" fmla="*/ 298824 w 300101"/>
                <a:gd name="connsiteY4" fmla="*/ 81144 h 263738"/>
                <a:gd name="connsiteX5" fmla="*/ 266629 w 300101"/>
                <a:gd name="connsiteY5" fmla="*/ 160773 h 263738"/>
                <a:gd name="connsiteX6" fmla="*/ 211194 w 300101"/>
                <a:gd name="connsiteY6" fmla="*/ 263738 h 263738"/>
                <a:gd name="connsiteX7" fmla="*/ 58699 w 300101"/>
                <a:gd name="connsiteY7" fmla="*/ 200778 h 263738"/>
                <a:gd name="connsiteX8" fmla="*/ 3644 w 300101"/>
                <a:gd name="connsiteY8" fmla="*/ 143723 h 263738"/>
                <a:gd name="connsiteX9" fmla="*/ 29552 w 300101"/>
                <a:gd name="connsiteY9" fmla="*/ 70285 h 263738"/>
                <a:gd name="connsiteX10" fmla="*/ 151472 w 300101"/>
                <a:gd name="connsiteY10" fmla="*/ 105528 h 26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101" h="263738">
                  <a:moveTo>
                    <a:pt x="156520" y="103909"/>
                  </a:moveTo>
                  <a:cubicBezTo>
                    <a:pt x="168141" y="67904"/>
                    <a:pt x="192239" y="34757"/>
                    <a:pt x="223862" y="11326"/>
                  </a:cubicBezTo>
                  <a:cubicBezTo>
                    <a:pt x="230053" y="6754"/>
                    <a:pt x="236721" y="2372"/>
                    <a:pt x="244150" y="753"/>
                  </a:cubicBezTo>
                  <a:cubicBezTo>
                    <a:pt x="254818" y="-1628"/>
                    <a:pt x="265581" y="1896"/>
                    <a:pt x="273963" y="7706"/>
                  </a:cubicBezTo>
                  <a:cubicBezTo>
                    <a:pt x="296252" y="23232"/>
                    <a:pt x="303301" y="53331"/>
                    <a:pt x="298824" y="81144"/>
                  </a:cubicBezTo>
                  <a:cubicBezTo>
                    <a:pt x="294442" y="108957"/>
                    <a:pt x="280440" y="135151"/>
                    <a:pt x="266629" y="160773"/>
                  </a:cubicBezTo>
                  <a:cubicBezTo>
                    <a:pt x="248151" y="195063"/>
                    <a:pt x="229672" y="229448"/>
                    <a:pt x="211194" y="263738"/>
                  </a:cubicBezTo>
                  <a:cubicBezTo>
                    <a:pt x="167760" y="249260"/>
                    <a:pt x="96608" y="224781"/>
                    <a:pt x="58699" y="200778"/>
                  </a:cubicBezTo>
                  <a:cubicBezTo>
                    <a:pt x="35743" y="186300"/>
                    <a:pt x="13074" y="168964"/>
                    <a:pt x="3644" y="143723"/>
                  </a:cubicBezTo>
                  <a:cubicBezTo>
                    <a:pt x="-5786" y="118482"/>
                    <a:pt x="3168" y="83620"/>
                    <a:pt x="29552" y="70285"/>
                  </a:cubicBezTo>
                  <a:cubicBezTo>
                    <a:pt x="62413" y="53712"/>
                    <a:pt x="126897" y="82763"/>
                    <a:pt x="151472" y="105528"/>
                  </a:cubicBezTo>
                </a:path>
              </a:pathLst>
            </a:custGeom>
            <a:solidFill>
              <a:srgbClr val="F4B3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4" name="Graphic 20">
              <a:extLst>
                <a:ext uri="{FF2B5EF4-FFF2-40B4-BE49-F238E27FC236}">
                  <a16:creationId xmlns:a16="http://schemas.microsoft.com/office/drawing/2014/main" id="{491FDD1D-1AF0-4F39-B214-E0CAFA21ECA6}"/>
                </a:ext>
              </a:extLst>
            </p:cNvPr>
            <p:cNvGrpSpPr/>
            <p:nvPr/>
          </p:nvGrpSpPr>
          <p:grpSpPr>
            <a:xfrm>
              <a:off x="4965223" y="1333072"/>
              <a:ext cx="2315337" cy="3718891"/>
              <a:chOff x="4965223" y="1333072"/>
              <a:chExt cx="2315337" cy="3718891"/>
            </a:xfrm>
          </p:grpSpPr>
          <p:grpSp>
            <p:nvGrpSpPr>
              <p:cNvPr id="55" name="Graphic 20">
                <a:extLst>
                  <a:ext uri="{FF2B5EF4-FFF2-40B4-BE49-F238E27FC236}">
                    <a16:creationId xmlns:a16="http://schemas.microsoft.com/office/drawing/2014/main" id="{3D016DBA-ED82-4668-BC34-9D654E690058}"/>
                  </a:ext>
                </a:extLst>
              </p:cNvPr>
              <p:cNvGrpSpPr/>
              <p:nvPr/>
            </p:nvGrpSpPr>
            <p:grpSpPr>
              <a:xfrm>
                <a:off x="4965223" y="1333072"/>
                <a:ext cx="2315337" cy="3486195"/>
                <a:chOff x="4965223" y="1333072"/>
                <a:chExt cx="2315337" cy="3486195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A4C48E56-7460-4676-B502-33E5FCDF554A}"/>
                    </a:ext>
                  </a:extLst>
                </p:cNvPr>
                <p:cNvSpPr/>
                <p:nvPr/>
              </p:nvSpPr>
              <p:spPr>
                <a:xfrm>
                  <a:off x="5078689" y="1414580"/>
                  <a:ext cx="2004136" cy="3404688"/>
                </a:xfrm>
                <a:custGeom>
                  <a:avLst/>
                  <a:gdLst>
                    <a:gd name="connsiteX0" fmla="*/ 1972858 w 2004136"/>
                    <a:gd name="connsiteY0" fmla="*/ 911805 h 3404688"/>
                    <a:gd name="connsiteX1" fmla="*/ 1953046 w 2004136"/>
                    <a:gd name="connsiteY1" fmla="*/ 931808 h 3404688"/>
                    <a:gd name="connsiteX2" fmla="*/ 1922090 w 2004136"/>
                    <a:gd name="connsiteY2" fmla="*/ 918187 h 3404688"/>
                    <a:gd name="connsiteX3" fmla="*/ 1413550 w 2004136"/>
                    <a:gd name="connsiteY3" fmla="*/ 1467970 h 3404688"/>
                    <a:gd name="connsiteX4" fmla="*/ 1336779 w 2004136"/>
                    <a:gd name="connsiteY4" fmla="*/ 1552838 h 3404688"/>
                    <a:gd name="connsiteX5" fmla="*/ 1171520 w 2004136"/>
                    <a:gd name="connsiteY5" fmla="*/ 1719525 h 3404688"/>
                    <a:gd name="connsiteX6" fmla="*/ 1098558 w 2004136"/>
                    <a:gd name="connsiteY6" fmla="*/ 1798297 h 3404688"/>
                    <a:gd name="connsiteX7" fmla="*/ 1096177 w 2004136"/>
                    <a:gd name="connsiteY7" fmla="*/ 1196031 h 3404688"/>
                    <a:gd name="connsiteX8" fmla="*/ 1229241 w 2004136"/>
                    <a:gd name="connsiteY8" fmla="*/ 959049 h 3404688"/>
                    <a:gd name="connsiteX9" fmla="*/ 1360877 w 2004136"/>
                    <a:gd name="connsiteY9" fmla="*/ 828176 h 3404688"/>
                    <a:gd name="connsiteX10" fmla="*/ 1582047 w 2004136"/>
                    <a:gd name="connsiteY10" fmla="*/ 583193 h 3404688"/>
                    <a:gd name="connsiteX11" fmla="*/ 1550329 w 2004136"/>
                    <a:gd name="connsiteY11" fmla="*/ 564619 h 3404688"/>
                    <a:gd name="connsiteX12" fmla="*/ 1529184 w 2004136"/>
                    <a:gd name="connsiteY12" fmla="*/ 599481 h 3404688"/>
                    <a:gd name="connsiteX13" fmla="*/ 1520992 w 2004136"/>
                    <a:gd name="connsiteY13" fmla="*/ 603862 h 3404688"/>
                    <a:gd name="connsiteX14" fmla="*/ 1215144 w 2004136"/>
                    <a:gd name="connsiteY14" fmla="*/ 884373 h 3404688"/>
                    <a:gd name="connsiteX15" fmla="*/ 1094082 w 2004136"/>
                    <a:gd name="connsiteY15" fmla="*/ 1013818 h 3404688"/>
                    <a:gd name="connsiteX16" fmla="*/ 1094082 w 2004136"/>
                    <a:gd name="connsiteY16" fmla="*/ 733593 h 3404688"/>
                    <a:gd name="connsiteX17" fmla="*/ 1468414 w 2004136"/>
                    <a:gd name="connsiteY17" fmla="*/ 26361 h 3404688"/>
                    <a:gd name="connsiteX18" fmla="*/ 1436696 w 2004136"/>
                    <a:gd name="connsiteY18" fmla="*/ 7788 h 3404688"/>
                    <a:gd name="connsiteX19" fmla="*/ 1093986 w 2004136"/>
                    <a:gd name="connsiteY19" fmla="*/ 628818 h 3404688"/>
                    <a:gd name="connsiteX20" fmla="*/ 1093986 w 2004136"/>
                    <a:gd name="connsiteY20" fmla="*/ 258771 h 3404688"/>
                    <a:gd name="connsiteX21" fmla="*/ 1043980 w 2004136"/>
                    <a:gd name="connsiteY21" fmla="*/ 208765 h 3404688"/>
                    <a:gd name="connsiteX22" fmla="*/ 1035217 w 2004136"/>
                    <a:gd name="connsiteY22" fmla="*/ 208765 h 3404688"/>
                    <a:gd name="connsiteX23" fmla="*/ 985211 w 2004136"/>
                    <a:gd name="connsiteY23" fmla="*/ 258771 h 3404688"/>
                    <a:gd name="connsiteX24" fmla="*/ 985211 w 2004136"/>
                    <a:gd name="connsiteY24" fmla="*/ 564238 h 3404688"/>
                    <a:gd name="connsiteX25" fmla="*/ 955017 w 2004136"/>
                    <a:gd name="connsiteY25" fmla="*/ 506898 h 3404688"/>
                    <a:gd name="connsiteX26" fmla="*/ 841479 w 2004136"/>
                    <a:gd name="connsiteY26" fmla="*/ 302872 h 3404688"/>
                    <a:gd name="connsiteX27" fmla="*/ 788615 w 2004136"/>
                    <a:gd name="connsiteY27" fmla="*/ 182952 h 3404688"/>
                    <a:gd name="connsiteX28" fmla="*/ 756706 w 2004136"/>
                    <a:gd name="connsiteY28" fmla="*/ 75415 h 3404688"/>
                    <a:gd name="connsiteX29" fmla="*/ 756706 w 2004136"/>
                    <a:gd name="connsiteY29" fmla="*/ 38744 h 3404688"/>
                    <a:gd name="connsiteX30" fmla="*/ 748324 w 2004136"/>
                    <a:gd name="connsiteY30" fmla="*/ 180095 h 3404688"/>
                    <a:gd name="connsiteX31" fmla="*/ 863576 w 2004136"/>
                    <a:gd name="connsiteY31" fmla="*/ 423554 h 3404688"/>
                    <a:gd name="connsiteX32" fmla="*/ 985211 w 2004136"/>
                    <a:gd name="connsiteY32" fmla="*/ 660441 h 3404688"/>
                    <a:gd name="connsiteX33" fmla="*/ 985211 w 2004136"/>
                    <a:gd name="connsiteY33" fmla="*/ 662631 h 3404688"/>
                    <a:gd name="connsiteX34" fmla="*/ 985211 w 2004136"/>
                    <a:gd name="connsiteY34" fmla="*/ 1508642 h 3404688"/>
                    <a:gd name="connsiteX35" fmla="*/ 774994 w 2004136"/>
                    <a:gd name="connsiteY35" fmla="*/ 1303759 h 3404688"/>
                    <a:gd name="connsiteX36" fmla="*/ 729560 w 2004136"/>
                    <a:gd name="connsiteY36" fmla="*/ 1270707 h 3404688"/>
                    <a:gd name="connsiteX37" fmla="*/ 403995 w 2004136"/>
                    <a:gd name="connsiteY37" fmla="*/ 1042298 h 3404688"/>
                    <a:gd name="connsiteX38" fmla="*/ 369420 w 2004136"/>
                    <a:gd name="connsiteY38" fmla="*/ 1018771 h 3404688"/>
                    <a:gd name="connsiteX39" fmla="*/ 350846 w 2004136"/>
                    <a:gd name="connsiteY39" fmla="*/ 1050489 h 3404688"/>
                    <a:gd name="connsiteX40" fmla="*/ 368943 w 2004136"/>
                    <a:gd name="connsiteY40" fmla="*/ 1062872 h 3404688"/>
                    <a:gd name="connsiteX41" fmla="*/ 376563 w 2004136"/>
                    <a:gd name="connsiteY41" fmla="*/ 1068873 h 3404688"/>
                    <a:gd name="connsiteX42" fmla="*/ 386565 w 2004136"/>
                    <a:gd name="connsiteY42" fmla="*/ 1074873 h 3404688"/>
                    <a:gd name="connsiteX43" fmla="*/ 705747 w 2004136"/>
                    <a:gd name="connsiteY43" fmla="*/ 1298711 h 3404688"/>
                    <a:gd name="connsiteX44" fmla="*/ 742704 w 2004136"/>
                    <a:gd name="connsiteY44" fmla="*/ 1333001 h 3404688"/>
                    <a:gd name="connsiteX45" fmla="*/ 981210 w 2004136"/>
                    <a:gd name="connsiteY45" fmla="*/ 1703809 h 3404688"/>
                    <a:gd name="connsiteX46" fmla="*/ 985211 w 2004136"/>
                    <a:gd name="connsiteY46" fmla="*/ 1709334 h 3404688"/>
                    <a:gd name="connsiteX47" fmla="*/ 985211 w 2004136"/>
                    <a:gd name="connsiteY47" fmla="*/ 1781533 h 3404688"/>
                    <a:gd name="connsiteX48" fmla="*/ 985211 w 2004136"/>
                    <a:gd name="connsiteY48" fmla="*/ 2432567 h 3404688"/>
                    <a:gd name="connsiteX49" fmla="*/ 618022 w 2004136"/>
                    <a:gd name="connsiteY49" fmla="*/ 2087286 h 3404688"/>
                    <a:gd name="connsiteX50" fmla="*/ 468575 w 2004136"/>
                    <a:gd name="connsiteY50" fmla="*/ 1978510 h 3404688"/>
                    <a:gd name="connsiteX51" fmla="*/ 408853 w 2004136"/>
                    <a:gd name="connsiteY51" fmla="*/ 1928504 h 3404688"/>
                    <a:gd name="connsiteX52" fmla="*/ 144153 w 2004136"/>
                    <a:gd name="connsiteY52" fmla="*/ 1704381 h 3404688"/>
                    <a:gd name="connsiteX53" fmla="*/ 131771 w 2004136"/>
                    <a:gd name="connsiteY53" fmla="*/ 1699904 h 3404688"/>
                    <a:gd name="connsiteX54" fmla="*/ 31568 w 2004136"/>
                    <a:gd name="connsiteY54" fmla="*/ 1606749 h 3404688"/>
                    <a:gd name="connsiteX55" fmla="*/ 5565 w 2004136"/>
                    <a:gd name="connsiteY55" fmla="*/ 1632753 h 3404688"/>
                    <a:gd name="connsiteX56" fmla="*/ 479433 w 2004136"/>
                    <a:gd name="connsiteY56" fmla="*/ 2032898 h 3404688"/>
                    <a:gd name="connsiteX57" fmla="*/ 611545 w 2004136"/>
                    <a:gd name="connsiteY57" fmla="*/ 2151103 h 3404688"/>
                    <a:gd name="connsiteX58" fmla="*/ 974257 w 2004136"/>
                    <a:gd name="connsiteY58" fmla="*/ 2670406 h 3404688"/>
                    <a:gd name="connsiteX59" fmla="*/ 985211 w 2004136"/>
                    <a:gd name="connsiteY59" fmla="*/ 2678312 h 3404688"/>
                    <a:gd name="connsiteX60" fmla="*/ 985211 w 2004136"/>
                    <a:gd name="connsiteY60" fmla="*/ 2722127 h 3404688"/>
                    <a:gd name="connsiteX61" fmla="*/ 985211 w 2004136"/>
                    <a:gd name="connsiteY61" fmla="*/ 3306391 h 3404688"/>
                    <a:gd name="connsiteX62" fmla="*/ 985211 w 2004136"/>
                    <a:gd name="connsiteY62" fmla="*/ 3350301 h 3404688"/>
                    <a:gd name="connsiteX63" fmla="*/ 1039599 w 2004136"/>
                    <a:gd name="connsiteY63" fmla="*/ 3404688 h 3404688"/>
                    <a:gd name="connsiteX64" fmla="*/ 1039599 w 2004136"/>
                    <a:gd name="connsiteY64" fmla="*/ 3404688 h 3404688"/>
                    <a:gd name="connsiteX65" fmla="*/ 1093986 w 2004136"/>
                    <a:gd name="connsiteY65" fmla="*/ 3350301 h 3404688"/>
                    <a:gd name="connsiteX66" fmla="*/ 1093986 w 2004136"/>
                    <a:gd name="connsiteY66" fmla="*/ 2696410 h 3404688"/>
                    <a:gd name="connsiteX67" fmla="*/ 1090367 w 2004136"/>
                    <a:gd name="connsiteY67" fmla="*/ 2283310 h 3404688"/>
                    <a:gd name="connsiteX68" fmla="*/ 1096653 w 2004136"/>
                    <a:gd name="connsiteY68" fmla="*/ 1963365 h 3404688"/>
                    <a:gd name="connsiteX69" fmla="*/ 1361258 w 2004136"/>
                    <a:gd name="connsiteY69" fmla="*/ 1580175 h 3404688"/>
                    <a:gd name="connsiteX70" fmla="*/ 1484988 w 2004136"/>
                    <a:gd name="connsiteY70" fmla="*/ 1455493 h 3404688"/>
                    <a:gd name="connsiteX71" fmla="*/ 1998671 w 2004136"/>
                    <a:gd name="connsiteY71" fmla="*/ 937713 h 3404688"/>
                    <a:gd name="connsiteX72" fmla="*/ 1972858 w 2004136"/>
                    <a:gd name="connsiteY72" fmla="*/ 911805 h 3404688"/>
                    <a:gd name="connsiteX73" fmla="*/ 1053696 w 2004136"/>
                    <a:gd name="connsiteY73" fmla="*/ 2285025 h 3404688"/>
                    <a:gd name="connsiteX74" fmla="*/ 1052934 w 2004136"/>
                    <a:gd name="connsiteY74" fmla="*/ 2315695 h 3404688"/>
                    <a:gd name="connsiteX75" fmla="*/ 1053315 w 2004136"/>
                    <a:gd name="connsiteY75" fmla="*/ 2267880 h 3404688"/>
                    <a:gd name="connsiteX76" fmla="*/ 1053696 w 2004136"/>
                    <a:gd name="connsiteY76" fmla="*/ 2285025 h 3404688"/>
                    <a:gd name="connsiteX77" fmla="*/ 985116 w 2004136"/>
                    <a:gd name="connsiteY77" fmla="*/ 2594492 h 3404688"/>
                    <a:gd name="connsiteX78" fmla="*/ 985211 w 2004136"/>
                    <a:gd name="connsiteY78" fmla="*/ 2594492 h 3404688"/>
                    <a:gd name="connsiteX79" fmla="*/ 985211 w 2004136"/>
                    <a:gd name="connsiteY79" fmla="*/ 2594778 h 3404688"/>
                    <a:gd name="connsiteX80" fmla="*/ 985116 w 2004136"/>
                    <a:gd name="connsiteY80" fmla="*/ 2594492 h 3404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2004136" h="3404688">
                      <a:moveTo>
                        <a:pt x="1972858" y="911805"/>
                      </a:moveTo>
                      <a:cubicBezTo>
                        <a:pt x="1966286" y="918473"/>
                        <a:pt x="1959618" y="925140"/>
                        <a:pt x="1953046" y="931808"/>
                      </a:cubicBezTo>
                      <a:cubicBezTo>
                        <a:pt x="1952951" y="917330"/>
                        <a:pt x="1934663" y="904662"/>
                        <a:pt x="1922090" y="918187"/>
                      </a:cubicBezTo>
                      <a:cubicBezTo>
                        <a:pt x="1752545" y="1101448"/>
                        <a:pt x="1582619" y="1284328"/>
                        <a:pt x="1413550" y="1467970"/>
                      </a:cubicBezTo>
                      <a:cubicBezTo>
                        <a:pt x="1387738" y="1495974"/>
                        <a:pt x="1362020" y="1524263"/>
                        <a:pt x="1336779" y="1552838"/>
                      </a:cubicBezTo>
                      <a:cubicBezTo>
                        <a:pt x="1281629" y="1608369"/>
                        <a:pt x="1226479" y="1663899"/>
                        <a:pt x="1171520" y="1719525"/>
                      </a:cubicBezTo>
                      <a:cubicBezTo>
                        <a:pt x="1146469" y="1744862"/>
                        <a:pt x="1121323" y="1770770"/>
                        <a:pt x="1098558" y="1798297"/>
                      </a:cubicBezTo>
                      <a:cubicBezTo>
                        <a:pt x="1100082" y="1597606"/>
                        <a:pt x="1099320" y="1396818"/>
                        <a:pt x="1096177" y="1196031"/>
                      </a:cubicBezTo>
                      <a:cubicBezTo>
                        <a:pt x="1135420" y="1114212"/>
                        <a:pt x="1179902" y="1035154"/>
                        <a:pt x="1229241" y="959049"/>
                      </a:cubicBezTo>
                      <a:cubicBezTo>
                        <a:pt x="1269342" y="912663"/>
                        <a:pt x="1313633" y="869800"/>
                        <a:pt x="1360877" y="828176"/>
                      </a:cubicBezTo>
                      <a:cubicBezTo>
                        <a:pt x="1443935" y="755024"/>
                        <a:pt x="1528136" y="681586"/>
                        <a:pt x="1582047" y="583193"/>
                      </a:cubicBezTo>
                      <a:cubicBezTo>
                        <a:pt x="1593382" y="562428"/>
                        <a:pt x="1561664" y="543950"/>
                        <a:pt x="1550329" y="564619"/>
                      </a:cubicBezTo>
                      <a:cubicBezTo>
                        <a:pt x="1543757" y="576621"/>
                        <a:pt x="1536708" y="588241"/>
                        <a:pt x="1529184" y="599481"/>
                      </a:cubicBezTo>
                      <a:cubicBezTo>
                        <a:pt x="1526421" y="600147"/>
                        <a:pt x="1523564" y="601481"/>
                        <a:pt x="1520992" y="603862"/>
                      </a:cubicBezTo>
                      <a:cubicBezTo>
                        <a:pt x="1418980" y="697302"/>
                        <a:pt x="1316109" y="789790"/>
                        <a:pt x="1215144" y="884373"/>
                      </a:cubicBezTo>
                      <a:cubicBezTo>
                        <a:pt x="1171806" y="925045"/>
                        <a:pt x="1130086" y="967336"/>
                        <a:pt x="1094082" y="1013818"/>
                      </a:cubicBezTo>
                      <a:lnTo>
                        <a:pt x="1094082" y="733593"/>
                      </a:lnTo>
                      <a:cubicBezTo>
                        <a:pt x="1184474" y="480323"/>
                        <a:pt x="1305537" y="242960"/>
                        <a:pt x="1468414" y="26361"/>
                      </a:cubicBezTo>
                      <a:cubicBezTo>
                        <a:pt x="1482606" y="7502"/>
                        <a:pt x="1450793" y="-10881"/>
                        <a:pt x="1436696" y="7788"/>
                      </a:cubicBezTo>
                      <a:cubicBezTo>
                        <a:pt x="1292392" y="199621"/>
                        <a:pt x="1180855" y="407933"/>
                        <a:pt x="1093986" y="628818"/>
                      </a:cubicBezTo>
                      <a:lnTo>
                        <a:pt x="1093986" y="258771"/>
                      </a:lnTo>
                      <a:cubicBezTo>
                        <a:pt x="1093986" y="231244"/>
                        <a:pt x="1071507" y="208765"/>
                        <a:pt x="1043980" y="208765"/>
                      </a:cubicBezTo>
                      <a:lnTo>
                        <a:pt x="1035217" y="208765"/>
                      </a:lnTo>
                      <a:cubicBezTo>
                        <a:pt x="1007690" y="208765"/>
                        <a:pt x="985211" y="231244"/>
                        <a:pt x="985211" y="258771"/>
                      </a:cubicBezTo>
                      <a:lnTo>
                        <a:pt x="985211" y="564238"/>
                      </a:lnTo>
                      <a:cubicBezTo>
                        <a:pt x="975876" y="544902"/>
                        <a:pt x="965875" y="525757"/>
                        <a:pt x="955017" y="506898"/>
                      </a:cubicBezTo>
                      <a:cubicBezTo>
                        <a:pt x="916345" y="439175"/>
                        <a:pt x="875578" y="373071"/>
                        <a:pt x="841479" y="302872"/>
                      </a:cubicBezTo>
                      <a:cubicBezTo>
                        <a:pt x="822333" y="263534"/>
                        <a:pt x="804712" y="223624"/>
                        <a:pt x="788615" y="182952"/>
                      </a:cubicBezTo>
                      <a:cubicBezTo>
                        <a:pt x="785948" y="176190"/>
                        <a:pt x="747848" y="76082"/>
                        <a:pt x="756706" y="75415"/>
                      </a:cubicBezTo>
                      <a:cubicBezTo>
                        <a:pt x="780138" y="73605"/>
                        <a:pt x="780328" y="36839"/>
                        <a:pt x="756706" y="38744"/>
                      </a:cubicBezTo>
                      <a:cubicBezTo>
                        <a:pt x="685935" y="44173"/>
                        <a:pt x="735275" y="146567"/>
                        <a:pt x="748324" y="180095"/>
                      </a:cubicBezTo>
                      <a:cubicBezTo>
                        <a:pt x="780804" y="263915"/>
                        <a:pt x="819285" y="345354"/>
                        <a:pt x="863576" y="423554"/>
                      </a:cubicBezTo>
                      <a:cubicBezTo>
                        <a:pt x="907296" y="500706"/>
                        <a:pt x="958922" y="574906"/>
                        <a:pt x="985211" y="660441"/>
                      </a:cubicBezTo>
                      <a:lnTo>
                        <a:pt x="985211" y="662631"/>
                      </a:lnTo>
                      <a:cubicBezTo>
                        <a:pt x="985211" y="944571"/>
                        <a:pt x="985211" y="1226607"/>
                        <a:pt x="985211" y="1508642"/>
                      </a:cubicBezTo>
                      <a:cubicBezTo>
                        <a:pt x="932347" y="1426060"/>
                        <a:pt x="854528" y="1362433"/>
                        <a:pt x="774994" y="1303759"/>
                      </a:cubicBezTo>
                      <a:cubicBezTo>
                        <a:pt x="759945" y="1292615"/>
                        <a:pt x="744705" y="1281756"/>
                        <a:pt x="729560" y="1270707"/>
                      </a:cubicBezTo>
                      <a:cubicBezTo>
                        <a:pt x="630786" y="1182792"/>
                        <a:pt x="518010" y="1108020"/>
                        <a:pt x="403995" y="1042298"/>
                      </a:cubicBezTo>
                      <a:cubicBezTo>
                        <a:pt x="392470" y="1034487"/>
                        <a:pt x="380945" y="1026582"/>
                        <a:pt x="369420" y="1018771"/>
                      </a:cubicBezTo>
                      <a:cubicBezTo>
                        <a:pt x="349798" y="1005531"/>
                        <a:pt x="331415" y="1037250"/>
                        <a:pt x="350846" y="1050489"/>
                      </a:cubicBezTo>
                      <a:cubicBezTo>
                        <a:pt x="356942" y="1054585"/>
                        <a:pt x="362943" y="1058776"/>
                        <a:pt x="368943" y="1062872"/>
                      </a:cubicBezTo>
                      <a:cubicBezTo>
                        <a:pt x="370658" y="1065158"/>
                        <a:pt x="373134" y="1067253"/>
                        <a:pt x="376563" y="1068873"/>
                      </a:cubicBezTo>
                      <a:cubicBezTo>
                        <a:pt x="379326" y="1070587"/>
                        <a:pt x="383707" y="1073159"/>
                        <a:pt x="386565" y="1074873"/>
                      </a:cubicBezTo>
                      <a:cubicBezTo>
                        <a:pt x="494007" y="1147930"/>
                        <a:pt x="600401" y="1222511"/>
                        <a:pt x="705747" y="1298711"/>
                      </a:cubicBezTo>
                      <a:cubicBezTo>
                        <a:pt x="718320" y="1309950"/>
                        <a:pt x="730703" y="1321285"/>
                        <a:pt x="742704" y="1333001"/>
                      </a:cubicBezTo>
                      <a:cubicBezTo>
                        <a:pt x="850623" y="1437204"/>
                        <a:pt x="917012" y="1570269"/>
                        <a:pt x="981210" y="1703809"/>
                      </a:cubicBezTo>
                      <a:cubicBezTo>
                        <a:pt x="982353" y="1706095"/>
                        <a:pt x="983687" y="1707905"/>
                        <a:pt x="985211" y="1709334"/>
                      </a:cubicBezTo>
                      <a:cubicBezTo>
                        <a:pt x="985211" y="1733432"/>
                        <a:pt x="985211" y="1757435"/>
                        <a:pt x="985211" y="1781533"/>
                      </a:cubicBezTo>
                      <a:cubicBezTo>
                        <a:pt x="985211" y="1998513"/>
                        <a:pt x="985211" y="2215587"/>
                        <a:pt x="985211" y="2432567"/>
                      </a:cubicBezTo>
                      <a:cubicBezTo>
                        <a:pt x="901010" y="2285406"/>
                        <a:pt x="755849" y="2183774"/>
                        <a:pt x="618022" y="2087286"/>
                      </a:cubicBezTo>
                      <a:cubicBezTo>
                        <a:pt x="567540" y="2051853"/>
                        <a:pt x="517724" y="2015658"/>
                        <a:pt x="468575" y="1978510"/>
                      </a:cubicBezTo>
                      <a:cubicBezTo>
                        <a:pt x="448572" y="1961841"/>
                        <a:pt x="428665" y="1945268"/>
                        <a:pt x="408853" y="1928504"/>
                      </a:cubicBezTo>
                      <a:cubicBezTo>
                        <a:pt x="320652" y="1853828"/>
                        <a:pt x="232355" y="1779152"/>
                        <a:pt x="144153" y="1704381"/>
                      </a:cubicBezTo>
                      <a:cubicBezTo>
                        <a:pt x="140248" y="1701047"/>
                        <a:pt x="135962" y="1699809"/>
                        <a:pt x="131771" y="1699904"/>
                      </a:cubicBezTo>
                      <a:cubicBezTo>
                        <a:pt x="97957" y="1669329"/>
                        <a:pt x="64524" y="1638372"/>
                        <a:pt x="31568" y="1606749"/>
                      </a:cubicBezTo>
                      <a:cubicBezTo>
                        <a:pt x="14518" y="1590366"/>
                        <a:pt x="-11485" y="1616274"/>
                        <a:pt x="5565" y="1632753"/>
                      </a:cubicBezTo>
                      <a:cubicBezTo>
                        <a:pt x="154821" y="1776104"/>
                        <a:pt x="313127" y="1909835"/>
                        <a:pt x="479433" y="2032898"/>
                      </a:cubicBezTo>
                      <a:cubicBezTo>
                        <a:pt x="524201" y="2071569"/>
                        <a:pt x="568397" y="2110812"/>
                        <a:pt x="611545" y="2151103"/>
                      </a:cubicBezTo>
                      <a:cubicBezTo>
                        <a:pt x="766136" y="2295407"/>
                        <a:pt x="864339" y="2492194"/>
                        <a:pt x="974257" y="2670406"/>
                      </a:cubicBezTo>
                      <a:cubicBezTo>
                        <a:pt x="976924" y="2674788"/>
                        <a:pt x="980925" y="2677264"/>
                        <a:pt x="985211" y="2678312"/>
                      </a:cubicBezTo>
                      <a:cubicBezTo>
                        <a:pt x="985211" y="2692885"/>
                        <a:pt x="985211" y="2707554"/>
                        <a:pt x="985211" y="2722127"/>
                      </a:cubicBezTo>
                      <a:cubicBezTo>
                        <a:pt x="985211" y="2916913"/>
                        <a:pt x="985211" y="3111604"/>
                        <a:pt x="985211" y="3306391"/>
                      </a:cubicBezTo>
                      <a:lnTo>
                        <a:pt x="985211" y="3350301"/>
                      </a:lnTo>
                      <a:cubicBezTo>
                        <a:pt x="985211" y="3380209"/>
                        <a:pt x="1009690" y="3404688"/>
                        <a:pt x="1039599" y="3404688"/>
                      </a:cubicBezTo>
                      <a:lnTo>
                        <a:pt x="1039599" y="3404688"/>
                      </a:lnTo>
                      <a:cubicBezTo>
                        <a:pt x="1069507" y="3404688"/>
                        <a:pt x="1093986" y="3380209"/>
                        <a:pt x="1093986" y="3350301"/>
                      </a:cubicBezTo>
                      <a:lnTo>
                        <a:pt x="1093986" y="2696410"/>
                      </a:lnTo>
                      <a:cubicBezTo>
                        <a:pt x="1095034" y="2558678"/>
                        <a:pt x="1093796" y="2420946"/>
                        <a:pt x="1090367" y="2283310"/>
                      </a:cubicBezTo>
                      <a:cubicBezTo>
                        <a:pt x="1093129" y="2176725"/>
                        <a:pt x="1095225" y="2070045"/>
                        <a:pt x="1096653" y="1963365"/>
                      </a:cubicBezTo>
                      <a:cubicBezTo>
                        <a:pt x="1161138" y="1820776"/>
                        <a:pt x="1257721" y="1697142"/>
                        <a:pt x="1361258" y="1580175"/>
                      </a:cubicBezTo>
                      <a:cubicBezTo>
                        <a:pt x="1402501" y="1538646"/>
                        <a:pt x="1443744" y="1497021"/>
                        <a:pt x="1484988" y="1455493"/>
                      </a:cubicBezTo>
                      <a:cubicBezTo>
                        <a:pt x="1656247" y="1282899"/>
                        <a:pt x="1827507" y="1110306"/>
                        <a:pt x="1998671" y="937713"/>
                      </a:cubicBezTo>
                      <a:cubicBezTo>
                        <a:pt x="2015530" y="920949"/>
                        <a:pt x="1989527" y="894946"/>
                        <a:pt x="1972858" y="911805"/>
                      </a:cubicBezTo>
                      <a:close/>
                      <a:moveTo>
                        <a:pt x="1053696" y="2285025"/>
                      </a:moveTo>
                      <a:cubicBezTo>
                        <a:pt x="1053410" y="2295217"/>
                        <a:pt x="1053124" y="2305408"/>
                        <a:pt x="1052934" y="2315695"/>
                      </a:cubicBezTo>
                      <a:cubicBezTo>
                        <a:pt x="1053029" y="2299788"/>
                        <a:pt x="1053124" y="2283787"/>
                        <a:pt x="1053315" y="2267880"/>
                      </a:cubicBezTo>
                      <a:cubicBezTo>
                        <a:pt x="1053410" y="2273595"/>
                        <a:pt x="1053600" y="2279310"/>
                        <a:pt x="1053696" y="2285025"/>
                      </a:cubicBezTo>
                      <a:close/>
                      <a:moveTo>
                        <a:pt x="985116" y="2594492"/>
                      </a:moveTo>
                      <a:cubicBezTo>
                        <a:pt x="985116" y="2594492"/>
                        <a:pt x="985211" y="2594492"/>
                        <a:pt x="985211" y="2594492"/>
                      </a:cubicBezTo>
                      <a:cubicBezTo>
                        <a:pt x="985211" y="2594587"/>
                        <a:pt x="985211" y="2594683"/>
                        <a:pt x="985211" y="2594778"/>
                      </a:cubicBezTo>
                      <a:cubicBezTo>
                        <a:pt x="985211" y="2594778"/>
                        <a:pt x="985211" y="2594587"/>
                        <a:pt x="985116" y="2594492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41D7143-DD62-4047-811C-F14D5749A6C5}"/>
                    </a:ext>
                  </a:extLst>
                </p:cNvPr>
                <p:cNvSpPr/>
                <p:nvPr/>
              </p:nvSpPr>
              <p:spPr>
                <a:xfrm>
                  <a:off x="5328470" y="2350431"/>
                  <a:ext cx="118341" cy="115921"/>
                </a:xfrm>
                <a:custGeom>
                  <a:avLst/>
                  <a:gdLst>
                    <a:gd name="connsiteX0" fmla="*/ 60584 w 118341"/>
                    <a:gd name="connsiteY0" fmla="*/ 61012 h 115921"/>
                    <a:gd name="connsiteX1" fmla="*/ 11149 w 118341"/>
                    <a:gd name="connsiteY1" fmla="*/ 70156 h 115921"/>
                    <a:gd name="connsiteX2" fmla="*/ 3148 w 118341"/>
                    <a:gd name="connsiteY2" fmla="*/ 76157 h 115921"/>
                    <a:gd name="connsiteX3" fmla="*/ 290 w 118341"/>
                    <a:gd name="connsiteY3" fmla="*/ 89301 h 115921"/>
                    <a:gd name="connsiteX4" fmla="*/ 24674 w 118341"/>
                    <a:gd name="connsiteY4" fmla="*/ 113114 h 115921"/>
                    <a:gd name="connsiteX5" fmla="*/ 62298 w 118341"/>
                    <a:gd name="connsiteY5" fmla="*/ 115495 h 115921"/>
                    <a:gd name="connsiteX6" fmla="*/ 113638 w 118341"/>
                    <a:gd name="connsiteY6" fmla="*/ 113114 h 115921"/>
                    <a:gd name="connsiteX7" fmla="*/ 117638 w 118341"/>
                    <a:gd name="connsiteY7" fmla="*/ 40819 h 115921"/>
                    <a:gd name="connsiteX8" fmla="*/ 105446 w 118341"/>
                    <a:gd name="connsiteY8" fmla="*/ 8243 h 115921"/>
                    <a:gd name="connsiteX9" fmla="*/ 71442 w 118341"/>
                    <a:gd name="connsiteY9" fmla="*/ 4624 h 115921"/>
                    <a:gd name="connsiteX10" fmla="*/ 62298 w 118341"/>
                    <a:gd name="connsiteY10" fmla="*/ 59583 h 11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8341" h="115921">
                      <a:moveTo>
                        <a:pt x="60584" y="61012"/>
                      </a:moveTo>
                      <a:cubicBezTo>
                        <a:pt x="44105" y="58821"/>
                        <a:pt x="26389" y="62060"/>
                        <a:pt x="11149" y="70156"/>
                      </a:cubicBezTo>
                      <a:cubicBezTo>
                        <a:pt x="8196" y="71775"/>
                        <a:pt x="5148" y="73585"/>
                        <a:pt x="3148" y="76157"/>
                      </a:cubicBezTo>
                      <a:cubicBezTo>
                        <a:pt x="195" y="79967"/>
                        <a:pt x="-472" y="84920"/>
                        <a:pt x="290" y="89301"/>
                      </a:cubicBezTo>
                      <a:cubicBezTo>
                        <a:pt x="2195" y="101017"/>
                        <a:pt x="12863" y="109589"/>
                        <a:pt x="24674" y="113114"/>
                      </a:cubicBezTo>
                      <a:cubicBezTo>
                        <a:pt x="36485" y="116638"/>
                        <a:pt x="49534" y="116066"/>
                        <a:pt x="62298" y="115495"/>
                      </a:cubicBezTo>
                      <a:cubicBezTo>
                        <a:pt x="79443" y="114733"/>
                        <a:pt x="96493" y="113876"/>
                        <a:pt x="113638" y="113114"/>
                      </a:cubicBezTo>
                      <a:cubicBezTo>
                        <a:pt x="116114" y="93206"/>
                        <a:pt x="119924" y="60345"/>
                        <a:pt x="117638" y="40819"/>
                      </a:cubicBezTo>
                      <a:cubicBezTo>
                        <a:pt x="116209" y="29008"/>
                        <a:pt x="113733" y="16721"/>
                        <a:pt x="105446" y="8243"/>
                      </a:cubicBezTo>
                      <a:cubicBezTo>
                        <a:pt x="97255" y="-234"/>
                        <a:pt x="81729" y="-3377"/>
                        <a:pt x="71442" y="4624"/>
                      </a:cubicBezTo>
                      <a:cubicBezTo>
                        <a:pt x="58679" y="14530"/>
                        <a:pt x="57917" y="45581"/>
                        <a:pt x="62298" y="59583"/>
                      </a:cubicBezTo>
                    </a:path>
                  </a:pathLst>
                </a:custGeom>
                <a:solidFill>
                  <a:srgbClr val="FF5A6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02BFEF65-19E3-4F3F-B9E7-6069BFD29F82}"/>
                    </a:ext>
                  </a:extLst>
                </p:cNvPr>
                <p:cNvSpPr/>
                <p:nvPr/>
              </p:nvSpPr>
              <p:spPr>
                <a:xfrm>
                  <a:off x="6585484" y="1912995"/>
                  <a:ext cx="164637" cy="166082"/>
                </a:xfrm>
                <a:custGeom>
                  <a:avLst/>
                  <a:gdLst>
                    <a:gd name="connsiteX0" fmla="*/ 77634 w 164637"/>
                    <a:gd name="connsiteY0" fmla="*/ 84777 h 166082"/>
                    <a:gd name="connsiteX1" fmla="*/ 63633 w 164637"/>
                    <a:gd name="connsiteY1" fmla="*/ 15340 h 166082"/>
                    <a:gd name="connsiteX2" fmla="*/ 54965 w 164637"/>
                    <a:gd name="connsiteY2" fmla="*/ 4196 h 166082"/>
                    <a:gd name="connsiteX3" fmla="*/ 36391 w 164637"/>
                    <a:gd name="connsiteY3" fmla="*/ 481 h 166082"/>
                    <a:gd name="connsiteX4" fmla="*/ 3434 w 164637"/>
                    <a:gd name="connsiteY4" fmla="*/ 35438 h 166082"/>
                    <a:gd name="connsiteX5" fmla="*/ 1053 w 164637"/>
                    <a:gd name="connsiteY5" fmla="*/ 88492 h 166082"/>
                    <a:gd name="connsiteX6" fmla="*/ 5720 w 164637"/>
                    <a:gd name="connsiteY6" fmla="*/ 160787 h 166082"/>
                    <a:gd name="connsiteX7" fmla="*/ 107733 w 164637"/>
                    <a:gd name="connsiteY7" fmla="*/ 164692 h 166082"/>
                    <a:gd name="connsiteX8" fmla="*/ 153453 w 164637"/>
                    <a:gd name="connsiteY8" fmla="*/ 146785 h 166082"/>
                    <a:gd name="connsiteX9" fmla="*/ 157835 w 164637"/>
                    <a:gd name="connsiteY9" fmla="*/ 98779 h 166082"/>
                    <a:gd name="connsiteX10" fmla="*/ 80111 w 164637"/>
                    <a:gd name="connsiteY10" fmla="*/ 87159 h 166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4637" h="166082">
                      <a:moveTo>
                        <a:pt x="77634" y="84777"/>
                      </a:moveTo>
                      <a:cubicBezTo>
                        <a:pt x="80396" y="61536"/>
                        <a:pt x="75348" y="36676"/>
                        <a:pt x="63633" y="15340"/>
                      </a:cubicBezTo>
                      <a:cubicBezTo>
                        <a:pt x="61346" y="11149"/>
                        <a:pt x="58679" y="6958"/>
                        <a:pt x="54965" y="4196"/>
                      </a:cubicBezTo>
                      <a:cubicBezTo>
                        <a:pt x="49535" y="100"/>
                        <a:pt x="42582" y="-662"/>
                        <a:pt x="36391" y="481"/>
                      </a:cubicBezTo>
                      <a:cubicBezTo>
                        <a:pt x="19818" y="3529"/>
                        <a:pt x="8102" y="18579"/>
                        <a:pt x="3434" y="35438"/>
                      </a:cubicBezTo>
                      <a:cubicBezTo>
                        <a:pt x="-1233" y="52202"/>
                        <a:pt x="-185" y="70585"/>
                        <a:pt x="1053" y="88492"/>
                      </a:cubicBezTo>
                      <a:cubicBezTo>
                        <a:pt x="2577" y="112590"/>
                        <a:pt x="4101" y="136689"/>
                        <a:pt x="5720" y="160787"/>
                      </a:cubicBezTo>
                      <a:cubicBezTo>
                        <a:pt x="33915" y="163835"/>
                        <a:pt x="80206" y="168407"/>
                        <a:pt x="107733" y="164692"/>
                      </a:cubicBezTo>
                      <a:cubicBezTo>
                        <a:pt x="124402" y="162406"/>
                        <a:pt x="141642" y="158596"/>
                        <a:pt x="153453" y="146785"/>
                      </a:cubicBezTo>
                      <a:cubicBezTo>
                        <a:pt x="165264" y="134974"/>
                        <a:pt x="169265" y="113067"/>
                        <a:pt x="157835" y="98779"/>
                      </a:cubicBezTo>
                      <a:cubicBezTo>
                        <a:pt x="143643" y="80967"/>
                        <a:pt x="99827" y="80682"/>
                        <a:pt x="80111" y="87159"/>
                      </a:cubicBezTo>
                    </a:path>
                  </a:pathLst>
                </a:custGeom>
                <a:solidFill>
                  <a:srgbClr val="FF5A6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60" name="Graphic 20">
                  <a:extLst>
                    <a:ext uri="{FF2B5EF4-FFF2-40B4-BE49-F238E27FC236}">
                      <a16:creationId xmlns:a16="http://schemas.microsoft.com/office/drawing/2014/main" id="{4381D6CB-FDA8-4C17-84A4-4D4E666C248F}"/>
                    </a:ext>
                  </a:extLst>
                </p:cNvPr>
                <p:cNvGrpSpPr/>
                <p:nvPr/>
              </p:nvGrpSpPr>
              <p:grpSpPr>
                <a:xfrm>
                  <a:off x="4965223" y="1333072"/>
                  <a:ext cx="2315337" cy="2564827"/>
                  <a:chOff x="4965223" y="1333072"/>
                  <a:chExt cx="2315337" cy="2564827"/>
                </a:xfrm>
                <a:solidFill>
                  <a:srgbClr val="44609E"/>
                </a:solidFill>
              </p:grpSpPr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CB6BC568-D7AD-4C3A-A578-C0152CCD5352}"/>
                      </a:ext>
                    </a:extLst>
                  </p:cNvPr>
                  <p:cNvSpPr/>
                  <p:nvPr/>
                </p:nvSpPr>
                <p:spPr>
                  <a:xfrm>
                    <a:off x="5792625" y="2107231"/>
                    <a:ext cx="291182" cy="309773"/>
                  </a:xfrm>
                  <a:custGeom>
                    <a:avLst/>
                    <a:gdLst>
                      <a:gd name="connsiteX0" fmla="*/ 134592 w 291182"/>
                      <a:gd name="connsiteY0" fmla="*/ 163718 h 309773"/>
                      <a:gd name="connsiteX1" fmla="*/ 19625 w 291182"/>
                      <a:gd name="connsiteY1" fmla="*/ 212677 h 309773"/>
                      <a:gd name="connsiteX2" fmla="*/ 3432 w 291182"/>
                      <a:gd name="connsiteY2" fmla="*/ 231631 h 309773"/>
                      <a:gd name="connsiteX3" fmla="*/ 3528 w 291182"/>
                      <a:gd name="connsiteY3" fmla="*/ 265064 h 309773"/>
                      <a:gd name="connsiteX4" fmla="*/ 75537 w 291182"/>
                      <a:gd name="connsiteY4" fmla="*/ 309451 h 309773"/>
                      <a:gd name="connsiteX5" fmla="*/ 168120 w 291182"/>
                      <a:gd name="connsiteY5" fmla="*/ 294687 h 309773"/>
                      <a:gd name="connsiteX6" fmla="*/ 291183 w 291182"/>
                      <a:gd name="connsiteY6" fmla="*/ 260873 h 309773"/>
                      <a:gd name="connsiteX7" fmla="*/ 261560 w 291182"/>
                      <a:gd name="connsiteY7" fmla="*/ 83327 h 309773"/>
                      <a:gd name="connsiteX8" fmla="*/ 214316 w 291182"/>
                      <a:gd name="connsiteY8" fmla="*/ 10842 h 309773"/>
                      <a:gd name="connsiteX9" fmla="*/ 129925 w 291182"/>
                      <a:gd name="connsiteY9" fmla="*/ 20462 h 309773"/>
                      <a:gd name="connsiteX10" fmla="*/ 137545 w 291182"/>
                      <a:gd name="connsiteY10" fmla="*/ 158765 h 309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1182" h="309773">
                        <a:moveTo>
                          <a:pt x="134592" y="163718"/>
                        </a:moveTo>
                        <a:cubicBezTo>
                          <a:pt x="93444" y="167242"/>
                          <a:pt x="52296" y="184864"/>
                          <a:pt x="19625" y="212677"/>
                        </a:cubicBezTo>
                        <a:cubicBezTo>
                          <a:pt x="13243" y="218106"/>
                          <a:pt x="6957" y="224202"/>
                          <a:pt x="3432" y="231631"/>
                        </a:cubicBezTo>
                        <a:cubicBezTo>
                          <a:pt x="-1711" y="242395"/>
                          <a:pt x="-568" y="254777"/>
                          <a:pt x="3528" y="265064"/>
                        </a:cubicBezTo>
                        <a:cubicBezTo>
                          <a:pt x="14577" y="292496"/>
                          <a:pt x="44961" y="307355"/>
                          <a:pt x="75537" y="309451"/>
                        </a:cubicBezTo>
                        <a:cubicBezTo>
                          <a:pt x="106207" y="311546"/>
                          <a:pt x="137449" y="303069"/>
                          <a:pt x="168120" y="294687"/>
                        </a:cubicBezTo>
                        <a:cubicBezTo>
                          <a:pt x="209172" y="283447"/>
                          <a:pt x="250225" y="272208"/>
                          <a:pt x="291183" y="260873"/>
                        </a:cubicBezTo>
                        <a:cubicBezTo>
                          <a:pt x="286325" y="211153"/>
                          <a:pt x="277753" y="129523"/>
                          <a:pt x="261560" y="83327"/>
                        </a:cubicBezTo>
                        <a:cubicBezTo>
                          <a:pt x="251749" y="55419"/>
                          <a:pt x="238891" y="27034"/>
                          <a:pt x="214316" y="10842"/>
                        </a:cubicBezTo>
                        <a:cubicBezTo>
                          <a:pt x="189742" y="-5351"/>
                          <a:pt x="150499" y="-4398"/>
                          <a:pt x="129925" y="20462"/>
                        </a:cubicBezTo>
                        <a:cubicBezTo>
                          <a:pt x="104302" y="51323"/>
                          <a:pt x="119447" y="127047"/>
                          <a:pt x="137545" y="158765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DDECEB85-79D7-42B3-BF25-DB4B2009307D}"/>
                      </a:ext>
                    </a:extLst>
                  </p:cNvPr>
                  <p:cNvSpPr/>
                  <p:nvPr/>
                </p:nvSpPr>
                <p:spPr>
                  <a:xfrm>
                    <a:off x="5494367" y="3263620"/>
                    <a:ext cx="230264" cy="189572"/>
                  </a:xfrm>
                  <a:custGeom>
                    <a:avLst/>
                    <a:gdLst>
                      <a:gd name="connsiteX0" fmla="*/ 111762 w 230264"/>
                      <a:gd name="connsiteY0" fmla="*/ 64605 h 189572"/>
                      <a:gd name="connsiteX1" fmla="*/ 50135 w 230264"/>
                      <a:gd name="connsiteY1" fmla="*/ 5169 h 189572"/>
                      <a:gd name="connsiteX2" fmla="*/ 33847 w 230264"/>
                      <a:gd name="connsiteY2" fmla="*/ 25 h 189572"/>
                      <a:gd name="connsiteX3" fmla="*/ 12797 w 230264"/>
                      <a:gd name="connsiteY3" fmla="*/ 9074 h 189572"/>
                      <a:gd name="connsiteX4" fmla="*/ 4034 w 230264"/>
                      <a:gd name="connsiteY4" fmla="*/ 66414 h 189572"/>
                      <a:gd name="connsiteX5" fmla="*/ 38133 w 230264"/>
                      <a:gd name="connsiteY5" fmla="*/ 120897 h 189572"/>
                      <a:gd name="connsiteX6" fmla="*/ 92331 w 230264"/>
                      <a:gd name="connsiteY6" fmla="*/ 189573 h 189572"/>
                      <a:gd name="connsiteX7" fmla="*/ 196439 w 230264"/>
                      <a:gd name="connsiteY7" fmla="*/ 123374 h 189572"/>
                      <a:gd name="connsiteX8" fmla="*/ 229586 w 230264"/>
                      <a:gd name="connsiteY8" fmla="*/ 74225 h 189572"/>
                      <a:gd name="connsiteX9" fmla="*/ 200916 w 230264"/>
                      <a:gd name="connsiteY9" fmla="*/ 23552 h 189572"/>
                      <a:gd name="connsiteX10" fmla="*/ 115667 w 230264"/>
                      <a:gd name="connsiteY10" fmla="*/ 65367 h 189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0264" h="189572">
                        <a:moveTo>
                          <a:pt x="111762" y="64605"/>
                        </a:moveTo>
                        <a:cubicBezTo>
                          <a:pt x="98522" y="39649"/>
                          <a:pt x="76424" y="18313"/>
                          <a:pt x="50135" y="5169"/>
                        </a:cubicBezTo>
                        <a:cubicBezTo>
                          <a:pt x="44991" y="2597"/>
                          <a:pt x="39467" y="311"/>
                          <a:pt x="33847" y="25"/>
                        </a:cubicBezTo>
                        <a:cubicBezTo>
                          <a:pt x="25656" y="-356"/>
                          <a:pt x="18226" y="3645"/>
                          <a:pt x="12797" y="9074"/>
                        </a:cubicBezTo>
                        <a:cubicBezTo>
                          <a:pt x="-1586" y="23457"/>
                          <a:pt x="-2824" y="46507"/>
                          <a:pt x="4034" y="66414"/>
                        </a:cubicBezTo>
                        <a:cubicBezTo>
                          <a:pt x="10892" y="86322"/>
                          <a:pt x="24608" y="103848"/>
                          <a:pt x="38133" y="120897"/>
                        </a:cubicBezTo>
                        <a:cubicBezTo>
                          <a:pt x="56231" y="143757"/>
                          <a:pt x="74328" y="166617"/>
                          <a:pt x="92331" y="189573"/>
                        </a:cubicBezTo>
                        <a:cubicBezTo>
                          <a:pt x="122430" y="173190"/>
                          <a:pt x="171674" y="145948"/>
                          <a:pt x="196439" y="123374"/>
                        </a:cubicBezTo>
                        <a:cubicBezTo>
                          <a:pt x="211488" y="109753"/>
                          <a:pt x="225871" y="94037"/>
                          <a:pt x="229586" y="74225"/>
                        </a:cubicBezTo>
                        <a:cubicBezTo>
                          <a:pt x="233205" y="54413"/>
                          <a:pt x="222156" y="29934"/>
                          <a:pt x="200916" y="23552"/>
                        </a:cubicBezTo>
                        <a:cubicBezTo>
                          <a:pt x="174531" y="15646"/>
                          <a:pt x="130812" y="45459"/>
                          <a:pt x="115667" y="65367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1EA43166-BA9A-42C9-BCD2-9D84D057C8BD}"/>
                      </a:ext>
                    </a:extLst>
                  </p:cNvPr>
                  <p:cNvSpPr/>
                  <p:nvPr/>
                </p:nvSpPr>
                <p:spPr>
                  <a:xfrm>
                    <a:off x="5823170" y="2593155"/>
                    <a:ext cx="230264" cy="189572"/>
                  </a:xfrm>
                  <a:custGeom>
                    <a:avLst/>
                    <a:gdLst>
                      <a:gd name="connsiteX0" fmla="*/ 111762 w 230264"/>
                      <a:gd name="connsiteY0" fmla="*/ 64605 h 189572"/>
                      <a:gd name="connsiteX1" fmla="*/ 50135 w 230264"/>
                      <a:gd name="connsiteY1" fmla="*/ 5169 h 189572"/>
                      <a:gd name="connsiteX2" fmla="*/ 33847 w 230264"/>
                      <a:gd name="connsiteY2" fmla="*/ 25 h 189572"/>
                      <a:gd name="connsiteX3" fmla="*/ 12797 w 230264"/>
                      <a:gd name="connsiteY3" fmla="*/ 9074 h 189572"/>
                      <a:gd name="connsiteX4" fmla="*/ 4034 w 230264"/>
                      <a:gd name="connsiteY4" fmla="*/ 66414 h 189572"/>
                      <a:gd name="connsiteX5" fmla="*/ 38133 w 230264"/>
                      <a:gd name="connsiteY5" fmla="*/ 120897 h 189572"/>
                      <a:gd name="connsiteX6" fmla="*/ 92331 w 230264"/>
                      <a:gd name="connsiteY6" fmla="*/ 189573 h 189572"/>
                      <a:gd name="connsiteX7" fmla="*/ 196439 w 230264"/>
                      <a:gd name="connsiteY7" fmla="*/ 123374 h 189572"/>
                      <a:gd name="connsiteX8" fmla="*/ 229586 w 230264"/>
                      <a:gd name="connsiteY8" fmla="*/ 74225 h 189572"/>
                      <a:gd name="connsiteX9" fmla="*/ 200916 w 230264"/>
                      <a:gd name="connsiteY9" fmla="*/ 23552 h 189572"/>
                      <a:gd name="connsiteX10" fmla="*/ 115667 w 230264"/>
                      <a:gd name="connsiteY10" fmla="*/ 65367 h 189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0264" h="189572">
                        <a:moveTo>
                          <a:pt x="111762" y="64605"/>
                        </a:moveTo>
                        <a:cubicBezTo>
                          <a:pt x="98522" y="39649"/>
                          <a:pt x="76424" y="18313"/>
                          <a:pt x="50135" y="5169"/>
                        </a:cubicBezTo>
                        <a:cubicBezTo>
                          <a:pt x="44991" y="2597"/>
                          <a:pt x="39467" y="311"/>
                          <a:pt x="33847" y="25"/>
                        </a:cubicBezTo>
                        <a:cubicBezTo>
                          <a:pt x="25656" y="-356"/>
                          <a:pt x="18226" y="3645"/>
                          <a:pt x="12797" y="9074"/>
                        </a:cubicBezTo>
                        <a:cubicBezTo>
                          <a:pt x="-1586" y="23457"/>
                          <a:pt x="-2824" y="46507"/>
                          <a:pt x="4034" y="66414"/>
                        </a:cubicBezTo>
                        <a:cubicBezTo>
                          <a:pt x="10892" y="86322"/>
                          <a:pt x="24608" y="103848"/>
                          <a:pt x="38133" y="120897"/>
                        </a:cubicBezTo>
                        <a:cubicBezTo>
                          <a:pt x="56231" y="143757"/>
                          <a:pt x="74328" y="166617"/>
                          <a:pt x="92331" y="189573"/>
                        </a:cubicBezTo>
                        <a:cubicBezTo>
                          <a:pt x="122430" y="173190"/>
                          <a:pt x="171674" y="145948"/>
                          <a:pt x="196439" y="123374"/>
                        </a:cubicBezTo>
                        <a:cubicBezTo>
                          <a:pt x="211488" y="109753"/>
                          <a:pt x="225871" y="94037"/>
                          <a:pt x="229586" y="74225"/>
                        </a:cubicBezTo>
                        <a:cubicBezTo>
                          <a:pt x="233205" y="54413"/>
                          <a:pt x="222156" y="29934"/>
                          <a:pt x="200916" y="23552"/>
                        </a:cubicBezTo>
                        <a:cubicBezTo>
                          <a:pt x="174531" y="15646"/>
                          <a:pt x="130812" y="45459"/>
                          <a:pt x="115667" y="65367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38A22681-7B3D-4598-9DCB-EBB298CA65C1}"/>
                      </a:ext>
                    </a:extLst>
                  </p:cNvPr>
                  <p:cNvSpPr/>
                  <p:nvPr/>
                </p:nvSpPr>
                <p:spPr>
                  <a:xfrm>
                    <a:off x="6898100" y="2349013"/>
                    <a:ext cx="195998" cy="205626"/>
                  </a:xfrm>
                  <a:custGeom>
                    <a:avLst/>
                    <a:gdLst>
                      <a:gd name="connsiteX0" fmla="*/ 94964 w 195998"/>
                      <a:gd name="connsiteY0" fmla="*/ 106150 h 205626"/>
                      <a:gd name="connsiteX1" fmla="*/ 85630 w 195998"/>
                      <a:gd name="connsiteY1" fmla="*/ 21091 h 205626"/>
                      <a:gd name="connsiteX2" fmla="*/ 76391 w 195998"/>
                      <a:gd name="connsiteY2" fmla="*/ 6709 h 205626"/>
                      <a:gd name="connsiteX3" fmla="*/ 54388 w 195998"/>
                      <a:gd name="connsiteY3" fmla="*/ 136 h 205626"/>
                      <a:gd name="connsiteX4" fmla="*/ 10954 w 195998"/>
                      <a:gd name="connsiteY4" fmla="*/ 38617 h 205626"/>
                      <a:gd name="connsiteX5" fmla="*/ 2286 w 195998"/>
                      <a:gd name="connsiteY5" fmla="*/ 102244 h 205626"/>
                      <a:gd name="connsiteX6" fmla="*/ 0 w 195998"/>
                      <a:gd name="connsiteY6" fmla="*/ 189684 h 205626"/>
                      <a:gd name="connsiteX7" fmla="*/ 122396 w 195998"/>
                      <a:gd name="connsiteY7" fmla="*/ 205495 h 205626"/>
                      <a:gd name="connsiteX8" fmla="*/ 179356 w 195998"/>
                      <a:gd name="connsiteY8" fmla="*/ 188922 h 205626"/>
                      <a:gd name="connsiteX9" fmla="*/ 189833 w 195998"/>
                      <a:gd name="connsiteY9" fmla="*/ 131677 h 205626"/>
                      <a:gd name="connsiteX10" fmla="*/ 97631 w 195998"/>
                      <a:gd name="connsiteY10" fmla="*/ 109293 h 20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5998" h="205626">
                        <a:moveTo>
                          <a:pt x="94964" y="106150"/>
                        </a:moveTo>
                        <a:cubicBezTo>
                          <a:pt x="100775" y="78432"/>
                          <a:pt x="97441" y="47952"/>
                          <a:pt x="85630" y="21091"/>
                        </a:cubicBezTo>
                        <a:cubicBezTo>
                          <a:pt x="83344" y="15853"/>
                          <a:pt x="80582" y="10519"/>
                          <a:pt x="76391" y="6709"/>
                        </a:cubicBezTo>
                        <a:cubicBezTo>
                          <a:pt x="70295" y="1184"/>
                          <a:pt x="62008" y="-530"/>
                          <a:pt x="54388" y="136"/>
                        </a:cubicBezTo>
                        <a:cubicBezTo>
                          <a:pt x="34195" y="1946"/>
                          <a:pt x="18383" y="18901"/>
                          <a:pt x="10954" y="38617"/>
                        </a:cubicBezTo>
                        <a:cubicBezTo>
                          <a:pt x="3524" y="58334"/>
                          <a:pt x="2858" y="80527"/>
                          <a:pt x="2286" y="102244"/>
                        </a:cubicBezTo>
                        <a:cubicBezTo>
                          <a:pt x="1524" y="131391"/>
                          <a:pt x="762" y="160537"/>
                          <a:pt x="0" y="189684"/>
                        </a:cubicBezTo>
                        <a:cubicBezTo>
                          <a:pt x="33528" y="196351"/>
                          <a:pt x="88868" y="206924"/>
                          <a:pt x="122396" y="205495"/>
                        </a:cubicBezTo>
                        <a:cubicBezTo>
                          <a:pt x="142685" y="204638"/>
                          <a:pt x="163830" y="201781"/>
                          <a:pt x="179356" y="188922"/>
                        </a:cubicBezTo>
                        <a:cubicBezTo>
                          <a:pt x="194882" y="176063"/>
                          <a:pt x="202025" y="150060"/>
                          <a:pt x="189833" y="131677"/>
                        </a:cubicBezTo>
                        <a:cubicBezTo>
                          <a:pt x="174688" y="108721"/>
                          <a:pt x="122015" y="103673"/>
                          <a:pt x="97631" y="109293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9A072832-A7BB-467F-A383-05721F4E8E51}"/>
                      </a:ext>
                    </a:extLst>
                  </p:cNvPr>
                  <p:cNvSpPr/>
                  <p:nvPr/>
                </p:nvSpPr>
                <p:spPr>
                  <a:xfrm>
                    <a:off x="5469466" y="2389804"/>
                    <a:ext cx="156950" cy="123652"/>
                  </a:xfrm>
                  <a:custGeom>
                    <a:avLst/>
                    <a:gdLst>
                      <a:gd name="connsiteX0" fmla="*/ 77512 w 156950"/>
                      <a:gd name="connsiteY0" fmla="*/ 38403 h 123652"/>
                      <a:gd name="connsiteX1" fmla="*/ 29316 w 156950"/>
                      <a:gd name="connsiteY1" fmla="*/ 6399 h 123652"/>
                      <a:gd name="connsiteX2" fmla="*/ 17886 w 156950"/>
                      <a:gd name="connsiteY2" fmla="*/ 4971 h 123652"/>
                      <a:gd name="connsiteX3" fmla="*/ 5027 w 156950"/>
                      <a:gd name="connsiteY3" fmla="*/ 13543 h 123652"/>
                      <a:gd name="connsiteX4" fmla="*/ 6170 w 156950"/>
                      <a:gd name="connsiteY4" fmla="*/ 52691 h 123652"/>
                      <a:gd name="connsiteX5" fmla="*/ 35412 w 156950"/>
                      <a:gd name="connsiteY5" fmla="*/ 84695 h 123652"/>
                      <a:gd name="connsiteX6" fmla="*/ 79798 w 156950"/>
                      <a:gd name="connsiteY6" fmla="*/ 123652 h 123652"/>
                      <a:gd name="connsiteX7" fmla="*/ 140949 w 156950"/>
                      <a:gd name="connsiteY7" fmla="*/ 66978 h 123652"/>
                      <a:gd name="connsiteX8" fmla="*/ 156951 w 156950"/>
                      <a:gd name="connsiteY8" fmla="*/ 30307 h 123652"/>
                      <a:gd name="connsiteX9" fmla="*/ 131805 w 156950"/>
                      <a:gd name="connsiteY9" fmla="*/ 113 h 123652"/>
                      <a:gd name="connsiteX10" fmla="*/ 80274 w 156950"/>
                      <a:gd name="connsiteY10" fmla="*/ 38213 h 123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6950" h="123652">
                        <a:moveTo>
                          <a:pt x="77512" y="38403"/>
                        </a:moveTo>
                        <a:cubicBezTo>
                          <a:pt x="65701" y="23449"/>
                          <a:pt x="48461" y="11924"/>
                          <a:pt x="29316" y="6399"/>
                        </a:cubicBezTo>
                        <a:cubicBezTo>
                          <a:pt x="25601" y="5352"/>
                          <a:pt x="21696" y="4494"/>
                          <a:pt x="17886" y="4971"/>
                        </a:cubicBezTo>
                        <a:cubicBezTo>
                          <a:pt x="12361" y="5733"/>
                          <a:pt x="7884" y="9257"/>
                          <a:pt x="5027" y="13543"/>
                        </a:cubicBezTo>
                        <a:cubicBezTo>
                          <a:pt x="-2784" y="24783"/>
                          <a:pt x="-783" y="40308"/>
                          <a:pt x="6170" y="52691"/>
                        </a:cubicBezTo>
                        <a:cubicBezTo>
                          <a:pt x="13123" y="65073"/>
                          <a:pt x="24363" y="74979"/>
                          <a:pt x="35412" y="84695"/>
                        </a:cubicBezTo>
                        <a:cubicBezTo>
                          <a:pt x="50176" y="97649"/>
                          <a:pt x="65034" y="110698"/>
                          <a:pt x="79798" y="123652"/>
                        </a:cubicBezTo>
                        <a:cubicBezTo>
                          <a:pt x="97801" y="109174"/>
                          <a:pt x="127138" y="85076"/>
                          <a:pt x="140949" y="66978"/>
                        </a:cubicBezTo>
                        <a:cubicBezTo>
                          <a:pt x="149235" y="56120"/>
                          <a:pt x="156951" y="43928"/>
                          <a:pt x="156951" y="30307"/>
                        </a:cubicBezTo>
                        <a:cubicBezTo>
                          <a:pt x="156951" y="16686"/>
                          <a:pt x="146568" y="1732"/>
                          <a:pt x="131805" y="113"/>
                        </a:cubicBezTo>
                        <a:cubicBezTo>
                          <a:pt x="113326" y="-1887"/>
                          <a:pt x="87894" y="23163"/>
                          <a:pt x="80274" y="38213"/>
                        </a:cubicBezTo>
                      </a:path>
                    </a:pathLst>
                  </a:custGeom>
                  <a:solidFill>
                    <a:srgbClr val="BDD7E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090750BD-46C7-4F45-BC77-5BF71564C6E5}"/>
                      </a:ext>
                    </a:extLst>
                  </p:cNvPr>
                  <p:cNvSpPr/>
                  <p:nvPr/>
                </p:nvSpPr>
                <p:spPr>
                  <a:xfrm>
                    <a:off x="5547803" y="2445239"/>
                    <a:ext cx="292063" cy="277957"/>
                  </a:xfrm>
                  <a:custGeom>
                    <a:avLst/>
                    <a:gdLst>
                      <a:gd name="connsiteX0" fmla="*/ 151004 w 292063"/>
                      <a:gd name="connsiteY0" fmla="*/ 142036 h 277957"/>
                      <a:gd name="connsiteX1" fmla="*/ 30417 w 292063"/>
                      <a:gd name="connsiteY1" fmla="*/ 153656 h 277957"/>
                      <a:gd name="connsiteX2" fmla="*/ 9843 w 292063"/>
                      <a:gd name="connsiteY2" fmla="*/ 166420 h 277957"/>
                      <a:gd name="connsiteX3" fmla="*/ 128 w 292063"/>
                      <a:gd name="connsiteY3" fmla="*/ 197376 h 277957"/>
                      <a:gd name="connsiteX4" fmla="*/ 53658 w 292063"/>
                      <a:gd name="connsiteY4" fmla="*/ 259574 h 277957"/>
                      <a:gd name="connsiteX5" fmla="*/ 143574 w 292063"/>
                      <a:gd name="connsiteY5" fmla="*/ 273100 h 277957"/>
                      <a:gd name="connsiteX6" fmla="*/ 267304 w 292063"/>
                      <a:gd name="connsiteY6" fmla="*/ 277957 h 277957"/>
                      <a:gd name="connsiteX7" fmla="*/ 291974 w 292063"/>
                      <a:gd name="connsiteY7" fmla="*/ 105079 h 277957"/>
                      <a:gd name="connsiteX8" fmla="*/ 269590 w 292063"/>
                      <a:gd name="connsiteY8" fmla="*/ 24211 h 277957"/>
                      <a:gd name="connsiteX9" fmla="*/ 188723 w 292063"/>
                      <a:gd name="connsiteY9" fmla="*/ 8304 h 277957"/>
                      <a:gd name="connsiteX10" fmla="*/ 155290 w 292063"/>
                      <a:gd name="connsiteY10" fmla="*/ 138416 h 277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2063" h="277957">
                        <a:moveTo>
                          <a:pt x="151004" y="142036"/>
                        </a:moveTo>
                        <a:cubicBezTo>
                          <a:pt x="111951" y="133273"/>
                          <a:pt x="68708" y="137463"/>
                          <a:pt x="30417" y="153656"/>
                        </a:cubicBezTo>
                        <a:cubicBezTo>
                          <a:pt x="22893" y="156799"/>
                          <a:pt x="15368" y="160609"/>
                          <a:pt x="9843" y="166420"/>
                        </a:cubicBezTo>
                        <a:cubicBezTo>
                          <a:pt x="1937" y="174897"/>
                          <a:pt x="-634" y="186613"/>
                          <a:pt x="128" y="197376"/>
                        </a:cubicBezTo>
                        <a:cubicBezTo>
                          <a:pt x="2319" y="226046"/>
                          <a:pt x="25940" y="248620"/>
                          <a:pt x="53658" y="259574"/>
                        </a:cubicBezTo>
                        <a:cubicBezTo>
                          <a:pt x="81376" y="270528"/>
                          <a:pt x="112808" y="271861"/>
                          <a:pt x="143574" y="273100"/>
                        </a:cubicBezTo>
                        <a:cubicBezTo>
                          <a:pt x="184818" y="274719"/>
                          <a:pt x="226061" y="276338"/>
                          <a:pt x="267304" y="277957"/>
                        </a:cubicBezTo>
                        <a:cubicBezTo>
                          <a:pt x="277401" y="230618"/>
                          <a:pt x="293402" y="152513"/>
                          <a:pt x="291974" y="105079"/>
                        </a:cubicBezTo>
                        <a:cubicBezTo>
                          <a:pt x="291116" y="76408"/>
                          <a:pt x="287497" y="46404"/>
                          <a:pt x="269590" y="24211"/>
                        </a:cubicBezTo>
                        <a:cubicBezTo>
                          <a:pt x="251683" y="2018"/>
                          <a:pt x="215107" y="-8555"/>
                          <a:pt x="188723" y="8304"/>
                        </a:cubicBezTo>
                        <a:cubicBezTo>
                          <a:pt x="155957" y="29355"/>
                          <a:pt x="147765" y="103745"/>
                          <a:pt x="155290" y="138416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744A3EC4-C119-4B81-A8C6-F8654AC3C83C}"/>
                      </a:ext>
                    </a:extLst>
                  </p:cNvPr>
                  <p:cNvSpPr/>
                  <p:nvPr/>
                </p:nvSpPr>
                <p:spPr>
                  <a:xfrm>
                    <a:off x="6462417" y="2554491"/>
                    <a:ext cx="326488" cy="266812"/>
                  </a:xfrm>
                  <a:custGeom>
                    <a:avLst/>
                    <a:gdLst>
                      <a:gd name="connsiteX0" fmla="*/ 158792 w 326488"/>
                      <a:gd name="connsiteY0" fmla="*/ 89648 h 266812"/>
                      <a:gd name="connsiteX1" fmla="*/ 70209 w 326488"/>
                      <a:gd name="connsiteY1" fmla="*/ 6971 h 266812"/>
                      <a:gd name="connsiteX2" fmla="*/ 46968 w 326488"/>
                      <a:gd name="connsiteY2" fmla="*/ 17 h 266812"/>
                      <a:gd name="connsiteX3" fmla="*/ 17345 w 326488"/>
                      <a:gd name="connsiteY3" fmla="*/ 13257 h 266812"/>
                      <a:gd name="connsiteX4" fmla="*/ 6201 w 326488"/>
                      <a:gd name="connsiteY4" fmla="*/ 94601 h 266812"/>
                      <a:gd name="connsiteX5" fmla="*/ 55636 w 326488"/>
                      <a:gd name="connsiteY5" fmla="*/ 170896 h 266812"/>
                      <a:gd name="connsiteX6" fmla="*/ 133931 w 326488"/>
                      <a:gd name="connsiteY6" fmla="*/ 266813 h 266812"/>
                      <a:gd name="connsiteX7" fmla="*/ 279854 w 326488"/>
                      <a:gd name="connsiteY7" fmla="*/ 170801 h 266812"/>
                      <a:gd name="connsiteX8" fmla="*/ 325670 w 326488"/>
                      <a:gd name="connsiteY8" fmla="*/ 100506 h 266812"/>
                      <a:gd name="connsiteX9" fmla="*/ 284045 w 326488"/>
                      <a:gd name="connsiteY9" fmla="*/ 29450 h 266812"/>
                      <a:gd name="connsiteX10" fmla="*/ 164411 w 326488"/>
                      <a:gd name="connsiteY10" fmla="*/ 90505 h 266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6488" h="266812">
                        <a:moveTo>
                          <a:pt x="158792" y="89648"/>
                        </a:moveTo>
                        <a:cubicBezTo>
                          <a:pt x="139456" y="54596"/>
                          <a:pt x="107737" y="24973"/>
                          <a:pt x="70209" y="6971"/>
                        </a:cubicBezTo>
                        <a:cubicBezTo>
                          <a:pt x="62875" y="3446"/>
                          <a:pt x="55064" y="303"/>
                          <a:pt x="46968" y="17"/>
                        </a:cubicBezTo>
                        <a:cubicBezTo>
                          <a:pt x="35347" y="-364"/>
                          <a:pt x="24870" y="5542"/>
                          <a:pt x="17345" y="13257"/>
                        </a:cubicBezTo>
                        <a:cubicBezTo>
                          <a:pt x="-2657" y="33831"/>
                          <a:pt x="-3896" y="66597"/>
                          <a:pt x="6201" y="94601"/>
                        </a:cubicBezTo>
                        <a:cubicBezTo>
                          <a:pt x="16297" y="122604"/>
                          <a:pt x="36110" y="147083"/>
                          <a:pt x="55636" y="170896"/>
                        </a:cubicBezTo>
                        <a:cubicBezTo>
                          <a:pt x="81734" y="202900"/>
                          <a:pt x="107833" y="234809"/>
                          <a:pt x="133931" y="266813"/>
                        </a:cubicBezTo>
                        <a:cubicBezTo>
                          <a:pt x="176127" y="243000"/>
                          <a:pt x="245183" y="203376"/>
                          <a:pt x="279854" y="170801"/>
                        </a:cubicBezTo>
                        <a:cubicBezTo>
                          <a:pt x="300809" y="151179"/>
                          <a:pt x="320907" y="128605"/>
                          <a:pt x="325670" y="100506"/>
                        </a:cubicBezTo>
                        <a:cubicBezTo>
                          <a:pt x="330432" y="72407"/>
                          <a:pt x="314144" y="37927"/>
                          <a:pt x="284045" y="29450"/>
                        </a:cubicBezTo>
                        <a:cubicBezTo>
                          <a:pt x="246612" y="18877"/>
                          <a:pt x="185366" y="61930"/>
                          <a:pt x="164411" y="90505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56C1E9BF-0DF5-4F7C-BBBC-124D7542AAA2}"/>
                      </a:ext>
                    </a:extLst>
                  </p:cNvPr>
                  <p:cNvSpPr/>
                  <p:nvPr/>
                </p:nvSpPr>
                <p:spPr>
                  <a:xfrm>
                    <a:off x="6751365" y="1403729"/>
                    <a:ext cx="489450" cy="448787"/>
                  </a:xfrm>
                  <a:custGeom>
                    <a:avLst/>
                    <a:gdLst>
                      <a:gd name="connsiteX0" fmla="*/ 232079 w 489450"/>
                      <a:gd name="connsiteY0" fmla="*/ 194660 h 448787"/>
                      <a:gd name="connsiteX1" fmla="*/ 140544 w 489450"/>
                      <a:gd name="connsiteY1" fmla="*/ 25401 h 448787"/>
                      <a:gd name="connsiteX2" fmla="*/ 109111 w 489450"/>
                      <a:gd name="connsiteY2" fmla="*/ 3303 h 448787"/>
                      <a:gd name="connsiteX3" fmla="*/ 57867 w 489450"/>
                      <a:gd name="connsiteY3" fmla="*/ 8256 h 448787"/>
                      <a:gd name="connsiteX4" fmla="*/ 50 w 489450"/>
                      <a:gd name="connsiteY4" fmla="*/ 125033 h 448787"/>
                      <a:gd name="connsiteX5" fmla="*/ 35864 w 489450"/>
                      <a:gd name="connsiteY5" fmla="*/ 264860 h 448787"/>
                      <a:gd name="connsiteX6" fmla="*/ 105206 w 489450"/>
                      <a:gd name="connsiteY6" fmla="*/ 448787 h 448787"/>
                      <a:gd name="connsiteX7" fmla="*/ 373335 w 489450"/>
                      <a:gd name="connsiteY7" fmla="*/ 377921 h 448787"/>
                      <a:gd name="connsiteX8" fmla="*/ 477729 w 489450"/>
                      <a:gd name="connsiteY8" fmla="*/ 295149 h 448787"/>
                      <a:gd name="connsiteX9" fmla="*/ 450964 w 489450"/>
                      <a:gd name="connsiteY9" fmla="*/ 167133 h 448787"/>
                      <a:gd name="connsiteX10" fmla="*/ 239985 w 489450"/>
                      <a:gd name="connsiteY10" fmla="*/ 198661 h 448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89450" h="448787">
                        <a:moveTo>
                          <a:pt x="232079" y="194660"/>
                        </a:moveTo>
                        <a:cubicBezTo>
                          <a:pt x="220744" y="132081"/>
                          <a:pt x="187978" y="71502"/>
                          <a:pt x="140544" y="25401"/>
                        </a:cubicBezTo>
                        <a:cubicBezTo>
                          <a:pt x="131209" y="16352"/>
                          <a:pt x="121113" y="7685"/>
                          <a:pt x="109111" y="3303"/>
                        </a:cubicBezTo>
                        <a:cubicBezTo>
                          <a:pt x="91776" y="-3079"/>
                          <a:pt x="73107" y="446"/>
                          <a:pt x="57867" y="8256"/>
                        </a:cubicBezTo>
                        <a:cubicBezTo>
                          <a:pt x="17290" y="29211"/>
                          <a:pt x="-1093" y="77789"/>
                          <a:pt x="50" y="125033"/>
                        </a:cubicBezTo>
                        <a:cubicBezTo>
                          <a:pt x="1193" y="172277"/>
                          <a:pt x="18624" y="219140"/>
                          <a:pt x="35864" y="264860"/>
                        </a:cubicBezTo>
                        <a:cubicBezTo>
                          <a:pt x="59010" y="326201"/>
                          <a:pt x="82061" y="387446"/>
                          <a:pt x="105206" y="448787"/>
                        </a:cubicBezTo>
                        <a:cubicBezTo>
                          <a:pt x="180739" y="434309"/>
                          <a:pt x="304755" y="409449"/>
                          <a:pt x="373335" y="377921"/>
                        </a:cubicBezTo>
                        <a:cubicBezTo>
                          <a:pt x="414769" y="358871"/>
                          <a:pt x="456488" y="335059"/>
                          <a:pt x="477729" y="295149"/>
                        </a:cubicBezTo>
                        <a:cubicBezTo>
                          <a:pt x="499065" y="255239"/>
                          <a:pt x="491921" y="195137"/>
                          <a:pt x="450964" y="167133"/>
                        </a:cubicBezTo>
                        <a:cubicBezTo>
                          <a:pt x="399910" y="132272"/>
                          <a:pt x="285991" y="166276"/>
                          <a:pt x="239985" y="198661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FB321E1D-4931-4451-87F2-43F1BECB52DC}"/>
                      </a:ext>
                    </a:extLst>
                  </p:cNvPr>
                  <p:cNvSpPr/>
                  <p:nvPr/>
                </p:nvSpPr>
                <p:spPr>
                  <a:xfrm>
                    <a:off x="5056153" y="1498705"/>
                    <a:ext cx="488962" cy="449822"/>
                  </a:xfrm>
                  <a:custGeom>
                    <a:avLst/>
                    <a:gdLst>
                      <a:gd name="connsiteX0" fmla="*/ 252414 w 488962"/>
                      <a:gd name="connsiteY0" fmla="*/ 202935 h 449822"/>
                      <a:gd name="connsiteX1" fmla="*/ 60867 w 488962"/>
                      <a:gd name="connsiteY1" fmla="*/ 184742 h 449822"/>
                      <a:gd name="connsiteX2" fmla="*/ 24957 w 488962"/>
                      <a:gd name="connsiteY2" fmla="*/ 198553 h 449822"/>
                      <a:gd name="connsiteX3" fmla="*/ 573 w 488962"/>
                      <a:gd name="connsiteY3" fmla="*/ 243892 h 449822"/>
                      <a:gd name="connsiteX4" fmla="*/ 65439 w 488962"/>
                      <a:gd name="connsiteY4" fmla="*/ 356954 h 449822"/>
                      <a:gd name="connsiteX5" fmla="*/ 201551 w 488962"/>
                      <a:gd name="connsiteY5" fmla="*/ 405055 h 449822"/>
                      <a:gd name="connsiteX6" fmla="*/ 393003 w 488962"/>
                      <a:gd name="connsiteY6" fmla="*/ 449823 h 449822"/>
                      <a:gd name="connsiteX7" fmla="*/ 483396 w 488962"/>
                      <a:gd name="connsiteY7" fmla="*/ 187695 h 449822"/>
                      <a:gd name="connsiteX8" fmla="*/ 472823 w 488962"/>
                      <a:gd name="connsiteY8" fmla="*/ 54916 h 449822"/>
                      <a:gd name="connsiteX9" fmla="*/ 351570 w 488962"/>
                      <a:gd name="connsiteY9" fmla="*/ 5863 h 449822"/>
                      <a:gd name="connsiteX10" fmla="*/ 260320 w 488962"/>
                      <a:gd name="connsiteY10" fmla="*/ 198649 h 44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88962" h="449822">
                        <a:moveTo>
                          <a:pt x="252414" y="202935"/>
                        </a:moveTo>
                        <a:cubicBezTo>
                          <a:pt x="194121" y="177503"/>
                          <a:pt x="125541" y="171026"/>
                          <a:pt x="60867" y="184742"/>
                        </a:cubicBezTo>
                        <a:cubicBezTo>
                          <a:pt x="48198" y="187409"/>
                          <a:pt x="35339" y="191029"/>
                          <a:pt x="24957" y="198553"/>
                        </a:cubicBezTo>
                        <a:cubicBezTo>
                          <a:pt x="10003" y="209317"/>
                          <a:pt x="2478" y="226938"/>
                          <a:pt x="573" y="243892"/>
                        </a:cubicBezTo>
                        <a:cubicBezTo>
                          <a:pt x="-4570" y="289231"/>
                          <a:pt x="25529" y="331618"/>
                          <a:pt x="65439" y="356954"/>
                        </a:cubicBezTo>
                        <a:cubicBezTo>
                          <a:pt x="105348" y="382291"/>
                          <a:pt x="153926" y="393911"/>
                          <a:pt x="201551" y="405055"/>
                        </a:cubicBezTo>
                        <a:cubicBezTo>
                          <a:pt x="265368" y="420010"/>
                          <a:pt x="329186" y="434869"/>
                          <a:pt x="393003" y="449823"/>
                        </a:cubicBezTo>
                        <a:cubicBezTo>
                          <a:pt x="423007" y="379052"/>
                          <a:pt x="471394" y="262085"/>
                          <a:pt x="483396" y="187695"/>
                        </a:cubicBezTo>
                        <a:cubicBezTo>
                          <a:pt x="490635" y="142642"/>
                          <a:pt x="494064" y="94826"/>
                          <a:pt x="472823" y="54916"/>
                        </a:cubicBezTo>
                        <a:cubicBezTo>
                          <a:pt x="451487" y="15007"/>
                          <a:pt x="397671" y="-12616"/>
                          <a:pt x="351570" y="5863"/>
                        </a:cubicBezTo>
                        <a:cubicBezTo>
                          <a:pt x="294134" y="28818"/>
                          <a:pt x="258987" y="142451"/>
                          <a:pt x="260320" y="198649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AC4A3840-AE56-4973-BBF2-F9CFD1195EF0}"/>
                      </a:ext>
                    </a:extLst>
                  </p:cNvPr>
                  <p:cNvSpPr/>
                  <p:nvPr/>
                </p:nvSpPr>
                <p:spPr>
                  <a:xfrm>
                    <a:off x="5587976" y="1927573"/>
                    <a:ext cx="275869" cy="222694"/>
                  </a:xfrm>
                  <a:custGeom>
                    <a:avLst/>
                    <a:gdLst>
                      <a:gd name="connsiteX0" fmla="*/ 134453 w 275869"/>
                      <a:gd name="connsiteY0" fmla="*/ 72771 h 222694"/>
                      <a:gd name="connsiteX1" fmla="*/ 57777 w 275869"/>
                      <a:gd name="connsiteY1" fmla="*/ 5239 h 222694"/>
                      <a:gd name="connsiteX2" fmla="*/ 38060 w 275869"/>
                      <a:gd name="connsiteY2" fmla="*/ 0 h 222694"/>
                      <a:gd name="connsiteX3" fmla="*/ 13485 w 275869"/>
                      <a:gd name="connsiteY3" fmla="*/ 11906 h 222694"/>
                      <a:gd name="connsiteX4" fmla="*/ 6151 w 275869"/>
                      <a:gd name="connsiteY4" fmla="*/ 80772 h 222694"/>
                      <a:gd name="connsiteX5" fmla="*/ 49680 w 275869"/>
                      <a:gd name="connsiteY5" fmla="*/ 143827 h 222694"/>
                      <a:gd name="connsiteX6" fmla="*/ 118070 w 275869"/>
                      <a:gd name="connsiteY6" fmla="*/ 222694 h 222694"/>
                      <a:gd name="connsiteX7" fmla="*/ 238656 w 275869"/>
                      <a:gd name="connsiteY7" fmla="*/ 138113 h 222694"/>
                      <a:gd name="connsiteX8" fmla="*/ 275423 w 275869"/>
                      <a:gd name="connsiteY8" fmla="*/ 77724 h 222694"/>
                      <a:gd name="connsiteX9" fmla="*/ 238561 w 275869"/>
                      <a:gd name="connsiteY9" fmla="*/ 18859 h 222694"/>
                      <a:gd name="connsiteX10" fmla="*/ 139215 w 275869"/>
                      <a:gd name="connsiteY10" fmla="*/ 73342 h 222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5869" h="222694">
                        <a:moveTo>
                          <a:pt x="134453" y="72771"/>
                        </a:moveTo>
                        <a:cubicBezTo>
                          <a:pt x="117308" y="43720"/>
                          <a:pt x="89781" y="19526"/>
                          <a:pt x="57777" y="5239"/>
                        </a:cubicBezTo>
                        <a:cubicBezTo>
                          <a:pt x="51490" y="2476"/>
                          <a:pt x="44823" y="0"/>
                          <a:pt x="38060" y="0"/>
                        </a:cubicBezTo>
                        <a:cubicBezTo>
                          <a:pt x="28249" y="0"/>
                          <a:pt x="19581" y="5239"/>
                          <a:pt x="13485" y="11906"/>
                        </a:cubicBezTo>
                        <a:cubicBezTo>
                          <a:pt x="-2898" y="29813"/>
                          <a:pt x="-3088" y="57340"/>
                          <a:pt x="6151" y="80772"/>
                        </a:cubicBezTo>
                        <a:cubicBezTo>
                          <a:pt x="15390" y="104108"/>
                          <a:pt x="32726" y="124206"/>
                          <a:pt x="49680" y="143827"/>
                        </a:cubicBezTo>
                        <a:cubicBezTo>
                          <a:pt x="72445" y="170117"/>
                          <a:pt x="95305" y="196405"/>
                          <a:pt x="118070" y="222694"/>
                        </a:cubicBezTo>
                        <a:cubicBezTo>
                          <a:pt x="153027" y="201549"/>
                          <a:pt x="210272" y="166402"/>
                          <a:pt x="238656" y="138113"/>
                        </a:cubicBezTo>
                        <a:cubicBezTo>
                          <a:pt x="255801" y="120967"/>
                          <a:pt x="272184" y="101536"/>
                          <a:pt x="275423" y="77724"/>
                        </a:cubicBezTo>
                        <a:cubicBezTo>
                          <a:pt x="278661" y="53911"/>
                          <a:pt x="264088" y="25241"/>
                          <a:pt x="238561" y="18859"/>
                        </a:cubicBezTo>
                        <a:cubicBezTo>
                          <a:pt x="206748" y="10858"/>
                          <a:pt x="156170" y="48768"/>
                          <a:pt x="139215" y="73342"/>
                        </a:cubicBezTo>
                      </a:path>
                    </a:pathLst>
                  </a:custGeom>
                  <a:solidFill>
                    <a:srgbClr val="BDD7E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84B6D52F-0AA2-46FC-AC34-5A65AC33F416}"/>
                      </a:ext>
                    </a:extLst>
                  </p:cNvPr>
                  <p:cNvSpPr/>
                  <p:nvPr/>
                </p:nvSpPr>
                <p:spPr>
                  <a:xfrm>
                    <a:off x="5462591" y="3413838"/>
                    <a:ext cx="464815" cy="484062"/>
                  </a:xfrm>
                  <a:custGeom>
                    <a:avLst/>
                    <a:gdLst>
                      <a:gd name="connsiteX0" fmla="*/ 228596 w 464815"/>
                      <a:gd name="connsiteY0" fmla="*/ 256048 h 484062"/>
                      <a:gd name="connsiteX1" fmla="*/ 37048 w 464815"/>
                      <a:gd name="connsiteY1" fmla="*/ 317199 h 484062"/>
                      <a:gd name="connsiteX2" fmla="*/ 8187 w 464815"/>
                      <a:gd name="connsiteY2" fmla="*/ 345202 h 484062"/>
                      <a:gd name="connsiteX3" fmla="*/ 3330 w 464815"/>
                      <a:gd name="connsiteY3" fmla="*/ 398828 h 484062"/>
                      <a:gd name="connsiteX4" fmla="*/ 112010 w 464815"/>
                      <a:gd name="connsiteY4" fmla="*/ 480934 h 484062"/>
                      <a:gd name="connsiteX5" fmla="*/ 262505 w 464815"/>
                      <a:gd name="connsiteY5" fmla="*/ 471314 h 484062"/>
                      <a:gd name="connsiteX6" fmla="*/ 464816 w 464815"/>
                      <a:gd name="connsiteY6" fmla="*/ 435785 h 484062"/>
                      <a:gd name="connsiteX7" fmla="*/ 444147 w 464815"/>
                      <a:gd name="connsiteY7" fmla="*/ 146797 h 484062"/>
                      <a:gd name="connsiteX8" fmla="*/ 379472 w 464815"/>
                      <a:gd name="connsiteY8" fmla="*/ 23543 h 484062"/>
                      <a:gd name="connsiteX9" fmla="*/ 242788 w 464815"/>
                      <a:gd name="connsiteY9" fmla="*/ 26115 h 484062"/>
                      <a:gd name="connsiteX10" fmla="*/ 234120 w 464815"/>
                      <a:gd name="connsiteY10" fmla="*/ 248905 h 484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4815" h="484062">
                        <a:moveTo>
                          <a:pt x="228596" y="256048"/>
                        </a:moveTo>
                        <a:cubicBezTo>
                          <a:pt x="162207" y="255572"/>
                          <a:pt x="93531" y="277480"/>
                          <a:pt x="37048" y="317199"/>
                        </a:cubicBezTo>
                        <a:cubicBezTo>
                          <a:pt x="25999" y="325010"/>
                          <a:pt x="15045" y="333773"/>
                          <a:pt x="8187" y="345202"/>
                        </a:cubicBezTo>
                        <a:cubicBezTo>
                          <a:pt x="-1719" y="361681"/>
                          <a:pt x="-1719" y="381683"/>
                          <a:pt x="3330" y="398828"/>
                        </a:cubicBezTo>
                        <a:cubicBezTo>
                          <a:pt x="16950" y="444548"/>
                          <a:pt x="63242" y="472837"/>
                          <a:pt x="112010" y="480934"/>
                        </a:cubicBezTo>
                        <a:cubicBezTo>
                          <a:pt x="160778" y="488935"/>
                          <a:pt x="212213" y="480077"/>
                          <a:pt x="262505" y="471314"/>
                        </a:cubicBezTo>
                        <a:cubicBezTo>
                          <a:pt x="329942" y="459502"/>
                          <a:pt x="397379" y="447692"/>
                          <a:pt x="464816" y="435785"/>
                        </a:cubicBezTo>
                        <a:cubicBezTo>
                          <a:pt x="464530" y="355394"/>
                          <a:pt x="463101" y="223187"/>
                          <a:pt x="444147" y="146797"/>
                        </a:cubicBezTo>
                        <a:cubicBezTo>
                          <a:pt x="432621" y="100505"/>
                          <a:pt x="416334" y="53166"/>
                          <a:pt x="379472" y="23543"/>
                        </a:cubicBezTo>
                        <a:cubicBezTo>
                          <a:pt x="342610" y="-6079"/>
                          <a:pt x="279555" y="-10461"/>
                          <a:pt x="242788" y="26115"/>
                        </a:cubicBezTo>
                        <a:cubicBezTo>
                          <a:pt x="197068" y="71740"/>
                          <a:pt x="209832" y="195374"/>
                          <a:pt x="234120" y="248905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967906B5-77B9-4710-9641-69BDB332D3BB}"/>
                      </a:ext>
                    </a:extLst>
                  </p:cNvPr>
                  <p:cNvSpPr/>
                  <p:nvPr/>
                </p:nvSpPr>
                <p:spPr>
                  <a:xfrm>
                    <a:off x="6111723" y="3124508"/>
                    <a:ext cx="493356" cy="467654"/>
                  </a:xfrm>
                  <a:custGeom>
                    <a:avLst/>
                    <a:gdLst>
                      <a:gd name="connsiteX0" fmla="*/ 232498 w 493356"/>
                      <a:gd name="connsiteY0" fmla="*/ 221148 h 467654"/>
                      <a:gd name="connsiteX1" fmla="*/ 160107 w 493356"/>
                      <a:gd name="connsiteY1" fmla="*/ 33600 h 467654"/>
                      <a:gd name="connsiteX2" fmla="*/ 130485 w 493356"/>
                      <a:gd name="connsiteY2" fmla="*/ 6454 h 467654"/>
                      <a:gd name="connsiteX3" fmla="*/ 76669 w 493356"/>
                      <a:gd name="connsiteY3" fmla="*/ 4835 h 467654"/>
                      <a:gd name="connsiteX4" fmla="*/ 1231 w 493356"/>
                      <a:gd name="connsiteY4" fmla="*/ 118182 h 467654"/>
                      <a:gd name="connsiteX5" fmla="*/ 19804 w 493356"/>
                      <a:gd name="connsiteY5" fmla="*/ 267820 h 467654"/>
                      <a:gd name="connsiteX6" fmla="*/ 67239 w 493356"/>
                      <a:gd name="connsiteY6" fmla="*/ 467655 h 467654"/>
                      <a:gd name="connsiteX7" fmla="*/ 354513 w 493356"/>
                      <a:gd name="connsiteY7" fmla="*/ 429840 h 467654"/>
                      <a:gd name="connsiteX8" fmla="*/ 473766 w 493356"/>
                      <a:gd name="connsiteY8" fmla="*/ 357927 h 467654"/>
                      <a:gd name="connsiteX9" fmla="*/ 463003 w 493356"/>
                      <a:gd name="connsiteY9" fmla="*/ 221624 h 467654"/>
                      <a:gd name="connsiteX10" fmla="*/ 240117 w 493356"/>
                      <a:gd name="connsiteY10" fmla="*/ 226291 h 467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3356" h="467654">
                        <a:moveTo>
                          <a:pt x="232498" y="221148"/>
                        </a:moveTo>
                        <a:cubicBezTo>
                          <a:pt x="229069" y="154758"/>
                          <a:pt x="203065" y="87607"/>
                          <a:pt x="160107" y="33600"/>
                        </a:cubicBezTo>
                        <a:cubicBezTo>
                          <a:pt x="151725" y="23028"/>
                          <a:pt x="142296" y="12645"/>
                          <a:pt x="130485" y="6454"/>
                        </a:cubicBezTo>
                        <a:cubicBezTo>
                          <a:pt x="113435" y="-2499"/>
                          <a:pt x="93528" y="-1261"/>
                          <a:pt x="76669" y="4835"/>
                        </a:cubicBezTo>
                        <a:cubicBezTo>
                          <a:pt x="31901" y="21123"/>
                          <a:pt x="6279" y="69033"/>
                          <a:pt x="1231" y="118182"/>
                        </a:cubicBezTo>
                        <a:cubicBezTo>
                          <a:pt x="-3913" y="167331"/>
                          <a:pt x="7993" y="218195"/>
                          <a:pt x="19804" y="267820"/>
                        </a:cubicBezTo>
                        <a:cubicBezTo>
                          <a:pt x="35616" y="334400"/>
                          <a:pt x="51427" y="401075"/>
                          <a:pt x="67239" y="467655"/>
                        </a:cubicBezTo>
                        <a:cubicBezTo>
                          <a:pt x="147439" y="462606"/>
                          <a:pt x="279361" y="453367"/>
                          <a:pt x="354513" y="429840"/>
                        </a:cubicBezTo>
                        <a:cubicBezTo>
                          <a:pt x="400042" y="415648"/>
                          <a:pt x="446334" y="396503"/>
                          <a:pt x="473766" y="357927"/>
                        </a:cubicBezTo>
                        <a:cubicBezTo>
                          <a:pt x="501198" y="319350"/>
                          <a:pt x="501769" y="256104"/>
                          <a:pt x="463003" y="221624"/>
                        </a:cubicBezTo>
                        <a:cubicBezTo>
                          <a:pt x="414711" y="178666"/>
                          <a:pt x="292124" y="198764"/>
                          <a:pt x="240117" y="226291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DC4BAC80-9643-4C59-9C27-681B07E6E83D}"/>
                      </a:ext>
                    </a:extLst>
                  </p:cNvPr>
                  <p:cNvSpPr/>
                  <p:nvPr/>
                </p:nvSpPr>
                <p:spPr>
                  <a:xfrm>
                    <a:off x="6996109" y="2092330"/>
                    <a:ext cx="284451" cy="281808"/>
                  </a:xfrm>
                  <a:custGeom>
                    <a:avLst/>
                    <a:gdLst>
                      <a:gd name="connsiteX0" fmla="*/ 134020 w 284451"/>
                      <a:gd name="connsiteY0" fmla="*/ 142996 h 281808"/>
                      <a:gd name="connsiteX1" fmla="*/ 106207 w 284451"/>
                      <a:gd name="connsiteY1" fmla="*/ 25077 h 281808"/>
                      <a:gd name="connsiteX2" fmla="*/ 90776 w 284451"/>
                      <a:gd name="connsiteY2" fmla="*/ 6503 h 281808"/>
                      <a:gd name="connsiteX3" fmla="*/ 58772 w 284451"/>
                      <a:gd name="connsiteY3" fmla="*/ 1074 h 281808"/>
                      <a:gd name="connsiteX4" fmla="*/ 4384 w 284451"/>
                      <a:gd name="connsiteY4" fmla="*/ 62605 h 281808"/>
                      <a:gd name="connsiteX5" fmla="*/ 3241 w 284451"/>
                      <a:gd name="connsiteY5" fmla="*/ 153474 h 281808"/>
                      <a:gd name="connsiteX6" fmla="*/ 15243 w 284451"/>
                      <a:gd name="connsiteY6" fmla="*/ 276727 h 281808"/>
                      <a:gd name="connsiteX7" fmla="*/ 189836 w 284451"/>
                      <a:gd name="connsiteY7" fmla="*/ 277680 h 281808"/>
                      <a:gd name="connsiteX8" fmla="*/ 266893 w 284451"/>
                      <a:gd name="connsiteY8" fmla="*/ 244533 h 281808"/>
                      <a:gd name="connsiteX9" fmla="*/ 271656 w 284451"/>
                      <a:gd name="connsiteY9" fmla="*/ 162332 h 281808"/>
                      <a:gd name="connsiteX10" fmla="*/ 138211 w 284451"/>
                      <a:gd name="connsiteY10" fmla="*/ 146806 h 281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451" h="281808">
                        <a:moveTo>
                          <a:pt x="134020" y="142996"/>
                        </a:moveTo>
                        <a:cubicBezTo>
                          <a:pt x="137353" y="103086"/>
                          <a:pt x="127447" y="60891"/>
                          <a:pt x="106207" y="25077"/>
                        </a:cubicBezTo>
                        <a:cubicBezTo>
                          <a:pt x="102016" y="18028"/>
                          <a:pt x="97253" y="11075"/>
                          <a:pt x="90776" y="6503"/>
                        </a:cubicBezTo>
                        <a:cubicBezTo>
                          <a:pt x="81346" y="-260"/>
                          <a:pt x="69345" y="-1117"/>
                          <a:pt x="58772" y="1074"/>
                        </a:cubicBezTo>
                        <a:cubicBezTo>
                          <a:pt x="30673" y="7170"/>
                          <a:pt x="11528" y="33649"/>
                          <a:pt x="4384" y="62605"/>
                        </a:cubicBezTo>
                        <a:cubicBezTo>
                          <a:pt x="-2664" y="91561"/>
                          <a:pt x="193" y="122898"/>
                          <a:pt x="3241" y="153474"/>
                        </a:cubicBezTo>
                        <a:cubicBezTo>
                          <a:pt x="7242" y="194526"/>
                          <a:pt x="11242" y="235579"/>
                          <a:pt x="15243" y="276727"/>
                        </a:cubicBezTo>
                        <a:cubicBezTo>
                          <a:pt x="63535" y="280347"/>
                          <a:pt x="143068" y="285585"/>
                          <a:pt x="189836" y="277680"/>
                        </a:cubicBezTo>
                        <a:cubicBezTo>
                          <a:pt x="218125" y="272917"/>
                          <a:pt x="247367" y="265297"/>
                          <a:pt x="266893" y="244533"/>
                        </a:cubicBezTo>
                        <a:cubicBezTo>
                          <a:pt x="286420" y="223768"/>
                          <a:pt x="291944" y="186049"/>
                          <a:pt x="271656" y="162332"/>
                        </a:cubicBezTo>
                        <a:cubicBezTo>
                          <a:pt x="246319" y="132709"/>
                          <a:pt x="171453" y="134709"/>
                          <a:pt x="138211" y="146806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C3CB2FB8-AF5B-478E-AB21-8E3CCE066DEB}"/>
                      </a:ext>
                    </a:extLst>
                  </p:cNvPr>
                  <p:cNvSpPr/>
                  <p:nvPr/>
                </p:nvSpPr>
                <p:spPr>
                  <a:xfrm>
                    <a:off x="6213531" y="2015365"/>
                    <a:ext cx="264403" cy="233486"/>
                  </a:xfrm>
                  <a:custGeom>
                    <a:avLst/>
                    <a:gdLst>
                      <a:gd name="connsiteX0" fmla="*/ 134976 w 264403"/>
                      <a:gd name="connsiteY0" fmla="*/ 94612 h 233486"/>
                      <a:gd name="connsiteX1" fmla="*/ 37631 w 264403"/>
                      <a:gd name="connsiteY1" fmla="*/ 69656 h 233486"/>
                      <a:gd name="connsiteX2" fmla="*/ 18009 w 264403"/>
                      <a:gd name="connsiteY2" fmla="*/ 73847 h 233486"/>
                      <a:gd name="connsiteX3" fmla="*/ 1721 w 264403"/>
                      <a:gd name="connsiteY3" fmla="*/ 95278 h 233486"/>
                      <a:gd name="connsiteX4" fmla="*/ 25915 w 264403"/>
                      <a:gd name="connsiteY4" fmla="*/ 158905 h 233486"/>
                      <a:gd name="connsiteX5" fmla="*/ 92209 w 264403"/>
                      <a:gd name="connsiteY5" fmla="*/ 194815 h 233486"/>
                      <a:gd name="connsiteX6" fmla="*/ 187364 w 264403"/>
                      <a:gd name="connsiteY6" fmla="*/ 233486 h 233486"/>
                      <a:gd name="connsiteX7" fmla="*/ 255372 w 264403"/>
                      <a:gd name="connsiteY7" fmla="*/ 105565 h 233486"/>
                      <a:gd name="connsiteX8" fmla="*/ 260706 w 264403"/>
                      <a:gd name="connsiteY8" fmla="*/ 36223 h 233486"/>
                      <a:gd name="connsiteX9" fmla="*/ 202127 w 264403"/>
                      <a:gd name="connsiteY9" fmla="*/ 1076 h 233486"/>
                      <a:gd name="connsiteX10" fmla="*/ 139358 w 264403"/>
                      <a:gd name="connsiteY10" fmla="*/ 93088 h 233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4403" h="233486">
                        <a:moveTo>
                          <a:pt x="134976" y="94612"/>
                        </a:moveTo>
                        <a:cubicBezTo>
                          <a:pt x="106973" y="76800"/>
                          <a:pt x="72111" y="67846"/>
                          <a:pt x="37631" y="69656"/>
                        </a:cubicBezTo>
                        <a:cubicBezTo>
                          <a:pt x="30868" y="70037"/>
                          <a:pt x="23915" y="70799"/>
                          <a:pt x="18009" y="73847"/>
                        </a:cubicBezTo>
                        <a:cubicBezTo>
                          <a:pt x="9436" y="78229"/>
                          <a:pt x="4102" y="86611"/>
                          <a:pt x="1721" y="95278"/>
                        </a:cubicBezTo>
                        <a:cubicBezTo>
                          <a:pt x="-4660" y="118234"/>
                          <a:pt x="7436" y="142522"/>
                          <a:pt x="25915" y="158905"/>
                        </a:cubicBezTo>
                        <a:cubicBezTo>
                          <a:pt x="44393" y="175288"/>
                          <a:pt x="68587" y="185194"/>
                          <a:pt x="92209" y="194815"/>
                        </a:cubicBezTo>
                        <a:cubicBezTo>
                          <a:pt x="123927" y="207673"/>
                          <a:pt x="155645" y="220627"/>
                          <a:pt x="187364" y="233486"/>
                        </a:cubicBezTo>
                        <a:cubicBezTo>
                          <a:pt x="208604" y="199387"/>
                          <a:pt x="243085" y="142999"/>
                          <a:pt x="255372" y="105565"/>
                        </a:cubicBezTo>
                        <a:cubicBezTo>
                          <a:pt x="262801" y="82896"/>
                          <a:pt x="268421" y="58512"/>
                          <a:pt x="260706" y="36223"/>
                        </a:cubicBezTo>
                        <a:cubicBezTo>
                          <a:pt x="252991" y="13840"/>
                          <a:pt x="227464" y="-4734"/>
                          <a:pt x="202127" y="1076"/>
                        </a:cubicBezTo>
                        <a:cubicBezTo>
                          <a:pt x="170600" y="8220"/>
                          <a:pt x="143263" y="63941"/>
                          <a:pt x="139358" y="93088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BBC7EA2D-26C5-44C7-B619-FBF10DDFA5BD}"/>
                      </a:ext>
                    </a:extLst>
                  </p:cNvPr>
                  <p:cNvSpPr/>
                  <p:nvPr/>
                </p:nvSpPr>
                <p:spPr>
                  <a:xfrm>
                    <a:off x="6415322" y="1333072"/>
                    <a:ext cx="192360" cy="151493"/>
                  </a:xfrm>
                  <a:custGeom>
                    <a:avLst/>
                    <a:gdLst>
                      <a:gd name="connsiteX0" fmla="*/ 95015 w 192360"/>
                      <a:gd name="connsiteY0" fmla="*/ 46909 h 151493"/>
                      <a:gd name="connsiteX1" fmla="*/ 35960 w 192360"/>
                      <a:gd name="connsiteY1" fmla="*/ 7761 h 151493"/>
                      <a:gd name="connsiteX2" fmla="*/ 21958 w 192360"/>
                      <a:gd name="connsiteY2" fmla="*/ 6046 h 151493"/>
                      <a:gd name="connsiteX3" fmla="*/ 6147 w 192360"/>
                      <a:gd name="connsiteY3" fmla="*/ 16524 h 151493"/>
                      <a:gd name="connsiteX4" fmla="*/ 7575 w 192360"/>
                      <a:gd name="connsiteY4" fmla="*/ 64530 h 151493"/>
                      <a:gd name="connsiteX5" fmla="*/ 43484 w 192360"/>
                      <a:gd name="connsiteY5" fmla="*/ 103773 h 151493"/>
                      <a:gd name="connsiteX6" fmla="*/ 97872 w 192360"/>
                      <a:gd name="connsiteY6" fmla="*/ 151493 h 151493"/>
                      <a:gd name="connsiteX7" fmla="*/ 172739 w 192360"/>
                      <a:gd name="connsiteY7" fmla="*/ 82056 h 151493"/>
                      <a:gd name="connsiteX8" fmla="*/ 192360 w 192360"/>
                      <a:gd name="connsiteY8" fmla="*/ 37098 h 151493"/>
                      <a:gd name="connsiteX9" fmla="*/ 161499 w 192360"/>
                      <a:gd name="connsiteY9" fmla="*/ 141 h 151493"/>
                      <a:gd name="connsiteX10" fmla="*/ 98349 w 192360"/>
                      <a:gd name="connsiteY10" fmla="*/ 46909 h 151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2360" h="151493">
                        <a:moveTo>
                          <a:pt x="95015" y="46909"/>
                        </a:moveTo>
                        <a:cubicBezTo>
                          <a:pt x="80537" y="28525"/>
                          <a:pt x="59296" y="14524"/>
                          <a:pt x="35960" y="7761"/>
                        </a:cubicBezTo>
                        <a:cubicBezTo>
                          <a:pt x="31388" y="6427"/>
                          <a:pt x="26530" y="5380"/>
                          <a:pt x="21958" y="6046"/>
                        </a:cubicBezTo>
                        <a:cubicBezTo>
                          <a:pt x="15195" y="6999"/>
                          <a:pt x="9766" y="11380"/>
                          <a:pt x="6147" y="16524"/>
                        </a:cubicBezTo>
                        <a:cubicBezTo>
                          <a:pt x="-3378" y="30335"/>
                          <a:pt x="-997" y="49385"/>
                          <a:pt x="7575" y="64530"/>
                        </a:cubicBezTo>
                        <a:cubicBezTo>
                          <a:pt x="16148" y="79675"/>
                          <a:pt x="29959" y="91867"/>
                          <a:pt x="43484" y="103773"/>
                        </a:cubicBezTo>
                        <a:cubicBezTo>
                          <a:pt x="61582" y="119680"/>
                          <a:pt x="79775" y="135586"/>
                          <a:pt x="97872" y="151493"/>
                        </a:cubicBezTo>
                        <a:cubicBezTo>
                          <a:pt x="119875" y="133681"/>
                          <a:pt x="155880" y="104154"/>
                          <a:pt x="172739" y="82056"/>
                        </a:cubicBezTo>
                        <a:cubicBezTo>
                          <a:pt x="182931" y="68721"/>
                          <a:pt x="192360" y="53767"/>
                          <a:pt x="192360" y="37098"/>
                        </a:cubicBezTo>
                        <a:cubicBezTo>
                          <a:pt x="192360" y="20429"/>
                          <a:pt x="179692" y="2141"/>
                          <a:pt x="161499" y="141"/>
                        </a:cubicBezTo>
                        <a:cubicBezTo>
                          <a:pt x="138830" y="-2336"/>
                          <a:pt x="107683" y="28430"/>
                          <a:pt x="98349" y="46909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EFD5C071-60D2-4414-9D8E-F69492882500}"/>
                      </a:ext>
                    </a:extLst>
                  </p:cNvPr>
                  <p:cNvSpPr/>
                  <p:nvPr/>
                </p:nvSpPr>
                <p:spPr>
                  <a:xfrm>
                    <a:off x="5724188" y="1386412"/>
                    <a:ext cx="192360" cy="151493"/>
                  </a:xfrm>
                  <a:custGeom>
                    <a:avLst/>
                    <a:gdLst>
                      <a:gd name="connsiteX0" fmla="*/ 95015 w 192360"/>
                      <a:gd name="connsiteY0" fmla="*/ 46909 h 151493"/>
                      <a:gd name="connsiteX1" fmla="*/ 35960 w 192360"/>
                      <a:gd name="connsiteY1" fmla="*/ 7761 h 151493"/>
                      <a:gd name="connsiteX2" fmla="*/ 21958 w 192360"/>
                      <a:gd name="connsiteY2" fmla="*/ 6046 h 151493"/>
                      <a:gd name="connsiteX3" fmla="*/ 6147 w 192360"/>
                      <a:gd name="connsiteY3" fmla="*/ 16524 h 151493"/>
                      <a:gd name="connsiteX4" fmla="*/ 7575 w 192360"/>
                      <a:gd name="connsiteY4" fmla="*/ 64530 h 151493"/>
                      <a:gd name="connsiteX5" fmla="*/ 43485 w 192360"/>
                      <a:gd name="connsiteY5" fmla="*/ 103773 h 151493"/>
                      <a:gd name="connsiteX6" fmla="*/ 97872 w 192360"/>
                      <a:gd name="connsiteY6" fmla="*/ 151493 h 151493"/>
                      <a:gd name="connsiteX7" fmla="*/ 172739 w 192360"/>
                      <a:gd name="connsiteY7" fmla="*/ 82056 h 151493"/>
                      <a:gd name="connsiteX8" fmla="*/ 192360 w 192360"/>
                      <a:gd name="connsiteY8" fmla="*/ 37098 h 151493"/>
                      <a:gd name="connsiteX9" fmla="*/ 161499 w 192360"/>
                      <a:gd name="connsiteY9" fmla="*/ 141 h 151493"/>
                      <a:gd name="connsiteX10" fmla="*/ 98349 w 192360"/>
                      <a:gd name="connsiteY10" fmla="*/ 46909 h 151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2360" h="151493">
                        <a:moveTo>
                          <a:pt x="95015" y="46909"/>
                        </a:moveTo>
                        <a:cubicBezTo>
                          <a:pt x="80537" y="28525"/>
                          <a:pt x="59296" y="14524"/>
                          <a:pt x="35960" y="7761"/>
                        </a:cubicBezTo>
                        <a:cubicBezTo>
                          <a:pt x="31388" y="6427"/>
                          <a:pt x="26530" y="5380"/>
                          <a:pt x="21958" y="6046"/>
                        </a:cubicBezTo>
                        <a:cubicBezTo>
                          <a:pt x="15195" y="6999"/>
                          <a:pt x="9766" y="11380"/>
                          <a:pt x="6147" y="16524"/>
                        </a:cubicBezTo>
                        <a:cubicBezTo>
                          <a:pt x="-3378" y="30335"/>
                          <a:pt x="-997" y="49290"/>
                          <a:pt x="7575" y="64530"/>
                        </a:cubicBezTo>
                        <a:cubicBezTo>
                          <a:pt x="16148" y="79675"/>
                          <a:pt x="29959" y="91867"/>
                          <a:pt x="43485" y="103773"/>
                        </a:cubicBezTo>
                        <a:cubicBezTo>
                          <a:pt x="61582" y="119680"/>
                          <a:pt x="79775" y="135586"/>
                          <a:pt x="97872" y="151493"/>
                        </a:cubicBezTo>
                        <a:cubicBezTo>
                          <a:pt x="119875" y="133681"/>
                          <a:pt x="155880" y="104154"/>
                          <a:pt x="172739" y="82056"/>
                        </a:cubicBezTo>
                        <a:cubicBezTo>
                          <a:pt x="182931" y="68721"/>
                          <a:pt x="192360" y="53767"/>
                          <a:pt x="192360" y="37098"/>
                        </a:cubicBezTo>
                        <a:cubicBezTo>
                          <a:pt x="192360" y="20429"/>
                          <a:pt x="179692" y="2141"/>
                          <a:pt x="161499" y="141"/>
                        </a:cubicBezTo>
                        <a:cubicBezTo>
                          <a:pt x="138830" y="-2336"/>
                          <a:pt x="107683" y="28430"/>
                          <a:pt x="98349" y="46909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19A02632-8538-4280-B50D-CC0B1749CF79}"/>
                      </a:ext>
                    </a:extLst>
                  </p:cNvPr>
                  <p:cNvSpPr/>
                  <p:nvPr/>
                </p:nvSpPr>
                <p:spPr>
                  <a:xfrm>
                    <a:off x="5693858" y="1561874"/>
                    <a:ext cx="216365" cy="217098"/>
                  </a:xfrm>
                  <a:custGeom>
                    <a:avLst/>
                    <a:gdLst>
                      <a:gd name="connsiteX0" fmla="*/ 110105 w 216365"/>
                      <a:gd name="connsiteY0" fmla="*/ 114716 h 217098"/>
                      <a:gd name="connsiteX1" fmla="*/ 19522 w 216365"/>
                      <a:gd name="connsiteY1" fmla="*/ 135099 h 217098"/>
                      <a:gd name="connsiteX2" fmla="*/ 5139 w 216365"/>
                      <a:gd name="connsiteY2" fmla="*/ 146815 h 217098"/>
                      <a:gd name="connsiteX3" fmla="*/ 758 w 216365"/>
                      <a:gd name="connsiteY3" fmla="*/ 171294 h 217098"/>
                      <a:gd name="connsiteX4" fmla="*/ 47430 w 216365"/>
                      <a:gd name="connsiteY4" fmla="*/ 213395 h 217098"/>
                      <a:gd name="connsiteX5" fmla="*/ 117058 w 216365"/>
                      <a:gd name="connsiteY5" fmla="*/ 215014 h 217098"/>
                      <a:gd name="connsiteX6" fmla="*/ 211546 w 216365"/>
                      <a:gd name="connsiteY6" fmla="*/ 206918 h 217098"/>
                      <a:gd name="connsiteX7" fmla="*/ 213737 w 216365"/>
                      <a:gd name="connsiteY7" fmla="*/ 73187 h 217098"/>
                      <a:gd name="connsiteX8" fmla="*/ 188972 w 216365"/>
                      <a:gd name="connsiteY8" fmla="*/ 13846 h 217098"/>
                      <a:gd name="connsiteX9" fmla="*/ 126011 w 216365"/>
                      <a:gd name="connsiteY9" fmla="*/ 9560 h 217098"/>
                      <a:gd name="connsiteX10" fmla="*/ 113057 w 216365"/>
                      <a:gd name="connsiteY10" fmla="*/ 111572 h 217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6365" h="217098">
                        <a:moveTo>
                          <a:pt x="110105" y="114716"/>
                        </a:moveTo>
                        <a:cubicBezTo>
                          <a:pt x="79625" y="111763"/>
                          <a:pt x="47144" y="119097"/>
                          <a:pt x="19522" y="135099"/>
                        </a:cubicBezTo>
                        <a:cubicBezTo>
                          <a:pt x="14093" y="138242"/>
                          <a:pt x="8759" y="141862"/>
                          <a:pt x="5139" y="146815"/>
                        </a:cubicBezTo>
                        <a:cubicBezTo>
                          <a:pt x="-99" y="153959"/>
                          <a:pt x="-861" y="163198"/>
                          <a:pt x="758" y="171294"/>
                        </a:cubicBezTo>
                        <a:cubicBezTo>
                          <a:pt x="5139" y="192821"/>
                          <a:pt x="25332" y="207775"/>
                          <a:pt x="47430" y="213395"/>
                        </a:cubicBezTo>
                        <a:cubicBezTo>
                          <a:pt x="69528" y="219014"/>
                          <a:pt x="93531" y="217109"/>
                          <a:pt x="117058" y="215014"/>
                        </a:cubicBezTo>
                        <a:cubicBezTo>
                          <a:pt x="148586" y="212347"/>
                          <a:pt x="180018" y="209585"/>
                          <a:pt x="211546" y="206918"/>
                        </a:cubicBezTo>
                        <a:cubicBezTo>
                          <a:pt x="214689" y="169961"/>
                          <a:pt x="219357" y="109096"/>
                          <a:pt x="213737" y="73187"/>
                        </a:cubicBezTo>
                        <a:cubicBezTo>
                          <a:pt x="210308" y="51470"/>
                          <a:pt x="204783" y="28991"/>
                          <a:pt x="188972" y="13846"/>
                        </a:cubicBezTo>
                        <a:cubicBezTo>
                          <a:pt x="173256" y="-1299"/>
                          <a:pt x="144395" y="-5871"/>
                          <a:pt x="126011" y="9560"/>
                        </a:cubicBezTo>
                        <a:cubicBezTo>
                          <a:pt x="103152" y="28705"/>
                          <a:pt x="104009" y="86045"/>
                          <a:pt x="113057" y="111572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36E87692-8C5C-4737-9E3C-496F69F4047B}"/>
                      </a:ext>
                    </a:extLst>
                  </p:cNvPr>
                  <p:cNvSpPr/>
                  <p:nvPr/>
                </p:nvSpPr>
                <p:spPr>
                  <a:xfrm>
                    <a:off x="6243445" y="1502707"/>
                    <a:ext cx="285119" cy="250844"/>
                  </a:xfrm>
                  <a:custGeom>
                    <a:avLst/>
                    <a:gdLst>
                      <a:gd name="connsiteX0" fmla="*/ 136495 w 285119"/>
                      <a:gd name="connsiteY0" fmla="*/ 98825 h 250844"/>
                      <a:gd name="connsiteX1" fmla="*/ 72487 w 285119"/>
                      <a:gd name="connsiteY1" fmla="*/ 10814 h 250844"/>
                      <a:gd name="connsiteX2" fmla="*/ 53246 w 285119"/>
                      <a:gd name="connsiteY2" fmla="*/ 718 h 250844"/>
                      <a:gd name="connsiteX3" fmla="*/ 24862 w 285119"/>
                      <a:gd name="connsiteY3" fmla="*/ 7385 h 250844"/>
                      <a:gd name="connsiteX4" fmla="*/ 1145 w 285119"/>
                      <a:gd name="connsiteY4" fmla="*/ 77204 h 250844"/>
                      <a:gd name="connsiteX5" fmla="*/ 31720 w 285119"/>
                      <a:gd name="connsiteY5" fmla="*/ 152927 h 250844"/>
                      <a:gd name="connsiteX6" fmla="*/ 84393 w 285119"/>
                      <a:gd name="connsiteY6" fmla="*/ 250844 h 250844"/>
                      <a:gd name="connsiteX7" fmla="*/ 229363 w 285119"/>
                      <a:gd name="connsiteY7" fmla="*/ 191027 h 250844"/>
                      <a:gd name="connsiteX8" fmla="*/ 281656 w 285119"/>
                      <a:gd name="connsiteY8" fmla="*/ 136830 h 250844"/>
                      <a:gd name="connsiteX9" fmla="*/ 257081 w 285119"/>
                      <a:gd name="connsiteY9" fmla="*/ 67012 h 250844"/>
                      <a:gd name="connsiteX10" fmla="*/ 141162 w 285119"/>
                      <a:gd name="connsiteY10" fmla="*/ 100445 h 250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5119" h="250844">
                        <a:moveTo>
                          <a:pt x="136495" y="98825"/>
                        </a:moveTo>
                        <a:cubicBezTo>
                          <a:pt x="125446" y="64631"/>
                          <a:pt x="102490" y="33103"/>
                          <a:pt x="72487" y="10814"/>
                        </a:cubicBezTo>
                        <a:cubicBezTo>
                          <a:pt x="66581" y="6433"/>
                          <a:pt x="60199" y="2337"/>
                          <a:pt x="53246" y="718"/>
                        </a:cubicBezTo>
                        <a:cubicBezTo>
                          <a:pt x="43054" y="-1568"/>
                          <a:pt x="32863" y="1861"/>
                          <a:pt x="24862" y="7385"/>
                        </a:cubicBezTo>
                        <a:cubicBezTo>
                          <a:pt x="3716" y="22149"/>
                          <a:pt x="-2951" y="50819"/>
                          <a:pt x="1145" y="77204"/>
                        </a:cubicBezTo>
                        <a:cubicBezTo>
                          <a:pt x="5336" y="103588"/>
                          <a:pt x="18670" y="128543"/>
                          <a:pt x="31720" y="152927"/>
                        </a:cubicBezTo>
                        <a:cubicBezTo>
                          <a:pt x="49246" y="185598"/>
                          <a:pt x="66867" y="218174"/>
                          <a:pt x="84393" y="250844"/>
                        </a:cubicBezTo>
                        <a:cubicBezTo>
                          <a:pt x="125636" y="237033"/>
                          <a:pt x="193264" y="213792"/>
                          <a:pt x="229363" y="191027"/>
                        </a:cubicBezTo>
                        <a:cubicBezTo>
                          <a:pt x="251176" y="177216"/>
                          <a:pt x="272702" y="160833"/>
                          <a:pt x="281656" y="136830"/>
                        </a:cubicBezTo>
                        <a:cubicBezTo>
                          <a:pt x="290609" y="112827"/>
                          <a:pt x="282132" y="79680"/>
                          <a:pt x="257081" y="67012"/>
                        </a:cubicBezTo>
                        <a:cubicBezTo>
                          <a:pt x="225839" y="51296"/>
                          <a:pt x="164498" y="78918"/>
                          <a:pt x="141162" y="100445"/>
                        </a:cubicBezTo>
                      </a:path>
                    </a:pathLst>
                  </a:custGeom>
                  <a:solidFill>
                    <a:srgbClr val="BDD7E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92120ED7-96AD-4306-8F17-DEA417533C1A}"/>
                      </a:ext>
                    </a:extLst>
                  </p:cNvPr>
                  <p:cNvSpPr/>
                  <p:nvPr/>
                </p:nvSpPr>
                <p:spPr>
                  <a:xfrm>
                    <a:off x="5938264" y="1710257"/>
                    <a:ext cx="285119" cy="250844"/>
                  </a:xfrm>
                  <a:custGeom>
                    <a:avLst/>
                    <a:gdLst>
                      <a:gd name="connsiteX0" fmla="*/ 136495 w 285119"/>
                      <a:gd name="connsiteY0" fmla="*/ 98825 h 250844"/>
                      <a:gd name="connsiteX1" fmla="*/ 72487 w 285119"/>
                      <a:gd name="connsiteY1" fmla="*/ 10814 h 250844"/>
                      <a:gd name="connsiteX2" fmla="*/ 53246 w 285119"/>
                      <a:gd name="connsiteY2" fmla="*/ 718 h 250844"/>
                      <a:gd name="connsiteX3" fmla="*/ 24862 w 285119"/>
                      <a:gd name="connsiteY3" fmla="*/ 7385 h 250844"/>
                      <a:gd name="connsiteX4" fmla="*/ 1145 w 285119"/>
                      <a:gd name="connsiteY4" fmla="*/ 77204 h 250844"/>
                      <a:gd name="connsiteX5" fmla="*/ 31720 w 285119"/>
                      <a:gd name="connsiteY5" fmla="*/ 152927 h 250844"/>
                      <a:gd name="connsiteX6" fmla="*/ 84393 w 285119"/>
                      <a:gd name="connsiteY6" fmla="*/ 250844 h 250844"/>
                      <a:gd name="connsiteX7" fmla="*/ 229363 w 285119"/>
                      <a:gd name="connsiteY7" fmla="*/ 191027 h 250844"/>
                      <a:gd name="connsiteX8" fmla="*/ 281656 w 285119"/>
                      <a:gd name="connsiteY8" fmla="*/ 136830 h 250844"/>
                      <a:gd name="connsiteX9" fmla="*/ 257081 w 285119"/>
                      <a:gd name="connsiteY9" fmla="*/ 67012 h 250844"/>
                      <a:gd name="connsiteX10" fmla="*/ 141162 w 285119"/>
                      <a:gd name="connsiteY10" fmla="*/ 100445 h 250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5119" h="250844">
                        <a:moveTo>
                          <a:pt x="136495" y="98825"/>
                        </a:moveTo>
                        <a:cubicBezTo>
                          <a:pt x="125446" y="64631"/>
                          <a:pt x="102491" y="33103"/>
                          <a:pt x="72487" y="10814"/>
                        </a:cubicBezTo>
                        <a:cubicBezTo>
                          <a:pt x="66581" y="6433"/>
                          <a:pt x="60200" y="2337"/>
                          <a:pt x="53246" y="718"/>
                        </a:cubicBezTo>
                        <a:cubicBezTo>
                          <a:pt x="43054" y="-1568"/>
                          <a:pt x="32863" y="1861"/>
                          <a:pt x="24862" y="7385"/>
                        </a:cubicBezTo>
                        <a:cubicBezTo>
                          <a:pt x="3716" y="22149"/>
                          <a:pt x="-2951" y="50819"/>
                          <a:pt x="1145" y="77204"/>
                        </a:cubicBezTo>
                        <a:cubicBezTo>
                          <a:pt x="5336" y="103588"/>
                          <a:pt x="18670" y="128543"/>
                          <a:pt x="31720" y="152927"/>
                        </a:cubicBezTo>
                        <a:cubicBezTo>
                          <a:pt x="49246" y="185598"/>
                          <a:pt x="66867" y="218174"/>
                          <a:pt x="84393" y="250844"/>
                        </a:cubicBezTo>
                        <a:cubicBezTo>
                          <a:pt x="125636" y="237033"/>
                          <a:pt x="193264" y="213792"/>
                          <a:pt x="229363" y="191027"/>
                        </a:cubicBezTo>
                        <a:cubicBezTo>
                          <a:pt x="251176" y="177216"/>
                          <a:pt x="272702" y="160833"/>
                          <a:pt x="281656" y="136830"/>
                        </a:cubicBezTo>
                        <a:cubicBezTo>
                          <a:pt x="290609" y="112827"/>
                          <a:pt x="282132" y="79680"/>
                          <a:pt x="257081" y="67012"/>
                        </a:cubicBezTo>
                        <a:cubicBezTo>
                          <a:pt x="225839" y="51296"/>
                          <a:pt x="164498" y="78918"/>
                          <a:pt x="141162" y="100445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55F01267-CD6F-4700-BCF8-5A83E7D92E2D}"/>
                      </a:ext>
                    </a:extLst>
                  </p:cNvPr>
                  <p:cNvSpPr/>
                  <p:nvPr/>
                </p:nvSpPr>
                <p:spPr>
                  <a:xfrm>
                    <a:off x="6162483" y="2177649"/>
                    <a:ext cx="285119" cy="250844"/>
                  </a:xfrm>
                  <a:custGeom>
                    <a:avLst/>
                    <a:gdLst>
                      <a:gd name="connsiteX0" fmla="*/ 136495 w 285119"/>
                      <a:gd name="connsiteY0" fmla="*/ 98825 h 250844"/>
                      <a:gd name="connsiteX1" fmla="*/ 72487 w 285119"/>
                      <a:gd name="connsiteY1" fmla="*/ 10814 h 250844"/>
                      <a:gd name="connsiteX2" fmla="*/ 53246 w 285119"/>
                      <a:gd name="connsiteY2" fmla="*/ 718 h 250844"/>
                      <a:gd name="connsiteX3" fmla="*/ 24862 w 285119"/>
                      <a:gd name="connsiteY3" fmla="*/ 7385 h 250844"/>
                      <a:gd name="connsiteX4" fmla="*/ 1145 w 285119"/>
                      <a:gd name="connsiteY4" fmla="*/ 77204 h 250844"/>
                      <a:gd name="connsiteX5" fmla="*/ 31720 w 285119"/>
                      <a:gd name="connsiteY5" fmla="*/ 152927 h 250844"/>
                      <a:gd name="connsiteX6" fmla="*/ 84393 w 285119"/>
                      <a:gd name="connsiteY6" fmla="*/ 250844 h 250844"/>
                      <a:gd name="connsiteX7" fmla="*/ 229363 w 285119"/>
                      <a:gd name="connsiteY7" fmla="*/ 191027 h 250844"/>
                      <a:gd name="connsiteX8" fmla="*/ 281656 w 285119"/>
                      <a:gd name="connsiteY8" fmla="*/ 136830 h 250844"/>
                      <a:gd name="connsiteX9" fmla="*/ 257081 w 285119"/>
                      <a:gd name="connsiteY9" fmla="*/ 67012 h 250844"/>
                      <a:gd name="connsiteX10" fmla="*/ 141162 w 285119"/>
                      <a:gd name="connsiteY10" fmla="*/ 100445 h 250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5119" h="250844">
                        <a:moveTo>
                          <a:pt x="136495" y="98825"/>
                        </a:moveTo>
                        <a:cubicBezTo>
                          <a:pt x="125446" y="64631"/>
                          <a:pt x="102490" y="33103"/>
                          <a:pt x="72487" y="10814"/>
                        </a:cubicBezTo>
                        <a:cubicBezTo>
                          <a:pt x="66581" y="6433"/>
                          <a:pt x="60199" y="2337"/>
                          <a:pt x="53246" y="718"/>
                        </a:cubicBezTo>
                        <a:cubicBezTo>
                          <a:pt x="43054" y="-1568"/>
                          <a:pt x="32863" y="1861"/>
                          <a:pt x="24862" y="7385"/>
                        </a:cubicBezTo>
                        <a:cubicBezTo>
                          <a:pt x="3716" y="22149"/>
                          <a:pt x="-2951" y="50819"/>
                          <a:pt x="1145" y="77204"/>
                        </a:cubicBezTo>
                        <a:cubicBezTo>
                          <a:pt x="5336" y="103588"/>
                          <a:pt x="18670" y="128543"/>
                          <a:pt x="31720" y="152927"/>
                        </a:cubicBezTo>
                        <a:cubicBezTo>
                          <a:pt x="49246" y="185598"/>
                          <a:pt x="66867" y="218174"/>
                          <a:pt x="84393" y="250844"/>
                        </a:cubicBezTo>
                        <a:cubicBezTo>
                          <a:pt x="125636" y="237033"/>
                          <a:pt x="193264" y="213792"/>
                          <a:pt x="229363" y="191027"/>
                        </a:cubicBezTo>
                        <a:cubicBezTo>
                          <a:pt x="251176" y="177216"/>
                          <a:pt x="272702" y="160833"/>
                          <a:pt x="281656" y="136830"/>
                        </a:cubicBezTo>
                        <a:cubicBezTo>
                          <a:pt x="290609" y="112827"/>
                          <a:pt x="282132" y="79680"/>
                          <a:pt x="257081" y="67012"/>
                        </a:cubicBezTo>
                        <a:cubicBezTo>
                          <a:pt x="225839" y="51296"/>
                          <a:pt x="164498" y="78918"/>
                          <a:pt x="141162" y="100445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29F8EA5E-43CB-4C83-9CFA-044D9868F130}"/>
                      </a:ext>
                    </a:extLst>
                  </p:cNvPr>
                  <p:cNvSpPr/>
                  <p:nvPr/>
                </p:nvSpPr>
                <p:spPr>
                  <a:xfrm>
                    <a:off x="5836672" y="1376844"/>
                    <a:ext cx="411832" cy="370135"/>
                  </a:xfrm>
                  <a:custGeom>
                    <a:avLst/>
                    <a:gdLst>
                      <a:gd name="connsiteX0" fmla="*/ 211226 w 411832"/>
                      <a:gd name="connsiteY0" fmla="*/ 156871 h 370135"/>
                      <a:gd name="connsiteX1" fmla="*/ 55492 w 411832"/>
                      <a:gd name="connsiteY1" fmla="*/ 127343 h 370135"/>
                      <a:gd name="connsiteX2" fmla="*/ 25012 w 411832"/>
                      <a:gd name="connsiteY2" fmla="*/ 135916 h 370135"/>
                      <a:gd name="connsiteX3" fmla="*/ 1581 w 411832"/>
                      <a:gd name="connsiteY3" fmla="*/ 171253 h 370135"/>
                      <a:gd name="connsiteX4" fmla="*/ 46158 w 411832"/>
                      <a:gd name="connsiteY4" fmla="*/ 268980 h 370135"/>
                      <a:gd name="connsiteX5" fmla="*/ 154076 w 411832"/>
                      <a:gd name="connsiteY5" fmla="*/ 318796 h 370135"/>
                      <a:gd name="connsiteX6" fmla="*/ 307714 w 411832"/>
                      <a:gd name="connsiteY6" fmla="*/ 370135 h 370135"/>
                      <a:gd name="connsiteX7" fmla="*/ 401917 w 411832"/>
                      <a:gd name="connsiteY7" fmla="*/ 162014 h 370135"/>
                      <a:gd name="connsiteX8" fmla="*/ 403345 w 411832"/>
                      <a:gd name="connsiteY8" fmla="*/ 52286 h 370135"/>
                      <a:gd name="connsiteX9" fmla="*/ 307619 w 411832"/>
                      <a:gd name="connsiteY9" fmla="*/ 2756 h 370135"/>
                      <a:gd name="connsiteX10" fmla="*/ 217989 w 411832"/>
                      <a:gd name="connsiteY10" fmla="*/ 153918 h 370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11832" h="370135">
                        <a:moveTo>
                          <a:pt x="211226" y="156871"/>
                        </a:moveTo>
                        <a:cubicBezTo>
                          <a:pt x="165316" y="131629"/>
                          <a:pt x="109594" y="120961"/>
                          <a:pt x="55492" y="127343"/>
                        </a:cubicBezTo>
                        <a:cubicBezTo>
                          <a:pt x="44920" y="128581"/>
                          <a:pt x="34061" y="130582"/>
                          <a:pt x="25012" y="135916"/>
                        </a:cubicBezTo>
                        <a:cubicBezTo>
                          <a:pt x="11963" y="143631"/>
                          <a:pt x="4438" y="157442"/>
                          <a:pt x="1581" y="171253"/>
                        </a:cubicBezTo>
                        <a:cubicBezTo>
                          <a:pt x="-6134" y="208020"/>
                          <a:pt x="15297" y="245072"/>
                          <a:pt x="46158" y="268980"/>
                        </a:cubicBezTo>
                        <a:cubicBezTo>
                          <a:pt x="76924" y="292888"/>
                          <a:pt x="115976" y="306032"/>
                          <a:pt x="154076" y="318796"/>
                        </a:cubicBezTo>
                        <a:cubicBezTo>
                          <a:pt x="205320" y="335941"/>
                          <a:pt x="256470" y="352990"/>
                          <a:pt x="307714" y="370135"/>
                        </a:cubicBezTo>
                        <a:cubicBezTo>
                          <a:pt x="337718" y="314319"/>
                          <a:pt x="386391" y="222117"/>
                          <a:pt x="401917" y="162014"/>
                        </a:cubicBezTo>
                        <a:cubicBezTo>
                          <a:pt x="411346" y="125629"/>
                          <a:pt x="417823" y="86671"/>
                          <a:pt x="403345" y="52286"/>
                        </a:cubicBezTo>
                        <a:cubicBezTo>
                          <a:pt x="388867" y="17901"/>
                          <a:pt x="346862" y="-8864"/>
                          <a:pt x="307619" y="2756"/>
                        </a:cubicBezTo>
                        <a:cubicBezTo>
                          <a:pt x="258756" y="17234"/>
                          <a:pt x="221227" y="107722"/>
                          <a:pt x="217989" y="153918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4FF40379-B063-4786-8BF1-AEE7E7D3AEA3}"/>
                      </a:ext>
                    </a:extLst>
                  </p:cNvPr>
                  <p:cNvSpPr/>
                  <p:nvPr/>
                </p:nvSpPr>
                <p:spPr>
                  <a:xfrm>
                    <a:off x="5132083" y="2975307"/>
                    <a:ext cx="202147" cy="166322"/>
                  </a:xfrm>
                  <a:custGeom>
                    <a:avLst/>
                    <a:gdLst>
                      <a:gd name="connsiteX0" fmla="*/ 98095 w 202147"/>
                      <a:gd name="connsiteY0" fmla="*/ 56690 h 166322"/>
                      <a:gd name="connsiteX1" fmla="*/ 43992 w 202147"/>
                      <a:gd name="connsiteY1" fmla="*/ 4493 h 166322"/>
                      <a:gd name="connsiteX2" fmla="*/ 29705 w 202147"/>
                      <a:gd name="connsiteY2" fmla="*/ 16 h 166322"/>
                      <a:gd name="connsiteX3" fmla="*/ 11226 w 202147"/>
                      <a:gd name="connsiteY3" fmla="*/ 7922 h 166322"/>
                      <a:gd name="connsiteX4" fmla="*/ 3511 w 202147"/>
                      <a:gd name="connsiteY4" fmla="*/ 58214 h 166322"/>
                      <a:gd name="connsiteX5" fmla="*/ 33420 w 202147"/>
                      <a:gd name="connsiteY5" fmla="*/ 106030 h 166322"/>
                      <a:gd name="connsiteX6" fmla="*/ 81045 w 202147"/>
                      <a:gd name="connsiteY6" fmla="*/ 166323 h 166322"/>
                      <a:gd name="connsiteX7" fmla="*/ 172485 w 202147"/>
                      <a:gd name="connsiteY7" fmla="*/ 108220 h 166322"/>
                      <a:gd name="connsiteX8" fmla="*/ 201536 w 202147"/>
                      <a:gd name="connsiteY8" fmla="*/ 65072 h 166322"/>
                      <a:gd name="connsiteX9" fmla="*/ 176390 w 202147"/>
                      <a:gd name="connsiteY9" fmla="*/ 20590 h 166322"/>
                      <a:gd name="connsiteX10" fmla="*/ 101619 w 202147"/>
                      <a:gd name="connsiteY10" fmla="*/ 57357 h 166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2147" h="166322">
                        <a:moveTo>
                          <a:pt x="98095" y="56690"/>
                        </a:moveTo>
                        <a:cubicBezTo>
                          <a:pt x="86474" y="34783"/>
                          <a:pt x="67043" y="16113"/>
                          <a:pt x="43992" y="4493"/>
                        </a:cubicBezTo>
                        <a:cubicBezTo>
                          <a:pt x="39420" y="2207"/>
                          <a:pt x="34658" y="207"/>
                          <a:pt x="29705" y="16"/>
                        </a:cubicBezTo>
                        <a:cubicBezTo>
                          <a:pt x="22466" y="-270"/>
                          <a:pt x="15989" y="3255"/>
                          <a:pt x="11226" y="7922"/>
                        </a:cubicBezTo>
                        <a:cubicBezTo>
                          <a:pt x="-1347" y="20495"/>
                          <a:pt x="-2490" y="40783"/>
                          <a:pt x="3511" y="58214"/>
                        </a:cubicBezTo>
                        <a:cubicBezTo>
                          <a:pt x="9512" y="75645"/>
                          <a:pt x="21609" y="91075"/>
                          <a:pt x="33420" y="106030"/>
                        </a:cubicBezTo>
                        <a:cubicBezTo>
                          <a:pt x="49326" y="126127"/>
                          <a:pt x="65138" y="146225"/>
                          <a:pt x="81045" y="166323"/>
                        </a:cubicBezTo>
                        <a:cubicBezTo>
                          <a:pt x="107429" y="151940"/>
                          <a:pt x="150672" y="128032"/>
                          <a:pt x="172485" y="108220"/>
                        </a:cubicBezTo>
                        <a:cubicBezTo>
                          <a:pt x="185629" y="96219"/>
                          <a:pt x="198393" y="82408"/>
                          <a:pt x="201536" y="65072"/>
                        </a:cubicBezTo>
                        <a:cubicBezTo>
                          <a:pt x="204774" y="47641"/>
                          <a:pt x="194964" y="26115"/>
                          <a:pt x="176390" y="20590"/>
                        </a:cubicBezTo>
                        <a:cubicBezTo>
                          <a:pt x="153244" y="13637"/>
                          <a:pt x="114858" y="39831"/>
                          <a:pt x="101619" y="57357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98E42DE6-4881-45B7-BD4E-BC9369D42345}"/>
                      </a:ext>
                    </a:extLst>
                  </p:cNvPr>
                  <p:cNvSpPr/>
                  <p:nvPr/>
                </p:nvSpPr>
                <p:spPr>
                  <a:xfrm>
                    <a:off x="4965223" y="2915022"/>
                    <a:ext cx="145033" cy="159143"/>
                  </a:xfrm>
                  <a:custGeom>
                    <a:avLst/>
                    <a:gdLst>
                      <a:gd name="connsiteX0" fmla="*/ 61881 w 145033"/>
                      <a:gd name="connsiteY0" fmla="*/ 83542 h 159143"/>
                      <a:gd name="connsiteX1" fmla="*/ 7874 w 145033"/>
                      <a:gd name="connsiteY1" fmla="*/ 114403 h 159143"/>
                      <a:gd name="connsiteX2" fmla="*/ 921 w 145033"/>
                      <a:gd name="connsiteY2" fmla="*/ 124690 h 159143"/>
                      <a:gd name="connsiteX3" fmla="*/ 2921 w 145033"/>
                      <a:gd name="connsiteY3" fmla="*/ 141263 h 159143"/>
                      <a:gd name="connsiteX4" fmla="*/ 41116 w 145033"/>
                      <a:gd name="connsiteY4" fmla="*/ 159075 h 159143"/>
                      <a:gd name="connsiteX5" fmla="*/ 86074 w 145033"/>
                      <a:gd name="connsiteY5" fmla="*/ 146502 h 159143"/>
                      <a:gd name="connsiteX6" fmla="*/ 145034 w 145033"/>
                      <a:gd name="connsiteY6" fmla="*/ 122690 h 159143"/>
                      <a:gd name="connsiteX7" fmla="*/ 120174 w 145033"/>
                      <a:gd name="connsiteY7" fmla="*/ 36584 h 159143"/>
                      <a:gd name="connsiteX8" fmla="*/ 92646 w 145033"/>
                      <a:gd name="connsiteY8" fmla="*/ 3437 h 159143"/>
                      <a:gd name="connsiteX9" fmla="*/ 51403 w 145033"/>
                      <a:gd name="connsiteY9" fmla="*/ 13057 h 159143"/>
                      <a:gd name="connsiteX10" fmla="*/ 63119 w 145033"/>
                      <a:gd name="connsiteY10" fmla="*/ 81065 h 15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5033" h="159143">
                        <a:moveTo>
                          <a:pt x="61881" y="83542"/>
                        </a:moveTo>
                        <a:cubicBezTo>
                          <a:pt x="41783" y="87638"/>
                          <a:pt x="22352" y="98687"/>
                          <a:pt x="7874" y="114403"/>
                        </a:cubicBezTo>
                        <a:cubicBezTo>
                          <a:pt x="5017" y="117451"/>
                          <a:pt x="2254" y="120785"/>
                          <a:pt x="921" y="124690"/>
                        </a:cubicBezTo>
                        <a:cubicBezTo>
                          <a:pt x="-984" y="130310"/>
                          <a:pt x="254" y="136406"/>
                          <a:pt x="2921" y="141263"/>
                        </a:cubicBezTo>
                        <a:cubicBezTo>
                          <a:pt x="9970" y="154217"/>
                          <a:pt x="25876" y="159837"/>
                          <a:pt x="41116" y="159075"/>
                        </a:cubicBezTo>
                        <a:cubicBezTo>
                          <a:pt x="56356" y="158408"/>
                          <a:pt x="71406" y="152408"/>
                          <a:pt x="86074" y="146502"/>
                        </a:cubicBezTo>
                        <a:cubicBezTo>
                          <a:pt x="105696" y="138596"/>
                          <a:pt x="125412" y="130691"/>
                          <a:pt x="145034" y="122690"/>
                        </a:cubicBezTo>
                        <a:cubicBezTo>
                          <a:pt x="139795" y="98401"/>
                          <a:pt x="130842" y="58491"/>
                          <a:pt x="120174" y="36584"/>
                        </a:cubicBezTo>
                        <a:cubicBezTo>
                          <a:pt x="113697" y="23344"/>
                          <a:pt x="105696" y="10009"/>
                          <a:pt x="92646" y="3437"/>
                        </a:cubicBezTo>
                        <a:cubicBezTo>
                          <a:pt x="79597" y="-3136"/>
                          <a:pt x="60166" y="-469"/>
                          <a:pt x="51403" y="13057"/>
                        </a:cubicBezTo>
                        <a:cubicBezTo>
                          <a:pt x="40545" y="29821"/>
                          <a:pt x="52356" y="66397"/>
                          <a:pt x="63119" y="81065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8D5ABED5-EAFB-4308-A239-5BE10F3DDDA7}"/>
                      </a:ext>
                    </a:extLst>
                  </p:cNvPr>
                  <p:cNvSpPr/>
                  <p:nvPr/>
                </p:nvSpPr>
                <p:spPr>
                  <a:xfrm>
                    <a:off x="5210302" y="3141533"/>
                    <a:ext cx="199611" cy="218162"/>
                  </a:xfrm>
                  <a:custGeom>
                    <a:avLst/>
                    <a:gdLst>
                      <a:gd name="connsiteX0" fmla="*/ 86169 w 199611"/>
                      <a:gd name="connsiteY0" fmla="*/ 114778 h 218162"/>
                      <a:gd name="connsiteX1" fmla="*/ 11112 w 199611"/>
                      <a:gd name="connsiteY1" fmla="*/ 156021 h 218162"/>
                      <a:gd name="connsiteX2" fmla="*/ 1396 w 199611"/>
                      <a:gd name="connsiteY2" fmla="*/ 170023 h 218162"/>
                      <a:gd name="connsiteX3" fmla="*/ 3778 w 199611"/>
                      <a:gd name="connsiteY3" fmla="*/ 192787 h 218162"/>
                      <a:gd name="connsiteX4" fmla="*/ 55879 w 199611"/>
                      <a:gd name="connsiteY4" fmla="*/ 218124 h 218162"/>
                      <a:gd name="connsiteX5" fmla="*/ 117982 w 199611"/>
                      <a:gd name="connsiteY5" fmla="*/ 201741 h 218162"/>
                      <a:gd name="connsiteX6" fmla="*/ 199612 w 199611"/>
                      <a:gd name="connsiteY6" fmla="*/ 170308 h 218162"/>
                      <a:gd name="connsiteX7" fmla="*/ 167227 w 199611"/>
                      <a:gd name="connsiteY7" fmla="*/ 51246 h 218162"/>
                      <a:gd name="connsiteX8" fmla="*/ 130079 w 199611"/>
                      <a:gd name="connsiteY8" fmla="*/ 5050 h 218162"/>
                      <a:gd name="connsiteX9" fmla="*/ 73215 w 199611"/>
                      <a:gd name="connsiteY9" fmla="*/ 17337 h 218162"/>
                      <a:gd name="connsiteX10" fmla="*/ 87883 w 199611"/>
                      <a:gd name="connsiteY10" fmla="*/ 111158 h 218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9611" h="218162">
                        <a:moveTo>
                          <a:pt x="86169" y="114778"/>
                        </a:moveTo>
                        <a:cubicBezTo>
                          <a:pt x="58356" y="120016"/>
                          <a:pt x="31495" y="134780"/>
                          <a:pt x="11112" y="156021"/>
                        </a:cubicBezTo>
                        <a:cubicBezTo>
                          <a:pt x="7111" y="160212"/>
                          <a:pt x="3301" y="164784"/>
                          <a:pt x="1396" y="170023"/>
                        </a:cubicBezTo>
                        <a:cubicBezTo>
                          <a:pt x="-1366" y="177738"/>
                          <a:pt x="253" y="186025"/>
                          <a:pt x="3778" y="192787"/>
                        </a:cubicBezTo>
                        <a:cubicBezTo>
                          <a:pt x="13207" y="210790"/>
                          <a:pt x="34924" y="218791"/>
                          <a:pt x="55879" y="218124"/>
                        </a:cubicBezTo>
                        <a:cubicBezTo>
                          <a:pt x="76930" y="217457"/>
                          <a:pt x="97694" y="209551"/>
                          <a:pt x="117982" y="201741"/>
                        </a:cubicBezTo>
                        <a:cubicBezTo>
                          <a:pt x="145224" y="191263"/>
                          <a:pt x="172370" y="180786"/>
                          <a:pt x="199612" y="170308"/>
                        </a:cubicBezTo>
                        <a:cubicBezTo>
                          <a:pt x="192944" y="136780"/>
                          <a:pt x="181514" y="81631"/>
                          <a:pt x="167227" y="51246"/>
                        </a:cubicBezTo>
                        <a:cubicBezTo>
                          <a:pt x="158654" y="32863"/>
                          <a:pt x="147891" y="14384"/>
                          <a:pt x="130079" y="5050"/>
                        </a:cubicBezTo>
                        <a:cubicBezTo>
                          <a:pt x="112267" y="-4285"/>
                          <a:pt x="85502" y="-951"/>
                          <a:pt x="73215" y="17337"/>
                        </a:cubicBezTo>
                        <a:cubicBezTo>
                          <a:pt x="57880" y="40197"/>
                          <a:pt x="73310" y="90775"/>
                          <a:pt x="87883" y="111158"/>
                        </a:cubicBezTo>
                      </a:path>
                    </a:pathLst>
                  </a:custGeom>
                  <a:solidFill>
                    <a:srgbClr val="FF5A6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16CBE57-5BE6-4EF7-9190-066287AB5AFF}"/>
                  </a:ext>
                </a:extLst>
              </p:cNvPr>
              <p:cNvSpPr/>
              <p:nvPr/>
            </p:nvSpPr>
            <p:spPr>
              <a:xfrm>
                <a:off x="5327100" y="4365009"/>
                <a:ext cx="1838317" cy="686954"/>
              </a:xfrm>
              <a:custGeom>
                <a:avLst/>
                <a:gdLst>
                  <a:gd name="connsiteX0" fmla="*/ 292363 w 1838317"/>
                  <a:gd name="connsiteY0" fmla="*/ 354722 h 686954"/>
                  <a:gd name="connsiteX1" fmla="*/ 20805 w 1838317"/>
                  <a:gd name="connsiteY1" fmla="*/ 454735 h 686954"/>
                  <a:gd name="connsiteX2" fmla="*/ 45380 w 1838317"/>
                  <a:gd name="connsiteY2" fmla="*/ 534554 h 686954"/>
                  <a:gd name="connsiteX3" fmla="*/ 618785 w 1838317"/>
                  <a:gd name="connsiteY3" fmla="*/ 686954 h 686954"/>
                  <a:gd name="connsiteX4" fmla="*/ 1132468 w 1838317"/>
                  <a:gd name="connsiteY4" fmla="*/ 649235 h 686954"/>
                  <a:gd name="connsiteX5" fmla="*/ 1791884 w 1838317"/>
                  <a:gd name="connsiteY5" fmla="*/ 407490 h 686954"/>
                  <a:gd name="connsiteX6" fmla="*/ 1822459 w 1838317"/>
                  <a:gd name="connsiteY6" fmla="*/ 392536 h 686954"/>
                  <a:gd name="connsiteX7" fmla="*/ 1777215 w 1838317"/>
                  <a:gd name="connsiteY7" fmla="*/ 279474 h 686954"/>
                  <a:gd name="connsiteX8" fmla="*/ 1585001 w 1838317"/>
                  <a:gd name="connsiteY8" fmla="*/ 336148 h 686954"/>
                  <a:gd name="connsiteX9" fmla="*/ 1278201 w 1838317"/>
                  <a:gd name="connsiteY9" fmla="*/ 171747 h 686954"/>
                  <a:gd name="connsiteX10" fmla="*/ 1006262 w 1838317"/>
                  <a:gd name="connsiteY10" fmla="*/ 42873 h 686954"/>
                  <a:gd name="connsiteX11" fmla="*/ 38046 w 1838317"/>
                  <a:gd name="connsiteY11" fmla="*/ 374629 h 686954"/>
                  <a:gd name="connsiteX12" fmla="*/ 289791 w 1838317"/>
                  <a:gd name="connsiteY12" fmla="*/ 343482 h 686954"/>
                  <a:gd name="connsiteX13" fmla="*/ 291887 w 1838317"/>
                  <a:gd name="connsiteY13" fmla="*/ 343578 h 686954"/>
                  <a:gd name="connsiteX14" fmla="*/ 292363 w 1838317"/>
                  <a:gd name="connsiteY14" fmla="*/ 354722 h 686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38317" h="686954">
                    <a:moveTo>
                      <a:pt x="292363" y="354722"/>
                    </a:moveTo>
                    <a:cubicBezTo>
                      <a:pt x="196732" y="370819"/>
                      <a:pt x="104149" y="405109"/>
                      <a:pt x="20805" y="454735"/>
                    </a:cubicBezTo>
                    <a:cubicBezTo>
                      <a:pt x="-17485" y="477499"/>
                      <a:pt x="803" y="536554"/>
                      <a:pt x="45380" y="534554"/>
                    </a:cubicBezTo>
                    <a:lnTo>
                      <a:pt x="618785" y="686954"/>
                    </a:lnTo>
                    <a:cubicBezTo>
                      <a:pt x="892914" y="674476"/>
                      <a:pt x="858529" y="631614"/>
                      <a:pt x="1132468" y="649235"/>
                    </a:cubicBezTo>
                    <a:cubicBezTo>
                      <a:pt x="1360306" y="663904"/>
                      <a:pt x="1568427" y="456735"/>
                      <a:pt x="1791884" y="407490"/>
                    </a:cubicBezTo>
                    <a:cubicBezTo>
                      <a:pt x="1803123" y="405014"/>
                      <a:pt x="1813982" y="400252"/>
                      <a:pt x="1822459" y="392536"/>
                    </a:cubicBezTo>
                    <a:cubicBezTo>
                      <a:pt x="1862083" y="356437"/>
                      <a:pt x="1820078" y="301287"/>
                      <a:pt x="1777215" y="279474"/>
                    </a:cubicBezTo>
                    <a:cubicBezTo>
                      <a:pt x="1591573" y="184891"/>
                      <a:pt x="1756546" y="484929"/>
                      <a:pt x="1585001" y="336148"/>
                    </a:cubicBezTo>
                    <a:cubicBezTo>
                      <a:pt x="1480988" y="245851"/>
                      <a:pt x="1474130" y="218610"/>
                      <a:pt x="1278201" y="171747"/>
                    </a:cubicBezTo>
                    <a:cubicBezTo>
                      <a:pt x="1171330" y="146220"/>
                      <a:pt x="1111608" y="75735"/>
                      <a:pt x="1006262" y="42873"/>
                    </a:cubicBezTo>
                    <a:cubicBezTo>
                      <a:pt x="645455" y="-69426"/>
                      <a:pt x="235975" y="38111"/>
                      <a:pt x="38046" y="374629"/>
                    </a:cubicBezTo>
                    <a:cubicBezTo>
                      <a:pt x="-816" y="440733"/>
                      <a:pt x="213210" y="338720"/>
                      <a:pt x="289791" y="343482"/>
                    </a:cubicBezTo>
                    <a:cubicBezTo>
                      <a:pt x="290458" y="343482"/>
                      <a:pt x="291220" y="343578"/>
                      <a:pt x="291887" y="343578"/>
                    </a:cubicBezTo>
                    <a:cubicBezTo>
                      <a:pt x="298364" y="344149"/>
                      <a:pt x="298840" y="353674"/>
                      <a:pt x="292363" y="354722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85" name="Graphic 57">
            <a:extLst>
              <a:ext uri="{FF2B5EF4-FFF2-40B4-BE49-F238E27FC236}">
                <a16:creationId xmlns:a16="http://schemas.microsoft.com/office/drawing/2014/main" id="{AFA04614-0F52-4864-AB0E-EB3ADD65B0C3}"/>
              </a:ext>
            </a:extLst>
          </p:cNvPr>
          <p:cNvGrpSpPr/>
          <p:nvPr/>
        </p:nvGrpSpPr>
        <p:grpSpPr>
          <a:xfrm>
            <a:off x="2597" y="5075085"/>
            <a:ext cx="2744127" cy="1592274"/>
            <a:chOff x="4157662" y="2400300"/>
            <a:chExt cx="3880989" cy="2057538"/>
          </a:xfrm>
        </p:grpSpPr>
        <p:grpSp>
          <p:nvGrpSpPr>
            <p:cNvPr id="86" name="Graphic 57">
              <a:extLst>
                <a:ext uri="{FF2B5EF4-FFF2-40B4-BE49-F238E27FC236}">
                  <a16:creationId xmlns:a16="http://schemas.microsoft.com/office/drawing/2014/main" id="{0707532F-1733-41CF-8D80-2861BE191301}"/>
                </a:ext>
              </a:extLst>
            </p:cNvPr>
            <p:cNvGrpSpPr/>
            <p:nvPr/>
          </p:nvGrpSpPr>
          <p:grpSpPr>
            <a:xfrm>
              <a:off x="4157662" y="2400300"/>
              <a:ext cx="3880989" cy="2057538"/>
              <a:chOff x="4157662" y="2400300"/>
              <a:chExt cx="3880989" cy="2057538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C7CA229-BDF2-4922-A809-978E887DA371}"/>
                  </a:ext>
                </a:extLst>
              </p:cNvPr>
              <p:cNvSpPr/>
              <p:nvPr/>
            </p:nvSpPr>
            <p:spPr>
              <a:xfrm>
                <a:off x="4157662" y="2400300"/>
                <a:ext cx="3880989" cy="2057538"/>
              </a:xfrm>
              <a:custGeom>
                <a:avLst/>
                <a:gdLst>
                  <a:gd name="connsiteX0" fmla="*/ 0 w 3880989"/>
                  <a:gd name="connsiteY0" fmla="*/ 0 h 2057538"/>
                  <a:gd name="connsiteX1" fmla="*/ 0 w 3880989"/>
                  <a:gd name="connsiteY1" fmla="*/ 1207865 h 2057538"/>
                  <a:gd name="connsiteX2" fmla="*/ 1201388 w 3880989"/>
                  <a:gd name="connsiteY2" fmla="*/ 1383887 h 2057538"/>
                  <a:gd name="connsiteX3" fmla="*/ 1675448 w 3880989"/>
                  <a:gd name="connsiteY3" fmla="*/ 1751933 h 2057538"/>
                  <a:gd name="connsiteX4" fmla="*/ 2078736 w 3880989"/>
                  <a:gd name="connsiteY4" fmla="*/ 2055209 h 2057538"/>
                  <a:gd name="connsiteX5" fmla="*/ 2385060 w 3880989"/>
                  <a:gd name="connsiteY5" fmla="*/ 1948910 h 2057538"/>
                  <a:gd name="connsiteX6" fmla="*/ 3294793 w 3880989"/>
                  <a:gd name="connsiteY6" fmla="*/ 1739456 h 2057538"/>
                  <a:gd name="connsiteX7" fmla="*/ 3741801 w 3880989"/>
                  <a:gd name="connsiteY7" fmla="*/ 1601914 h 2057538"/>
                  <a:gd name="connsiteX8" fmla="*/ 3870008 w 3880989"/>
                  <a:gd name="connsiteY8" fmla="*/ 1442466 h 2057538"/>
                  <a:gd name="connsiteX9" fmla="*/ 3726180 w 3880989"/>
                  <a:gd name="connsiteY9" fmla="*/ 1348645 h 2057538"/>
                  <a:gd name="connsiteX10" fmla="*/ 3532346 w 3880989"/>
                  <a:gd name="connsiteY10" fmla="*/ 1123569 h 2057538"/>
                  <a:gd name="connsiteX11" fmla="*/ 3316605 w 3880989"/>
                  <a:gd name="connsiteY11" fmla="*/ 1114235 h 2057538"/>
                  <a:gd name="connsiteX12" fmla="*/ 3241548 w 3880989"/>
                  <a:gd name="connsiteY12" fmla="*/ 1223677 h 2057538"/>
                  <a:gd name="connsiteX13" fmla="*/ 2360009 w 3880989"/>
                  <a:gd name="connsiteY13" fmla="*/ 1308068 h 2057538"/>
                  <a:gd name="connsiteX14" fmla="*/ 2126933 w 3880989"/>
                  <a:gd name="connsiteY14" fmla="*/ 1207865 h 2057538"/>
                  <a:gd name="connsiteX15" fmla="*/ 1746504 w 3880989"/>
                  <a:gd name="connsiteY15" fmla="*/ 711518 h 2057538"/>
                  <a:gd name="connsiteX16" fmla="*/ 2019205 w 3880989"/>
                  <a:gd name="connsiteY16" fmla="*/ 648462 h 2057538"/>
                  <a:gd name="connsiteX17" fmla="*/ 2031683 w 3880989"/>
                  <a:gd name="connsiteY17" fmla="*/ 529876 h 2057538"/>
                  <a:gd name="connsiteX18" fmla="*/ 1253300 w 3880989"/>
                  <a:gd name="connsiteY18" fmla="*/ 342138 h 2057538"/>
                  <a:gd name="connsiteX19" fmla="*/ 0 w 3880989"/>
                  <a:gd name="connsiteY19" fmla="*/ 0 h 205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80989" h="2057538">
                    <a:moveTo>
                      <a:pt x="0" y="0"/>
                    </a:moveTo>
                    <a:lnTo>
                      <a:pt x="0" y="1207865"/>
                    </a:lnTo>
                    <a:lnTo>
                      <a:pt x="1201388" y="1383887"/>
                    </a:lnTo>
                    <a:cubicBezTo>
                      <a:pt x="1201388" y="1383887"/>
                      <a:pt x="1631633" y="1720691"/>
                      <a:pt x="1675448" y="1751933"/>
                    </a:cubicBezTo>
                    <a:cubicBezTo>
                      <a:pt x="1719167" y="1783175"/>
                      <a:pt x="1947386" y="2036445"/>
                      <a:pt x="2078736" y="2055209"/>
                    </a:cubicBezTo>
                    <a:cubicBezTo>
                      <a:pt x="2209991" y="2073974"/>
                      <a:pt x="2347627" y="1973961"/>
                      <a:pt x="2385060" y="1948910"/>
                    </a:cubicBezTo>
                    <a:cubicBezTo>
                      <a:pt x="2422493" y="1923860"/>
                      <a:pt x="3213449" y="1758220"/>
                      <a:pt x="3294793" y="1739456"/>
                    </a:cubicBezTo>
                    <a:cubicBezTo>
                      <a:pt x="3376041" y="1720691"/>
                      <a:pt x="3698081" y="1614392"/>
                      <a:pt x="3741801" y="1601914"/>
                    </a:cubicBezTo>
                    <a:cubicBezTo>
                      <a:pt x="3785521" y="1589437"/>
                      <a:pt x="3920014" y="1523714"/>
                      <a:pt x="3870008" y="1442466"/>
                    </a:cubicBezTo>
                    <a:cubicBezTo>
                      <a:pt x="3820001" y="1361218"/>
                      <a:pt x="3726180" y="1348645"/>
                      <a:pt x="3726180" y="1348645"/>
                    </a:cubicBezTo>
                    <a:cubicBezTo>
                      <a:pt x="3726180" y="1348645"/>
                      <a:pt x="3713703" y="1157954"/>
                      <a:pt x="3532346" y="1123569"/>
                    </a:cubicBezTo>
                    <a:cubicBezTo>
                      <a:pt x="3350990" y="1089184"/>
                      <a:pt x="3316605" y="1114235"/>
                      <a:pt x="3316605" y="1114235"/>
                    </a:cubicBezTo>
                    <a:lnTo>
                      <a:pt x="3241548" y="1223677"/>
                    </a:lnTo>
                    <a:cubicBezTo>
                      <a:pt x="3241548" y="1223677"/>
                      <a:pt x="2866454" y="1179957"/>
                      <a:pt x="2360009" y="1308068"/>
                    </a:cubicBezTo>
                    <a:cubicBezTo>
                      <a:pt x="2360009" y="1308068"/>
                      <a:pt x="2219039" y="1204532"/>
                      <a:pt x="2126933" y="1207865"/>
                    </a:cubicBezTo>
                    <a:cubicBezTo>
                      <a:pt x="2126933" y="1207865"/>
                      <a:pt x="2064544" y="880872"/>
                      <a:pt x="1746504" y="711518"/>
                    </a:cubicBezTo>
                    <a:cubicBezTo>
                      <a:pt x="1746504" y="711518"/>
                      <a:pt x="1803559" y="579692"/>
                      <a:pt x="2019205" y="648462"/>
                    </a:cubicBezTo>
                    <a:cubicBezTo>
                      <a:pt x="2019205" y="648462"/>
                      <a:pt x="2012918" y="592550"/>
                      <a:pt x="2031683" y="529876"/>
                    </a:cubicBezTo>
                    <a:cubicBezTo>
                      <a:pt x="2031683" y="529876"/>
                      <a:pt x="1906619" y="323374"/>
                      <a:pt x="1253300" y="3421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AA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grpSp>
            <p:nvGrpSpPr>
              <p:cNvPr id="105" name="Graphic 57">
                <a:extLst>
                  <a:ext uri="{FF2B5EF4-FFF2-40B4-BE49-F238E27FC236}">
                    <a16:creationId xmlns:a16="http://schemas.microsoft.com/office/drawing/2014/main" id="{871B9947-C048-43AE-9E90-608670AF719E}"/>
                  </a:ext>
                </a:extLst>
              </p:cNvPr>
              <p:cNvGrpSpPr/>
              <p:nvPr/>
            </p:nvGrpSpPr>
            <p:grpSpPr>
              <a:xfrm>
                <a:off x="7193119" y="3805413"/>
                <a:ext cx="728923" cy="262769"/>
                <a:chOff x="7193119" y="3805413"/>
                <a:chExt cx="728923" cy="262769"/>
              </a:xfrm>
              <a:solidFill>
                <a:srgbClr val="F1C2A4"/>
              </a:solidFill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7762D051-FB85-4AB1-BE6A-A2ADFE012186}"/>
                    </a:ext>
                  </a:extLst>
                </p:cNvPr>
                <p:cNvSpPr/>
                <p:nvPr/>
              </p:nvSpPr>
              <p:spPr>
                <a:xfrm>
                  <a:off x="7193119" y="3805413"/>
                  <a:ext cx="310139" cy="176820"/>
                </a:xfrm>
                <a:custGeom>
                  <a:avLst/>
                  <a:gdLst>
                    <a:gd name="connsiteX0" fmla="*/ 195137 w 310139"/>
                    <a:gd name="connsiteY0" fmla="*/ 15 h 176820"/>
                    <a:gd name="connsiteX1" fmla="*/ 77122 w 310139"/>
                    <a:gd name="connsiteY1" fmla="*/ 42496 h 176820"/>
                    <a:gd name="connsiteX2" fmla="*/ 255 w 310139"/>
                    <a:gd name="connsiteY2" fmla="*/ 162416 h 176820"/>
                    <a:gd name="connsiteX3" fmla="*/ 7970 w 310139"/>
                    <a:gd name="connsiteY3" fmla="*/ 175275 h 176820"/>
                    <a:gd name="connsiteX4" fmla="*/ 16257 w 310139"/>
                    <a:gd name="connsiteY4" fmla="*/ 176418 h 176820"/>
                    <a:gd name="connsiteX5" fmla="*/ 185897 w 310139"/>
                    <a:gd name="connsiteY5" fmla="*/ 125936 h 176820"/>
                    <a:gd name="connsiteX6" fmla="*/ 267050 w 310139"/>
                    <a:gd name="connsiteY6" fmla="*/ 96122 h 176820"/>
                    <a:gd name="connsiteX7" fmla="*/ 306579 w 310139"/>
                    <a:gd name="connsiteY7" fmla="*/ 53736 h 176820"/>
                    <a:gd name="connsiteX8" fmla="*/ 195137 w 310139"/>
                    <a:gd name="connsiteY8" fmla="*/ 15 h 176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139" h="176820">
                      <a:moveTo>
                        <a:pt x="195137" y="15"/>
                      </a:moveTo>
                      <a:cubicBezTo>
                        <a:pt x="152464" y="586"/>
                        <a:pt x="110840" y="16588"/>
                        <a:pt x="77122" y="42496"/>
                      </a:cubicBezTo>
                      <a:cubicBezTo>
                        <a:pt x="38545" y="72119"/>
                        <a:pt x="10066" y="114505"/>
                        <a:pt x="255" y="162416"/>
                      </a:cubicBezTo>
                      <a:cubicBezTo>
                        <a:pt x="-1079" y="168988"/>
                        <a:pt x="3017" y="173656"/>
                        <a:pt x="7970" y="175275"/>
                      </a:cubicBezTo>
                      <a:cubicBezTo>
                        <a:pt x="10161" y="176704"/>
                        <a:pt x="12923" y="177275"/>
                        <a:pt x="16257" y="176418"/>
                      </a:cubicBezTo>
                      <a:cubicBezTo>
                        <a:pt x="73502" y="161940"/>
                        <a:pt x="130081" y="145081"/>
                        <a:pt x="185897" y="125936"/>
                      </a:cubicBezTo>
                      <a:cubicBezTo>
                        <a:pt x="213139" y="116506"/>
                        <a:pt x="240190" y="106600"/>
                        <a:pt x="267050" y="96122"/>
                      </a:cubicBezTo>
                      <a:cubicBezTo>
                        <a:pt x="285719" y="88788"/>
                        <a:pt x="321533" y="80978"/>
                        <a:pt x="306579" y="53736"/>
                      </a:cubicBezTo>
                      <a:cubicBezTo>
                        <a:pt x="285433" y="15160"/>
                        <a:pt x="236570" y="-556"/>
                        <a:pt x="195137" y="15"/>
                      </a:cubicBezTo>
                      <a:close/>
                    </a:path>
                  </a:pathLst>
                </a:custGeom>
                <a:solidFill>
                  <a:srgbClr val="F1C2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3C66A924-FC16-4E75-A911-5FE3EBEC27E1}"/>
                    </a:ext>
                  </a:extLst>
                </p:cNvPr>
                <p:cNvSpPr/>
                <p:nvPr/>
              </p:nvSpPr>
              <p:spPr>
                <a:xfrm>
                  <a:off x="7606349" y="3821571"/>
                  <a:ext cx="315693" cy="246610"/>
                </a:xfrm>
                <a:custGeom>
                  <a:avLst/>
                  <a:gdLst>
                    <a:gd name="connsiteX0" fmla="*/ 299781 w 315693"/>
                    <a:gd name="connsiteY0" fmla="*/ 5383 h 246610"/>
                    <a:gd name="connsiteX1" fmla="*/ 285779 w 315693"/>
                    <a:gd name="connsiteY1" fmla="*/ 1477 h 246610"/>
                    <a:gd name="connsiteX2" fmla="*/ 22508 w 315693"/>
                    <a:gd name="connsiteY2" fmla="*/ 151592 h 246610"/>
                    <a:gd name="connsiteX3" fmla="*/ 29 w 315693"/>
                    <a:gd name="connsiteY3" fmla="*/ 223791 h 246610"/>
                    <a:gd name="connsiteX4" fmla="*/ 12221 w 315693"/>
                    <a:gd name="connsiteY4" fmla="*/ 245794 h 246610"/>
                    <a:gd name="connsiteX5" fmla="*/ 49750 w 315693"/>
                    <a:gd name="connsiteY5" fmla="*/ 232364 h 246610"/>
                    <a:gd name="connsiteX6" fmla="*/ 221390 w 315693"/>
                    <a:gd name="connsiteY6" fmla="*/ 139590 h 246610"/>
                    <a:gd name="connsiteX7" fmla="*/ 267967 w 315693"/>
                    <a:gd name="connsiteY7" fmla="*/ 112444 h 246610"/>
                    <a:gd name="connsiteX8" fmla="*/ 303972 w 315693"/>
                    <a:gd name="connsiteY8" fmla="*/ 86822 h 246610"/>
                    <a:gd name="connsiteX9" fmla="*/ 299781 w 315693"/>
                    <a:gd name="connsiteY9" fmla="*/ 5383 h 246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5693" h="246610">
                      <a:moveTo>
                        <a:pt x="299781" y="5383"/>
                      </a:moveTo>
                      <a:cubicBezTo>
                        <a:pt x="296542" y="-618"/>
                        <a:pt x="290446" y="-1094"/>
                        <a:pt x="285779" y="1477"/>
                      </a:cubicBezTo>
                      <a:cubicBezTo>
                        <a:pt x="176432" y="-7952"/>
                        <a:pt x="69752" y="52341"/>
                        <a:pt x="22508" y="151592"/>
                      </a:cubicBezTo>
                      <a:cubicBezTo>
                        <a:pt x="12126" y="173309"/>
                        <a:pt x="1172" y="199407"/>
                        <a:pt x="29" y="223791"/>
                      </a:cubicBezTo>
                      <a:cubicBezTo>
                        <a:pt x="-352" y="232744"/>
                        <a:pt x="2982" y="242746"/>
                        <a:pt x="12221" y="245794"/>
                      </a:cubicBezTo>
                      <a:cubicBezTo>
                        <a:pt x="24127" y="249889"/>
                        <a:pt x="39653" y="237507"/>
                        <a:pt x="49750" y="232364"/>
                      </a:cubicBezTo>
                      <a:cubicBezTo>
                        <a:pt x="107757" y="202836"/>
                        <a:pt x="164907" y="171975"/>
                        <a:pt x="221390" y="139590"/>
                      </a:cubicBezTo>
                      <a:cubicBezTo>
                        <a:pt x="237011" y="130636"/>
                        <a:pt x="252537" y="121588"/>
                        <a:pt x="267967" y="112444"/>
                      </a:cubicBezTo>
                      <a:cubicBezTo>
                        <a:pt x="280540" y="105014"/>
                        <a:pt x="294351" y="97966"/>
                        <a:pt x="303972" y="86822"/>
                      </a:cubicBezTo>
                      <a:cubicBezTo>
                        <a:pt x="325498" y="62056"/>
                        <a:pt x="313306" y="30624"/>
                        <a:pt x="299781" y="5383"/>
                      </a:cubicBezTo>
                      <a:close/>
                    </a:path>
                  </a:pathLst>
                </a:custGeom>
                <a:solidFill>
                  <a:srgbClr val="F1C2A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87" name="Graphic 57">
              <a:extLst>
                <a:ext uri="{FF2B5EF4-FFF2-40B4-BE49-F238E27FC236}">
                  <a16:creationId xmlns:a16="http://schemas.microsoft.com/office/drawing/2014/main" id="{BEB8751E-ABB8-446B-91E2-FE91CED487CC}"/>
                </a:ext>
              </a:extLst>
            </p:cNvPr>
            <p:cNvGrpSpPr/>
            <p:nvPr/>
          </p:nvGrpSpPr>
          <p:grpSpPr>
            <a:xfrm>
              <a:off x="5910443" y="2678604"/>
              <a:ext cx="1664495" cy="1027450"/>
              <a:chOff x="5910443" y="2678604"/>
              <a:chExt cx="1664495" cy="1027450"/>
            </a:xfrm>
          </p:grpSpPr>
          <p:grpSp>
            <p:nvGrpSpPr>
              <p:cNvPr id="92" name="Graphic 57">
                <a:extLst>
                  <a:ext uri="{FF2B5EF4-FFF2-40B4-BE49-F238E27FC236}">
                    <a16:creationId xmlns:a16="http://schemas.microsoft.com/office/drawing/2014/main" id="{364CDF82-68CB-40F9-A0A9-CF5D47405BFD}"/>
                  </a:ext>
                </a:extLst>
              </p:cNvPr>
              <p:cNvGrpSpPr/>
              <p:nvPr/>
            </p:nvGrpSpPr>
            <p:grpSpPr>
              <a:xfrm>
                <a:off x="5910443" y="2678604"/>
                <a:ext cx="1597457" cy="704389"/>
                <a:chOff x="5910443" y="2678604"/>
                <a:chExt cx="1597457" cy="704389"/>
              </a:xfrm>
              <a:solidFill>
                <a:srgbClr val="DA5151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5A4A96B8-BA51-430D-90F3-E9A3085BB807}"/>
                    </a:ext>
                  </a:extLst>
                </p:cNvPr>
                <p:cNvSpPr/>
                <p:nvPr/>
              </p:nvSpPr>
              <p:spPr>
                <a:xfrm>
                  <a:off x="5910443" y="2827733"/>
                  <a:ext cx="549479" cy="555259"/>
                </a:xfrm>
                <a:custGeom>
                  <a:avLst/>
                  <a:gdLst>
                    <a:gd name="connsiteX0" fmla="*/ 508453 w 549479"/>
                    <a:gd name="connsiteY0" fmla="*/ 62533 h 555259"/>
                    <a:gd name="connsiteX1" fmla="*/ 401202 w 549479"/>
                    <a:gd name="connsiteY1" fmla="*/ 334 h 555259"/>
                    <a:gd name="connsiteX2" fmla="*/ 279853 w 549479"/>
                    <a:gd name="connsiteY2" fmla="*/ 84250 h 555259"/>
                    <a:gd name="connsiteX3" fmla="*/ 252231 w 549479"/>
                    <a:gd name="connsiteY3" fmla="*/ 204550 h 555259"/>
                    <a:gd name="connsiteX4" fmla="*/ 101450 w 549479"/>
                    <a:gd name="connsiteY4" fmla="*/ 190549 h 555259"/>
                    <a:gd name="connsiteX5" fmla="*/ 866 w 549479"/>
                    <a:gd name="connsiteY5" fmla="*/ 271702 h 555259"/>
                    <a:gd name="connsiteX6" fmla="*/ 12486 w 549479"/>
                    <a:gd name="connsiteY6" fmla="*/ 284465 h 555259"/>
                    <a:gd name="connsiteX7" fmla="*/ 14677 w 549479"/>
                    <a:gd name="connsiteY7" fmla="*/ 288370 h 555259"/>
                    <a:gd name="connsiteX8" fmla="*/ 132692 w 549479"/>
                    <a:gd name="connsiteY8" fmla="*/ 383430 h 555259"/>
                    <a:gd name="connsiteX9" fmla="*/ 241277 w 549479"/>
                    <a:gd name="connsiteY9" fmla="*/ 493729 h 555259"/>
                    <a:gd name="connsiteX10" fmla="*/ 288426 w 549479"/>
                    <a:gd name="connsiteY10" fmla="*/ 545450 h 555259"/>
                    <a:gd name="connsiteX11" fmla="*/ 359958 w 549479"/>
                    <a:gd name="connsiteY11" fmla="*/ 554213 h 555259"/>
                    <a:gd name="connsiteX12" fmla="*/ 449970 w 549479"/>
                    <a:gd name="connsiteY12" fmla="*/ 551260 h 555259"/>
                    <a:gd name="connsiteX13" fmla="*/ 490737 w 549479"/>
                    <a:gd name="connsiteY13" fmla="*/ 549927 h 555259"/>
                    <a:gd name="connsiteX14" fmla="*/ 524550 w 549479"/>
                    <a:gd name="connsiteY14" fmla="*/ 544021 h 555259"/>
                    <a:gd name="connsiteX15" fmla="*/ 535314 w 549479"/>
                    <a:gd name="connsiteY15" fmla="*/ 514875 h 555259"/>
                    <a:gd name="connsiteX16" fmla="*/ 540933 w 549479"/>
                    <a:gd name="connsiteY16" fmla="*/ 472298 h 555259"/>
                    <a:gd name="connsiteX17" fmla="*/ 547982 w 549479"/>
                    <a:gd name="connsiteY17" fmla="*/ 386287 h 555259"/>
                    <a:gd name="connsiteX18" fmla="*/ 544743 w 549479"/>
                    <a:gd name="connsiteY18" fmla="*/ 213790 h 555259"/>
                    <a:gd name="connsiteX19" fmla="*/ 508453 w 549479"/>
                    <a:gd name="connsiteY19" fmla="*/ 62533 h 55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49479" h="555259">
                      <a:moveTo>
                        <a:pt x="508453" y="62533"/>
                      </a:moveTo>
                      <a:cubicBezTo>
                        <a:pt x="485974" y="25766"/>
                        <a:pt x="446064" y="-3476"/>
                        <a:pt x="401202" y="334"/>
                      </a:cubicBezTo>
                      <a:cubicBezTo>
                        <a:pt x="350148" y="4621"/>
                        <a:pt x="305475" y="41673"/>
                        <a:pt x="279853" y="84250"/>
                      </a:cubicBezTo>
                      <a:cubicBezTo>
                        <a:pt x="258041" y="120445"/>
                        <a:pt x="248325" y="162736"/>
                        <a:pt x="252231" y="204550"/>
                      </a:cubicBezTo>
                      <a:cubicBezTo>
                        <a:pt x="203653" y="189215"/>
                        <a:pt x="151742" y="178357"/>
                        <a:pt x="101450" y="190549"/>
                      </a:cubicBezTo>
                      <a:cubicBezTo>
                        <a:pt x="57444" y="201312"/>
                        <a:pt x="18487" y="229315"/>
                        <a:pt x="866" y="271702"/>
                      </a:cubicBezTo>
                      <a:cubicBezTo>
                        <a:pt x="-2658" y="280179"/>
                        <a:pt x="5247" y="285418"/>
                        <a:pt x="12486" y="284465"/>
                      </a:cubicBezTo>
                      <a:cubicBezTo>
                        <a:pt x="12963" y="285799"/>
                        <a:pt x="13629" y="287132"/>
                        <a:pt x="14677" y="288370"/>
                      </a:cubicBezTo>
                      <a:cubicBezTo>
                        <a:pt x="47634" y="327233"/>
                        <a:pt x="93449" y="351807"/>
                        <a:pt x="132692" y="383430"/>
                      </a:cubicBezTo>
                      <a:cubicBezTo>
                        <a:pt x="172887" y="415815"/>
                        <a:pt x="209559" y="452867"/>
                        <a:pt x="241277" y="493729"/>
                      </a:cubicBezTo>
                      <a:cubicBezTo>
                        <a:pt x="255469" y="512017"/>
                        <a:pt x="268137" y="533163"/>
                        <a:pt x="288426" y="545450"/>
                      </a:cubicBezTo>
                      <a:cubicBezTo>
                        <a:pt x="309952" y="558500"/>
                        <a:pt x="335955" y="555071"/>
                        <a:pt x="359958" y="554213"/>
                      </a:cubicBezTo>
                      <a:cubicBezTo>
                        <a:pt x="389962" y="553261"/>
                        <a:pt x="419966" y="552213"/>
                        <a:pt x="449970" y="551260"/>
                      </a:cubicBezTo>
                      <a:cubicBezTo>
                        <a:pt x="463590" y="550784"/>
                        <a:pt x="477116" y="550403"/>
                        <a:pt x="490737" y="549927"/>
                      </a:cubicBezTo>
                      <a:cubicBezTo>
                        <a:pt x="501595" y="549546"/>
                        <a:pt x="515406" y="551165"/>
                        <a:pt x="524550" y="544021"/>
                      </a:cubicBezTo>
                      <a:cubicBezTo>
                        <a:pt x="533409" y="537068"/>
                        <a:pt x="533790" y="525162"/>
                        <a:pt x="535314" y="514875"/>
                      </a:cubicBezTo>
                      <a:cubicBezTo>
                        <a:pt x="537409" y="500683"/>
                        <a:pt x="539314" y="486586"/>
                        <a:pt x="540933" y="472298"/>
                      </a:cubicBezTo>
                      <a:cubicBezTo>
                        <a:pt x="544267" y="443723"/>
                        <a:pt x="546648" y="415053"/>
                        <a:pt x="547982" y="386287"/>
                      </a:cubicBezTo>
                      <a:cubicBezTo>
                        <a:pt x="550744" y="328852"/>
                        <a:pt x="549696" y="271130"/>
                        <a:pt x="544743" y="213790"/>
                      </a:cubicBezTo>
                      <a:cubicBezTo>
                        <a:pt x="540076" y="162831"/>
                        <a:pt x="535790" y="107205"/>
                        <a:pt x="508453" y="62533"/>
                      </a:cubicBezTo>
                      <a:close/>
                    </a:path>
                  </a:pathLst>
                </a:custGeom>
                <a:solidFill>
                  <a:srgbClr val="DA51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E0AACD37-FECD-4124-80DD-80CA3FE6D6F6}"/>
                    </a:ext>
                  </a:extLst>
                </p:cNvPr>
                <p:cNvSpPr/>
                <p:nvPr/>
              </p:nvSpPr>
              <p:spPr>
                <a:xfrm>
                  <a:off x="6971343" y="2825449"/>
                  <a:ext cx="536558" cy="498341"/>
                </a:xfrm>
                <a:custGeom>
                  <a:avLst/>
                  <a:gdLst>
                    <a:gd name="connsiteX0" fmla="*/ 480064 w 536558"/>
                    <a:gd name="connsiteY0" fmla="*/ 81962 h 498341"/>
                    <a:gd name="connsiteX1" fmla="*/ 268037 w 536558"/>
                    <a:gd name="connsiteY1" fmla="*/ 111965 h 498341"/>
                    <a:gd name="connsiteX2" fmla="*/ 200505 w 536558"/>
                    <a:gd name="connsiteY2" fmla="*/ 23859 h 498341"/>
                    <a:gd name="connsiteX3" fmla="*/ 82014 w 536558"/>
                    <a:gd name="connsiteY3" fmla="*/ 8524 h 498341"/>
                    <a:gd name="connsiteX4" fmla="*/ 575 w 536558"/>
                    <a:gd name="connsiteY4" fmla="*/ 213883 h 498341"/>
                    <a:gd name="connsiteX5" fmla="*/ 32103 w 536558"/>
                    <a:gd name="connsiteY5" fmla="*/ 381904 h 498341"/>
                    <a:gd name="connsiteX6" fmla="*/ 41723 w 536558"/>
                    <a:gd name="connsiteY6" fmla="*/ 389333 h 498341"/>
                    <a:gd name="connsiteX7" fmla="*/ 174026 w 536558"/>
                    <a:gd name="connsiteY7" fmla="*/ 478106 h 498341"/>
                    <a:gd name="connsiteX8" fmla="*/ 294136 w 536558"/>
                    <a:gd name="connsiteY8" fmla="*/ 493918 h 498341"/>
                    <a:gd name="connsiteX9" fmla="*/ 351381 w 536558"/>
                    <a:gd name="connsiteY9" fmla="*/ 496299 h 498341"/>
                    <a:gd name="connsiteX10" fmla="*/ 391291 w 536558"/>
                    <a:gd name="connsiteY10" fmla="*/ 465248 h 498341"/>
                    <a:gd name="connsiteX11" fmla="*/ 522450 w 536558"/>
                    <a:gd name="connsiteY11" fmla="*/ 275605 h 498341"/>
                    <a:gd name="connsiteX12" fmla="*/ 480064 w 536558"/>
                    <a:gd name="connsiteY12" fmla="*/ 81962 h 498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6558" h="498341">
                      <a:moveTo>
                        <a:pt x="480064" y="81962"/>
                      </a:moveTo>
                      <a:cubicBezTo>
                        <a:pt x="411960" y="35956"/>
                        <a:pt x="328616" y="68627"/>
                        <a:pt x="268037" y="111965"/>
                      </a:cubicBezTo>
                      <a:cubicBezTo>
                        <a:pt x="253369" y="77294"/>
                        <a:pt x="231842" y="45481"/>
                        <a:pt x="200505" y="23859"/>
                      </a:cubicBezTo>
                      <a:cubicBezTo>
                        <a:pt x="166596" y="523"/>
                        <a:pt x="120590" y="-7859"/>
                        <a:pt x="82014" y="8524"/>
                      </a:cubicBezTo>
                      <a:cubicBezTo>
                        <a:pt x="4862" y="41099"/>
                        <a:pt x="-2568" y="142064"/>
                        <a:pt x="575" y="213883"/>
                      </a:cubicBezTo>
                      <a:cubicBezTo>
                        <a:pt x="3052" y="271033"/>
                        <a:pt x="13720" y="327707"/>
                        <a:pt x="32103" y="381904"/>
                      </a:cubicBezTo>
                      <a:cubicBezTo>
                        <a:pt x="33722" y="386762"/>
                        <a:pt x="37628" y="389048"/>
                        <a:pt x="41723" y="389333"/>
                      </a:cubicBezTo>
                      <a:cubicBezTo>
                        <a:pt x="63440" y="439625"/>
                        <a:pt x="120876" y="467819"/>
                        <a:pt x="174026" y="478106"/>
                      </a:cubicBezTo>
                      <a:cubicBezTo>
                        <a:pt x="213554" y="485822"/>
                        <a:pt x="254131" y="489155"/>
                        <a:pt x="294136" y="493918"/>
                      </a:cubicBezTo>
                      <a:cubicBezTo>
                        <a:pt x="312519" y="496109"/>
                        <a:pt x="332998" y="501157"/>
                        <a:pt x="351381" y="496299"/>
                      </a:cubicBezTo>
                      <a:cubicBezTo>
                        <a:pt x="368431" y="491822"/>
                        <a:pt x="379861" y="477725"/>
                        <a:pt x="391291" y="465248"/>
                      </a:cubicBezTo>
                      <a:cubicBezTo>
                        <a:pt x="443107" y="408669"/>
                        <a:pt x="495209" y="348471"/>
                        <a:pt x="522450" y="275605"/>
                      </a:cubicBezTo>
                      <a:cubicBezTo>
                        <a:pt x="547024" y="209787"/>
                        <a:pt x="543405" y="124729"/>
                        <a:pt x="480064" y="81962"/>
                      </a:cubicBezTo>
                      <a:close/>
                    </a:path>
                  </a:pathLst>
                </a:custGeom>
                <a:solidFill>
                  <a:srgbClr val="DA51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0100353F-68F4-47FA-91DF-E98847000683}"/>
                    </a:ext>
                  </a:extLst>
                </p:cNvPr>
                <p:cNvSpPr/>
                <p:nvPr/>
              </p:nvSpPr>
              <p:spPr>
                <a:xfrm>
                  <a:off x="6448249" y="2678604"/>
                  <a:ext cx="563983" cy="426758"/>
                </a:xfrm>
                <a:custGeom>
                  <a:avLst/>
                  <a:gdLst>
                    <a:gd name="connsiteX0" fmla="*/ 487664 w 563983"/>
                    <a:gd name="connsiteY0" fmla="*/ 7636 h 426758"/>
                    <a:gd name="connsiteX1" fmla="*/ 294021 w 563983"/>
                    <a:gd name="connsiteY1" fmla="*/ 102886 h 426758"/>
                    <a:gd name="connsiteX2" fmla="*/ 111903 w 563983"/>
                    <a:gd name="connsiteY2" fmla="*/ 6684 h 426758"/>
                    <a:gd name="connsiteX3" fmla="*/ 460 w 563983"/>
                    <a:gd name="connsiteY3" fmla="*/ 193279 h 426758"/>
                    <a:gd name="connsiteX4" fmla="*/ 36560 w 563983"/>
                    <a:gd name="connsiteY4" fmla="*/ 317961 h 426758"/>
                    <a:gd name="connsiteX5" fmla="*/ 37322 w 563983"/>
                    <a:gd name="connsiteY5" fmla="*/ 319771 h 426758"/>
                    <a:gd name="connsiteX6" fmla="*/ 39227 w 563983"/>
                    <a:gd name="connsiteY6" fmla="*/ 323295 h 426758"/>
                    <a:gd name="connsiteX7" fmla="*/ 49990 w 563983"/>
                    <a:gd name="connsiteY7" fmla="*/ 343107 h 426758"/>
                    <a:gd name="connsiteX8" fmla="*/ 56753 w 563983"/>
                    <a:gd name="connsiteY8" fmla="*/ 348536 h 426758"/>
                    <a:gd name="connsiteX9" fmla="*/ 215249 w 563983"/>
                    <a:gd name="connsiteY9" fmla="*/ 422260 h 426758"/>
                    <a:gd name="connsiteX10" fmla="*/ 336788 w 563983"/>
                    <a:gd name="connsiteY10" fmla="*/ 424260 h 426758"/>
                    <a:gd name="connsiteX11" fmla="*/ 394605 w 563983"/>
                    <a:gd name="connsiteY11" fmla="*/ 417402 h 426758"/>
                    <a:gd name="connsiteX12" fmla="*/ 447945 w 563983"/>
                    <a:gd name="connsiteY12" fmla="*/ 402162 h 426758"/>
                    <a:gd name="connsiteX13" fmla="*/ 514906 w 563983"/>
                    <a:gd name="connsiteY13" fmla="*/ 309198 h 426758"/>
                    <a:gd name="connsiteX14" fmla="*/ 558816 w 563983"/>
                    <a:gd name="connsiteY14" fmla="*/ 191755 h 426758"/>
                    <a:gd name="connsiteX15" fmla="*/ 487664 w 563983"/>
                    <a:gd name="connsiteY15" fmla="*/ 7636 h 426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63983" h="426758">
                      <a:moveTo>
                        <a:pt x="487664" y="7636"/>
                      </a:moveTo>
                      <a:cubicBezTo>
                        <a:pt x="409274" y="-22558"/>
                        <a:pt x="340884" y="42498"/>
                        <a:pt x="294021" y="102886"/>
                      </a:cubicBezTo>
                      <a:cubicBezTo>
                        <a:pt x="248110" y="46498"/>
                        <a:pt x="187055" y="-14462"/>
                        <a:pt x="111903" y="6684"/>
                      </a:cubicBezTo>
                      <a:cubicBezTo>
                        <a:pt x="36370" y="27925"/>
                        <a:pt x="-4874" y="114412"/>
                        <a:pt x="460" y="193279"/>
                      </a:cubicBezTo>
                      <a:cubicBezTo>
                        <a:pt x="3413" y="237284"/>
                        <a:pt x="17224" y="279194"/>
                        <a:pt x="36560" y="317961"/>
                      </a:cubicBezTo>
                      <a:cubicBezTo>
                        <a:pt x="36751" y="318532"/>
                        <a:pt x="37036" y="319199"/>
                        <a:pt x="37322" y="319771"/>
                      </a:cubicBezTo>
                      <a:cubicBezTo>
                        <a:pt x="37989" y="321009"/>
                        <a:pt x="38656" y="322152"/>
                        <a:pt x="39227" y="323295"/>
                      </a:cubicBezTo>
                      <a:cubicBezTo>
                        <a:pt x="42656" y="329962"/>
                        <a:pt x="46276" y="336630"/>
                        <a:pt x="49990" y="343107"/>
                      </a:cubicBezTo>
                      <a:cubicBezTo>
                        <a:pt x="51800" y="346155"/>
                        <a:pt x="54181" y="347869"/>
                        <a:pt x="56753" y="348536"/>
                      </a:cubicBezTo>
                      <a:cubicBezTo>
                        <a:pt x="96092" y="394542"/>
                        <a:pt x="159052" y="414259"/>
                        <a:pt x="215249" y="422260"/>
                      </a:cubicBezTo>
                      <a:cubicBezTo>
                        <a:pt x="255540" y="427975"/>
                        <a:pt x="296307" y="427784"/>
                        <a:pt x="336788" y="424260"/>
                      </a:cubicBezTo>
                      <a:cubicBezTo>
                        <a:pt x="356124" y="422641"/>
                        <a:pt x="375365" y="420164"/>
                        <a:pt x="394605" y="417402"/>
                      </a:cubicBezTo>
                      <a:cubicBezTo>
                        <a:pt x="412893" y="414735"/>
                        <a:pt x="431562" y="411973"/>
                        <a:pt x="447945" y="402162"/>
                      </a:cubicBezTo>
                      <a:cubicBezTo>
                        <a:pt x="479282" y="383302"/>
                        <a:pt x="498618" y="341773"/>
                        <a:pt x="514906" y="309198"/>
                      </a:cubicBezTo>
                      <a:cubicBezTo>
                        <a:pt x="533384" y="272241"/>
                        <a:pt x="550053" y="232712"/>
                        <a:pt x="558816" y="191755"/>
                      </a:cubicBezTo>
                      <a:cubicBezTo>
                        <a:pt x="573866" y="122127"/>
                        <a:pt x="557768" y="34592"/>
                        <a:pt x="487664" y="7636"/>
                      </a:cubicBezTo>
                      <a:close/>
                    </a:path>
                  </a:pathLst>
                </a:custGeom>
                <a:solidFill>
                  <a:srgbClr val="DA51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3" name="Graphic 57">
                <a:extLst>
                  <a:ext uri="{FF2B5EF4-FFF2-40B4-BE49-F238E27FC236}">
                    <a16:creationId xmlns:a16="http://schemas.microsoft.com/office/drawing/2014/main" id="{B5CDB9ED-E40C-4697-B77B-C96EA518BDB3}"/>
                  </a:ext>
                </a:extLst>
              </p:cNvPr>
              <p:cNvGrpSpPr/>
              <p:nvPr/>
            </p:nvGrpSpPr>
            <p:grpSpPr>
              <a:xfrm>
                <a:off x="6212504" y="2898831"/>
                <a:ext cx="1166629" cy="807223"/>
                <a:chOff x="6212504" y="2898831"/>
                <a:chExt cx="1166629" cy="807223"/>
              </a:xfrm>
              <a:solidFill>
                <a:srgbClr val="EE6A6A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DFFA31F6-709E-474B-9FA8-BF77BBE8F5DF}"/>
                    </a:ext>
                  </a:extLst>
                </p:cNvPr>
                <p:cNvSpPr/>
                <p:nvPr/>
              </p:nvSpPr>
              <p:spPr>
                <a:xfrm>
                  <a:off x="6212504" y="2898831"/>
                  <a:ext cx="628457" cy="807223"/>
                </a:xfrm>
                <a:custGeom>
                  <a:avLst/>
                  <a:gdLst>
                    <a:gd name="connsiteX0" fmla="*/ 505192 w 628457"/>
                    <a:gd name="connsiteY0" fmla="*/ 7 h 807223"/>
                    <a:gd name="connsiteX1" fmla="*/ 378224 w 628457"/>
                    <a:gd name="connsiteY1" fmla="*/ 99067 h 807223"/>
                    <a:gd name="connsiteX2" fmla="*/ 250493 w 628457"/>
                    <a:gd name="connsiteY2" fmla="*/ 58776 h 807223"/>
                    <a:gd name="connsiteX3" fmla="*/ 159339 w 628457"/>
                    <a:gd name="connsiteY3" fmla="*/ 127071 h 807223"/>
                    <a:gd name="connsiteX4" fmla="*/ 228967 w 628457"/>
                    <a:gd name="connsiteY4" fmla="*/ 363100 h 807223"/>
                    <a:gd name="connsiteX5" fmla="*/ 254303 w 628457"/>
                    <a:gd name="connsiteY5" fmla="*/ 385103 h 807223"/>
                    <a:gd name="connsiteX6" fmla="*/ 222109 w 628457"/>
                    <a:gd name="connsiteY6" fmla="*/ 472638 h 807223"/>
                    <a:gd name="connsiteX7" fmla="*/ 88568 w 628457"/>
                    <a:gd name="connsiteY7" fmla="*/ 424155 h 807223"/>
                    <a:gd name="connsiteX8" fmla="*/ 7415 w 628457"/>
                    <a:gd name="connsiteY8" fmla="*/ 460160 h 807223"/>
                    <a:gd name="connsiteX9" fmla="*/ 5891 w 628457"/>
                    <a:gd name="connsiteY9" fmla="*/ 513024 h 807223"/>
                    <a:gd name="connsiteX10" fmla="*/ 27227 w 628457"/>
                    <a:gd name="connsiteY10" fmla="*/ 572841 h 807223"/>
                    <a:gd name="connsiteX11" fmla="*/ 84854 w 628457"/>
                    <a:gd name="connsiteY11" fmla="*/ 707143 h 807223"/>
                    <a:gd name="connsiteX12" fmla="*/ 102665 w 628457"/>
                    <a:gd name="connsiteY12" fmla="*/ 707334 h 807223"/>
                    <a:gd name="connsiteX13" fmla="*/ 214679 w 628457"/>
                    <a:gd name="connsiteY13" fmla="*/ 747243 h 807223"/>
                    <a:gd name="connsiteX14" fmla="*/ 270210 w 628457"/>
                    <a:gd name="connsiteY14" fmla="*/ 776866 h 807223"/>
                    <a:gd name="connsiteX15" fmla="*/ 322121 w 628457"/>
                    <a:gd name="connsiteY15" fmla="*/ 805536 h 807223"/>
                    <a:gd name="connsiteX16" fmla="*/ 385843 w 628457"/>
                    <a:gd name="connsiteY16" fmla="*/ 798583 h 807223"/>
                    <a:gd name="connsiteX17" fmla="*/ 452233 w 628457"/>
                    <a:gd name="connsiteY17" fmla="*/ 779724 h 807223"/>
                    <a:gd name="connsiteX18" fmla="*/ 499763 w 628457"/>
                    <a:gd name="connsiteY18" fmla="*/ 750863 h 807223"/>
                    <a:gd name="connsiteX19" fmla="*/ 514050 w 628457"/>
                    <a:gd name="connsiteY19" fmla="*/ 690379 h 807223"/>
                    <a:gd name="connsiteX20" fmla="*/ 499953 w 628457"/>
                    <a:gd name="connsiteY20" fmla="*/ 448635 h 807223"/>
                    <a:gd name="connsiteX21" fmla="*/ 536434 w 628457"/>
                    <a:gd name="connsiteY21" fmla="*/ 433109 h 807223"/>
                    <a:gd name="connsiteX22" fmla="*/ 590250 w 628457"/>
                    <a:gd name="connsiteY22" fmla="*/ 369672 h 807223"/>
                    <a:gd name="connsiteX23" fmla="*/ 617492 w 628457"/>
                    <a:gd name="connsiteY23" fmla="*/ 280423 h 807223"/>
                    <a:gd name="connsiteX24" fmla="*/ 617396 w 628457"/>
                    <a:gd name="connsiteY24" fmla="*/ 96400 h 807223"/>
                    <a:gd name="connsiteX25" fmla="*/ 505192 w 628457"/>
                    <a:gd name="connsiteY25" fmla="*/ 7 h 80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28457" h="807223">
                      <a:moveTo>
                        <a:pt x="505192" y="7"/>
                      </a:moveTo>
                      <a:cubicBezTo>
                        <a:pt x="444327" y="769"/>
                        <a:pt x="401846" y="47346"/>
                        <a:pt x="378224" y="99067"/>
                      </a:cubicBezTo>
                      <a:cubicBezTo>
                        <a:pt x="340219" y="74778"/>
                        <a:pt x="296499" y="52966"/>
                        <a:pt x="250493" y="58776"/>
                      </a:cubicBezTo>
                      <a:cubicBezTo>
                        <a:pt x="210107" y="63825"/>
                        <a:pt x="177151" y="91161"/>
                        <a:pt x="159339" y="127071"/>
                      </a:cubicBezTo>
                      <a:cubicBezTo>
                        <a:pt x="116858" y="212319"/>
                        <a:pt x="165816" y="303664"/>
                        <a:pt x="228967" y="363100"/>
                      </a:cubicBezTo>
                      <a:cubicBezTo>
                        <a:pt x="237158" y="370815"/>
                        <a:pt x="245636" y="378150"/>
                        <a:pt x="254303" y="385103"/>
                      </a:cubicBezTo>
                      <a:cubicBezTo>
                        <a:pt x="231062" y="409392"/>
                        <a:pt x="224109" y="440634"/>
                        <a:pt x="222109" y="472638"/>
                      </a:cubicBezTo>
                      <a:cubicBezTo>
                        <a:pt x="188009" y="437681"/>
                        <a:pt x="137432" y="419393"/>
                        <a:pt x="88568" y="424155"/>
                      </a:cubicBezTo>
                      <a:cubicBezTo>
                        <a:pt x="60946" y="426918"/>
                        <a:pt x="24751" y="436633"/>
                        <a:pt x="7415" y="460160"/>
                      </a:cubicBezTo>
                      <a:cubicBezTo>
                        <a:pt x="-4396" y="476257"/>
                        <a:pt x="81" y="495593"/>
                        <a:pt x="5891" y="513024"/>
                      </a:cubicBezTo>
                      <a:cubicBezTo>
                        <a:pt x="12559" y="533121"/>
                        <a:pt x="19703" y="553029"/>
                        <a:pt x="27227" y="572841"/>
                      </a:cubicBezTo>
                      <a:cubicBezTo>
                        <a:pt x="44467" y="618370"/>
                        <a:pt x="63708" y="663233"/>
                        <a:pt x="84854" y="707143"/>
                      </a:cubicBezTo>
                      <a:cubicBezTo>
                        <a:pt x="88854" y="715525"/>
                        <a:pt x="98474" y="713430"/>
                        <a:pt x="102665" y="707334"/>
                      </a:cubicBezTo>
                      <a:cubicBezTo>
                        <a:pt x="140575" y="719049"/>
                        <a:pt x="178484" y="731051"/>
                        <a:pt x="214679" y="747243"/>
                      </a:cubicBezTo>
                      <a:cubicBezTo>
                        <a:pt x="233825" y="755816"/>
                        <a:pt x="252494" y="765531"/>
                        <a:pt x="270210" y="776866"/>
                      </a:cubicBezTo>
                      <a:cubicBezTo>
                        <a:pt x="286688" y="787439"/>
                        <a:pt x="302595" y="801060"/>
                        <a:pt x="322121" y="805536"/>
                      </a:cubicBezTo>
                      <a:cubicBezTo>
                        <a:pt x="343362" y="810394"/>
                        <a:pt x="365270" y="803727"/>
                        <a:pt x="385843" y="798583"/>
                      </a:cubicBezTo>
                      <a:cubicBezTo>
                        <a:pt x="408132" y="793059"/>
                        <a:pt x="430325" y="786772"/>
                        <a:pt x="452233" y="779724"/>
                      </a:cubicBezTo>
                      <a:cubicBezTo>
                        <a:pt x="470235" y="773913"/>
                        <a:pt x="490523" y="769151"/>
                        <a:pt x="499763" y="750863"/>
                      </a:cubicBezTo>
                      <a:cubicBezTo>
                        <a:pt x="508907" y="732861"/>
                        <a:pt x="510431" y="710001"/>
                        <a:pt x="514050" y="690379"/>
                      </a:cubicBezTo>
                      <a:cubicBezTo>
                        <a:pt x="528623" y="609893"/>
                        <a:pt x="536529" y="524454"/>
                        <a:pt x="499953" y="448635"/>
                      </a:cubicBezTo>
                      <a:cubicBezTo>
                        <a:pt x="512621" y="444539"/>
                        <a:pt x="524813" y="439395"/>
                        <a:pt x="536434" y="433109"/>
                      </a:cubicBezTo>
                      <a:cubicBezTo>
                        <a:pt x="562532" y="419107"/>
                        <a:pt x="578820" y="396342"/>
                        <a:pt x="590250" y="369672"/>
                      </a:cubicBezTo>
                      <a:cubicBezTo>
                        <a:pt x="602442" y="341097"/>
                        <a:pt x="611396" y="310903"/>
                        <a:pt x="617492" y="280423"/>
                      </a:cubicBezTo>
                      <a:cubicBezTo>
                        <a:pt x="629398" y="221654"/>
                        <a:pt x="634636" y="154693"/>
                        <a:pt x="617396" y="96400"/>
                      </a:cubicBezTo>
                      <a:cubicBezTo>
                        <a:pt x="602347" y="45822"/>
                        <a:pt x="561484" y="-660"/>
                        <a:pt x="505192" y="7"/>
                      </a:cubicBezTo>
                      <a:close/>
                    </a:path>
                  </a:pathLst>
                </a:custGeom>
                <a:solidFill>
                  <a:srgbClr val="EE6A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B3D8102-C67B-475A-B595-6CB484D58DA9}"/>
                    </a:ext>
                  </a:extLst>
                </p:cNvPr>
                <p:cNvSpPr/>
                <p:nvPr/>
              </p:nvSpPr>
              <p:spPr>
                <a:xfrm>
                  <a:off x="6872172" y="2981922"/>
                  <a:ext cx="506960" cy="462784"/>
                </a:xfrm>
                <a:custGeom>
                  <a:avLst/>
                  <a:gdLst>
                    <a:gd name="connsiteX0" fmla="*/ 435407 w 506960"/>
                    <a:gd name="connsiteY0" fmla="*/ 89033 h 462784"/>
                    <a:gd name="connsiteX1" fmla="*/ 271958 w 506960"/>
                    <a:gd name="connsiteY1" fmla="*/ 134848 h 462784"/>
                    <a:gd name="connsiteX2" fmla="*/ 213855 w 506960"/>
                    <a:gd name="connsiteY2" fmla="*/ 36455 h 462784"/>
                    <a:gd name="connsiteX3" fmla="*/ 99269 w 506960"/>
                    <a:gd name="connsiteY3" fmla="*/ 4546 h 462784"/>
                    <a:gd name="connsiteX4" fmla="*/ 15640 w 506960"/>
                    <a:gd name="connsiteY4" fmla="*/ 84270 h 462784"/>
                    <a:gd name="connsiteX5" fmla="*/ 4210 w 506960"/>
                    <a:gd name="connsiteY5" fmla="*/ 226193 h 462784"/>
                    <a:gd name="connsiteX6" fmla="*/ 41071 w 506960"/>
                    <a:gd name="connsiteY6" fmla="*/ 363543 h 462784"/>
                    <a:gd name="connsiteX7" fmla="*/ 40595 w 506960"/>
                    <a:gd name="connsiteY7" fmla="*/ 374211 h 462784"/>
                    <a:gd name="connsiteX8" fmla="*/ 113271 w 506960"/>
                    <a:gd name="connsiteY8" fmla="*/ 426408 h 462784"/>
                    <a:gd name="connsiteX9" fmla="*/ 224333 w 506960"/>
                    <a:gd name="connsiteY9" fmla="*/ 458317 h 462784"/>
                    <a:gd name="connsiteX10" fmla="*/ 332155 w 506960"/>
                    <a:gd name="connsiteY10" fmla="*/ 455936 h 462784"/>
                    <a:gd name="connsiteX11" fmla="*/ 417309 w 506960"/>
                    <a:gd name="connsiteY11" fmla="*/ 408882 h 462784"/>
                    <a:gd name="connsiteX12" fmla="*/ 504939 w 506960"/>
                    <a:gd name="connsiteY12" fmla="*/ 244671 h 462784"/>
                    <a:gd name="connsiteX13" fmla="*/ 435407 w 506960"/>
                    <a:gd name="connsiteY13" fmla="*/ 89033 h 46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6960" h="462784">
                      <a:moveTo>
                        <a:pt x="435407" y="89033"/>
                      </a:moveTo>
                      <a:cubicBezTo>
                        <a:pt x="376256" y="61505"/>
                        <a:pt x="308153" y="83603"/>
                        <a:pt x="271958" y="134848"/>
                      </a:cubicBezTo>
                      <a:cubicBezTo>
                        <a:pt x="258527" y="98748"/>
                        <a:pt x="242144" y="63125"/>
                        <a:pt x="213855" y="36455"/>
                      </a:cubicBezTo>
                      <a:cubicBezTo>
                        <a:pt x="183280" y="7594"/>
                        <a:pt x="140703" y="-8408"/>
                        <a:pt x="99269" y="4546"/>
                      </a:cubicBezTo>
                      <a:cubicBezTo>
                        <a:pt x="61074" y="16547"/>
                        <a:pt x="30975" y="47885"/>
                        <a:pt x="15640" y="84270"/>
                      </a:cubicBezTo>
                      <a:cubicBezTo>
                        <a:pt x="-3220" y="129038"/>
                        <a:pt x="-2267" y="178853"/>
                        <a:pt x="4210" y="226193"/>
                      </a:cubicBezTo>
                      <a:cubicBezTo>
                        <a:pt x="10687" y="273437"/>
                        <a:pt x="23165" y="319442"/>
                        <a:pt x="41071" y="363543"/>
                      </a:cubicBezTo>
                      <a:cubicBezTo>
                        <a:pt x="39262" y="366496"/>
                        <a:pt x="38690" y="370211"/>
                        <a:pt x="40595" y="374211"/>
                      </a:cubicBezTo>
                      <a:cubicBezTo>
                        <a:pt x="54407" y="402977"/>
                        <a:pt x="84982" y="415931"/>
                        <a:pt x="113271" y="426408"/>
                      </a:cubicBezTo>
                      <a:cubicBezTo>
                        <a:pt x="149371" y="439838"/>
                        <a:pt x="186233" y="452030"/>
                        <a:pt x="224333" y="458317"/>
                      </a:cubicBezTo>
                      <a:cubicBezTo>
                        <a:pt x="260051" y="464222"/>
                        <a:pt x="296913" y="465080"/>
                        <a:pt x="332155" y="455936"/>
                      </a:cubicBezTo>
                      <a:cubicBezTo>
                        <a:pt x="364064" y="447649"/>
                        <a:pt x="393020" y="430980"/>
                        <a:pt x="417309" y="408882"/>
                      </a:cubicBezTo>
                      <a:cubicBezTo>
                        <a:pt x="463219" y="367163"/>
                        <a:pt x="496081" y="306107"/>
                        <a:pt x="504939" y="244671"/>
                      </a:cubicBezTo>
                      <a:cubicBezTo>
                        <a:pt x="513607" y="183711"/>
                        <a:pt x="495128" y="116750"/>
                        <a:pt x="435407" y="89033"/>
                      </a:cubicBezTo>
                      <a:close/>
                    </a:path>
                  </a:pathLst>
                </a:custGeom>
                <a:solidFill>
                  <a:srgbClr val="EE6A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4E6566E-ABAF-4CBC-9FAF-746EA7D03B8B}"/>
                  </a:ext>
                </a:extLst>
              </p:cNvPr>
              <p:cNvSpPr/>
              <p:nvPr/>
            </p:nvSpPr>
            <p:spPr>
              <a:xfrm>
                <a:off x="6229686" y="3166418"/>
                <a:ext cx="437179" cy="432969"/>
              </a:xfrm>
              <a:custGeom>
                <a:avLst/>
                <a:gdLst>
                  <a:gd name="connsiteX0" fmla="*/ 424478 w 437179"/>
                  <a:gd name="connsiteY0" fmla="*/ 68271 h 432969"/>
                  <a:gd name="connsiteX1" fmla="*/ 311512 w 437179"/>
                  <a:gd name="connsiteY1" fmla="*/ 1120 h 432969"/>
                  <a:gd name="connsiteX2" fmla="*/ 187306 w 437179"/>
                  <a:gd name="connsiteY2" fmla="*/ 102085 h 432969"/>
                  <a:gd name="connsiteX3" fmla="*/ 73673 w 437179"/>
                  <a:gd name="connsiteY3" fmla="*/ 64652 h 432969"/>
                  <a:gd name="connsiteX4" fmla="*/ 1378 w 437179"/>
                  <a:gd name="connsiteY4" fmla="*/ 142185 h 432969"/>
                  <a:gd name="connsiteX5" fmla="*/ 118535 w 437179"/>
                  <a:gd name="connsiteY5" fmla="*/ 349640 h 432969"/>
                  <a:gd name="connsiteX6" fmla="*/ 238074 w 437179"/>
                  <a:gd name="connsiteY6" fmla="*/ 409933 h 432969"/>
                  <a:gd name="connsiteX7" fmla="*/ 308750 w 437179"/>
                  <a:gd name="connsiteY7" fmla="*/ 432126 h 432969"/>
                  <a:gd name="connsiteX8" fmla="*/ 364947 w 437179"/>
                  <a:gd name="connsiteY8" fmla="*/ 384978 h 432969"/>
                  <a:gd name="connsiteX9" fmla="*/ 428288 w 437179"/>
                  <a:gd name="connsiteY9" fmla="*/ 227625 h 432969"/>
                  <a:gd name="connsiteX10" fmla="*/ 424478 w 437179"/>
                  <a:gd name="connsiteY10" fmla="*/ 68271 h 43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7179" h="432969">
                    <a:moveTo>
                      <a:pt x="424478" y="68271"/>
                    </a:moveTo>
                    <a:cubicBezTo>
                      <a:pt x="406095" y="20742"/>
                      <a:pt x="362375" y="-5928"/>
                      <a:pt x="311512" y="1120"/>
                    </a:cubicBezTo>
                    <a:cubicBezTo>
                      <a:pt x="253981" y="9026"/>
                      <a:pt x="214357" y="53889"/>
                      <a:pt x="187306" y="102085"/>
                    </a:cubicBezTo>
                    <a:cubicBezTo>
                      <a:pt x="153302" y="79416"/>
                      <a:pt x="115964" y="58651"/>
                      <a:pt x="73673" y="64652"/>
                    </a:cubicBezTo>
                    <a:cubicBezTo>
                      <a:pt x="32810" y="70462"/>
                      <a:pt x="6807" y="102466"/>
                      <a:pt x="1378" y="142185"/>
                    </a:cubicBezTo>
                    <a:cubicBezTo>
                      <a:pt x="-10147" y="227339"/>
                      <a:pt x="52527" y="304682"/>
                      <a:pt x="118535" y="349640"/>
                    </a:cubicBezTo>
                    <a:cubicBezTo>
                      <a:pt x="155588" y="374786"/>
                      <a:pt x="196640" y="393169"/>
                      <a:pt x="238074" y="409933"/>
                    </a:cubicBezTo>
                    <a:cubicBezTo>
                      <a:pt x="259029" y="423649"/>
                      <a:pt x="283127" y="436413"/>
                      <a:pt x="308750" y="432126"/>
                    </a:cubicBezTo>
                    <a:cubicBezTo>
                      <a:pt x="335039" y="427745"/>
                      <a:pt x="351422" y="405933"/>
                      <a:pt x="364947" y="384978"/>
                    </a:cubicBezTo>
                    <a:cubicBezTo>
                      <a:pt x="395903" y="337353"/>
                      <a:pt x="417525" y="283346"/>
                      <a:pt x="428288" y="227625"/>
                    </a:cubicBezTo>
                    <a:cubicBezTo>
                      <a:pt x="438004" y="176856"/>
                      <a:pt x="443528" y="117706"/>
                      <a:pt x="424478" y="68271"/>
                    </a:cubicBezTo>
                    <a:close/>
                  </a:path>
                </a:pathLst>
              </a:custGeom>
              <a:solidFill>
                <a:srgbClr val="FF9C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95" name="Graphic 57">
                <a:extLst>
                  <a:ext uri="{FF2B5EF4-FFF2-40B4-BE49-F238E27FC236}">
                    <a16:creationId xmlns:a16="http://schemas.microsoft.com/office/drawing/2014/main" id="{E1A7D418-F32E-4688-B799-6A9E4421D2A1}"/>
                  </a:ext>
                </a:extLst>
              </p:cNvPr>
              <p:cNvGrpSpPr/>
              <p:nvPr/>
            </p:nvGrpSpPr>
            <p:grpSpPr>
              <a:xfrm>
                <a:off x="6698045" y="3004683"/>
                <a:ext cx="876893" cy="612048"/>
                <a:chOff x="6698045" y="3004683"/>
                <a:chExt cx="876893" cy="612048"/>
              </a:xfrm>
              <a:solidFill>
                <a:srgbClr val="FF9C9C"/>
              </a:solidFill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A65AF83F-9437-4D02-8A12-B80D356DDF46}"/>
                    </a:ext>
                  </a:extLst>
                </p:cNvPr>
                <p:cNvSpPr/>
                <p:nvPr/>
              </p:nvSpPr>
              <p:spPr>
                <a:xfrm>
                  <a:off x="7069740" y="3213982"/>
                  <a:ext cx="505199" cy="402749"/>
                </a:xfrm>
                <a:custGeom>
                  <a:avLst/>
                  <a:gdLst>
                    <a:gd name="connsiteX0" fmla="*/ 442151 w 505199"/>
                    <a:gd name="connsiteY0" fmla="*/ 60522 h 402749"/>
                    <a:gd name="connsiteX1" fmla="*/ 328803 w 505199"/>
                    <a:gd name="connsiteY1" fmla="*/ 100146 h 402749"/>
                    <a:gd name="connsiteX2" fmla="*/ 206121 w 505199"/>
                    <a:gd name="connsiteY2" fmla="*/ 4039 h 402749"/>
                    <a:gd name="connsiteX3" fmla="*/ 46577 w 505199"/>
                    <a:gd name="connsiteY3" fmla="*/ 56617 h 402749"/>
                    <a:gd name="connsiteX4" fmla="*/ 95 w 505199"/>
                    <a:gd name="connsiteY4" fmla="*/ 232163 h 402749"/>
                    <a:gd name="connsiteX5" fmla="*/ 15145 w 505199"/>
                    <a:gd name="connsiteY5" fmla="*/ 342748 h 402749"/>
                    <a:gd name="connsiteX6" fmla="*/ 32766 w 505199"/>
                    <a:gd name="connsiteY6" fmla="*/ 384372 h 402749"/>
                    <a:gd name="connsiteX7" fmla="*/ 74581 w 505199"/>
                    <a:gd name="connsiteY7" fmla="*/ 396945 h 402749"/>
                    <a:gd name="connsiteX8" fmla="*/ 318040 w 505199"/>
                    <a:gd name="connsiteY8" fmla="*/ 395898 h 402749"/>
                    <a:gd name="connsiteX9" fmla="*/ 330327 w 505199"/>
                    <a:gd name="connsiteY9" fmla="*/ 401898 h 402749"/>
                    <a:gd name="connsiteX10" fmla="*/ 486537 w 505199"/>
                    <a:gd name="connsiteY10" fmla="*/ 246641 h 402749"/>
                    <a:gd name="connsiteX11" fmla="*/ 442151 w 505199"/>
                    <a:gd name="connsiteY11" fmla="*/ 60522 h 402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05199" h="402749">
                      <a:moveTo>
                        <a:pt x="442151" y="60522"/>
                      </a:moveTo>
                      <a:cubicBezTo>
                        <a:pt x="399002" y="50331"/>
                        <a:pt x="360141" y="72524"/>
                        <a:pt x="328803" y="100146"/>
                      </a:cubicBezTo>
                      <a:cubicBezTo>
                        <a:pt x="302991" y="53474"/>
                        <a:pt x="258794" y="15755"/>
                        <a:pt x="206121" y="4039"/>
                      </a:cubicBezTo>
                      <a:cubicBezTo>
                        <a:pt x="148209" y="-8915"/>
                        <a:pt x="84106" y="9468"/>
                        <a:pt x="46577" y="56617"/>
                      </a:cubicBezTo>
                      <a:cubicBezTo>
                        <a:pt x="7716" y="105385"/>
                        <a:pt x="-1048" y="171584"/>
                        <a:pt x="95" y="232163"/>
                      </a:cubicBezTo>
                      <a:cubicBezTo>
                        <a:pt x="762" y="269406"/>
                        <a:pt x="5906" y="306744"/>
                        <a:pt x="15145" y="342748"/>
                      </a:cubicBezTo>
                      <a:cubicBezTo>
                        <a:pt x="18765" y="356940"/>
                        <a:pt x="22289" y="373323"/>
                        <a:pt x="32766" y="384372"/>
                      </a:cubicBezTo>
                      <a:cubicBezTo>
                        <a:pt x="43815" y="395993"/>
                        <a:pt x="59532" y="396945"/>
                        <a:pt x="74581" y="396945"/>
                      </a:cubicBezTo>
                      <a:cubicBezTo>
                        <a:pt x="155734" y="396755"/>
                        <a:pt x="236887" y="396279"/>
                        <a:pt x="318040" y="395898"/>
                      </a:cubicBezTo>
                      <a:cubicBezTo>
                        <a:pt x="319564" y="400851"/>
                        <a:pt x="324136" y="404470"/>
                        <a:pt x="330327" y="401898"/>
                      </a:cubicBezTo>
                      <a:cubicBezTo>
                        <a:pt x="400908" y="373323"/>
                        <a:pt x="457295" y="316935"/>
                        <a:pt x="486537" y="246641"/>
                      </a:cubicBezTo>
                      <a:cubicBezTo>
                        <a:pt x="510731" y="188253"/>
                        <a:pt x="524637" y="79953"/>
                        <a:pt x="442151" y="60522"/>
                      </a:cubicBezTo>
                      <a:close/>
                    </a:path>
                  </a:pathLst>
                </a:custGeom>
                <a:solidFill>
                  <a:srgbClr val="FF9C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38A7EC4B-2856-48C1-9C99-9BB82A98F34B}"/>
                    </a:ext>
                  </a:extLst>
                </p:cNvPr>
                <p:cNvSpPr/>
                <p:nvPr/>
              </p:nvSpPr>
              <p:spPr>
                <a:xfrm>
                  <a:off x="6698045" y="3004683"/>
                  <a:ext cx="419390" cy="417079"/>
                </a:xfrm>
                <a:custGeom>
                  <a:avLst/>
                  <a:gdLst>
                    <a:gd name="connsiteX0" fmla="*/ 399603 w 419390"/>
                    <a:gd name="connsiteY0" fmla="*/ 58652 h 417079"/>
                    <a:gd name="connsiteX1" fmla="*/ 302067 w 419390"/>
                    <a:gd name="connsiteY1" fmla="*/ 73 h 417079"/>
                    <a:gd name="connsiteX2" fmla="*/ 187100 w 419390"/>
                    <a:gd name="connsiteY2" fmla="*/ 71130 h 417079"/>
                    <a:gd name="connsiteX3" fmla="*/ 86039 w 419390"/>
                    <a:gd name="connsiteY3" fmla="*/ 24076 h 417079"/>
                    <a:gd name="connsiteX4" fmla="*/ 4696 w 419390"/>
                    <a:gd name="connsiteY4" fmla="*/ 80464 h 417079"/>
                    <a:gd name="connsiteX5" fmla="*/ 19460 w 419390"/>
                    <a:gd name="connsiteY5" fmla="*/ 206194 h 417079"/>
                    <a:gd name="connsiteX6" fmla="*/ 94993 w 419390"/>
                    <a:gd name="connsiteY6" fmla="*/ 312208 h 417079"/>
                    <a:gd name="connsiteX7" fmla="*/ 217865 w 419390"/>
                    <a:gd name="connsiteY7" fmla="*/ 406600 h 417079"/>
                    <a:gd name="connsiteX8" fmla="*/ 219389 w 419390"/>
                    <a:gd name="connsiteY8" fmla="*/ 407458 h 417079"/>
                    <a:gd name="connsiteX9" fmla="*/ 229772 w 419390"/>
                    <a:gd name="connsiteY9" fmla="*/ 417078 h 417079"/>
                    <a:gd name="connsiteX10" fmla="*/ 287779 w 419390"/>
                    <a:gd name="connsiteY10" fmla="*/ 378216 h 417079"/>
                    <a:gd name="connsiteX11" fmla="*/ 337214 w 419390"/>
                    <a:gd name="connsiteY11" fmla="*/ 318208 h 417079"/>
                    <a:gd name="connsiteX12" fmla="*/ 412080 w 419390"/>
                    <a:gd name="connsiteY12" fmla="*/ 184954 h 417079"/>
                    <a:gd name="connsiteX13" fmla="*/ 399603 w 419390"/>
                    <a:gd name="connsiteY13" fmla="*/ 58652 h 417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19390" h="417079">
                      <a:moveTo>
                        <a:pt x="399603" y="58652"/>
                      </a:moveTo>
                      <a:cubicBezTo>
                        <a:pt x="379314" y="23791"/>
                        <a:pt x="343500" y="-1546"/>
                        <a:pt x="302067" y="73"/>
                      </a:cubicBezTo>
                      <a:cubicBezTo>
                        <a:pt x="254442" y="1883"/>
                        <a:pt x="215008" y="34554"/>
                        <a:pt x="187100" y="71130"/>
                      </a:cubicBezTo>
                      <a:cubicBezTo>
                        <a:pt x="157572" y="47603"/>
                        <a:pt x="124997" y="24838"/>
                        <a:pt x="86039" y="24076"/>
                      </a:cubicBezTo>
                      <a:cubicBezTo>
                        <a:pt x="48892" y="23410"/>
                        <a:pt x="14507" y="43412"/>
                        <a:pt x="4696" y="80464"/>
                      </a:cubicBezTo>
                      <a:cubicBezTo>
                        <a:pt x="-6162" y="121612"/>
                        <a:pt x="3077" y="167809"/>
                        <a:pt x="19460" y="206194"/>
                      </a:cubicBezTo>
                      <a:cubicBezTo>
                        <a:pt x="36700" y="246580"/>
                        <a:pt x="63561" y="281823"/>
                        <a:pt x="94993" y="312208"/>
                      </a:cubicBezTo>
                      <a:cubicBezTo>
                        <a:pt x="132236" y="348212"/>
                        <a:pt x="175289" y="377549"/>
                        <a:pt x="217865" y="406600"/>
                      </a:cubicBezTo>
                      <a:cubicBezTo>
                        <a:pt x="218342" y="406981"/>
                        <a:pt x="218913" y="407267"/>
                        <a:pt x="219389" y="407458"/>
                      </a:cubicBezTo>
                      <a:cubicBezTo>
                        <a:pt x="219866" y="412411"/>
                        <a:pt x="223390" y="416983"/>
                        <a:pt x="229772" y="417078"/>
                      </a:cubicBezTo>
                      <a:cubicBezTo>
                        <a:pt x="255299" y="417268"/>
                        <a:pt x="272253" y="395647"/>
                        <a:pt x="287779" y="378216"/>
                      </a:cubicBezTo>
                      <a:cubicBezTo>
                        <a:pt x="305019" y="358880"/>
                        <a:pt x="321497" y="338782"/>
                        <a:pt x="337214" y="318208"/>
                      </a:cubicBezTo>
                      <a:cubicBezTo>
                        <a:pt x="367980" y="277822"/>
                        <a:pt x="397983" y="234293"/>
                        <a:pt x="412080" y="184954"/>
                      </a:cubicBezTo>
                      <a:cubicBezTo>
                        <a:pt x="424177" y="142567"/>
                        <a:pt x="422081" y="97228"/>
                        <a:pt x="399603" y="58652"/>
                      </a:cubicBezTo>
                      <a:close/>
                    </a:path>
                  </a:pathLst>
                </a:custGeom>
                <a:solidFill>
                  <a:srgbClr val="FF9C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5AE1D8F-3FF8-49B1-81AB-089CC74D101B}"/>
                  </a:ext>
                </a:extLst>
              </p:cNvPr>
              <p:cNvSpPr/>
              <p:nvPr/>
            </p:nvSpPr>
            <p:spPr>
              <a:xfrm>
                <a:off x="6616262" y="3283834"/>
                <a:ext cx="589039" cy="374718"/>
              </a:xfrm>
              <a:custGeom>
                <a:avLst/>
                <a:gdLst>
                  <a:gd name="connsiteX0" fmla="*/ 81717 w 589039"/>
                  <a:gd name="connsiteY0" fmla="*/ 374718 h 374718"/>
                  <a:gd name="connsiteX1" fmla="*/ 528058 w 589039"/>
                  <a:gd name="connsiteY1" fmla="*/ 327093 h 374718"/>
                  <a:gd name="connsiteX2" fmla="*/ 540631 w 589039"/>
                  <a:gd name="connsiteY2" fmla="*/ 63822 h 374718"/>
                  <a:gd name="connsiteX3" fmla="*/ 278503 w 589039"/>
                  <a:gd name="connsiteY3" fmla="*/ 85158 h 374718"/>
                  <a:gd name="connsiteX4" fmla="*/ 81717 w 589039"/>
                  <a:gd name="connsiteY4" fmla="*/ 14197 h 374718"/>
                  <a:gd name="connsiteX5" fmla="*/ 81717 w 589039"/>
                  <a:gd name="connsiteY5" fmla="*/ 374718 h 37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9039" h="374718">
                    <a:moveTo>
                      <a:pt x="81717" y="374718"/>
                    </a:moveTo>
                    <a:lnTo>
                      <a:pt x="528058" y="327093"/>
                    </a:lnTo>
                    <a:cubicBezTo>
                      <a:pt x="528058" y="327093"/>
                      <a:pt x="656455" y="185647"/>
                      <a:pt x="540631" y="63822"/>
                    </a:cubicBezTo>
                    <a:cubicBezTo>
                      <a:pt x="443476" y="-38286"/>
                      <a:pt x="278503" y="85158"/>
                      <a:pt x="278503" y="85158"/>
                    </a:cubicBezTo>
                    <a:cubicBezTo>
                      <a:pt x="278503" y="85158"/>
                      <a:pt x="220210" y="-41619"/>
                      <a:pt x="81717" y="14197"/>
                    </a:cubicBezTo>
                    <a:cubicBezTo>
                      <a:pt x="-56777" y="69918"/>
                      <a:pt x="6850" y="255846"/>
                      <a:pt x="81717" y="374718"/>
                    </a:cubicBezTo>
                    <a:close/>
                  </a:path>
                </a:pathLst>
              </a:custGeom>
              <a:solidFill>
                <a:srgbClr val="FFC5C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88" name="Graphic 57">
              <a:extLst>
                <a:ext uri="{FF2B5EF4-FFF2-40B4-BE49-F238E27FC236}">
                  <a16:creationId xmlns:a16="http://schemas.microsoft.com/office/drawing/2014/main" id="{46359079-3A5B-4DE1-97FD-58BDDC1B64BA}"/>
                </a:ext>
              </a:extLst>
            </p:cNvPr>
            <p:cNvGrpSpPr/>
            <p:nvPr/>
          </p:nvGrpSpPr>
          <p:grpSpPr>
            <a:xfrm>
              <a:off x="5196378" y="2893009"/>
              <a:ext cx="2719561" cy="1342648"/>
              <a:chOff x="5196378" y="2893009"/>
              <a:chExt cx="2719561" cy="1342648"/>
            </a:xfrm>
            <a:solidFill>
              <a:srgbClr val="303030"/>
            </a:solidFill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CA066CF-1003-44B0-A035-C075B5E18538}"/>
                  </a:ext>
                </a:extLst>
              </p:cNvPr>
              <p:cNvSpPr/>
              <p:nvPr/>
            </p:nvSpPr>
            <p:spPr>
              <a:xfrm>
                <a:off x="5349213" y="2980313"/>
                <a:ext cx="2566726" cy="1255344"/>
              </a:xfrm>
              <a:custGeom>
                <a:avLst/>
                <a:gdLst>
                  <a:gd name="connsiteX0" fmla="*/ 2564823 w 2566726"/>
                  <a:gd name="connsiteY0" fmla="*/ 835783 h 1255344"/>
                  <a:gd name="connsiteX1" fmla="*/ 2403374 w 2566726"/>
                  <a:gd name="connsiteY1" fmla="*/ 734532 h 1255344"/>
                  <a:gd name="connsiteX2" fmla="*/ 2176774 w 2566726"/>
                  <a:gd name="connsiteY2" fmla="*/ 762916 h 1255344"/>
                  <a:gd name="connsiteX3" fmla="*/ 2123910 w 2566726"/>
                  <a:gd name="connsiteY3" fmla="*/ 680620 h 1255344"/>
                  <a:gd name="connsiteX4" fmla="*/ 2045806 w 2566726"/>
                  <a:gd name="connsiteY4" fmla="*/ 631948 h 1255344"/>
                  <a:gd name="connsiteX5" fmla="*/ 1926076 w 2566726"/>
                  <a:gd name="connsiteY5" fmla="*/ 619851 h 1255344"/>
                  <a:gd name="connsiteX6" fmla="*/ 1412298 w 2566726"/>
                  <a:gd name="connsiteY6" fmla="*/ 667666 h 1255344"/>
                  <a:gd name="connsiteX7" fmla="*/ 1169696 w 2566726"/>
                  <a:gd name="connsiteY7" fmla="*/ 712910 h 1255344"/>
                  <a:gd name="connsiteX8" fmla="*/ 958717 w 2566726"/>
                  <a:gd name="connsiteY8" fmla="*/ 612040 h 1255344"/>
                  <a:gd name="connsiteX9" fmla="*/ 953383 w 2566726"/>
                  <a:gd name="connsiteY9" fmla="*/ 611945 h 1255344"/>
                  <a:gd name="connsiteX10" fmla="*/ 736880 w 2566726"/>
                  <a:gd name="connsiteY10" fmla="*/ 243994 h 1255344"/>
                  <a:gd name="connsiteX11" fmla="*/ 297397 w 2566726"/>
                  <a:gd name="connsiteY11" fmla="*/ 14156 h 1255344"/>
                  <a:gd name="connsiteX12" fmla="*/ 7836 w 2566726"/>
                  <a:gd name="connsiteY12" fmla="*/ 10822 h 1255344"/>
                  <a:gd name="connsiteX13" fmla="*/ 13551 w 2566726"/>
                  <a:gd name="connsiteY13" fmla="*/ 31682 h 1255344"/>
                  <a:gd name="connsiteX14" fmla="*/ 504279 w 2566726"/>
                  <a:gd name="connsiteY14" fmla="*/ 104358 h 1255344"/>
                  <a:gd name="connsiteX15" fmla="*/ 847656 w 2566726"/>
                  <a:gd name="connsiteY15" fmla="*/ 421159 h 1255344"/>
                  <a:gd name="connsiteX16" fmla="*/ 944430 w 2566726"/>
                  <a:gd name="connsiteY16" fmla="*/ 664237 h 1255344"/>
                  <a:gd name="connsiteX17" fmla="*/ 965290 w 2566726"/>
                  <a:gd name="connsiteY17" fmla="*/ 658522 h 1255344"/>
                  <a:gd name="connsiteX18" fmla="*/ 959574 w 2566726"/>
                  <a:gd name="connsiteY18" fmla="*/ 634615 h 1255344"/>
                  <a:gd name="connsiteX19" fmla="*/ 1141597 w 2566726"/>
                  <a:gd name="connsiteY19" fmla="*/ 719101 h 1255344"/>
                  <a:gd name="connsiteX20" fmla="*/ 1127119 w 2566726"/>
                  <a:gd name="connsiteY20" fmla="*/ 722340 h 1255344"/>
                  <a:gd name="connsiteX21" fmla="*/ 1132834 w 2566726"/>
                  <a:gd name="connsiteY21" fmla="*/ 743200 h 1255344"/>
                  <a:gd name="connsiteX22" fmla="*/ 1165124 w 2566726"/>
                  <a:gd name="connsiteY22" fmla="*/ 735961 h 1255344"/>
                  <a:gd name="connsiteX23" fmla="*/ 1175792 w 2566726"/>
                  <a:gd name="connsiteY23" fmla="*/ 733675 h 1255344"/>
                  <a:gd name="connsiteX24" fmla="*/ 1621848 w 2566726"/>
                  <a:gd name="connsiteY24" fmla="*/ 661951 h 1255344"/>
                  <a:gd name="connsiteX25" fmla="*/ 1867498 w 2566726"/>
                  <a:gd name="connsiteY25" fmla="*/ 643568 h 1255344"/>
                  <a:gd name="connsiteX26" fmla="*/ 2083715 w 2566726"/>
                  <a:gd name="connsiteY26" fmla="*/ 675001 h 1255344"/>
                  <a:gd name="connsiteX27" fmla="*/ 2167059 w 2566726"/>
                  <a:gd name="connsiteY27" fmla="*/ 850546 h 1255344"/>
                  <a:gd name="connsiteX28" fmla="*/ 2171059 w 2566726"/>
                  <a:gd name="connsiteY28" fmla="*/ 859309 h 1255344"/>
                  <a:gd name="connsiteX29" fmla="*/ 2104765 w 2566726"/>
                  <a:gd name="connsiteY29" fmla="*/ 924460 h 1255344"/>
                  <a:gd name="connsiteX30" fmla="*/ 1971320 w 2566726"/>
                  <a:gd name="connsiteY30" fmla="*/ 963513 h 1255344"/>
                  <a:gd name="connsiteX31" fmla="*/ 1618038 w 2566726"/>
                  <a:gd name="connsiteY31" fmla="*/ 1044761 h 1255344"/>
                  <a:gd name="connsiteX32" fmla="*/ 915664 w 2566726"/>
                  <a:gd name="connsiteY32" fmla="*/ 1206210 h 1255344"/>
                  <a:gd name="connsiteX33" fmla="*/ 587337 w 2566726"/>
                  <a:gd name="connsiteY33" fmla="*/ 1198971 h 1255344"/>
                  <a:gd name="connsiteX34" fmla="*/ 576384 w 2566726"/>
                  <a:gd name="connsiteY34" fmla="*/ 1217640 h 1255344"/>
                  <a:gd name="connsiteX35" fmla="*/ 874993 w 2566726"/>
                  <a:gd name="connsiteY35" fmla="*/ 1237357 h 1255344"/>
                  <a:gd name="connsiteX36" fmla="*/ 1228370 w 2566726"/>
                  <a:gd name="connsiteY36" fmla="*/ 1156489 h 1255344"/>
                  <a:gd name="connsiteX37" fmla="*/ 1955890 w 2566726"/>
                  <a:gd name="connsiteY37" fmla="*/ 989230 h 1255344"/>
                  <a:gd name="connsiteX38" fmla="*/ 2112957 w 2566726"/>
                  <a:gd name="connsiteY38" fmla="*/ 944463 h 1255344"/>
                  <a:gd name="connsiteX39" fmla="*/ 2195729 w 2566726"/>
                  <a:gd name="connsiteY39" fmla="*/ 848260 h 1255344"/>
                  <a:gd name="connsiteX40" fmla="*/ 2189252 w 2566726"/>
                  <a:gd name="connsiteY40" fmla="*/ 836164 h 1255344"/>
                  <a:gd name="connsiteX41" fmla="*/ 2182966 w 2566726"/>
                  <a:gd name="connsiteY41" fmla="*/ 783395 h 1255344"/>
                  <a:gd name="connsiteX42" fmla="*/ 2394135 w 2566726"/>
                  <a:gd name="connsiteY42" fmla="*/ 754630 h 1255344"/>
                  <a:gd name="connsiteX43" fmla="*/ 2545963 w 2566726"/>
                  <a:gd name="connsiteY43" fmla="*/ 846451 h 1255344"/>
                  <a:gd name="connsiteX44" fmla="*/ 2564823 w 2566726"/>
                  <a:gd name="connsiteY44" fmla="*/ 835783 h 12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566726" h="1255344">
                    <a:moveTo>
                      <a:pt x="2564823" y="835783"/>
                    </a:moveTo>
                    <a:cubicBezTo>
                      <a:pt x="2527866" y="781109"/>
                      <a:pt x="2467573" y="746629"/>
                      <a:pt x="2403374" y="734532"/>
                    </a:cubicBezTo>
                    <a:cubicBezTo>
                      <a:pt x="2326984" y="720149"/>
                      <a:pt x="2248688" y="736151"/>
                      <a:pt x="2176774" y="762916"/>
                    </a:cubicBezTo>
                    <a:cubicBezTo>
                      <a:pt x="2165535" y="732055"/>
                      <a:pt x="2147342" y="703671"/>
                      <a:pt x="2123910" y="680620"/>
                    </a:cubicBezTo>
                    <a:cubicBezTo>
                      <a:pt x="2101813" y="658903"/>
                      <a:pt x="2075142" y="641949"/>
                      <a:pt x="2045806" y="631948"/>
                    </a:cubicBezTo>
                    <a:cubicBezTo>
                      <a:pt x="2007515" y="618898"/>
                      <a:pt x="1966081" y="618708"/>
                      <a:pt x="1926076" y="619851"/>
                    </a:cubicBezTo>
                    <a:cubicBezTo>
                      <a:pt x="1754055" y="624804"/>
                      <a:pt x="1582319" y="641187"/>
                      <a:pt x="1412298" y="667666"/>
                    </a:cubicBezTo>
                    <a:cubicBezTo>
                      <a:pt x="1331049" y="680335"/>
                      <a:pt x="1250087" y="695479"/>
                      <a:pt x="1169696" y="712910"/>
                    </a:cubicBezTo>
                    <a:cubicBezTo>
                      <a:pt x="1106545" y="666047"/>
                      <a:pt x="1034822" y="631757"/>
                      <a:pt x="958717" y="612040"/>
                    </a:cubicBezTo>
                    <a:cubicBezTo>
                      <a:pt x="956812" y="611564"/>
                      <a:pt x="955002" y="611564"/>
                      <a:pt x="953383" y="611945"/>
                    </a:cubicBezTo>
                    <a:cubicBezTo>
                      <a:pt x="914045" y="473547"/>
                      <a:pt x="838607" y="345817"/>
                      <a:pt x="736880" y="243994"/>
                    </a:cubicBezTo>
                    <a:cubicBezTo>
                      <a:pt x="617818" y="124741"/>
                      <a:pt x="462941" y="44731"/>
                      <a:pt x="297397" y="14156"/>
                    </a:cubicBezTo>
                    <a:cubicBezTo>
                      <a:pt x="201765" y="-3465"/>
                      <a:pt x="103848" y="-4703"/>
                      <a:pt x="7836" y="10822"/>
                    </a:cubicBezTo>
                    <a:cubicBezTo>
                      <a:pt x="-5880" y="13013"/>
                      <a:pt x="-69" y="33873"/>
                      <a:pt x="13551" y="31682"/>
                    </a:cubicBezTo>
                    <a:cubicBezTo>
                      <a:pt x="179286" y="4822"/>
                      <a:pt x="353308" y="31015"/>
                      <a:pt x="504279" y="104358"/>
                    </a:cubicBezTo>
                    <a:cubicBezTo>
                      <a:pt x="646964" y="173700"/>
                      <a:pt x="766407" y="285047"/>
                      <a:pt x="847656" y="421159"/>
                    </a:cubicBezTo>
                    <a:cubicBezTo>
                      <a:pt x="892614" y="496502"/>
                      <a:pt x="925380" y="578608"/>
                      <a:pt x="944430" y="664237"/>
                    </a:cubicBezTo>
                    <a:cubicBezTo>
                      <a:pt x="947478" y="677858"/>
                      <a:pt x="968242" y="672048"/>
                      <a:pt x="965290" y="658522"/>
                    </a:cubicBezTo>
                    <a:cubicBezTo>
                      <a:pt x="963480" y="650521"/>
                      <a:pt x="961575" y="642616"/>
                      <a:pt x="959574" y="634615"/>
                    </a:cubicBezTo>
                    <a:cubicBezTo>
                      <a:pt x="1024725" y="652331"/>
                      <a:pt x="1086066" y="680906"/>
                      <a:pt x="1141597" y="719101"/>
                    </a:cubicBezTo>
                    <a:cubicBezTo>
                      <a:pt x="1136740" y="720149"/>
                      <a:pt x="1131977" y="721197"/>
                      <a:pt x="1127119" y="722340"/>
                    </a:cubicBezTo>
                    <a:cubicBezTo>
                      <a:pt x="1113594" y="725388"/>
                      <a:pt x="1119309" y="746248"/>
                      <a:pt x="1132834" y="743200"/>
                    </a:cubicBezTo>
                    <a:cubicBezTo>
                      <a:pt x="1143598" y="740723"/>
                      <a:pt x="1154361" y="738342"/>
                      <a:pt x="1165124" y="735961"/>
                    </a:cubicBezTo>
                    <a:cubicBezTo>
                      <a:pt x="1169315" y="738151"/>
                      <a:pt x="1173220" y="736627"/>
                      <a:pt x="1175792" y="733675"/>
                    </a:cubicBezTo>
                    <a:cubicBezTo>
                      <a:pt x="1323049" y="701671"/>
                      <a:pt x="1472020" y="677668"/>
                      <a:pt x="1621848" y="661951"/>
                    </a:cubicBezTo>
                    <a:cubicBezTo>
                      <a:pt x="1703477" y="653379"/>
                      <a:pt x="1785487" y="647283"/>
                      <a:pt x="1867498" y="643568"/>
                    </a:cubicBezTo>
                    <a:cubicBezTo>
                      <a:pt x="1940364" y="640330"/>
                      <a:pt x="2020469" y="631281"/>
                      <a:pt x="2083715" y="675001"/>
                    </a:cubicBezTo>
                    <a:cubicBezTo>
                      <a:pt x="2139817" y="713767"/>
                      <a:pt x="2173250" y="782538"/>
                      <a:pt x="2167059" y="850546"/>
                    </a:cubicBezTo>
                    <a:cubicBezTo>
                      <a:pt x="2166678" y="854737"/>
                      <a:pt x="2168392" y="857690"/>
                      <a:pt x="2171059" y="859309"/>
                    </a:cubicBezTo>
                    <a:cubicBezTo>
                      <a:pt x="2160487" y="889694"/>
                      <a:pt x="2134102" y="910173"/>
                      <a:pt x="2104765" y="924460"/>
                    </a:cubicBezTo>
                    <a:cubicBezTo>
                      <a:pt x="2062950" y="944844"/>
                      <a:pt x="2016278" y="953131"/>
                      <a:pt x="1971320" y="963513"/>
                    </a:cubicBezTo>
                    <a:cubicBezTo>
                      <a:pt x="1853591" y="990564"/>
                      <a:pt x="1735767" y="1017615"/>
                      <a:pt x="1618038" y="1044761"/>
                    </a:cubicBezTo>
                    <a:cubicBezTo>
                      <a:pt x="1383913" y="1098577"/>
                      <a:pt x="1149789" y="1152394"/>
                      <a:pt x="915664" y="1206210"/>
                    </a:cubicBezTo>
                    <a:cubicBezTo>
                      <a:pt x="809746" y="1230499"/>
                      <a:pt x="687064" y="1257645"/>
                      <a:pt x="587337" y="1198971"/>
                    </a:cubicBezTo>
                    <a:cubicBezTo>
                      <a:pt x="575336" y="1191922"/>
                      <a:pt x="564477" y="1210591"/>
                      <a:pt x="576384" y="1217640"/>
                    </a:cubicBezTo>
                    <a:cubicBezTo>
                      <a:pt x="667157" y="1271075"/>
                      <a:pt x="776599" y="1258026"/>
                      <a:pt x="874993" y="1237357"/>
                    </a:cubicBezTo>
                    <a:cubicBezTo>
                      <a:pt x="993198" y="1212592"/>
                      <a:pt x="1110641" y="1183540"/>
                      <a:pt x="1228370" y="1156489"/>
                    </a:cubicBezTo>
                    <a:cubicBezTo>
                      <a:pt x="1470876" y="1100768"/>
                      <a:pt x="1713383" y="1044952"/>
                      <a:pt x="1955890" y="989230"/>
                    </a:cubicBezTo>
                    <a:cubicBezTo>
                      <a:pt x="2008753" y="977038"/>
                      <a:pt x="2063522" y="967799"/>
                      <a:pt x="2112957" y="944463"/>
                    </a:cubicBezTo>
                    <a:cubicBezTo>
                      <a:pt x="2152771" y="925603"/>
                      <a:pt x="2189538" y="894266"/>
                      <a:pt x="2195729" y="848260"/>
                    </a:cubicBezTo>
                    <a:cubicBezTo>
                      <a:pt x="2196491" y="842641"/>
                      <a:pt x="2193348" y="838259"/>
                      <a:pt x="2189252" y="836164"/>
                    </a:cubicBezTo>
                    <a:cubicBezTo>
                      <a:pt x="2189538" y="818352"/>
                      <a:pt x="2187347" y="800635"/>
                      <a:pt x="2182966" y="783395"/>
                    </a:cubicBezTo>
                    <a:cubicBezTo>
                      <a:pt x="2249736" y="758535"/>
                      <a:pt x="2322888" y="742057"/>
                      <a:pt x="2394135" y="754630"/>
                    </a:cubicBezTo>
                    <a:cubicBezTo>
                      <a:pt x="2453857" y="765107"/>
                      <a:pt x="2511388" y="795492"/>
                      <a:pt x="2545963" y="846451"/>
                    </a:cubicBezTo>
                    <a:cubicBezTo>
                      <a:pt x="2553964" y="858166"/>
                      <a:pt x="2572729" y="847308"/>
                      <a:pt x="2564823" y="835783"/>
                    </a:cubicBezTo>
                    <a:close/>
                  </a:path>
                </a:pathLst>
              </a:custGeom>
              <a:solidFill>
                <a:srgbClr val="30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A37D8A8-D9C2-4E48-8983-C8AD12D73EA9}"/>
                  </a:ext>
                </a:extLst>
              </p:cNvPr>
              <p:cNvSpPr/>
              <p:nvPr/>
            </p:nvSpPr>
            <p:spPr>
              <a:xfrm>
                <a:off x="5207943" y="3400758"/>
                <a:ext cx="169650" cy="386538"/>
              </a:xfrm>
              <a:custGeom>
                <a:avLst/>
                <a:gdLst>
                  <a:gd name="connsiteX0" fmla="*/ 166347 w 169650"/>
                  <a:gd name="connsiteY0" fmla="*/ 368189 h 386538"/>
                  <a:gd name="connsiteX1" fmla="*/ 21948 w 169650"/>
                  <a:gd name="connsiteY1" fmla="*/ 10430 h 386538"/>
                  <a:gd name="connsiteX2" fmla="*/ 326 w 169650"/>
                  <a:gd name="connsiteY2" fmla="*/ 10430 h 386538"/>
                  <a:gd name="connsiteX3" fmla="*/ 151012 w 169650"/>
                  <a:gd name="connsiteY3" fmla="*/ 383524 h 386538"/>
                  <a:gd name="connsiteX4" fmla="*/ 166347 w 169650"/>
                  <a:gd name="connsiteY4" fmla="*/ 368189 h 38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50" h="386538">
                    <a:moveTo>
                      <a:pt x="166347" y="368189"/>
                    </a:moveTo>
                    <a:cubicBezTo>
                      <a:pt x="70335" y="275701"/>
                      <a:pt x="17090" y="143589"/>
                      <a:pt x="21948" y="10430"/>
                    </a:cubicBezTo>
                    <a:cubicBezTo>
                      <a:pt x="22424" y="-3477"/>
                      <a:pt x="802" y="-3477"/>
                      <a:pt x="326" y="10430"/>
                    </a:cubicBezTo>
                    <a:cubicBezTo>
                      <a:pt x="-4817" y="149019"/>
                      <a:pt x="51094" y="287322"/>
                      <a:pt x="151012" y="383524"/>
                    </a:cubicBezTo>
                    <a:cubicBezTo>
                      <a:pt x="161108" y="393049"/>
                      <a:pt x="176443" y="377809"/>
                      <a:pt x="166347" y="368189"/>
                    </a:cubicBezTo>
                    <a:close/>
                  </a:path>
                </a:pathLst>
              </a:custGeom>
              <a:solidFill>
                <a:srgbClr val="30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AE68E93A-4B60-4340-8625-5C78E94C07D6}"/>
                  </a:ext>
                </a:extLst>
              </p:cNvPr>
              <p:cNvSpPr/>
              <p:nvPr/>
            </p:nvSpPr>
            <p:spPr>
              <a:xfrm>
                <a:off x="5196378" y="2893009"/>
                <a:ext cx="158818" cy="74242"/>
              </a:xfrm>
              <a:custGeom>
                <a:avLst/>
                <a:gdLst>
                  <a:gd name="connsiteX0" fmla="*/ 145336 w 158818"/>
                  <a:gd name="connsiteY0" fmla="*/ 304 h 74242"/>
                  <a:gd name="connsiteX1" fmla="*/ 5318 w 158818"/>
                  <a:gd name="connsiteY1" fmla="*/ 54121 h 74242"/>
                  <a:gd name="connsiteX2" fmla="*/ 16272 w 158818"/>
                  <a:gd name="connsiteY2" fmla="*/ 72790 h 74242"/>
                  <a:gd name="connsiteX3" fmla="*/ 151051 w 158818"/>
                  <a:gd name="connsiteY3" fmla="*/ 21164 h 74242"/>
                  <a:gd name="connsiteX4" fmla="*/ 145336 w 158818"/>
                  <a:gd name="connsiteY4" fmla="*/ 304 h 7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818" h="74242">
                    <a:moveTo>
                      <a:pt x="145336" y="304"/>
                    </a:moveTo>
                    <a:cubicBezTo>
                      <a:pt x="96377" y="11544"/>
                      <a:pt x="49229" y="29737"/>
                      <a:pt x="5318" y="54121"/>
                    </a:cubicBezTo>
                    <a:cubicBezTo>
                      <a:pt x="-6874" y="60884"/>
                      <a:pt x="4080" y="79553"/>
                      <a:pt x="16272" y="72790"/>
                    </a:cubicBezTo>
                    <a:cubicBezTo>
                      <a:pt x="58658" y="49263"/>
                      <a:pt x="103807" y="31928"/>
                      <a:pt x="151051" y="21164"/>
                    </a:cubicBezTo>
                    <a:cubicBezTo>
                      <a:pt x="164672" y="18021"/>
                      <a:pt x="158861" y="-2744"/>
                      <a:pt x="145336" y="304"/>
                    </a:cubicBezTo>
                    <a:close/>
                  </a:path>
                </a:pathLst>
              </a:custGeom>
              <a:solidFill>
                <a:srgbClr val="30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13B03DC1-3451-415F-9BEC-133CEC045E3C}"/>
              </a:ext>
            </a:extLst>
          </p:cNvPr>
          <p:cNvSpPr/>
          <p:nvPr/>
        </p:nvSpPr>
        <p:spPr>
          <a:xfrm>
            <a:off x="10220549" y="546836"/>
            <a:ext cx="277202" cy="255966"/>
          </a:xfrm>
          <a:custGeom>
            <a:avLst/>
            <a:gdLst>
              <a:gd name="connsiteX0" fmla="*/ 147145 w 187917"/>
              <a:gd name="connsiteY0" fmla="*/ 178025 h 178031"/>
              <a:gd name="connsiteX1" fmla="*/ 153336 w 187917"/>
              <a:gd name="connsiteY1" fmla="*/ 174501 h 178031"/>
              <a:gd name="connsiteX2" fmla="*/ 143620 w 187917"/>
              <a:gd name="connsiteY2" fmla="*/ 1050 h 178031"/>
              <a:gd name="connsiteX3" fmla="*/ 78660 w 187917"/>
              <a:gd name="connsiteY3" fmla="*/ 49914 h 178031"/>
              <a:gd name="connsiteX4" fmla="*/ 3317 w 187917"/>
              <a:gd name="connsiteY4" fmla="*/ 80584 h 178031"/>
              <a:gd name="connsiteX5" fmla="*/ 147145 w 187917"/>
              <a:gd name="connsiteY5" fmla="*/ 178025 h 17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17" h="178031">
                <a:moveTo>
                  <a:pt x="147145" y="178025"/>
                </a:moveTo>
                <a:cubicBezTo>
                  <a:pt x="149621" y="178025"/>
                  <a:pt x="152002" y="176691"/>
                  <a:pt x="153336" y="174501"/>
                </a:cubicBezTo>
                <a:cubicBezTo>
                  <a:pt x="205342" y="89061"/>
                  <a:pt x="195913" y="10575"/>
                  <a:pt x="143620" y="1050"/>
                </a:cubicBezTo>
                <a:cubicBezTo>
                  <a:pt x="91042" y="-8475"/>
                  <a:pt x="78660" y="49914"/>
                  <a:pt x="78660" y="49914"/>
                </a:cubicBezTo>
                <a:cubicBezTo>
                  <a:pt x="78660" y="49914"/>
                  <a:pt x="22177" y="30483"/>
                  <a:pt x="3317" y="80584"/>
                </a:cubicBezTo>
                <a:cubicBezTo>
                  <a:pt x="-15447" y="130305"/>
                  <a:pt x="47132" y="178692"/>
                  <a:pt x="147145" y="178025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8768704A-E62D-4862-8465-1AC5753077D6}"/>
              </a:ext>
            </a:extLst>
          </p:cNvPr>
          <p:cNvSpPr/>
          <p:nvPr/>
        </p:nvSpPr>
        <p:spPr>
          <a:xfrm>
            <a:off x="8700690" y="2091732"/>
            <a:ext cx="239098" cy="218321"/>
          </a:xfrm>
          <a:custGeom>
            <a:avLst/>
            <a:gdLst>
              <a:gd name="connsiteX0" fmla="*/ 39581 w 162086"/>
              <a:gd name="connsiteY0" fmla="*/ 149441 h 151848"/>
              <a:gd name="connsiteX1" fmla="*/ 45105 w 162086"/>
              <a:gd name="connsiteY1" fmla="*/ 151823 h 151848"/>
              <a:gd name="connsiteX2" fmla="*/ 157405 w 162086"/>
              <a:gd name="connsiteY2" fmla="*/ 56287 h 151848"/>
              <a:gd name="connsiteX3" fmla="*/ 91016 w 162086"/>
              <a:gd name="connsiteY3" fmla="*/ 37427 h 151848"/>
              <a:gd name="connsiteX4" fmla="*/ 31675 w 162086"/>
              <a:gd name="connsiteY4" fmla="*/ 2185 h 151848"/>
              <a:gd name="connsiteX5" fmla="*/ 39581 w 162086"/>
              <a:gd name="connsiteY5" fmla="*/ 149441 h 1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86" h="151848">
                <a:moveTo>
                  <a:pt x="39581" y="149441"/>
                </a:moveTo>
                <a:cubicBezTo>
                  <a:pt x="40914" y="151156"/>
                  <a:pt x="43010" y="152013"/>
                  <a:pt x="45105" y="151823"/>
                </a:cubicBezTo>
                <a:cubicBezTo>
                  <a:pt x="129497" y="143155"/>
                  <a:pt x="177884" y="96578"/>
                  <a:pt x="157405" y="56287"/>
                </a:cubicBezTo>
                <a:cubicBezTo>
                  <a:pt x="136926" y="15806"/>
                  <a:pt x="91016" y="37427"/>
                  <a:pt x="91016" y="37427"/>
                </a:cubicBezTo>
                <a:cubicBezTo>
                  <a:pt x="91016" y="37427"/>
                  <a:pt x="75204" y="-10674"/>
                  <a:pt x="31675" y="2185"/>
                </a:cubicBezTo>
                <a:cubicBezTo>
                  <a:pt x="-11473" y="15044"/>
                  <a:pt x="-12140" y="82195"/>
                  <a:pt x="39581" y="149441"/>
                </a:cubicBezTo>
                <a:close/>
              </a:path>
            </a:pathLst>
          </a:custGeom>
          <a:solidFill>
            <a:srgbClr val="EE99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EC68F8DF-2EDC-4A69-BBFF-C8F90E39E26A}"/>
              </a:ext>
            </a:extLst>
          </p:cNvPr>
          <p:cNvSpPr/>
          <p:nvPr/>
        </p:nvSpPr>
        <p:spPr>
          <a:xfrm>
            <a:off x="7772677" y="1349414"/>
            <a:ext cx="334902" cy="292884"/>
          </a:xfrm>
          <a:custGeom>
            <a:avLst/>
            <a:gdLst>
              <a:gd name="connsiteX0" fmla="*/ 87073 w 227032"/>
              <a:gd name="connsiteY0" fmla="*/ 201853 h 203709"/>
              <a:gd name="connsiteX1" fmla="*/ 95264 w 227032"/>
              <a:gd name="connsiteY1" fmla="*/ 203187 h 203709"/>
              <a:gd name="connsiteX2" fmla="*/ 213089 w 227032"/>
              <a:gd name="connsiteY2" fmla="*/ 40024 h 203709"/>
              <a:gd name="connsiteX3" fmla="*/ 118982 w 227032"/>
              <a:gd name="connsiteY3" fmla="*/ 36595 h 203709"/>
              <a:gd name="connsiteX4" fmla="*/ 28875 w 227032"/>
              <a:gd name="connsiteY4" fmla="*/ 9163 h 203709"/>
              <a:gd name="connsiteX5" fmla="*/ 87073 w 227032"/>
              <a:gd name="connsiteY5" fmla="*/ 201853 h 20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32" h="203709">
                <a:moveTo>
                  <a:pt x="87073" y="201853"/>
                </a:moveTo>
                <a:cubicBezTo>
                  <a:pt x="89359" y="203663"/>
                  <a:pt x="92502" y="204235"/>
                  <a:pt x="95264" y="203187"/>
                </a:cubicBezTo>
                <a:cubicBezTo>
                  <a:pt x="204326" y="164325"/>
                  <a:pt x="253284" y="86791"/>
                  <a:pt x="213089" y="40024"/>
                </a:cubicBezTo>
                <a:cubicBezTo>
                  <a:pt x="172703" y="-6935"/>
                  <a:pt x="118982" y="36595"/>
                  <a:pt x="118982" y="36595"/>
                </a:cubicBezTo>
                <a:cubicBezTo>
                  <a:pt x="118982" y="36595"/>
                  <a:pt x="82406" y="-22079"/>
                  <a:pt x="28875" y="9163"/>
                </a:cubicBezTo>
                <a:cubicBezTo>
                  <a:pt x="-24370" y="40309"/>
                  <a:pt x="-3415" y="129463"/>
                  <a:pt x="87073" y="201853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65994FF7-A611-4100-94EE-96C9CC2F6026}"/>
              </a:ext>
            </a:extLst>
          </p:cNvPr>
          <p:cNvSpPr/>
          <p:nvPr/>
        </p:nvSpPr>
        <p:spPr>
          <a:xfrm>
            <a:off x="11630084" y="2446368"/>
            <a:ext cx="255873" cy="233710"/>
          </a:xfrm>
          <a:custGeom>
            <a:avLst/>
            <a:gdLst>
              <a:gd name="connsiteX0" fmla="*/ 125478 w 173458"/>
              <a:gd name="connsiteY0" fmla="*/ 162529 h 162552"/>
              <a:gd name="connsiteX1" fmla="*/ 131384 w 173458"/>
              <a:gd name="connsiteY1" fmla="*/ 159957 h 162552"/>
              <a:gd name="connsiteX2" fmla="*/ 139290 w 173458"/>
              <a:gd name="connsiteY2" fmla="*/ 2318 h 162552"/>
              <a:gd name="connsiteX3" fmla="*/ 75853 w 173458"/>
              <a:gd name="connsiteY3" fmla="*/ 40228 h 162552"/>
              <a:gd name="connsiteX4" fmla="*/ 4892 w 173458"/>
              <a:gd name="connsiteY4" fmla="*/ 60611 h 162552"/>
              <a:gd name="connsiteX5" fmla="*/ 125478 w 173458"/>
              <a:gd name="connsiteY5" fmla="*/ 162529 h 1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58" h="162552">
                <a:moveTo>
                  <a:pt x="125478" y="162529"/>
                </a:moveTo>
                <a:cubicBezTo>
                  <a:pt x="127764" y="162719"/>
                  <a:pt x="130050" y="161767"/>
                  <a:pt x="131384" y="159957"/>
                </a:cubicBezTo>
                <a:cubicBezTo>
                  <a:pt x="186534" y="87853"/>
                  <a:pt x="185676" y="15939"/>
                  <a:pt x="139290" y="2318"/>
                </a:cubicBezTo>
                <a:cubicBezTo>
                  <a:pt x="92712" y="-11398"/>
                  <a:pt x="75853" y="40228"/>
                  <a:pt x="75853" y="40228"/>
                </a:cubicBezTo>
                <a:cubicBezTo>
                  <a:pt x="75853" y="40228"/>
                  <a:pt x="26704" y="17272"/>
                  <a:pt x="4892" y="60611"/>
                </a:cubicBezTo>
                <a:cubicBezTo>
                  <a:pt x="-16730" y="103759"/>
                  <a:pt x="35086" y="153575"/>
                  <a:pt x="125478" y="162529"/>
                </a:cubicBezTo>
                <a:close/>
              </a:path>
            </a:pathLst>
          </a:custGeom>
          <a:solidFill>
            <a:srgbClr val="BDD7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168CEC0-8B1B-42BD-9C3B-5FC784B44BA8}"/>
              </a:ext>
            </a:extLst>
          </p:cNvPr>
          <p:cNvCxnSpPr/>
          <p:nvPr/>
        </p:nvCxnSpPr>
        <p:spPr>
          <a:xfrm>
            <a:off x="11586492" y="-6238"/>
            <a:ext cx="0" cy="2439431"/>
          </a:xfrm>
          <a:prstGeom prst="line">
            <a:avLst/>
          </a:prstGeom>
          <a:ln w="28575">
            <a:solidFill>
              <a:srgbClr val="FF7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PointHub-Charit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F9D50"/>
      </a:accent1>
      <a:accent2>
        <a:srgbClr val="FF767D"/>
      </a:accent2>
      <a:accent3>
        <a:srgbClr val="F4DA7D"/>
      </a:accent3>
      <a:accent4>
        <a:srgbClr val="E53E3E"/>
      </a:accent4>
      <a:accent5>
        <a:srgbClr val="EE99AD"/>
      </a:accent5>
      <a:accent6>
        <a:srgbClr val="BDD7EE"/>
      </a:accent6>
      <a:hlink>
        <a:srgbClr val="0563C1"/>
      </a:hlink>
      <a:folHlink>
        <a:srgbClr val="954F72"/>
      </a:folHlink>
    </a:clrScheme>
    <a:fontScheme name="Arial Rounded &amp; Calibri Light">
      <a:majorFont>
        <a:latin typeface="Arial Rounded MT Bold"/>
        <a:ea typeface=""/>
        <a:cs typeface="Arial Rounded MT Bold"/>
      </a:majorFont>
      <a:minorFont>
        <a:latin typeface="Calibri Light"/>
        <a:ea typeface=""/>
        <a:cs typeface="Calibri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649</TotalTime>
  <Words>717</Words>
  <Application>Microsoft Office PowerPoint</Application>
  <PresentationFormat>Widescreen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 Rounded MT Bold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อัญฌิรา ผลนิมิตรสกุล</dc:creator>
  <cp:lastModifiedBy>Phakawan Wongpetanan</cp:lastModifiedBy>
  <cp:revision>77</cp:revision>
  <dcterms:created xsi:type="dcterms:W3CDTF">2020-09-22T14:43:19Z</dcterms:created>
  <dcterms:modified xsi:type="dcterms:W3CDTF">2020-10-24T06:57:20Z</dcterms:modified>
</cp:coreProperties>
</file>